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Create your </a:t>
            </a:r>
            <a:r>
              <a:rPr kumimoji="1" lang="en-US" altLang="zh-CN" i="1" dirty="0"/>
              <a:t>own</a:t>
            </a:r>
            <a:r>
              <a:rPr kumimoji="1" lang="en-US" altLang="zh-CN" dirty="0"/>
              <a:t> presentation</a:t>
            </a:r>
          </a:p>
          <a:p>
            <a:r>
              <a:rPr kumimoji="1" lang="en-US" altLang="zh-CN" dirty="0"/>
              <a:t>Look at other presentations as inspiration</a:t>
            </a:r>
          </a:p>
          <a:p>
            <a:r>
              <a:rPr kumimoji="1" lang="en-US" altLang="zh-CN" dirty="0"/>
              <a:t>Can be slides, white board, a mix of both</a:t>
            </a:r>
          </a:p>
          <a:p>
            <a:pPr marL="0" indent="0">
              <a:buNone/>
            </a:pPr>
            <a:r>
              <a:rPr kumimoji="1" lang="en-US" altLang="zh-CN" dirty="0"/>
              <a:t>Provide pictures, examples, and intuition!</a:t>
            </a:r>
          </a:p>
          <a:p>
            <a:pPr marL="0" indent="0">
              <a:buNone/>
            </a:pPr>
            <a:r>
              <a:rPr kumimoji="1" lang="en-US" altLang="zh-CN" dirty="0"/>
              <a:t>Share your opinions, questions, confusions, throughout the presentation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Examples, Examples, Examples!!!   </a:t>
            </a:r>
          </a:p>
          <a:p>
            <a:r>
              <a:rPr kumimoji="1" lang="en-US" altLang="zh-CN" dirty="0"/>
              <a:t>Use examples to make your points.</a:t>
            </a:r>
          </a:p>
        </p:txBody>
      </p:sp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CBE6-985E-8949-BBE8-2F1E0993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E81E-B19B-8748-8F4E-9B561BD4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problem?  Why’s it hard/original?  </a:t>
            </a:r>
          </a:p>
          <a:p>
            <a:r>
              <a:rPr lang="en-US" dirty="0"/>
              <a:t>What does the paper say in terms of why it’s important? </a:t>
            </a:r>
          </a:p>
          <a:p>
            <a:r>
              <a:rPr lang="en-US" dirty="0"/>
              <a:t>Why do YOU think it’s important?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 of import things that paper helps with</a:t>
            </a:r>
          </a:p>
        </p:txBody>
      </p:sp>
    </p:spTree>
    <p:extLst>
      <p:ext uri="{BB962C8B-B14F-4D97-AF65-F5344CB8AC3E}">
        <p14:creationId xmlns:p14="http://schemas.microsoft.com/office/powerpoint/2010/main" val="305201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5C5D-5FDF-3342-A386-D88A318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6DD7-B9DE-3B44-B86F-115AE728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can’t state of the art (at the time of the paper) solve the problem?</a:t>
            </a:r>
          </a:p>
          <a:p>
            <a:r>
              <a:rPr lang="en-US" dirty="0"/>
              <a:t>Tell us about the landscape of the state of the 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6C46-8742-5E49-A708-27F76186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663F-ACE4-274B-82DE-49D9B531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us an overview of the main contributions? </a:t>
            </a:r>
          </a:p>
          <a:p>
            <a:r>
              <a:rPr lang="en-US" dirty="0"/>
              <a:t> (Usually 1 or 2 main ones)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7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us about the main contribution.</a:t>
            </a:r>
          </a:p>
          <a:p>
            <a:endParaRPr lang="en-US" dirty="0"/>
          </a:p>
          <a:p>
            <a:r>
              <a:rPr lang="en-US" dirty="0"/>
              <a:t>SIMPLE EXAMPLE to lead us through the key ideas</a:t>
            </a:r>
          </a:p>
          <a:p>
            <a:pPr lvl="1"/>
            <a:r>
              <a:rPr lang="en-US" dirty="0"/>
              <a:t>If it’s a language, walk us through the main constructs to express something simple</a:t>
            </a:r>
          </a:p>
          <a:p>
            <a:pPr lvl="1"/>
            <a:r>
              <a:rPr lang="en-US" dirty="0"/>
              <a:t>If it’s an optimization, walk through an example of how the optimization works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4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39AC-DC07-7843-8814-8985E8E2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2, 3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975D-E82D-A345-9B4A-A94D9C29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us about the other contributions</a:t>
            </a:r>
          </a:p>
          <a:p>
            <a:endParaRPr lang="en-US" dirty="0"/>
          </a:p>
          <a:p>
            <a:r>
              <a:rPr lang="en-US" dirty="0"/>
              <a:t>By the end of this section, we should have a good intuition of how the contributions fit together to solve the main problem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EXAMPLE!!</a:t>
            </a:r>
          </a:p>
        </p:txBody>
      </p:sp>
    </p:spTree>
    <p:extLst>
      <p:ext uri="{BB962C8B-B14F-4D97-AF65-F5344CB8AC3E}">
        <p14:creationId xmlns:p14="http://schemas.microsoft.com/office/powerpoint/2010/main" val="324926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6C02-33F4-8D42-A0DF-3EEC19F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30F1-7E67-214E-A620-55735D9B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us how it ought to be evaluated</a:t>
            </a:r>
          </a:p>
          <a:p>
            <a:r>
              <a:rPr lang="en-US" dirty="0"/>
              <a:t>Tell us how the authors evaluated it</a:t>
            </a:r>
          </a:p>
          <a:p>
            <a:r>
              <a:rPr lang="en-US" dirty="0"/>
              <a:t>What’s the main 1 or 2 results that provide evidence of their success (or non-success)?</a:t>
            </a:r>
          </a:p>
          <a:p>
            <a:endParaRPr lang="en-US" dirty="0"/>
          </a:p>
          <a:p>
            <a:r>
              <a:rPr lang="en-US" dirty="0"/>
              <a:t>Refer to examples!</a:t>
            </a:r>
          </a:p>
        </p:txBody>
      </p:sp>
    </p:spTree>
    <p:extLst>
      <p:ext uri="{BB962C8B-B14F-4D97-AF65-F5344CB8AC3E}">
        <p14:creationId xmlns:p14="http://schemas.microsoft.com/office/powerpoint/2010/main" val="47385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144A-FD8F-8649-8123-2AE09314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B7E5-A405-0945-8B8A-ADA8BCED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could be follow up works?  EXAMPLE</a:t>
            </a:r>
          </a:p>
          <a:p>
            <a:r>
              <a:rPr lang="en-US" dirty="0"/>
              <a:t>What ideas came to mind as you researched the paper?</a:t>
            </a:r>
          </a:p>
          <a:p>
            <a:r>
              <a:rPr lang="en-US" dirty="0"/>
              <a:t>If the paper is not recent, what ended up being follow up works (from same or different groups)?</a:t>
            </a:r>
          </a:p>
        </p:txBody>
      </p:sp>
    </p:spTree>
    <p:extLst>
      <p:ext uri="{BB962C8B-B14F-4D97-AF65-F5344CB8AC3E}">
        <p14:creationId xmlns:p14="http://schemas.microsoft.com/office/powerpoint/2010/main" val="325466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310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PowerPoint Presentation</vt:lpstr>
      <vt:lpstr>Overview</vt:lpstr>
      <vt:lpstr>Introduction</vt:lpstr>
      <vt:lpstr>Related Work</vt:lpstr>
      <vt:lpstr>Contributions</vt:lpstr>
      <vt:lpstr>Contributions 1</vt:lpstr>
      <vt:lpstr>Contributions 2, 3 … </vt:lpstr>
      <vt:lpstr>Evaluation/Experiments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2020-02-04T04:12:44Z</dcterms:created>
  <dcterms:modified xsi:type="dcterms:W3CDTF">2020-02-13T22:30:12Z</dcterms:modified>
</cp:coreProperties>
</file>