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90" r:id="rId4"/>
    <p:sldId id="291" r:id="rId5"/>
    <p:sldId id="292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7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B9865-7DB8-EE4A-969C-D47DAEC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DDD13A-E1DC-A54F-9DCF-E8013CB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Related Work project milestone</a:t>
            </a:r>
          </a:p>
          <a:p>
            <a:r>
              <a:rPr lang="en-US" i="1" dirty="0" smtClean="0"/>
              <a:t>at least </a:t>
            </a:r>
            <a:r>
              <a:rPr lang="en-US" dirty="0" smtClean="0"/>
              <a:t>15 relevant papers</a:t>
            </a:r>
          </a:p>
          <a:p>
            <a:r>
              <a:rPr lang="en-US" dirty="0" smtClean="0"/>
              <a:t>convince reader (staff) that you understand state of the art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Few papers directly solve you </a:t>
            </a:r>
            <a:r>
              <a:rPr lang="en-US" dirty="0" smtClean="0"/>
              <a:t>problem (good thing!)  Need to be creative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Papers can be relevant </a:t>
            </a:r>
            <a:r>
              <a:rPr lang="en-US" dirty="0" smtClean="0"/>
              <a:t>by problem, technique, application. </a:t>
            </a:r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may</a:t>
            </a:r>
          </a:p>
          <a:p>
            <a:r>
              <a:rPr lang="en-US" dirty="0" smtClean="0"/>
              <a:t>motivate problem</a:t>
            </a:r>
            <a:endParaRPr lang="en-US" dirty="0"/>
          </a:p>
          <a:p>
            <a:r>
              <a:rPr lang="en-US" dirty="0" smtClean="0"/>
              <a:t>provide ideas to approach your problem</a:t>
            </a:r>
            <a:endParaRPr lang="en-US" dirty="0"/>
          </a:p>
          <a:p>
            <a:r>
              <a:rPr lang="en-US" dirty="0" smtClean="0"/>
              <a:t>directly solve problem, but you can do better</a:t>
            </a:r>
            <a:endParaRPr lang="en-US" dirty="0"/>
          </a:p>
          <a:p>
            <a:r>
              <a:rPr lang="en-US" dirty="0" smtClean="0"/>
              <a:t>solve similar problem, different application</a:t>
            </a:r>
            <a:endParaRPr lang="en-US" dirty="0"/>
          </a:p>
          <a:p>
            <a:r>
              <a:rPr lang="en-US" dirty="0" smtClean="0"/>
              <a:t>solve different problem, but useful technique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Resources</a:t>
            </a:r>
          </a:p>
          <a:p>
            <a:r>
              <a:rPr lang="en-US" dirty="0" err="1" smtClean="0"/>
              <a:t>semanticscholar.org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3" y="3566192"/>
            <a:ext cx="7780638" cy="32918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4106" y="5721176"/>
            <a:ext cx="1149179" cy="753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Resources</a:t>
            </a:r>
          </a:p>
          <a:p>
            <a:r>
              <a:rPr lang="en-US" dirty="0" smtClean="0"/>
              <a:t>google scholar recs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2" y="3623258"/>
            <a:ext cx="9090454" cy="3234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6947" y="5969663"/>
            <a:ext cx="571226" cy="414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Resources</a:t>
            </a:r>
          </a:p>
          <a:p>
            <a:r>
              <a:rPr lang="en-US" dirty="0" smtClean="0"/>
              <a:t>google scholar recs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35" y="3632425"/>
            <a:ext cx="6211330" cy="32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Resources</a:t>
            </a:r>
          </a:p>
          <a:p>
            <a:r>
              <a:rPr lang="en-US" dirty="0" smtClean="0"/>
              <a:t>related work sections, survey papers</a:t>
            </a:r>
          </a:p>
          <a:p>
            <a:r>
              <a:rPr lang="en-US" dirty="0" smtClean="0"/>
              <a:t>staff can help seed your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3" y="3510675"/>
            <a:ext cx="5799094" cy="33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34815-B868-1D40-B92E-1421E44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424CF6-9A1F-3D41-BE80-CCA21E42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A1 </a:t>
            </a:r>
            <a:r>
              <a:rPr lang="en-US" dirty="0" smtClean="0"/>
              <a:t>grades released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Paper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114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Tasks Week 5</vt:lpstr>
      <vt:lpstr>Administrivia</vt:lpstr>
      <vt:lpstr>Administrivia</vt:lpstr>
      <vt:lpstr>Administrivia</vt:lpstr>
      <vt:lpstr>Administrivia</vt:lpstr>
      <vt:lpstr>Administrivia</vt:lpstr>
      <vt:lpstr>Administrivia</vt:lpstr>
      <vt:lpstr>Comparison Paper Discussion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64</cp:revision>
  <dcterms:created xsi:type="dcterms:W3CDTF">2020-02-11T18:09:54Z</dcterms:created>
  <dcterms:modified xsi:type="dcterms:W3CDTF">2020-02-15T22:38:20Z</dcterms:modified>
</cp:coreProperties>
</file>