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59" r:id="rId5"/>
    <p:sldId id="271" r:id="rId6"/>
    <p:sldId id="27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BEE21-55F0-AD40-B43A-DF94B7324CDC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5B923-E638-A148-B416-9B684C15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Week 14</a:t>
            </a:r>
            <a:br>
              <a:rPr lang="en-US" dirty="0"/>
            </a:br>
            <a:r>
              <a:rPr lang="en-US" dirty="0"/>
              <a:t>Query Explanations</a:t>
            </a:r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8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 for the insightful reviews this semester!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Showcase in </a:t>
            </a:r>
            <a:r>
              <a:rPr lang="en-US" b="1" dirty="0"/>
              <a:t>1</a:t>
            </a:r>
            <a:r>
              <a:rPr lang="en-US" dirty="0"/>
              <a:t>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0056E-EC5C-BC4E-BC4A-3F47A372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58" y="1275779"/>
            <a:ext cx="6415963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 groups</a:t>
            </a:r>
          </a:p>
          <a:p>
            <a:r>
              <a:rPr lang="en-US" dirty="0"/>
              <a:t>2 person teams: 6 min presentation, 5 min feedback</a:t>
            </a:r>
          </a:p>
          <a:p>
            <a:r>
              <a:rPr lang="en-US" dirty="0"/>
              <a:t>1 person teams: 5 min presentation, 4 min feedback</a:t>
            </a:r>
          </a:p>
          <a:p>
            <a:r>
              <a:rPr lang="en-US" dirty="0"/>
              <a:t>Timing is strict, so practice!</a:t>
            </a:r>
          </a:p>
          <a:p>
            <a:r>
              <a:rPr lang="en-US" dirty="0"/>
              <a:t>Every team member should speak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Submit slides by Monday night </a:t>
            </a:r>
            <a:r>
              <a:rPr lang="en-US" dirty="0"/>
              <a:t>before showcase</a:t>
            </a:r>
          </a:p>
          <a:p>
            <a:pPr marL="0" indent="0">
              <a:buNone/>
            </a:pPr>
            <a:r>
              <a:rPr lang="en-US" dirty="0"/>
              <a:t>Staff will share &amp; control screen for all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350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0E18-23D1-284F-96E5-382E3759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4ABA-5BD7-B84D-B468-BC957BF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Presentation should contain (in substance, not necessary slides)</a:t>
            </a:r>
          </a:p>
          <a:p>
            <a:r>
              <a:rPr lang="en-US" dirty="0"/>
              <a:t>Motivation and </a:t>
            </a:r>
            <a:r>
              <a:rPr lang="en-US" b="1" dirty="0"/>
              <a:t>hypotheses</a:t>
            </a:r>
          </a:p>
          <a:p>
            <a:r>
              <a:rPr lang="en-US" dirty="0"/>
              <a:t>Technical challenge and contribution</a:t>
            </a:r>
          </a:p>
          <a:p>
            <a:r>
              <a:rPr lang="en-US" dirty="0"/>
              <a:t>Related work and how they are related</a:t>
            </a:r>
          </a:p>
          <a:p>
            <a:r>
              <a:rPr lang="en-US" dirty="0"/>
              <a:t>Simple example to illustrate idea</a:t>
            </a:r>
          </a:p>
          <a:p>
            <a:r>
              <a:rPr lang="en-US" dirty="0"/>
              <a:t>Technical insights/experimental findings so far</a:t>
            </a:r>
          </a:p>
          <a:p>
            <a:r>
              <a:rPr lang="en-US" dirty="0"/>
              <a:t>GIF/video of demos/screenshots (if applicable)</a:t>
            </a:r>
          </a:p>
          <a:p>
            <a:r>
              <a:rPr lang="en-US" dirty="0"/>
              <a:t>Feedback: 1-3 questions you’d like feedback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2082-9797-8247-B4AD-43950C03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0853-CEB0-B040-83EA-AC5D2DC0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project is a perceptual/user study</a:t>
            </a:r>
          </a:p>
          <a:p>
            <a:r>
              <a:rPr lang="en-US" dirty="0"/>
              <a:t>Focus is on the task that the study will better illuminate</a:t>
            </a:r>
          </a:p>
          <a:p>
            <a:r>
              <a:rPr lang="en-US" dirty="0"/>
              <a:t>Show: new understanding of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project is a system/tool/interaction design</a:t>
            </a:r>
          </a:p>
          <a:p>
            <a:r>
              <a:rPr lang="en-US" dirty="0"/>
              <a:t>Focus is on the task that is improved</a:t>
            </a:r>
          </a:p>
          <a:p>
            <a:r>
              <a:rPr lang="en-US" dirty="0"/>
              <a:t>Show: novelty, performance, ease of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project is an algorithm</a:t>
            </a:r>
          </a:p>
          <a:p>
            <a:r>
              <a:rPr lang="en-US" dirty="0"/>
              <a:t>Focus is an existing or new task</a:t>
            </a:r>
          </a:p>
          <a:p>
            <a:r>
              <a:rPr lang="en-US" dirty="0"/>
              <a:t>Show: novelty, correctness, scalability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E702-DE90-7C4F-A7E3-2E6B19F5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Topics in Database Research</a:t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w6113.github.io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F3B40-8EFE-1C45-A07C-2D242007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88" y="2165592"/>
            <a:ext cx="7503423" cy="4197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18A6B-F1CB-3049-8EFE-AFFE8E1319E5}"/>
              </a:ext>
            </a:extLst>
          </p:cNvPr>
          <p:cNvSpPr txBox="1"/>
          <p:nvPr/>
        </p:nvSpPr>
        <p:spPr>
          <a:xfrm>
            <a:off x="4749733" y="2200176"/>
            <a:ext cx="2692532" cy="769441"/>
          </a:xfrm>
          <a:prstGeom prst="rect">
            <a:avLst/>
          </a:prstGeom>
          <a:noFill/>
          <a:ln w="41275"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5848F-76EC-8E4A-99E1-5CF1E64F04A9}"/>
              </a:ext>
            </a:extLst>
          </p:cNvPr>
          <p:cNvSpPr txBox="1"/>
          <p:nvPr/>
        </p:nvSpPr>
        <p:spPr>
          <a:xfrm>
            <a:off x="3631222" y="5097609"/>
            <a:ext cx="4929555" cy="1261884"/>
          </a:xfrm>
          <a:prstGeom prst="rect">
            <a:avLst/>
          </a:prstGeom>
          <a:noFill/>
          <a:ln w="41275"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HOW DO THEY WORK?</a:t>
            </a:r>
          </a:p>
          <a:p>
            <a:pPr algn="ctr"/>
            <a:r>
              <a:rPr lang="en-US" sz="32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(learn in 6113!)</a:t>
            </a:r>
          </a:p>
        </p:txBody>
      </p:sp>
    </p:spTree>
    <p:extLst>
      <p:ext uri="{BB962C8B-B14F-4D97-AF65-F5344CB8AC3E}">
        <p14:creationId xmlns:p14="http://schemas.microsoft.com/office/powerpoint/2010/main" val="31511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46A7-92FC-8842-988B-5FCECA8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Scorpion: Explaining Away Outliers in Aggregate Queries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Richard Zhang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Zachary Huang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DIFF: A Relational Interface for Large-Scale Data Explanation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Zachary Huang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Richard Zhang</a:t>
            </a:r>
          </a:p>
        </p:txBody>
      </p:sp>
    </p:spTree>
    <p:extLst>
      <p:ext uri="{BB962C8B-B14F-4D97-AF65-F5344CB8AC3E}">
        <p14:creationId xmlns:p14="http://schemas.microsoft.com/office/powerpoint/2010/main" val="187216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257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Office Theme</vt:lpstr>
      <vt:lpstr>Week 14 Query Explanations</vt:lpstr>
      <vt:lpstr>Administrivia</vt:lpstr>
      <vt:lpstr>Showcase Logistics</vt:lpstr>
      <vt:lpstr>Showcase Details</vt:lpstr>
      <vt:lpstr>Recall</vt:lpstr>
      <vt:lpstr>Topics in Database Research w6113.github.io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Spreadsheet Interfaces</dc:title>
  <dc:creator>Microsoft Office User</dc:creator>
  <cp:lastModifiedBy>Microsoft Office User</cp:lastModifiedBy>
  <cp:revision>26</cp:revision>
  <dcterms:created xsi:type="dcterms:W3CDTF">2020-04-08T18:02:22Z</dcterms:created>
  <dcterms:modified xsi:type="dcterms:W3CDTF">2020-04-22T17:08:18Z</dcterms:modified>
</cp:coreProperties>
</file>