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78" r:id="rId5"/>
    <p:sldId id="274" r:id="rId6"/>
    <p:sldId id="275" r:id="rId7"/>
    <p:sldId id="277" r:id="rId8"/>
    <p:sldId id="279" r:id="rId9"/>
    <p:sldId id="273" r:id="rId10"/>
    <p:sldId id="276" r:id="rId11"/>
    <p:sldId id="280" r:id="rId12"/>
    <p:sldId id="281" r:id="rId13"/>
    <p:sldId id="267" r:id="rId14"/>
    <p:sldId id="268" r:id="rId15"/>
    <p:sldId id="283" r:id="rId16"/>
    <p:sldId id="282" r:id="rId17"/>
    <p:sldId id="269" r:id="rId18"/>
    <p:sldId id="270" r:id="rId19"/>
    <p:sldId id="284" r:id="rId20"/>
    <p:sldId id="257" r:id="rId21"/>
    <p:sldId id="263" r:id="rId22"/>
    <p:sldId id="262" r:id="rId23"/>
    <p:sldId id="285" r:id="rId24"/>
    <p:sldId id="258" r:id="rId25"/>
    <p:sldId id="25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0"/>
    <p:restoredTop sz="96405"/>
  </p:normalViewPr>
  <p:slideViewPr>
    <p:cSldViewPr snapToGrid="0" snapToObjects="1">
      <p:cViewPr varScale="1">
        <p:scale>
          <a:sx n="75" d="100"/>
          <a:sy n="75" d="100"/>
        </p:scale>
        <p:origin x="192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Rule-based heuristics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Voyager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coded heuristics and search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APT </a:t>
            </a:r>
            <a:r>
              <a:rPr lang="en-US" dirty="0" smtClean="0">
                <a:sym typeface="Wingdings"/>
              </a:rPr>
              <a:t> Polaris Defaults  </a:t>
            </a:r>
            <a:r>
              <a:rPr lang="en-US" dirty="0" err="1" smtClean="0">
                <a:sym typeface="Wingdings"/>
              </a:rPr>
              <a:t>ShowMe</a:t>
            </a:r>
            <a:r>
              <a:rPr lang="en-US" dirty="0" smtClean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constraint programming (ASP)</a:t>
            </a:r>
          </a:p>
          <a:p>
            <a:pPr marL="0" indent="0">
              <a:buNone/>
            </a:pPr>
            <a:r>
              <a:rPr lang="en-US" dirty="0" smtClean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 smtClean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 smtClean="0"/>
              <a:t>Learn weight penalties automatically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</a:t>
            </a:r>
            <a:r>
              <a:rPr lang="en-US" dirty="0" smtClean="0"/>
              <a:t>earch space: </a:t>
            </a:r>
            <a:r>
              <a:rPr lang="en-US" dirty="0" err="1" smtClean="0"/>
              <a:t>vega</a:t>
            </a:r>
            <a:r>
              <a:rPr lang="en-US" dirty="0" smtClean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Challenge: encoding </a:t>
            </a:r>
            <a:r>
              <a:rPr lang="en-US" dirty="0" err="1" smtClean="0"/>
              <a:t>vega</a:t>
            </a:r>
            <a:r>
              <a:rPr lang="en-US" dirty="0" smtClean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ffectiveness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</a:t>
            </a:r>
            <a:r>
              <a:rPr lang="en-US" dirty="0" smtClean="0"/>
              <a:t>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:- L1, ..., Ln. [2]			// Penalize result by 2 if violated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3200" baseline="-25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Soft Weights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studies generate pairs of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 where v</a:t>
            </a:r>
            <a:r>
              <a:rPr lang="en-US" baseline="-25000" dirty="0" smtClean="0"/>
              <a:t>1</a:t>
            </a:r>
            <a:r>
              <a:rPr lang="en-US" dirty="0" smtClean="0"/>
              <a:t> preferred over v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RankSVM</a:t>
            </a:r>
            <a:r>
              <a:rPr lang="en-US" dirty="0" smtClean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Run </a:t>
            </a:r>
            <a:r>
              <a:rPr lang="en-US" dirty="0" err="1" smtClean="0"/>
              <a:t>draco</a:t>
            </a:r>
            <a:r>
              <a:rPr lang="en-US" dirty="0" smtClean="0"/>
              <a:t> and count # violations of each rule for each vis v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Train SVM to learn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Should show</a:t>
            </a:r>
          </a:p>
          <a:p>
            <a:r>
              <a:rPr lang="en-US" dirty="0" smtClean="0"/>
              <a:t>Can express previous systems (APT, Voyager/Compass)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embarassingly</a:t>
            </a:r>
            <a:r>
              <a:rPr lang="en-US" dirty="0" smtClean="0"/>
              <a:t> slow (benefits from fast constraint solver)</a:t>
            </a:r>
          </a:p>
          <a:p>
            <a:r>
              <a:rPr lang="en-US" dirty="0" smtClean="0"/>
              <a:t>Can incorporate new user studies</a:t>
            </a:r>
          </a:p>
          <a:p>
            <a:r>
              <a:rPr lang="en-US" dirty="0" smtClean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Draco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Draco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 smtClean="0"/>
              <a:t>ASP rules need to flatten the grammar (search space)</a:t>
            </a:r>
          </a:p>
          <a:p>
            <a:r>
              <a:rPr lang="en-US" dirty="0" smtClean="0"/>
              <a:t>Composition </a:t>
            </a:r>
            <a:r>
              <a:rPr lang="en-US" dirty="0"/>
              <a:t>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Leverage features from rendered output (e.g., </a:t>
            </a:r>
            <a:r>
              <a:rPr lang="en-US" dirty="0" err="1" smtClean="0"/>
              <a:t>overplotting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Voyager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Choosing a good vis design for a dataset is hard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 smtClean="0"/>
              <a:t>result of perceptual/usability studies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Way to leverage evolving vis research for auto-visualization?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Studies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 smtClean="0"/>
              <a:t>Expressiveness</a:t>
            </a:r>
          </a:p>
          <a:p>
            <a:pPr marL="457200" lvl="1" indent="0">
              <a:buNone/>
            </a:pPr>
            <a:r>
              <a:rPr lang="en-US" dirty="0" smtClean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 smtClean="0"/>
              <a:t>Expressiveness</a:t>
            </a:r>
          </a:p>
          <a:p>
            <a:pPr marL="457200" lvl="1" indent="0">
              <a:buNone/>
            </a:pPr>
            <a:r>
              <a:rPr lang="en-US" dirty="0" smtClean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Effectiveness</a:t>
            </a:r>
          </a:p>
          <a:p>
            <a:pPr marL="457200" lvl="1" indent="0">
              <a:buNone/>
            </a:pPr>
            <a:r>
              <a:rPr lang="en-US" dirty="0" smtClean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 program with hard constraints</a:t>
            </a:r>
          </a:p>
          <a:p>
            <a:pPr marL="0" indent="0">
              <a:buNone/>
            </a:pPr>
            <a:r>
              <a:rPr lang="en-US" dirty="0" smtClean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Rule-based Heuristics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7" y="1161304"/>
            <a:ext cx="6364353" cy="267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15" y="4001294"/>
            <a:ext cx="8105885" cy="27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457</Words>
  <Application>Microsoft Macintosh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Wingdings</vt:lpstr>
      <vt:lpstr>Arial</vt:lpstr>
      <vt:lpstr>Office Theme</vt:lpstr>
      <vt:lpstr>Recommendation Week 4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43</cp:revision>
  <dcterms:created xsi:type="dcterms:W3CDTF">2020-02-11T18:09:54Z</dcterms:created>
  <dcterms:modified xsi:type="dcterms:W3CDTF">2020-02-12T07:01:58Z</dcterms:modified>
</cp:coreProperties>
</file>