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Create your </a:t>
            </a:r>
            <a:r>
              <a:rPr kumimoji="1" lang="en-US" altLang="zh-CN" i="1" dirty="0"/>
              <a:t>own</a:t>
            </a:r>
            <a:r>
              <a:rPr kumimoji="1" lang="en-US" altLang="zh-CN" dirty="0"/>
              <a:t> presentation</a:t>
            </a:r>
          </a:p>
          <a:p>
            <a:pPr lvl="1"/>
            <a:r>
              <a:rPr kumimoji="1" lang="en-US" altLang="zh-CN" dirty="0"/>
              <a:t>Look at other presentations as inspiration</a:t>
            </a:r>
          </a:p>
          <a:p>
            <a:pPr lvl="1"/>
            <a:r>
              <a:rPr kumimoji="1" lang="en-US" altLang="zh-CN" dirty="0"/>
              <a:t>Can be slides, white board, a mix of both</a:t>
            </a:r>
          </a:p>
          <a:p>
            <a:r>
              <a:rPr kumimoji="1" lang="en-US" altLang="zh-CN" dirty="0"/>
              <a:t>Provide pictures, examples, and intuition!</a:t>
            </a:r>
          </a:p>
          <a:p>
            <a:r>
              <a:rPr kumimoji="1" lang="en-US" altLang="zh-CN" dirty="0"/>
              <a:t>Share your opinions, questions, confusions, throughout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  Why’s it hard/original?  </a:t>
            </a:r>
          </a:p>
          <a:p>
            <a:r>
              <a:rPr lang="en-US" dirty="0"/>
              <a:t>What does the paper say in terms of why it’s important? </a:t>
            </a:r>
          </a:p>
          <a:p>
            <a:r>
              <a:rPr lang="en-US" dirty="0"/>
              <a:t>Why do YOU think it’s important?</a:t>
            </a:r>
          </a:p>
        </p:txBody>
      </p:sp>
    </p:spTree>
    <p:extLst>
      <p:ext uri="{BB962C8B-B14F-4D97-AF65-F5344CB8AC3E}">
        <p14:creationId xmlns:p14="http://schemas.microsoft.com/office/powerpoint/2010/main" val="30520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5C5D-5FDF-3342-A386-D88A318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6DD7-B9DE-3B44-B86F-115AE728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state of the art (at the time of the paper) solve the problem?</a:t>
            </a:r>
          </a:p>
          <a:p>
            <a:r>
              <a:rPr lang="en-US" dirty="0"/>
              <a:t>Tell us about the landscape of the state of the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us an overview of the main contributions? </a:t>
            </a:r>
          </a:p>
          <a:p>
            <a:r>
              <a:rPr lang="en-US" dirty="0"/>
              <a:t> (Usually 1 or 2 main ones)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about the main contribution.</a:t>
            </a:r>
          </a:p>
          <a:p>
            <a:r>
              <a:rPr lang="en-US" dirty="0"/>
              <a:t>Walk through an illustrative example that will help us understand the key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2, 3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about the other contributions</a:t>
            </a:r>
          </a:p>
          <a:p>
            <a:endParaRPr lang="en-US" dirty="0"/>
          </a:p>
          <a:p>
            <a:r>
              <a:rPr lang="en-US" dirty="0"/>
              <a:t>By the end of this section, we should have a good intuition of how the contributions fit together to solve the main problem</a:t>
            </a:r>
          </a:p>
        </p:txBody>
      </p:sp>
    </p:spTree>
    <p:extLst>
      <p:ext uri="{BB962C8B-B14F-4D97-AF65-F5344CB8AC3E}">
        <p14:creationId xmlns:p14="http://schemas.microsoft.com/office/powerpoint/2010/main" val="32492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how it ought to be evaluated</a:t>
            </a:r>
          </a:p>
          <a:p>
            <a:r>
              <a:rPr lang="en-US" dirty="0"/>
              <a:t>Tell us how the authors evaluated it</a:t>
            </a:r>
          </a:p>
          <a:p>
            <a:r>
              <a:rPr lang="en-US" dirty="0"/>
              <a:t>What’s the main 1 or 2 results that provide evidence of their success (or non-success)?</a:t>
            </a:r>
          </a:p>
        </p:txBody>
      </p:sp>
    </p:spTree>
    <p:extLst>
      <p:ext uri="{BB962C8B-B14F-4D97-AF65-F5344CB8AC3E}">
        <p14:creationId xmlns:p14="http://schemas.microsoft.com/office/powerpoint/2010/main" val="47385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144A-FD8F-8649-8123-2AE0931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B7E5-A405-0945-8B8A-ADA8BCED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be follow up works?</a:t>
            </a:r>
          </a:p>
          <a:p>
            <a:r>
              <a:rPr lang="en-US" dirty="0"/>
              <a:t>What ideas came to mind as you researched the paper?</a:t>
            </a:r>
          </a:p>
          <a:p>
            <a:r>
              <a:rPr lang="en-US" dirty="0"/>
              <a:t>If the paper is not recent, what ended up being follow up works (from same or </a:t>
            </a:r>
            <a:r>
              <a:rPr lang="en-US"/>
              <a:t>different groups)?</a:t>
            </a:r>
          </a:p>
        </p:txBody>
      </p:sp>
    </p:spTree>
    <p:extLst>
      <p:ext uri="{BB962C8B-B14F-4D97-AF65-F5344CB8AC3E}">
        <p14:creationId xmlns:p14="http://schemas.microsoft.com/office/powerpoint/2010/main" val="325466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255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Overview</vt:lpstr>
      <vt:lpstr>Introduction</vt:lpstr>
      <vt:lpstr>Related Work</vt:lpstr>
      <vt:lpstr>Contributions</vt:lpstr>
      <vt:lpstr>Contributions 1</vt:lpstr>
      <vt:lpstr>Contributions 2, 3 … </vt:lpstr>
      <vt:lpstr>Evaluation/Experiments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2020-02-04T04:12:44Z</dcterms:created>
  <dcterms:modified xsi:type="dcterms:W3CDTF">2020-02-04T04:22:53Z</dcterms:modified>
</cp:coreProperties>
</file>