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70" r:id="rId4"/>
    <p:sldId id="271" r:id="rId5"/>
    <p:sldId id="272" r:id="rId6"/>
    <p:sldId id="273" r:id="rId7"/>
    <p:sldId id="274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644A-A164-8046-A8E5-95ACEBA1B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FD79E-9257-B741-9264-7BCF477FA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3436-00E7-DD4F-8ECE-35F670A9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FFF0-67DB-5649-B42E-ED80A150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72CA-1778-1A43-8679-0E6681EE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3B93-C382-BF44-80B1-5C87A5D7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BDDB9-477D-A54A-BE6C-EC6655E86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C819-640D-1241-B2BE-84A8704D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1395-C713-E34F-A20F-4970889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E79A-61A9-FF43-8390-099A2D38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CE6AC-A780-754B-86FC-DBEEA6F51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DB808-1477-0A43-94CE-D284724D6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A8BC-5D0C-AE4C-B6E2-11D92384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EEC4-3DD8-3241-9299-B9E4BEA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03EC-5628-BC4A-8A3A-D1AF6A49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1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7526-14C5-D848-B93F-9CA713F7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BC80-9BBA-6A49-9A82-F7871E80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2CBC-F05C-2D45-8C99-19F7729D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2791-E9EF-E94A-B846-0C4DC1AC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4281-91EE-E44A-A8EA-3496B28D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02B0-7BF3-7B4C-AE7E-F6693A34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F004-D45C-BB45-B918-8D6BB7F5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1D54-8D25-B94D-B6B4-DDE1FAF4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030F-C925-E949-A93D-4D66510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F2B6-99C1-B942-BE2A-4C2D1EA0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1054-5D79-9643-A883-BE1100F6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E842-F274-1844-8204-C097907C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B604C-2ED6-2043-939C-E66C09E4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CCECD-3680-134C-B7BC-6B89C370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F6053-A8A9-6B40-92B7-1F5DCB2C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13663-DB91-7047-836D-754DC454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21C7-DA52-314E-86CF-07D49536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3AE15-5289-B64F-AC6E-CD989280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B147D-F0E7-3D49-B324-3E0079607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7CBD0-120E-5A4A-B4E6-170C8CAB6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C66F2-2147-BB4E-8024-E8EFFE879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9FC6C-6554-5649-8A4D-F0F7D114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ED4D5-08F8-2E49-BE89-A28B62F5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D13D8-B467-7947-ADDA-5C93050B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9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205A-E605-274B-8F52-E54E43CC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4F8EE-DC77-7A45-846E-9AD1A336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09871-64B5-5048-B252-F6AAD0DD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BC905-0BC9-2741-82F4-43C96491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6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2A2F8-0F5B-7646-8D00-F929B65B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66CDF-44B9-4343-B898-8B2531C4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61C4-137D-7A42-BC73-58B003FE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0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21F5-A111-C146-9481-419CA0CE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72A0-3E5C-3442-802B-12A8C6FF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BC946-7181-EC43-9E05-316DBB2F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F754F-B701-784C-8093-63BE3346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CE2D9-87D2-334B-B8C5-3ACC3501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24705-0C59-7B41-AE3F-CF4B4CD1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2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701B-4E63-954A-BCE7-2C13790E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E9C84-9C62-CC47-BE4A-EE491A75F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24B9D-48E9-D145-9759-A7D7A1455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814D0-B362-4441-A348-67F40004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5C5A2-F89D-7249-BA1F-599CEF27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A15FE-CE99-6B4A-88FD-86482D23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29EB8-B5DA-DC4F-ABA5-1F5DE2D5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CFDC3-B42B-424C-979A-3AB34DF1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CA82-FF2E-AD4D-B48A-E62A4AE3A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F4CE6-92F1-EA4D-B5F9-055F32ECF725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F655E-4063-AF48-9A40-0A6E473E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01C6-FDDC-CC4B-8723-9E7594321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03288-DB2E-A649-B74D-A78B5628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6A1E-E132-7B4E-9C41-72D44BF1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DFEFB-1781-DF49-94E8-07B7B00F8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5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20-30 minutes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Cover </a:t>
            </a:r>
            <a:r>
              <a:rPr lang="en-US" b="1" dirty="0"/>
              <a:t>key elements</a:t>
            </a:r>
            <a:r>
              <a:rPr lang="en-US" dirty="0"/>
              <a:t> of paper </a:t>
            </a:r>
          </a:p>
          <a:p>
            <a:r>
              <a:rPr lang="en-US" dirty="0"/>
              <a:t>Find &amp; read related work to provide context</a:t>
            </a:r>
          </a:p>
          <a:p>
            <a:r>
              <a:rPr lang="en-US" dirty="0"/>
              <a:t>Intuition &gt;&gt; formulae</a:t>
            </a:r>
          </a:p>
          <a:p>
            <a:r>
              <a:rPr lang="en-US" dirty="0"/>
              <a:t>Create your own examples, </a:t>
            </a:r>
            <a:r>
              <a:rPr lang="en-US" b="1" dirty="0"/>
              <a:t>don't download the authors' slides</a:t>
            </a:r>
          </a:p>
          <a:p>
            <a:r>
              <a:rPr lang="en-US" dirty="0"/>
              <a:t>Figures, images, examples are good!!!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7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036A-6477-9649-AA92-85A0D50C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7CFD-4E65-5C42-BAAE-AC49B6868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Motivate the problem using a realistic example.   </a:t>
            </a:r>
          </a:p>
          <a:p>
            <a:pPr marL="0" indent="0">
              <a:buNone/>
            </a:pPr>
            <a:r>
              <a:rPr lang="en-US" dirty="0"/>
              <a:t>Who is trying to do TASK? </a:t>
            </a:r>
          </a:p>
          <a:p>
            <a:pPr marL="0" indent="0">
              <a:buNone/>
            </a:pPr>
            <a:r>
              <a:rPr lang="en-US" dirty="0"/>
              <a:t>Who cares about TASK and why?</a:t>
            </a:r>
          </a:p>
          <a:p>
            <a:pPr marL="0" indent="0">
              <a:buNone/>
            </a:pPr>
            <a:r>
              <a:rPr lang="en-US" dirty="0"/>
              <a:t>Why is TASK impossible or too hard to do?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9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7342-4F9E-7A40-A0F6-B3D968A8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18B6-1861-C541-99F2-F0BBEE29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conventional approaches people use for TASK?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state of the art approaches?</a:t>
            </a:r>
          </a:p>
          <a:p>
            <a:pPr marL="0" indent="0">
              <a:buNone/>
            </a:pPr>
            <a:r>
              <a:rPr lang="en-US" dirty="0"/>
              <a:t>Read related papers and summarize their approaches and limitations.</a:t>
            </a:r>
          </a:p>
        </p:txBody>
      </p:sp>
    </p:spTree>
    <p:extLst>
      <p:ext uri="{BB962C8B-B14F-4D97-AF65-F5344CB8AC3E}">
        <p14:creationId xmlns:p14="http://schemas.microsoft.com/office/powerpoint/2010/main" val="23017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29CC-7AAB-9047-9346-37114EA0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7988-D99B-D249-8063-F91F5673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intuition in the paper?  </a:t>
            </a:r>
          </a:p>
          <a:p>
            <a:pPr marL="0" indent="0">
              <a:buNone/>
            </a:pPr>
            <a:r>
              <a:rPr lang="en-US" dirty="0"/>
              <a:t>What’s the key thing the authors realized?</a:t>
            </a:r>
          </a:p>
        </p:txBody>
      </p:sp>
    </p:spTree>
    <p:extLst>
      <p:ext uri="{BB962C8B-B14F-4D97-AF65-F5344CB8AC3E}">
        <p14:creationId xmlns:p14="http://schemas.microsoft.com/office/powerpoint/2010/main" val="64152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A399-E23D-6B46-99FC-E7CC330D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30BD-C58B-7D48-A2F8-7FD902717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Walk us through a simple example of how the technical solution works.</a:t>
            </a:r>
          </a:p>
        </p:txBody>
      </p:sp>
    </p:spTree>
    <p:extLst>
      <p:ext uri="{BB962C8B-B14F-4D97-AF65-F5344CB8AC3E}">
        <p14:creationId xmlns:p14="http://schemas.microsoft.com/office/powerpoint/2010/main" val="43263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EBE6-0863-C345-9035-95F90957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584C1-06A5-D34F-9B8F-2FF7F1CE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their promises, how </a:t>
            </a:r>
            <a:r>
              <a:rPr lang="en-US" i="1" dirty="0"/>
              <a:t>should</a:t>
            </a:r>
            <a:r>
              <a:rPr lang="en-US" dirty="0"/>
              <a:t> the evaluations be designed?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the authors actually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Walk us through the key experiment.</a:t>
            </a:r>
          </a:p>
          <a:p>
            <a:pPr marL="0" indent="0">
              <a:buNone/>
            </a:pPr>
            <a:r>
              <a:rPr lang="en-US" dirty="0"/>
              <a:t>What are the pros of their design?  What are places of improvement?</a:t>
            </a:r>
          </a:p>
        </p:txBody>
      </p:sp>
    </p:spTree>
    <p:extLst>
      <p:ext uri="{BB962C8B-B14F-4D97-AF65-F5344CB8AC3E}">
        <p14:creationId xmlns:p14="http://schemas.microsoft.com/office/powerpoint/2010/main" val="15319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74D9-B6BB-B44C-93D2-338BE5F2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Now What?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EBD4-9C82-E747-8610-00ED8F1B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What’s your opinion of the work?  The approach?  The research area?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Pose a </a:t>
            </a:r>
            <a:r>
              <a:rPr lang="en-US"/>
              <a:t>few open-ended </a:t>
            </a:r>
            <a:r>
              <a:rPr lang="en-US" dirty="0"/>
              <a:t>questions for discussion.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2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9FE4-8AA2-8947-9857-1AEE02BF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9BDE-E1D5-B943-9702-A1728275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202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Overview</vt:lpstr>
      <vt:lpstr>Background</vt:lpstr>
      <vt:lpstr>Related Work</vt:lpstr>
      <vt:lpstr>The Idea</vt:lpstr>
      <vt:lpstr>The Technique</vt:lpstr>
      <vt:lpstr>Evaluation</vt:lpstr>
      <vt:lpstr>So Now What?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Overview. Presentation 5% EC</dc:title>
  <dc:creator>Microsoft Office User</dc:creator>
  <cp:lastModifiedBy>Microsoft Office User</cp:lastModifiedBy>
  <cp:revision>3</cp:revision>
  <dcterms:created xsi:type="dcterms:W3CDTF">2021-10-08T14:58:43Z</dcterms:created>
  <dcterms:modified xsi:type="dcterms:W3CDTF">2021-10-08T15:07:35Z</dcterms:modified>
</cp:coreProperties>
</file>