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0"/>
    <a:srgbClr val="EE1E2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8"/>
    <p:restoredTop sz="94680"/>
  </p:normalViewPr>
  <p:slideViewPr>
    <p:cSldViewPr snapToGrid="0">
      <p:cViewPr varScale="1">
        <p:scale>
          <a:sx n="204" d="100"/>
          <a:sy n="204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52CA-A411-BABE-230F-E140D437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51E2-869D-0029-09C4-F977FAA26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59DA-4244-5D1C-6C1A-F926C6F1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AB848-DA76-6070-B4D9-5E8E233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DA1C-C5EF-28D5-6DD9-3127267C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1C29-0529-3777-AD0D-FB8AF753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0F60D-89DD-B137-D752-061998F8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2662-7394-0916-167B-CEB16C6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3C9F-A4FC-EE1A-05FC-612D3F12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1630-4A0C-3C74-7B7E-8DF18487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13E5F-DDD1-42B2-33E5-79253DC1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B321C-649D-6E74-BDD1-FA5B6EB9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DA7FB-24B4-76CD-9CB3-A1CE4D77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30D7-02B3-4E6F-4BA2-E1C0E9D9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318E-AF19-6608-0019-89CF5262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E89D-5A5C-BAE5-ADA3-6893F884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0255-4FA8-A96A-7BC3-FB1CF78B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DA9A-DA13-7957-0139-C9C09CF3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2FD5-D7ED-F753-6365-BE641A25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DA336-375A-2C76-9C18-8DBFFDE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AFCB-3263-CF06-6CC7-C2B83F0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A322-24A2-C1CC-5407-4C246942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6B83F-7E9D-A2B1-C4A5-2368F7F1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6415-B279-FA39-A5DE-EAC012AC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747F-3DA9-F999-949E-CDC673C5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910D-386B-82C4-2355-AA2AFDFF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8267-BF38-249E-B6BB-0E9BEE4D7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91FC9-2022-C4E6-4313-D90B644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37D1F-DA28-027C-478A-A7BC983A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A51CA-ECC1-E48B-274F-45B94895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163C-1D78-B482-6B8F-EFA6F257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0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0D5D-8A52-2506-0D62-F7A8CD0E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8732-8667-0882-7DD0-4AD952FC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3813F-9EB8-8AB4-4D9F-58EE7D153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5808-859A-3C3D-8334-0D8BB39FA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E3DED-209E-1668-EFB8-88C7A38C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F3EBF-B845-9853-5877-BBAFD2DB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2F7D2-C3B0-0A8B-5503-15FBD147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07FB3-43CB-AC77-1D59-FF737312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6745-AD31-6FAB-2653-8DCC39B9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377EC-B9F1-D6CC-7F50-5BD042E7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3B701-7027-06CD-BC6E-26C7726E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A693-362A-DA36-A897-F5DEDC73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F3D83-6678-D0DB-84D9-CE5851F9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CA18-D9C0-42E5-61A9-02674EDA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010B-0B48-E302-CAB2-94DAC2BE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39A-1D86-4502-6D16-35F5BDA9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BA5C-E210-077A-FE5F-A41A8AF5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75CA0-7213-0D03-4C52-1DBC1B6CF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4300E-A93A-7556-26C7-05E00B95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DD6E7-30EA-245A-BFE8-58098D62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AACB-8E35-804B-237A-6A8FB5AE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FB2A-622D-151E-0FB7-2794C4EF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89866-A7D1-1333-2DE7-41F32B36E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79180-9177-2E97-4694-8BB62D505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FCD1A-578D-34C5-EE8A-69F040A8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B0FC6-327B-8256-10D0-547A2103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5D9BF-A639-D338-632F-BE91212E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6D039-DCE4-B651-9C38-0E71A380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C628E-8F16-00FD-E67F-1DAA7750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D2CE0-0060-3515-7E82-585451687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2805-484F-9342-A604-AD80C926786D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8834-178B-0BDD-9B9F-2FCF9175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DC5B-8A4B-AE11-BB7E-5DA3B9F74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B229-6DE6-6D45-A607-1A21BC3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1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D28032-A176-E5D4-BA46-3E5B5D12C0BE}"/>
              </a:ext>
            </a:extLst>
          </p:cNvPr>
          <p:cNvGrpSpPr/>
          <p:nvPr/>
        </p:nvGrpSpPr>
        <p:grpSpPr>
          <a:xfrm>
            <a:off x="193354" y="103922"/>
            <a:ext cx="5326450" cy="2339102"/>
            <a:chOff x="2974132" y="880536"/>
            <a:chExt cx="5326450" cy="23391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08257D-FF8B-7F87-6E75-0881CE3D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132" y="880536"/>
              <a:ext cx="5326450" cy="218677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277D9D-C1B8-72D4-190F-9539528689BE}"/>
                </a:ext>
              </a:extLst>
            </p:cNvPr>
            <p:cNvSpPr txBox="1"/>
            <p:nvPr/>
          </p:nvSpPr>
          <p:spPr>
            <a:xfrm>
              <a:off x="2974132" y="880536"/>
              <a:ext cx="5326450" cy="2339102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003A70"/>
                </a:solidFill>
                <a:latin typeface="Goudy Old Style" panose="02020502050305020303" pitchFamily="18" charset="77"/>
              </a:endParaRPr>
            </a:p>
            <a:p>
              <a:pPr algn="ctr"/>
              <a:endParaRPr lang="en-US" sz="2800" b="1" dirty="0">
                <a:solidFill>
                  <a:srgbClr val="003A70"/>
                </a:solidFill>
                <a:latin typeface="Goudy Old Style" panose="02020502050305020303" pitchFamily="18" charset="77"/>
              </a:endParaRPr>
            </a:p>
            <a:p>
              <a:pPr algn="ctr"/>
              <a:r>
                <a:rPr lang="en-US" sz="5400" b="1" dirty="0">
                  <a:solidFill>
                    <a:srgbClr val="003A70"/>
                  </a:solidFill>
                  <a:latin typeface="Source Sans Pro" panose="020F0502020204030204" pitchFamily="34" charset="0"/>
                  <a:ea typeface="Source Sans Pro" panose="020F0502020204030204" pitchFamily="34" charset="0"/>
                  <a:cs typeface="Gautami" panose="020B0502040204020203" pitchFamily="34" charset="0"/>
                </a:rPr>
                <a:t>KINDERGARTEN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F9BD2C9-EAD9-4447-98EF-7111ECD38D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1443" t="27536" r="61985" b="20030"/>
            <a:stretch/>
          </p:blipFill>
          <p:spPr>
            <a:xfrm>
              <a:off x="3041716" y="930639"/>
              <a:ext cx="1016717" cy="121538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EF7376-33BA-E190-16D8-6867615BC85A}"/>
              </a:ext>
            </a:extLst>
          </p:cNvPr>
          <p:cNvGrpSpPr/>
          <p:nvPr/>
        </p:nvGrpSpPr>
        <p:grpSpPr>
          <a:xfrm>
            <a:off x="193354" y="2730212"/>
            <a:ext cx="5326450" cy="2339102"/>
            <a:chOff x="2974132" y="880536"/>
            <a:chExt cx="5326450" cy="23391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50D3BC-D069-F9CA-B59B-24A874809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132" y="880536"/>
              <a:ext cx="5326450" cy="21867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6D4AA-FBC8-F28C-C991-F04D835DE1F6}"/>
                </a:ext>
              </a:extLst>
            </p:cNvPr>
            <p:cNvSpPr txBox="1"/>
            <p:nvPr/>
          </p:nvSpPr>
          <p:spPr>
            <a:xfrm>
              <a:off x="2974132" y="880536"/>
              <a:ext cx="5326450" cy="2339102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003A70"/>
                </a:solidFill>
                <a:latin typeface="Goudy Old Style" panose="02020502050305020303" pitchFamily="18" charset="77"/>
              </a:endParaRPr>
            </a:p>
            <a:p>
              <a:pPr algn="ctr"/>
              <a:endParaRPr lang="en-US" sz="2800" b="1" dirty="0">
                <a:solidFill>
                  <a:srgbClr val="003A70"/>
                </a:solidFill>
                <a:latin typeface="Goudy Old Style" panose="02020502050305020303" pitchFamily="18" charset="77"/>
              </a:endParaRPr>
            </a:p>
            <a:p>
              <a:pPr algn="ctr"/>
              <a:r>
                <a:rPr lang="en-US" sz="5400" b="1" dirty="0">
                  <a:solidFill>
                    <a:srgbClr val="003A70"/>
                  </a:solidFill>
                  <a:latin typeface="Source Sans Pro" panose="020F0502020204030204" pitchFamily="34" charset="0"/>
                  <a:ea typeface="Source Sans Pro" panose="020F0502020204030204" pitchFamily="34" charset="0"/>
                  <a:cs typeface="Gautami" panose="020B0502040204020203" pitchFamily="34" charset="0"/>
                </a:rPr>
                <a:t>GRADES 1-5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DD3870C-853F-4059-3662-46B0E8654B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1443" t="27536" r="61985" b="20030"/>
            <a:stretch/>
          </p:blipFill>
          <p:spPr>
            <a:xfrm>
              <a:off x="3041716" y="930639"/>
              <a:ext cx="1016717" cy="121538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EA1ED-6111-F44F-4408-C0C1C563F581}"/>
              </a:ext>
            </a:extLst>
          </p:cNvPr>
          <p:cNvGrpSpPr/>
          <p:nvPr/>
        </p:nvGrpSpPr>
        <p:grpSpPr>
          <a:xfrm>
            <a:off x="5848856" y="103922"/>
            <a:ext cx="5326450" cy="2339102"/>
            <a:chOff x="2974132" y="880536"/>
            <a:chExt cx="5326450" cy="233910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A09BC0-6F23-91F6-0FA6-498272C3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132" y="880536"/>
              <a:ext cx="5326450" cy="218677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69C582-5B79-98AA-CFAE-B717012D429E}"/>
                </a:ext>
              </a:extLst>
            </p:cNvPr>
            <p:cNvSpPr txBox="1"/>
            <p:nvPr/>
          </p:nvSpPr>
          <p:spPr>
            <a:xfrm>
              <a:off x="2974132" y="880536"/>
              <a:ext cx="5326450" cy="2339102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003A70"/>
                </a:solidFill>
                <a:latin typeface="Goudy Old Style" panose="02020502050305020303" pitchFamily="18" charset="77"/>
              </a:endParaRPr>
            </a:p>
            <a:p>
              <a:pPr algn="ctr"/>
              <a:endParaRPr lang="en-US" sz="2800" b="1" dirty="0">
                <a:solidFill>
                  <a:srgbClr val="003A70"/>
                </a:solidFill>
                <a:latin typeface="Goudy Old Style" panose="02020502050305020303" pitchFamily="18" charset="77"/>
              </a:endParaRPr>
            </a:p>
            <a:p>
              <a:pPr algn="ctr"/>
              <a:r>
                <a:rPr lang="en-US" sz="5400" b="1" dirty="0">
                  <a:solidFill>
                    <a:srgbClr val="003A70"/>
                  </a:solidFill>
                  <a:latin typeface="Source Sans Pro" panose="020F0502020204030204" pitchFamily="34" charset="0"/>
                  <a:ea typeface="Source Sans Pro" panose="020F0502020204030204" pitchFamily="34" charset="0"/>
                  <a:cs typeface="Gautami" panose="020B0502040204020203" pitchFamily="34" charset="0"/>
                </a:rPr>
                <a:t>GRADES 6-8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8C7295B-A0E1-135F-84A2-91EBC99FC8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1443" t="27536" r="61985" b="20030"/>
            <a:stretch/>
          </p:blipFill>
          <p:spPr>
            <a:xfrm>
              <a:off x="3041716" y="930639"/>
              <a:ext cx="1016717" cy="121538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44D275-1228-9DA5-26C2-1A6D6833DAF6}"/>
              </a:ext>
            </a:extLst>
          </p:cNvPr>
          <p:cNvGrpSpPr/>
          <p:nvPr/>
        </p:nvGrpSpPr>
        <p:grpSpPr>
          <a:xfrm>
            <a:off x="5848856" y="2730212"/>
            <a:ext cx="5326450" cy="2339102"/>
            <a:chOff x="2974132" y="880536"/>
            <a:chExt cx="5326450" cy="233910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81B805-8D40-3E34-3B26-36ECD7E5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132" y="880536"/>
              <a:ext cx="5326450" cy="218677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919C5-4433-E5A9-FA1D-F4F74EB2160A}"/>
                </a:ext>
              </a:extLst>
            </p:cNvPr>
            <p:cNvSpPr txBox="1"/>
            <p:nvPr/>
          </p:nvSpPr>
          <p:spPr>
            <a:xfrm>
              <a:off x="2974132" y="880536"/>
              <a:ext cx="5326450" cy="2339102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003A70"/>
                </a:solidFill>
                <a:latin typeface="Goudy Old Style" panose="02020502050305020303" pitchFamily="18" charset="77"/>
              </a:endParaRPr>
            </a:p>
            <a:p>
              <a:pPr algn="ctr"/>
              <a:endParaRPr lang="en-US" sz="2800" b="1" dirty="0">
                <a:solidFill>
                  <a:srgbClr val="003A70"/>
                </a:solidFill>
                <a:latin typeface="Goudy Old Style" panose="02020502050305020303" pitchFamily="18" charset="77"/>
              </a:endParaRPr>
            </a:p>
            <a:p>
              <a:pPr algn="ctr"/>
              <a:r>
                <a:rPr lang="en-US" sz="5400" b="1" dirty="0">
                  <a:solidFill>
                    <a:srgbClr val="003A70"/>
                  </a:solidFill>
                  <a:latin typeface="Source Sans Pro" panose="020F0502020204030204" pitchFamily="34" charset="0"/>
                  <a:ea typeface="Source Sans Pro" panose="020F0502020204030204" pitchFamily="34" charset="0"/>
                  <a:cs typeface="Gautami" panose="020B0502040204020203" pitchFamily="34" charset="0"/>
                </a:rPr>
                <a:t>GRADES 9-12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FC367DD-E5BE-B7C9-79D9-7B13F662E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1443" t="27536" r="61985" b="20030"/>
            <a:stretch/>
          </p:blipFill>
          <p:spPr>
            <a:xfrm>
              <a:off x="3041716" y="930639"/>
              <a:ext cx="1016717" cy="1215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839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Goudy Old Style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2</cp:revision>
  <dcterms:created xsi:type="dcterms:W3CDTF">2023-02-16T20:41:29Z</dcterms:created>
  <dcterms:modified xsi:type="dcterms:W3CDTF">2023-02-16T21:05:26Z</dcterms:modified>
</cp:coreProperties>
</file>