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9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36F-3F56-4010-B5EB-3805ECDB4AB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C8AA-310B-453B-9134-A8BC467B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2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36F-3F56-4010-B5EB-3805ECDB4AB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C8AA-310B-453B-9134-A8BC467B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5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36F-3F56-4010-B5EB-3805ECDB4AB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C8AA-310B-453B-9134-A8BC467B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6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7225"/>
            <a:ext cx="78867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36F-3F56-4010-B5EB-3805ECDB4AB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C8AA-310B-453B-9134-A8BC467B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7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36F-3F56-4010-B5EB-3805ECDB4AB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C8AA-310B-453B-9134-A8BC467B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1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36F-3F56-4010-B5EB-3805ECDB4AB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C8AA-310B-453B-9134-A8BC467B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36F-3F56-4010-B5EB-3805ECDB4AB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C8AA-310B-453B-9134-A8BC467B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6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36F-3F56-4010-B5EB-3805ECDB4AB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C8AA-310B-453B-9134-A8BC467B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9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36F-3F56-4010-B5EB-3805ECDB4AB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C8AA-310B-453B-9134-A8BC467B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36F-3F56-4010-B5EB-3805ECDB4AB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C8AA-310B-453B-9134-A8BC467B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5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36F-3F56-4010-B5EB-3805ECDB4AB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C8AA-310B-453B-9134-A8BC467B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3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7B36F-3F56-4010-B5EB-3805ECDB4AB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BC8AA-310B-453B-9134-A8BC467B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7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15715" t="3796" r="22255" b="31605"/>
          <a:stretch/>
        </p:blipFill>
        <p:spPr>
          <a:xfrm>
            <a:off x="2598420" y="1915869"/>
            <a:ext cx="6286500" cy="345186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5520" r="79457"/>
          <a:stretch/>
        </p:blipFill>
        <p:spPr>
          <a:xfrm>
            <a:off x="0" y="1837843"/>
            <a:ext cx="2407920" cy="35977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43865"/>
            <a:ext cx="93599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Trial data structure:</a:t>
            </a:r>
          </a:p>
          <a:p>
            <a:r>
              <a:rPr lang="en-US" sz="2000" dirty="0" smtClean="0"/>
              <a:t>Each mat file contains 60s of measurements from all </a:t>
            </a:r>
            <a:r>
              <a:rPr lang="en-US" sz="2000" dirty="0" err="1" smtClean="0"/>
              <a:t>ephys</a:t>
            </a:r>
            <a:r>
              <a:rPr lang="en-US" sz="2000" dirty="0" smtClean="0"/>
              <a:t> recorded channels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01980" y="2683268"/>
            <a:ext cx="2293620" cy="54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6121" y="2522500"/>
            <a:ext cx="5421099" cy="5899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samplesLFP</a:t>
            </a:r>
            <a:r>
              <a:rPr lang="en-US" sz="1600" dirty="0"/>
              <a:t> </a:t>
            </a:r>
            <a:r>
              <a:rPr lang="en-US" sz="1600" dirty="0" smtClean="0"/>
              <a:t>contains </a:t>
            </a:r>
            <a:r>
              <a:rPr lang="en-US" sz="1600" dirty="0" err="1" smtClean="0"/>
              <a:t>ephys</a:t>
            </a:r>
            <a:r>
              <a:rPr lang="en-US" sz="1600" dirty="0" smtClean="0"/>
              <a:t> measurements (60s long) for each channel in an individual cell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598420" y="3075693"/>
            <a:ext cx="64447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tsLFP</a:t>
            </a:r>
            <a:r>
              <a:rPr lang="en-US" sz="1400" dirty="0" smtClean="0"/>
              <a:t> contains time stamps for each data point in the cell of </a:t>
            </a:r>
            <a:r>
              <a:rPr lang="en-US" sz="1400" dirty="0" err="1" smtClean="0"/>
              <a:t>samplesLFP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402098" y="3229582"/>
            <a:ext cx="2196322" cy="14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5668721"/>
            <a:ext cx="924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Cells that we want to look at initially are </a:t>
            </a:r>
            <a:r>
              <a:rPr lang="en-US" sz="1600" b="1" dirty="0" err="1" smtClean="0"/>
              <a:t>samplesLFP</a:t>
            </a:r>
            <a:r>
              <a:rPr lang="en-US" sz="1600" b="1" dirty="0" smtClean="0"/>
              <a:t>{7} </a:t>
            </a:r>
            <a:r>
              <a:rPr lang="en-US" sz="1600" dirty="0" smtClean="0"/>
              <a:t>(best striatal recording in this session) and </a:t>
            </a:r>
            <a:r>
              <a:rPr lang="en-US" sz="1600" b="1" dirty="0" err="1" smtClean="0"/>
              <a:t>samplesLFP</a:t>
            </a:r>
            <a:r>
              <a:rPr lang="en-US" sz="1600" b="1" dirty="0" smtClean="0"/>
              <a:t>{6} </a:t>
            </a:r>
            <a:r>
              <a:rPr lang="en-US" sz="1600" dirty="0" smtClean="0"/>
              <a:t>(2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best)</a:t>
            </a:r>
          </a:p>
          <a:p>
            <a:r>
              <a:rPr lang="en-US" sz="1600" dirty="0" err="1" smtClean="0"/>
              <a:t>samplesLFP</a:t>
            </a:r>
            <a:r>
              <a:rPr lang="en-US" sz="1600" dirty="0" smtClean="0"/>
              <a:t>{12}-{14} are recordings from SN area (artifacts much smaller and smoothed)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722120" y="3822194"/>
            <a:ext cx="1368050" cy="1020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4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functions to plot &amp; visualize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7225"/>
            <a:ext cx="9042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load('Z:\</a:t>
            </a:r>
            <a:r>
              <a:rPr lang="en-US" sz="1400" dirty="0" smtClean="0"/>
              <a:t>inj-monkey2\patra_fscv2\patra_chronic179_11052018\1dr\</a:t>
            </a:r>
            <a:r>
              <a:rPr lang="en-US" sz="1400" dirty="0" err="1" smtClean="0"/>
              <a:t>cvtotxt</a:t>
            </a:r>
            <a:r>
              <a:rPr lang="en-US" sz="1400" dirty="0" smtClean="0"/>
              <a:t>\</a:t>
            </a:r>
            <a:r>
              <a:rPr lang="en-US" sz="1400" dirty="0" err="1" smtClean="0"/>
              <a:t>matlab</a:t>
            </a:r>
            <a:r>
              <a:rPr lang="en-US" sz="1400" dirty="0" smtClean="0"/>
              <a:t>\</a:t>
            </a:r>
            <a:r>
              <a:rPr lang="en-US" sz="1400" dirty="0" err="1" smtClean="0"/>
              <a:t>bigreward</a:t>
            </a:r>
            <a:r>
              <a:rPr lang="en-US" sz="1400" dirty="0" smtClean="0"/>
              <a:t>\fscv_multi_177.mat</a:t>
            </a:r>
            <a:r>
              <a:rPr lang="en-US" sz="1400" dirty="0"/>
              <a:t>'</a:t>
            </a:r>
            <a:r>
              <a:rPr lang="en-US" sz="1400" dirty="0" smtClean="0"/>
              <a:t>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figure</a:t>
            </a:r>
            <a:r>
              <a:rPr lang="en-US" sz="1400" dirty="0"/>
              <a:t>; plot(</a:t>
            </a:r>
            <a:r>
              <a:rPr lang="en-US" sz="1400" dirty="0" err="1"/>
              <a:t>tsLFP-tsLFP</a:t>
            </a:r>
            <a:r>
              <a:rPr lang="en-US" sz="1400" dirty="0"/>
              <a:t>(1),</a:t>
            </a:r>
            <a:r>
              <a:rPr lang="en-US" sz="1400" dirty="0" err="1"/>
              <a:t>samplesLFP</a:t>
            </a:r>
            <a:r>
              <a:rPr lang="en-US" sz="1400" dirty="0"/>
              <a:t>{7})</a:t>
            </a:r>
          </a:p>
          <a:p>
            <a:pPr marL="0" indent="0">
              <a:buNone/>
            </a:pPr>
            <a:r>
              <a:rPr lang="en-US" sz="1400" dirty="0" err="1" smtClean="0"/>
              <a:t>ff</a:t>
            </a:r>
            <a:r>
              <a:rPr lang="en-US" sz="1400" dirty="0" smtClean="0"/>
              <a:t>=</a:t>
            </a:r>
            <a:r>
              <a:rPr lang="en-US" sz="1400" dirty="0" err="1" smtClean="0"/>
              <a:t>gcf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ax1=</a:t>
            </a:r>
            <a:r>
              <a:rPr lang="en-US" sz="1400" dirty="0" err="1" smtClean="0"/>
              <a:t>gca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err="1" smtClean="0"/>
              <a:t>xlabel</a:t>
            </a:r>
            <a:r>
              <a:rPr lang="en-US" sz="1400" dirty="0"/>
              <a:t>('time (s)')</a:t>
            </a:r>
          </a:p>
          <a:p>
            <a:pPr marL="0" indent="0">
              <a:buNone/>
            </a:pPr>
            <a:r>
              <a:rPr lang="en-US" sz="1400" dirty="0" err="1"/>
              <a:t>ylabel</a:t>
            </a:r>
            <a:r>
              <a:rPr lang="en-US" sz="1400" dirty="0"/>
              <a:t>('amplitude (V)');</a:t>
            </a:r>
          </a:p>
          <a:p>
            <a:pPr marL="0" indent="0">
              <a:buNone/>
            </a:pPr>
            <a:r>
              <a:rPr lang="en-US" sz="1400" dirty="0" smtClean="0"/>
              <a:t>set(ax1</a:t>
            </a:r>
            <a:r>
              <a:rPr lang="en-US" sz="1400" dirty="0"/>
              <a:t>,'fontsize',16)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946" y="3930434"/>
            <a:ext cx="3359309" cy="2927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255" y="2412732"/>
            <a:ext cx="3695240" cy="32203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87701" y="4483100"/>
            <a:ext cx="76199" cy="2224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302000" y="4724400"/>
            <a:ext cx="2082800" cy="908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76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700524"/>
          </a:xfrm>
        </p:spPr>
        <p:txBody>
          <a:bodyPr/>
          <a:lstStyle/>
          <a:p>
            <a:r>
              <a:rPr lang="en-US" dirty="0" smtClean="0"/>
              <a:t>Time points of interest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99" y="638138"/>
            <a:ext cx="7071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trial is aligned to reward delivery occurring at 30s in each file, </a:t>
            </a:r>
          </a:p>
          <a:p>
            <a:r>
              <a:rPr lang="en-US" b="1" dirty="0" smtClean="0"/>
              <a:t>Fixation occurs at  23 s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Target occurs at  26 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Reward at 30 </a:t>
            </a:r>
            <a:r>
              <a:rPr lang="en-US" b="1" dirty="0" smtClean="0"/>
              <a:t>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0049"/>
            <a:ext cx="8978946" cy="266142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841500" y="2976411"/>
            <a:ext cx="0" cy="356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78300" y="2976411"/>
            <a:ext cx="0" cy="35687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277100" y="2976411"/>
            <a:ext cx="0" cy="3568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429500" y="2686050"/>
            <a:ext cx="457200" cy="2074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99440" y="2292487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Artifacts after reward (next page)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5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deglitching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814802"/>
            <a:ext cx="7886700" cy="233767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455420" y="3459572"/>
            <a:ext cx="129540" cy="1392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114952"/>
            <a:ext cx="8529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lot of high frequency glitches occur during reward delivery, that must be deglitched, and we also have smaller high frequency spikes that are clearly artifacts related to licking/static discharge based on the very small duration of the spikes that should be deglitched as well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10740" y="3632118"/>
            <a:ext cx="129540" cy="1392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37446" y="3678088"/>
            <a:ext cx="129540" cy="1392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95586" y="3678088"/>
            <a:ext cx="129540" cy="1392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10740" y="329267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artifacts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428" y="2449985"/>
            <a:ext cx="4670102" cy="303489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2837446" y="4079864"/>
            <a:ext cx="2587871" cy="11475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32470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050DB683-F92C-4732-B8B7-5DF8A009FC11}" vid="{7A76B151-2973-46F7-80DF-F10162A8BA8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</TotalTime>
  <Words>214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Theme2</vt:lpstr>
      <vt:lpstr>PowerPoint Presentation</vt:lpstr>
      <vt:lpstr>Quick functions to plot &amp; visualize data</vt:lpstr>
      <vt:lpstr>Time points of interest</vt:lpstr>
      <vt:lpstr>Additional deglitching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putamen</dc:creator>
  <cp:lastModifiedBy>putamen</cp:lastModifiedBy>
  <cp:revision>3</cp:revision>
  <dcterms:created xsi:type="dcterms:W3CDTF">2019-10-02T21:29:21Z</dcterms:created>
  <dcterms:modified xsi:type="dcterms:W3CDTF">2019-10-02T21:46:08Z</dcterms:modified>
</cp:coreProperties>
</file>