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16E7C1F5-3B45-604C-EBA2-716E78E0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8913" r="-1" b="108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02EB82-9451-B4D6-34AC-FA1018E8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94185"/>
            <a:ext cx="6705600" cy="1778599"/>
          </a:xfrm>
        </p:spPr>
        <p:txBody>
          <a:bodyPr>
            <a:no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DOCUMENTAZIONE </a:t>
            </a:r>
            <a:br>
              <a:rPr lang="it-IT" sz="54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it-IT" sz="54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SCRABBLE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479013-603C-841F-5BE8-FF706B5E0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it-IT" sz="30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Colzani Lorenzo e Finazzi Andrea</a:t>
            </a:r>
          </a:p>
        </p:txBody>
      </p:sp>
    </p:spTree>
    <p:extLst>
      <p:ext uri="{BB962C8B-B14F-4D97-AF65-F5344CB8AC3E}">
        <p14:creationId xmlns:p14="http://schemas.microsoft.com/office/powerpoint/2010/main" val="20744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88C12-C49B-7117-6E8E-255461C3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iniziale</a:t>
            </a:r>
          </a:p>
        </p:txBody>
      </p:sp>
      <p:pic>
        <p:nvPicPr>
          <p:cNvPr id="5" name="Segnaposto contenuto 4" descr="Immagine che contiene testo, Software multimediale, software, Software per la grafica">
            <a:extLst>
              <a:ext uri="{FF2B5EF4-FFF2-40B4-BE49-F238E27FC236}">
                <a16:creationId xmlns:a16="http://schemas.microsoft.com/office/drawing/2014/main" id="{2C4A18C5-39D4-F84B-65D2-0ED6650A5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6" y="1842897"/>
            <a:ext cx="11493647" cy="3827282"/>
          </a:xfr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921F73C-0F5D-4459-109C-729EEF2B5535}"/>
              </a:ext>
            </a:extLst>
          </p:cNvPr>
          <p:cNvSpPr/>
          <p:nvPr/>
        </p:nvSpPr>
        <p:spPr>
          <a:xfrm>
            <a:off x="7126357" y="2464903"/>
            <a:ext cx="2785825" cy="2184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4A87272-446B-EBF1-8FE9-A8E74EB8E43C}"/>
              </a:ext>
            </a:extLst>
          </p:cNvPr>
          <p:cNvCxnSpPr/>
          <p:nvPr/>
        </p:nvCxnSpPr>
        <p:spPr>
          <a:xfrm flipH="1">
            <a:off x="8945218" y="1126565"/>
            <a:ext cx="516835" cy="129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8529F2-6C7A-2811-C891-10681E3C2713}"/>
              </a:ext>
            </a:extLst>
          </p:cNvPr>
          <p:cNvSpPr txBox="1"/>
          <p:nvPr/>
        </p:nvSpPr>
        <p:spPr>
          <a:xfrm>
            <a:off x="8090896" y="757233"/>
            <a:ext cx="3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Tabella inizialmente nuova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1B8BF1-6D93-E41C-93DA-9D069F558E36}"/>
              </a:ext>
            </a:extLst>
          </p:cNvPr>
          <p:cNvSpPr/>
          <p:nvPr/>
        </p:nvSpPr>
        <p:spPr>
          <a:xfrm>
            <a:off x="8040756" y="4649770"/>
            <a:ext cx="1172818" cy="188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1BA53B4-35B6-80B2-4805-5478ED07DF39}"/>
              </a:ext>
            </a:extLst>
          </p:cNvPr>
          <p:cNvCxnSpPr>
            <a:cxnSpLocks/>
          </p:cNvCxnSpPr>
          <p:nvPr/>
        </p:nvCxnSpPr>
        <p:spPr>
          <a:xfrm flipV="1">
            <a:off x="8090896" y="4883770"/>
            <a:ext cx="962219" cy="847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E490B1-5B01-9167-8DA0-B73A5FB8B77E}"/>
              </a:ext>
            </a:extLst>
          </p:cNvPr>
          <p:cNvSpPr txBox="1"/>
          <p:nvPr/>
        </p:nvSpPr>
        <p:spPr>
          <a:xfrm>
            <a:off x="6459444" y="5711301"/>
            <a:ext cx="3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Lettere a disposizione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71CCB4D-F7E9-AD91-FD99-938761657282}"/>
              </a:ext>
            </a:extLst>
          </p:cNvPr>
          <p:cNvSpPr/>
          <p:nvPr/>
        </p:nvSpPr>
        <p:spPr>
          <a:xfrm>
            <a:off x="9096183" y="4637361"/>
            <a:ext cx="408938" cy="188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75ED104-B777-2C13-ACB2-5B73C0C70CA9}"/>
              </a:ext>
            </a:extLst>
          </p:cNvPr>
          <p:cNvCxnSpPr>
            <a:cxnSpLocks/>
          </p:cNvCxnSpPr>
          <p:nvPr/>
        </p:nvCxnSpPr>
        <p:spPr>
          <a:xfrm flipH="1" flipV="1">
            <a:off x="9554817" y="4821756"/>
            <a:ext cx="714184" cy="127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23BE94F-587E-D911-561F-9D0F4DA3914C}"/>
              </a:ext>
            </a:extLst>
          </p:cNvPr>
          <p:cNvSpPr txBox="1"/>
          <p:nvPr/>
        </p:nvSpPr>
        <p:spPr>
          <a:xfrm>
            <a:off x="7921487" y="6102755"/>
            <a:ext cx="44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Bottone per aggiungere nuova parola</a:t>
            </a:r>
          </a:p>
        </p:txBody>
      </p:sp>
    </p:spTree>
    <p:extLst>
      <p:ext uri="{BB962C8B-B14F-4D97-AF65-F5344CB8AC3E}">
        <p14:creationId xmlns:p14="http://schemas.microsoft.com/office/powerpoint/2010/main" val="14980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testo, Software multimediale, software, Software per la grafica&#10;&#10;Descrizione generata automaticamente">
            <a:extLst>
              <a:ext uri="{FF2B5EF4-FFF2-40B4-BE49-F238E27FC236}">
                <a16:creationId xmlns:a16="http://schemas.microsoft.com/office/drawing/2014/main" id="{A05CF594-F340-3CB3-1D88-E751F5FA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60"/>
            <a:ext cx="12192000" cy="391668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1B15715-D0B6-E1CC-CC13-F6B4D4A29446}"/>
              </a:ext>
            </a:extLst>
          </p:cNvPr>
          <p:cNvSpPr/>
          <p:nvPr/>
        </p:nvSpPr>
        <p:spPr>
          <a:xfrm>
            <a:off x="8468139" y="3139196"/>
            <a:ext cx="628044" cy="289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70854FF-9317-A8B5-C21E-DECD4F40B4D0}"/>
              </a:ext>
            </a:extLst>
          </p:cNvPr>
          <p:cNvCxnSpPr>
            <a:cxnSpLocks/>
          </p:cNvCxnSpPr>
          <p:nvPr/>
        </p:nvCxnSpPr>
        <p:spPr>
          <a:xfrm flipH="1">
            <a:off x="8834009" y="1126565"/>
            <a:ext cx="628044" cy="19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2B2398-D561-021A-D3B4-64FD395F7967}"/>
              </a:ext>
            </a:extLst>
          </p:cNvPr>
          <p:cNvSpPr txBox="1"/>
          <p:nvPr/>
        </p:nvSpPr>
        <p:spPr>
          <a:xfrm>
            <a:off x="8280457" y="500170"/>
            <a:ext cx="326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Parola inserita mediante le lettere fornite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ACE64EE-5427-A9F9-6502-BFF07217CC64}"/>
              </a:ext>
            </a:extLst>
          </p:cNvPr>
          <p:cNvSpPr/>
          <p:nvPr/>
        </p:nvSpPr>
        <p:spPr>
          <a:xfrm>
            <a:off x="8247600" y="4338444"/>
            <a:ext cx="1172818" cy="188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F7A4A38-EF0F-9E3E-537C-10534FB6809C}"/>
              </a:ext>
            </a:extLst>
          </p:cNvPr>
          <p:cNvCxnSpPr>
            <a:cxnSpLocks/>
          </p:cNvCxnSpPr>
          <p:nvPr/>
        </p:nvCxnSpPr>
        <p:spPr>
          <a:xfrm flipV="1">
            <a:off x="8090896" y="4649770"/>
            <a:ext cx="691265" cy="108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53063E-8CCF-0AC4-241C-432039952F82}"/>
              </a:ext>
            </a:extLst>
          </p:cNvPr>
          <p:cNvSpPr txBox="1"/>
          <p:nvPr/>
        </p:nvSpPr>
        <p:spPr>
          <a:xfrm>
            <a:off x="3498574" y="5731435"/>
            <a:ext cx="69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Lettere a disposizione dopo la verifica del corretto inserimento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1A58C8D-BE23-F514-6811-E47452279B4B}"/>
              </a:ext>
            </a:extLst>
          </p:cNvPr>
          <p:cNvSpPr/>
          <p:nvPr/>
        </p:nvSpPr>
        <p:spPr>
          <a:xfrm>
            <a:off x="9313410" y="4346786"/>
            <a:ext cx="408938" cy="188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B675405-D583-E610-8932-F968383C082C}"/>
              </a:ext>
            </a:extLst>
          </p:cNvPr>
          <p:cNvCxnSpPr>
            <a:cxnSpLocks/>
          </p:cNvCxnSpPr>
          <p:nvPr/>
        </p:nvCxnSpPr>
        <p:spPr>
          <a:xfrm flipH="1" flipV="1">
            <a:off x="9699873" y="4649770"/>
            <a:ext cx="569128" cy="145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1F9241-42BD-1E3E-D92C-9380D47DA82C}"/>
              </a:ext>
            </a:extLst>
          </p:cNvPr>
          <p:cNvSpPr txBox="1"/>
          <p:nvPr/>
        </p:nvSpPr>
        <p:spPr>
          <a:xfrm>
            <a:off x="7871791" y="6101562"/>
            <a:ext cx="446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Click del bottone dopo aver posizionato la parola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430468A7-CA1B-2AA3-9ABF-F08B305D15DC}"/>
              </a:ext>
            </a:extLst>
          </p:cNvPr>
          <p:cNvSpPr txBox="1">
            <a:spLocks/>
          </p:cNvSpPr>
          <p:nvPr/>
        </p:nvSpPr>
        <p:spPr>
          <a:xfrm>
            <a:off x="781879" y="385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Inserimento parola (player 1)</a:t>
            </a:r>
          </a:p>
        </p:txBody>
      </p:sp>
    </p:spTree>
    <p:extLst>
      <p:ext uri="{BB962C8B-B14F-4D97-AF65-F5344CB8AC3E}">
        <p14:creationId xmlns:p14="http://schemas.microsoft.com/office/powerpoint/2010/main" val="42674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testo, Software multimediale, software, Software per la grafica&#10;&#10;Descrizione generata automaticamente">
            <a:extLst>
              <a:ext uri="{FF2B5EF4-FFF2-40B4-BE49-F238E27FC236}">
                <a16:creationId xmlns:a16="http://schemas.microsoft.com/office/drawing/2014/main" id="{F8E81AE0-4E77-118F-634F-3F7098B3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60"/>
            <a:ext cx="12192000" cy="391668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74E06B34-7C57-B0CE-B602-69C165B38105}"/>
              </a:ext>
            </a:extLst>
          </p:cNvPr>
          <p:cNvSpPr/>
          <p:nvPr/>
        </p:nvSpPr>
        <p:spPr>
          <a:xfrm>
            <a:off x="8468139" y="3139196"/>
            <a:ext cx="628044" cy="289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F5200C-F60D-1701-81F6-8994AA611D86}"/>
              </a:ext>
            </a:extLst>
          </p:cNvPr>
          <p:cNvCxnSpPr>
            <a:cxnSpLocks/>
          </p:cNvCxnSpPr>
          <p:nvPr/>
        </p:nvCxnSpPr>
        <p:spPr>
          <a:xfrm flipH="1">
            <a:off x="9042371" y="1183949"/>
            <a:ext cx="628044" cy="19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B7EAC7-C1F4-6B00-0622-F8DA3C096727}"/>
              </a:ext>
            </a:extLst>
          </p:cNvPr>
          <p:cNvSpPr txBox="1"/>
          <p:nvPr/>
        </p:nvSpPr>
        <p:spPr>
          <a:xfrm>
            <a:off x="8280457" y="500170"/>
            <a:ext cx="3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Parola inserita in precedenza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67A5F30-0106-5D7A-CC42-D5952B6D215F}"/>
              </a:ext>
            </a:extLst>
          </p:cNvPr>
          <p:cNvSpPr/>
          <p:nvPr/>
        </p:nvSpPr>
        <p:spPr>
          <a:xfrm>
            <a:off x="8247600" y="4338444"/>
            <a:ext cx="1172818" cy="188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2AA8042-30AC-FFF8-FF94-4B028A696948}"/>
              </a:ext>
            </a:extLst>
          </p:cNvPr>
          <p:cNvCxnSpPr>
            <a:cxnSpLocks/>
          </p:cNvCxnSpPr>
          <p:nvPr/>
        </p:nvCxnSpPr>
        <p:spPr>
          <a:xfrm flipV="1">
            <a:off x="8090896" y="4649770"/>
            <a:ext cx="691265" cy="108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4F5A79-B5B5-5168-9D5C-DA48303ACF83}"/>
              </a:ext>
            </a:extLst>
          </p:cNvPr>
          <p:cNvSpPr txBox="1"/>
          <p:nvPr/>
        </p:nvSpPr>
        <p:spPr>
          <a:xfrm>
            <a:off x="3498574" y="5731435"/>
            <a:ext cx="69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Lettere a disposizione dopo la verifica del corretto inserimento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C648266-8371-8AD7-A6AE-2C4B1731EE54}"/>
              </a:ext>
            </a:extLst>
          </p:cNvPr>
          <p:cNvSpPr/>
          <p:nvPr/>
        </p:nvSpPr>
        <p:spPr>
          <a:xfrm>
            <a:off x="9313410" y="4346786"/>
            <a:ext cx="408938" cy="188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761CEAC-C81F-07AC-5E09-28EDABABC652}"/>
              </a:ext>
            </a:extLst>
          </p:cNvPr>
          <p:cNvCxnSpPr>
            <a:cxnSpLocks/>
          </p:cNvCxnSpPr>
          <p:nvPr/>
        </p:nvCxnSpPr>
        <p:spPr>
          <a:xfrm flipH="1" flipV="1">
            <a:off x="9699873" y="4649770"/>
            <a:ext cx="569128" cy="145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34A4541-A8F5-AB9D-D0C6-7E2DEE228EDA}"/>
              </a:ext>
            </a:extLst>
          </p:cNvPr>
          <p:cNvSpPr txBox="1"/>
          <p:nvPr/>
        </p:nvSpPr>
        <p:spPr>
          <a:xfrm>
            <a:off x="7871791" y="6101562"/>
            <a:ext cx="446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Click del bottone dopo aver posizionato la parola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60627B6F-7802-641C-5AE2-83E18AFF14A4}"/>
              </a:ext>
            </a:extLst>
          </p:cNvPr>
          <p:cNvSpPr txBox="1">
            <a:spLocks/>
          </p:cNvSpPr>
          <p:nvPr/>
        </p:nvSpPr>
        <p:spPr>
          <a:xfrm>
            <a:off x="781879" y="385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Inserimento parola (player 2)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7A7ACFA-E544-8977-543B-9A6E4DD14BB1}"/>
              </a:ext>
            </a:extLst>
          </p:cNvPr>
          <p:cNvSpPr/>
          <p:nvPr/>
        </p:nvSpPr>
        <p:spPr>
          <a:xfrm>
            <a:off x="8576752" y="3015405"/>
            <a:ext cx="213470" cy="643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DD5A443-FD7F-9705-CCAC-45D53510DC57}"/>
              </a:ext>
            </a:extLst>
          </p:cNvPr>
          <p:cNvCxnSpPr>
            <a:cxnSpLocks/>
          </p:cNvCxnSpPr>
          <p:nvPr/>
        </p:nvCxnSpPr>
        <p:spPr>
          <a:xfrm flipH="1">
            <a:off x="8790222" y="3624222"/>
            <a:ext cx="1314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0E30FE8-997F-AC82-2DFB-CE7AC7313137}"/>
              </a:ext>
            </a:extLst>
          </p:cNvPr>
          <p:cNvSpPr txBox="1"/>
          <p:nvPr/>
        </p:nvSpPr>
        <p:spPr>
          <a:xfrm>
            <a:off x="10105142" y="3439556"/>
            <a:ext cx="186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Nuova parola</a:t>
            </a:r>
          </a:p>
        </p:txBody>
      </p:sp>
    </p:spTree>
    <p:extLst>
      <p:ext uri="{BB962C8B-B14F-4D97-AF65-F5344CB8AC3E}">
        <p14:creationId xmlns:p14="http://schemas.microsoft.com/office/powerpoint/2010/main" val="410436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09FE8-2245-4443-F614-1169EA7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Proseguimento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1B0BC-E0A3-E8D1-C35C-E7FDA71E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partita prosegue, ad ogni inserimento si effettua il controllo dell’input (se è corretto la parola viene inserita e il turno passa al giocatore successivo, altrimenti cambia solo il turno); finché un dei due giocatori non raggiunge la soglia prescelta </a:t>
            </a:r>
            <a:r>
              <a:rPr lang="it-IT"/>
              <a:t>di punti</a:t>
            </a:r>
          </a:p>
        </p:txBody>
      </p:sp>
    </p:spTree>
    <p:extLst>
      <p:ext uri="{BB962C8B-B14F-4D97-AF65-F5344CB8AC3E}">
        <p14:creationId xmlns:p14="http://schemas.microsoft.com/office/powerpoint/2010/main" val="294764104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Avenir Next LT Pro</vt:lpstr>
      <vt:lpstr>AvenirNext LT Pro Medium</vt:lpstr>
      <vt:lpstr>BlockprintVTI</vt:lpstr>
      <vt:lpstr>DOCUMENTAZIONE  SCRABBLE</vt:lpstr>
      <vt:lpstr>Fase iniziale</vt:lpstr>
      <vt:lpstr>Presentazione standard di PowerPoint</vt:lpstr>
      <vt:lpstr>Presentazione standard di PowerPoint</vt:lpstr>
      <vt:lpstr>Proseguimento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DOCUMENTAZIONE  SCRABBLE</dc:title>
  <dc:creator>Federico Finazzi</dc:creator>
  <cp:lastModifiedBy>Federico Finazzi</cp:lastModifiedBy>
  <cp:revision>1</cp:revision>
  <dcterms:created xsi:type="dcterms:W3CDTF">2023-11-28T21:57:15Z</dcterms:created>
  <dcterms:modified xsi:type="dcterms:W3CDTF">2023-11-28T22:13:24Z</dcterms:modified>
</cp:coreProperties>
</file>