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318" r:id="rId2"/>
    <p:sldId id="319" r:id="rId3"/>
    <p:sldId id="293" r:id="rId4"/>
    <p:sldId id="299" r:id="rId5"/>
    <p:sldId id="300" r:id="rId6"/>
    <p:sldId id="294" r:id="rId7"/>
    <p:sldId id="301" r:id="rId8"/>
    <p:sldId id="323" r:id="rId9"/>
    <p:sldId id="295" r:id="rId10"/>
    <p:sldId id="311" r:id="rId11"/>
    <p:sldId id="313" r:id="rId12"/>
    <p:sldId id="322" r:id="rId13"/>
    <p:sldId id="296" r:id="rId14"/>
    <p:sldId id="303" r:id="rId15"/>
    <p:sldId id="308" r:id="rId16"/>
    <p:sldId id="297" r:id="rId17"/>
    <p:sldId id="304" r:id="rId18"/>
    <p:sldId id="326" r:id="rId19"/>
    <p:sldId id="309" r:id="rId20"/>
    <p:sldId id="298" r:id="rId21"/>
    <p:sldId id="305" r:id="rId22"/>
    <p:sldId id="310" r:id="rId23"/>
    <p:sldId id="32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B20"/>
    <a:srgbClr val="800000"/>
    <a:srgbClr val="330000"/>
    <a:srgbClr val="000000"/>
    <a:srgbClr val="0D0D0D"/>
    <a:srgbClr val="FFFF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5" autoAdjust="0"/>
    <p:restoredTop sz="94715"/>
  </p:normalViewPr>
  <p:slideViewPr>
    <p:cSldViewPr snapToGrid="0" snapToObjects="1">
      <p:cViewPr varScale="1">
        <p:scale>
          <a:sx n="88" d="100"/>
          <a:sy n="88" d="100"/>
        </p:scale>
        <p:origin x="72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17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18-4C31-80AC-B535930277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18-4C31-80AC-B535930277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18-4C31-80AC-B53593027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230208"/>
        <c:axId val="124111104"/>
      </c:barChart>
      <c:catAx>
        <c:axId val="11323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111104"/>
        <c:crosses val="autoZero"/>
        <c:auto val="1"/>
        <c:lblAlgn val="ctr"/>
        <c:lblOffset val="100"/>
        <c:noMultiLvlLbl val="0"/>
      </c:catAx>
      <c:valAx>
        <c:axId val="12411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23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13624685803201"/>
          <c:y val="0.15504800518981299"/>
          <c:w val="0.54594620116929804"/>
          <c:h val="0.76426182895817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195-4A90-86FC-D6262DE0D1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195-4A90-86FC-D6262DE0D1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195-4A90-86FC-D6262DE0D1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195-4A90-86FC-D6262DE0D1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95-4A90-86FC-D6262DE0D13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2FC4D-8DDF-47CC-9347-3F1397A39650}" type="doc">
      <dgm:prSet loTypeId="urn:microsoft.com/office/officeart/2005/8/layout/chevron2" loCatId="process" qsTypeId="urn:microsoft.com/office/officeart/2005/8/quickstyle/simple1#1" qsCatId="simple" csTypeId="urn:microsoft.com/office/officeart/2005/8/colors/accent2_2#1" csCatId="accent2" phldr="1"/>
      <dgm:spPr/>
      <dgm:t>
        <a:bodyPr/>
        <a:lstStyle/>
        <a:p>
          <a:endParaRPr lang="zh-CN" altLang="en-US"/>
        </a:p>
      </dgm:t>
    </dgm:pt>
    <dgm:pt modelId="{A56B08A8-BF4F-44E3-B17A-A5F2C3BCFDFC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ea typeface="微软雅黑" panose="020B0503020204020204" pitchFamily="34" charset="-122"/>
            </a:rPr>
            <a:t>添加标题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574D7652-0982-4B43-83C0-4E26DBF38386}" type="parTrans" cxnId="{E5BA4390-9D0A-4387-8733-20B70C3EEF57}">
      <dgm:prSet/>
      <dgm:spPr/>
      <dgm:t>
        <a:bodyPr/>
        <a:lstStyle/>
        <a:p>
          <a:endParaRPr lang="zh-CN" altLang="en-US"/>
        </a:p>
      </dgm:t>
    </dgm:pt>
    <dgm:pt modelId="{7F2607C7-5C06-4168-9E6C-F85303FF5E39}" type="sibTrans" cxnId="{E5BA4390-9D0A-4387-8733-20B70C3EEF57}">
      <dgm:prSet/>
      <dgm:spPr/>
      <dgm:t>
        <a:bodyPr/>
        <a:lstStyle/>
        <a:p>
          <a:endParaRPr lang="zh-CN" altLang="en-US"/>
        </a:p>
      </dgm:t>
    </dgm:pt>
    <dgm:pt modelId="{9575BF9D-0BDA-4CCD-B402-4A69EEE76CBB}">
      <dgm:prSet phldrT="[文本]" custT="1"/>
      <dgm:spPr>
        <a:solidFill>
          <a:schemeClr val="bg1">
            <a:alpha val="90000"/>
          </a:schemeClr>
        </a:solidFill>
        <a:ln w="12700">
          <a:solidFill>
            <a:schemeClr val="accent2"/>
          </a:solidFill>
        </a:ln>
      </dgm:spPr>
      <dgm:t>
        <a:bodyPr/>
        <a:lstStyle/>
        <a:p>
          <a:pPr>
            <a:lnSpc>
              <a:spcPct val="130000"/>
            </a:lnSpc>
          </a:pPr>
          <a:r>
            <a: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dirty="0"/>
        </a:p>
      </dgm:t>
    </dgm:pt>
    <dgm:pt modelId="{5102F54C-39A2-4C8D-B7D6-3BF5E90EC7EE}" type="parTrans" cxnId="{85FBD1F2-398F-425D-85F7-2A7F1E20C0C8}">
      <dgm:prSet/>
      <dgm:spPr/>
      <dgm:t>
        <a:bodyPr/>
        <a:lstStyle/>
        <a:p>
          <a:endParaRPr lang="zh-CN" altLang="en-US"/>
        </a:p>
      </dgm:t>
    </dgm:pt>
    <dgm:pt modelId="{AE489B55-7F26-4FAD-A59F-693440D7E2DF}" type="sibTrans" cxnId="{85FBD1F2-398F-425D-85F7-2A7F1E20C0C8}">
      <dgm:prSet/>
      <dgm:spPr/>
      <dgm:t>
        <a:bodyPr/>
        <a:lstStyle/>
        <a:p>
          <a:endParaRPr lang="zh-CN" altLang="en-US"/>
        </a:p>
      </dgm:t>
    </dgm:pt>
    <dgm:pt modelId="{63494861-6681-4A9D-85F5-2A5B5C9CD987}">
      <dgm:prSet phldrT="[文本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ea typeface="微软雅黑" panose="020B0503020204020204" pitchFamily="34" charset="-122"/>
            </a:rPr>
            <a:t>添加标题</a:t>
          </a:r>
          <a:endParaRPr lang="zh-CN" altLang="en-US" sz="2400" b="0" dirty="0"/>
        </a:p>
      </dgm:t>
    </dgm:pt>
    <dgm:pt modelId="{42E5579B-5BE7-4154-BEA3-4657FD2BD012}" type="parTrans" cxnId="{F7AE5DA5-BDE4-4314-AA1E-3CCF2B275CF5}">
      <dgm:prSet/>
      <dgm:spPr/>
      <dgm:t>
        <a:bodyPr/>
        <a:lstStyle/>
        <a:p>
          <a:endParaRPr lang="zh-CN" altLang="en-US"/>
        </a:p>
      </dgm:t>
    </dgm:pt>
    <dgm:pt modelId="{3E3880EE-27DD-4D88-B244-E50E44FAE1BA}" type="sibTrans" cxnId="{F7AE5DA5-BDE4-4314-AA1E-3CCF2B275CF5}">
      <dgm:prSet/>
      <dgm:spPr/>
      <dgm:t>
        <a:bodyPr/>
        <a:lstStyle/>
        <a:p>
          <a:endParaRPr lang="zh-CN" altLang="en-US"/>
        </a:p>
      </dgm:t>
    </dgm:pt>
    <dgm:pt modelId="{B25B7F5A-67AD-4173-ABE5-EEDFD289F8CC}">
      <dgm:prSet phldrT="[文本]" custT="1"/>
      <dgm:spPr>
        <a:ln w="12700">
          <a:solidFill>
            <a:schemeClr val="accent3"/>
          </a:solidFill>
        </a:ln>
      </dgm:spPr>
      <dgm:t>
        <a:bodyPr/>
        <a:lstStyle/>
        <a:p>
          <a:pPr>
            <a:lnSpc>
              <a:spcPct val="130000"/>
            </a:lnSpc>
          </a:pPr>
          <a:r>
            <a: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dirty="0"/>
        </a:p>
      </dgm:t>
    </dgm:pt>
    <dgm:pt modelId="{58534D1E-8CB5-4610-87A9-19EA7C8FA3E5}" type="parTrans" cxnId="{14B0B85A-B036-4DBD-9A0B-DB5B9D46CA15}">
      <dgm:prSet/>
      <dgm:spPr/>
      <dgm:t>
        <a:bodyPr/>
        <a:lstStyle/>
        <a:p>
          <a:endParaRPr lang="zh-CN" altLang="en-US"/>
        </a:p>
      </dgm:t>
    </dgm:pt>
    <dgm:pt modelId="{D8AAE42F-5BD4-418E-A0F5-9D15F9CE2F9D}" type="sibTrans" cxnId="{14B0B85A-B036-4DBD-9A0B-DB5B9D46CA15}">
      <dgm:prSet/>
      <dgm:spPr/>
      <dgm:t>
        <a:bodyPr/>
        <a:lstStyle/>
        <a:p>
          <a:endParaRPr lang="zh-CN" altLang="en-US"/>
        </a:p>
      </dgm:t>
    </dgm:pt>
    <dgm:pt modelId="{855CF3D1-E91B-4616-93CF-FBBD71E9C58F}">
      <dgm:prSet phldrT="[文本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ea typeface="微软雅黑" panose="020B0503020204020204" pitchFamily="34" charset="-122"/>
            </a:rPr>
            <a:t>添加标题</a:t>
          </a:r>
          <a:endParaRPr lang="zh-CN" altLang="en-US" sz="2400" b="0" dirty="0"/>
        </a:p>
      </dgm:t>
    </dgm:pt>
    <dgm:pt modelId="{3B5629F6-4056-4E56-8726-E65D084ABAAF}" type="parTrans" cxnId="{1C9F98D2-EE92-4622-816B-43180BD7F6D7}">
      <dgm:prSet/>
      <dgm:spPr/>
      <dgm:t>
        <a:bodyPr/>
        <a:lstStyle/>
        <a:p>
          <a:endParaRPr lang="zh-CN" altLang="en-US"/>
        </a:p>
      </dgm:t>
    </dgm:pt>
    <dgm:pt modelId="{033023B3-04AE-4BBB-B808-52D16ACF5864}" type="sibTrans" cxnId="{1C9F98D2-EE92-4622-816B-43180BD7F6D7}">
      <dgm:prSet/>
      <dgm:spPr/>
      <dgm:t>
        <a:bodyPr/>
        <a:lstStyle/>
        <a:p>
          <a:endParaRPr lang="zh-CN" altLang="en-US"/>
        </a:p>
      </dgm:t>
    </dgm:pt>
    <dgm:pt modelId="{C7440A2A-97EE-4E4B-AF6F-DACBCD2B2C6A}">
      <dgm:prSet phldrT="[文本]" custT="1"/>
      <dgm:spPr>
        <a:ln w="12700">
          <a:solidFill>
            <a:schemeClr val="accent1"/>
          </a:solidFill>
        </a:ln>
      </dgm:spPr>
      <dgm:t>
        <a:bodyPr/>
        <a:lstStyle/>
        <a:p>
          <a:pPr>
            <a:lnSpc>
              <a:spcPct val="130000"/>
            </a:lnSpc>
          </a:pPr>
          <a:r>
            <a: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dirty="0"/>
        </a:p>
      </dgm:t>
    </dgm:pt>
    <dgm:pt modelId="{914FD104-F42A-452F-8C44-B0C102830681}" type="parTrans" cxnId="{89AF517B-C2D2-40F0-BB4D-F2818489C488}">
      <dgm:prSet/>
      <dgm:spPr/>
      <dgm:t>
        <a:bodyPr/>
        <a:lstStyle/>
        <a:p>
          <a:endParaRPr lang="zh-CN" altLang="en-US"/>
        </a:p>
      </dgm:t>
    </dgm:pt>
    <dgm:pt modelId="{DE4E8ABB-DFFB-432D-8053-F64C883363C2}" type="sibTrans" cxnId="{89AF517B-C2D2-40F0-BB4D-F2818489C488}">
      <dgm:prSet/>
      <dgm:spPr/>
      <dgm:t>
        <a:bodyPr/>
        <a:lstStyle/>
        <a:p>
          <a:endParaRPr lang="zh-CN" altLang="en-US"/>
        </a:p>
      </dgm:t>
    </dgm:pt>
    <dgm:pt modelId="{A2F4B4A6-71E8-4263-A377-FB362E264B14}" type="pres">
      <dgm:prSet presAssocID="{B562FC4D-8DDF-47CC-9347-3F1397A39650}" presName="linearFlow" presStyleCnt="0">
        <dgm:presLayoutVars>
          <dgm:dir/>
          <dgm:animLvl val="lvl"/>
          <dgm:resizeHandles val="exact"/>
        </dgm:presLayoutVars>
      </dgm:prSet>
      <dgm:spPr/>
    </dgm:pt>
    <dgm:pt modelId="{637E9D33-50AB-4022-BD9D-7414758DEE46}" type="pres">
      <dgm:prSet presAssocID="{A56B08A8-BF4F-44E3-B17A-A5F2C3BCFDFC}" presName="composite" presStyleCnt="0"/>
      <dgm:spPr/>
    </dgm:pt>
    <dgm:pt modelId="{E2FC99E3-CFD3-4CC9-9AC7-F2B62E5C5829}" type="pres">
      <dgm:prSet presAssocID="{A56B08A8-BF4F-44E3-B17A-A5F2C3BCFDF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1301DE1-B67F-46C3-B2E7-D98324E6EBA8}" type="pres">
      <dgm:prSet presAssocID="{A56B08A8-BF4F-44E3-B17A-A5F2C3BCFDFC}" presName="descendantText" presStyleLbl="alignAcc1" presStyleIdx="0" presStyleCnt="3">
        <dgm:presLayoutVars>
          <dgm:bulletEnabled val="1"/>
        </dgm:presLayoutVars>
      </dgm:prSet>
      <dgm:spPr/>
    </dgm:pt>
    <dgm:pt modelId="{4C770B7A-F59B-4AF1-8520-0F8A66BD2CEF}" type="pres">
      <dgm:prSet presAssocID="{7F2607C7-5C06-4168-9E6C-F85303FF5E39}" presName="sp" presStyleCnt="0"/>
      <dgm:spPr/>
    </dgm:pt>
    <dgm:pt modelId="{E543658C-E821-45A6-B7EE-BA77BDA1F0ED}" type="pres">
      <dgm:prSet presAssocID="{63494861-6681-4A9D-85F5-2A5B5C9CD987}" presName="composite" presStyleCnt="0"/>
      <dgm:spPr/>
    </dgm:pt>
    <dgm:pt modelId="{C52856A3-BD51-4B05-982A-86FAF25E4A70}" type="pres">
      <dgm:prSet presAssocID="{63494861-6681-4A9D-85F5-2A5B5C9CD98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1FCC98E-0500-45AF-9A73-F1249F455C0B}" type="pres">
      <dgm:prSet presAssocID="{63494861-6681-4A9D-85F5-2A5B5C9CD987}" presName="descendantText" presStyleLbl="alignAcc1" presStyleIdx="1" presStyleCnt="3">
        <dgm:presLayoutVars>
          <dgm:bulletEnabled val="1"/>
        </dgm:presLayoutVars>
      </dgm:prSet>
      <dgm:spPr/>
    </dgm:pt>
    <dgm:pt modelId="{AF47E602-45B0-4C7F-9A4E-FE138445D4D5}" type="pres">
      <dgm:prSet presAssocID="{3E3880EE-27DD-4D88-B244-E50E44FAE1BA}" presName="sp" presStyleCnt="0"/>
      <dgm:spPr/>
    </dgm:pt>
    <dgm:pt modelId="{121DC315-A6F0-4DE8-BE2D-39A967817EEC}" type="pres">
      <dgm:prSet presAssocID="{855CF3D1-E91B-4616-93CF-FBBD71E9C58F}" presName="composite" presStyleCnt="0"/>
      <dgm:spPr/>
    </dgm:pt>
    <dgm:pt modelId="{0936CEAF-D6C6-4EC4-A8D5-48B1978FA782}" type="pres">
      <dgm:prSet presAssocID="{855CF3D1-E91B-4616-93CF-FBBD71E9C58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BFFB412-30AA-4598-8C64-B443658EDC6B}" type="pres">
      <dgm:prSet presAssocID="{855CF3D1-E91B-4616-93CF-FBBD71E9C58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33DDB26-54A0-473C-93BC-BB113201F480}" type="presOf" srcId="{63494861-6681-4A9D-85F5-2A5B5C9CD987}" destId="{C52856A3-BD51-4B05-982A-86FAF25E4A70}" srcOrd="0" destOrd="0" presId="urn:microsoft.com/office/officeart/2005/8/layout/chevron2"/>
    <dgm:cxn modelId="{6BB92663-116F-4FF6-87F1-6C370FB2DE16}" type="presOf" srcId="{855CF3D1-E91B-4616-93CF-FBBD71E9C58F}" destId="{0936CEAF-D6C6-4EC4-A8D5-48B1978FA782}" srcOrd="0" destOrd="0" presId="urn:microsoft.com/office/officeart/2005/8/layout/chevron2"/>
    <dgm:cxn modelId="{E8B64765-F660-48C1-8ADA-F9678E176320}" type="presOf" srcId="{A56B08A8-BF4F-44E3-B17A-A5F2C3BCFDFC}" destId="{E2FC99E3-CFD3-4CC9-9AC7-F2B62E5C5829}" srcOrd="0" destOrd="0" presId="urn:microsoft.com/office/officeart/2005/8/layout/chevron2"/>
    <dgm:cxn modelId="{79686F4A-AE3F-4425-8093-D645FF3D3002}" type="presOf" srcId="{C7440A2A-97EE-4E4B-AF6F-DACBCD2B2C6A}" destId="{1BFFB412-30AA-4598-8C64-B443658EDC6B}" srcOrd="0" destOrd="0" presId="urn:microsoft.com/office/officeart/2005/8/layout/chevron2"/>
    <dgm:cxn modelId="{4B72A46A-CA73-4FFC-AFAA-1DD90E243B83}" type="presOf" srcId="{B25B7F5A-67AD-4173-ABE5-EEDFD289F8CC}" destId="{91FCC98E-0500-45AF-9A73-F1249F455C0B}" srcOrd="0" destOrd="0" presId="urn:microsoft.com/office/officeart/2005/8/layout/chevron2"/>
    <dgm:cxn modelId="{14B0B85A-B036-4DBD-9A0B-DB5B9D46CA15}" srcId="{63494861-6681-4A9D-85F5-2A5B5C9CD987}" destId="{B25B7F5A-67AD-4173-ABE5-EEDFD289F8CC}" srcOrd="0" destOrd="0" parTransId="{58534D1E-8CB5-4610-87A9-19EA7C8FA3E5}" sibTransId="{D8AAE42F-5BD4-418E-A0F5-9D15F9CE2F9D}"/>
    <dgm:cxn modelId="{89AF517B-C2D2-40F0-BB4D-F2818489C488}" srcId="{855CF3D1-E91B-4616-93CF-FBBD71E9C58F}" destId="{C7440A2A-97EE-4E4B-AF6F-DACBCD2B2C6A}" srcOrd="0" destOrd="0" parTransId="{914FD104-F42A-452F-8C44-B0C102830681}" sibTransId="{DE4E8ABB-DFFB-432D-8053-F64C883363C2}"/>
    <dgm:cxn modelId="{E5BA4390-9D0A-4387-8733-20B70C3EEF57}" srcId="{B562FC4D-8DDF-47CC-9347-3F1397A39650}" destId="{A56B08A8-BF4F-44E3-B17A-A5F2C3BCFDFC}" srcOrd="0" destOrd="0" parTransId="{574D7652-0982-4B43-83C0-4E26DBF38386}" sibTransId="{7F2607C7-5C06-4168-9E6C-F85303FF5E39}"/>
    <dgm:cxn modelId="{F7AE5DA5-BDE4-4314-AA1E-3CCF2B275CF5}" srcId="{B562FC4D-8DDF-47CC-9347-3F1397A39650}" destId="{63494861-6681-4A9D-85F5-2A5B5C9CD987}" srcOrd="1" destOrd="0" parTransId="{42E5579B-5BE7-4154-BEA3-4657FD2BD012}" sibTransId="{3E3880EE-27DD-4D88-B244-E50E44FAE1BA}"/>
    <dgm:cxn modelId="{922BDDC6-B8DE-4939-9BA1-0AA86A744909}" type="presOf" srcId="{B562FC4D-8DDF-47CC-9347-3F1397A39650}" destId="{A2F4B4A6-71E8-4263-A377-FB362E264B14}" srcOrd="0" destOrd="0" presId="urn:microsoft.com/office/officeart/2005/8/layout/chevron2"/>
    <dgm:cxn modelId="{FE1E82CE-5FA7-42E1-BB2E-E974B27CCC5D}" type="presOf" srcId="{9575BF9D-0BDA-4CCD-B402-4A69EEE76CBB}" destId="{81301DE1-B67F-46C3-B2E7-D98324E6EBA8}" srcOrd="0" destOrd="0" presId="urn:microsoft.com/office/officeart/2005/8/layout/chevron2"/>
    <dgm:cxn modelId="{1C9F98D2-EE92-4622-816B-43180BD7F6D7}" srcId="{B562FC4D-8DDF-47CC-9347-3F1397A39650}" destId="{855CF3D1-E91B-4616-93CF-FBBD71E9C58F}" srcOrd="2" destOrd="0" parTransId="{3B5629F6-4056-4E56-8726-E65D084ABAAF}" sibTransId="{033023B3-04AE-4BBB-B808-52D16ACF5864}"/>
    <dgm:cxn modelId="{85FBD1F2-398F-425D-85F7-2A7F1E20C0C8}" srcId="{A56B08A8-BF4F-44E3-B17A-A5F2C3BCFDFC}" destId="{9575BF9D-0BDA-4CCD-B402-4A69EEE76CBB}" srcOrd="0" destOrd="0" parTransId="{5102F54C-39A2-4C8D-B7D6-3BF5E90EC7EE}" sibTransId="{AE489B55-7F26-4FAD-A59F-693440D7E2DF}"/>
    <dgm:cxn modelId="{2D0EFB77-FECD-4C23-92D0-6F0E94E7CB34}" type="presParOf" srcId="{A2F4B4A6-71E8-4263-A377-FB362E264B14}" destId="{637E9D33-50AB-4022-BD9D-7414758DEE46}" srcOrd="0" destOrd="0" presId="urn:microsoft.com/office/officeart/2005/8/layout/chevron2"/>
    <dgm:cxn modelId="{8CBBB821-3326-4E55-843F-12123E856848}" type="presParOf" srcId="{637E9D33-50AB-4022-BD9D-7414758DEE46}" destId="{E2FC99E3-CFD3-4CC9-9AC7-F2B62E5C5829}" srcOrd="0" destOrd="0" presId="urn:microsoft.com/office/officeart/2005/8/layout/chevron2"/>
    <dgm:cxn modelId="{93B443F9-C874-4629-8280-3A1A4AE7C074}" type="presParOf" srcId="{637E9D33-50AB-4022-BD9D-7414758DEE46}" destId="{81301DE1-B67F-46C3-B2E7-D98324E6EBA8}" srcOrd="1" destOrd="0" presId="urn:microsoft.com/office/officeart/2005/8/layout/chevron2"/>
    <dgm:cxn modelId="{E3C2F882-A3AE-42B5-9DF3-DBBF4EC53B0E}" type="presParOf" srcId="{A2F4B4A6-71E8-4263-A377-FB362E264B14}" destId="{4C770B7A-F59B-4AF1-8520-0F8A66BD2CEF}" srcOrd="1" destOrd="0" presId="urn:microsoft.com/office/officeart/2005/8/layout/chevron2"/>
    <dgm:cxn modelId="{9B5BFF10-04E0-4F4A-8BEB-7D49FDAA70AE}" type="presParOf" srcId="{A2F4B4A6-71E8-4263-A377-FB362E264B14}" destId="{E543658C-E821-45A6-B7EE-BA77BDA1F0ED}" srcOrd="2" destOrd="0" presId="urn:microsoft.com/office/officeart/2005/8/layout/chevron2"/>
    <dgm:cxn modelId="{4487E7D4-911B-41AF-A959-2802798190C1}" type="presParOf" srcId="{E543658C-E821-45A6-B7EE-BA77BDA1F0ED}" destId="{C52856A3-BD51-4B05-982A-86FAF25E4A70}" srcOrd="0" destOrd="0" presId="urn:microsoft.com/office/officeart/2005/8/layout/chevron2"/>
    <dgm:cxn modelId="{A1B3484C-6E25-4560-92F4-89D87EC4C878}" type="presParOf" srcId="{E543658C-E821-45A6-B7EE-BA77BDA1F0ED}" destId="{91FCC98E-0500-45AF-9A73-F1249F455C0B}" srcOrd="1" destOrd="0" presId="urn:microsoft.com/office/officeart/2005/8/layout/chevron2"/>
    <dgm:cxn modelId="{961954AB-FA0B-4E41-99BE-3171A73CD905}" type="presParOf" srcId="{A2F4B4A6-71E8-4263-A377-FB362E264B14}" destId="{AF47E602-45B0-4C7F-9A4E-FE138445D4D5}" srcOrd="3" destOrd="0" presId="urn:microsoft.com/office/officeart/2005/8/layout/chevron2"/>
    <dgm:cxn modelId="{81C323DD-B41E-4788-9C40-843BCB25A851}" type="presParOf" srcId="{A2F4B4A6-71E8-4263-A377-FB362E264B14}" destId="{121DC315-A6F0-4DE8-BE2D-39A967817EEC}" srcOrd="4" destOrd="0" presId="urn:microsoft.com/office/officeart/2005/8/layout/chevron2"/>
    <dgm:cxn modelId="{F4C9C1CA-CEAE-4203-AB6C-61F08851B552}" type="presParOf" srcId="{121DC315-A6F0-4DE8-BE2D-39A967817EEC}" destId="{0936CEAF-D6C6-4EC4-A8D5-48B1978FA782}" srcOrd="0" destOrd="0" presId="urn:microsoft.com/office/officeart/2005/8/layout/chevron2"/>
    <dgm:cxn modelId="{4A58B549-D237-45D2-9F89-008D55076DFE}" type="presParOf" srcId="{121DC315-A6F0-4DE8-BE2D-39A967817EEC}" destId="{1BFFB412-30AA-4598-8C64-B443658EDC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C99E3-CFD3-4CC9-9AC7-F2B62E5C5829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ea typeface="微软雅黑" panose="020B0503020204020204" pitchFamily="34" charset="-122"/>
            </a:rPr>
            <a:t>添加标题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-5400000">
        <a:off x="1" y="679096"/>
        <a:ext cx="1352020" cy="579438"/>
      </dsp:txXfrm>
    </dsp:sp>
    <dsp:sp modelId="{81301DE1-B67F-46C3-B2E7-D98324E6EBA8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kern="1200" dirty="0"/>
        </a:p>
      </dsp:txBody>
      <dsp:txXfrm rot="-5400000">
        <a:off x="1352020" y="64373"/>
        <a:ext cx="6714693" cy="1132875"/>
      </dsp:txXfrm>
    </dsp:sp>
    <dsp:sp modelId="{C52856A3-BD51-4B05-982A-86FAF25E4A70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ea typeface="微软雅黑" panose="020B0503020204020204" pitchFamily="34" charset="-122"/>
            </a:rPr>
            <a:t>添加标题</a:t>
          </a:r>
          <a:endParaRPr lang="zh-CN" altLang="en-US" sz="2400" b="0" kern="1200" dirty="0"/>
        </a:p>
      </dsp:txBody>
      <dsp:txXfrm rot="-5400000">
        <a:off x="1" y="2419614"/>
        <a:ext cx="1352020" cy="579438"/>
      </dsp:txXfrm>
    </dsp:sp>
    <dsp:sp modelId="{91FCC98E-0500-45AF-9A73-F1249F455C0B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kern="1200" dirty="0"/>
        </a:p>
      </dsp:txBody>
      <dsp:txXfrm rot="-5400000">
        <a:off x="1352020" y="1804891"/>
        <a:ext cx="6714693" cy="1132875"/>
      </dsp:txXfrm>
    </dsp:sp>
    <dsp:sp modelId="{0936CEAF-D6C6-4EC4-A8D5-48B1978FA782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ea typeface="微软雅黑" panose="020B0503020204020204" pitchFamily="34" charset="-122"/>
            </a:rPr>
            <a:t>添加标题</a:t>
          </a:r>
          <a:endParaRPr lang="zh-CN" altLang="en-US" sz="2400" b="0" kern="1200" dirty="0"/>
        </a:p>
      </dsp:txBody>
      <dsp:txXfrm rot="-5400000">
        <a:off x="1" y="4160131"/>
        <a:ext cx="1352020" cy="579438"/>
      </dsp:txXfrm>
    </dsp:sp>
    <dsp:sp modelId="{1BFFB412-30AA-4598-8C64-B443658EDC6B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14E63-7882-42D2-8270-AC04DA40FA3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98503-EB27-441B-BBEA-46D703267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8503-EB27-441B-BBEA-46D7032672C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:\高校\香港中文大学（深圳）\图片\03c3001fd26f21505e100685ea5f995.png03c3001fd26f21505e100685ea5f99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35" y="-132715"/>
            <a:ext cx="12191365" cy="6984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:\高校\香港中文大学（深圳）\图片\63b1cd703f5e948a6233c6f411822be0.png63b1cd703f5e948a6233c6f411822be0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635"/>
            <a:ext cx="12203430" cy="6858000"/>
          </a:xfrm>
          <a:prstGeom prst="rect">
            <a:avLst/>
          </a:prstGeom>
        </p:spPr>
      </p:pic>
      <p:sp>
        <p:nvSpPr>
          <p:cNvPr id="3" name="等腰三角形 2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solidFill>
          <a:schemeClr val="accent2">
            <a:lumMod val="5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417095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93558" y="133741"/>
            <a:ext cx="11598442" cy="59716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Century Gothic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42455" y="1389052"/>
            <a:ext cx="577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accent2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  <a:cs typeface="微软雅黑" panose="020B0503020204020204" pitchFamily="34" charset="-122"/>
              </a:rPr>
              <a:t>XXX</a:t>
            </a:r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  <a:cs typeface="微软雅黑" panose="020B0503020204020204" pitchFamily="34" charset="-122"/>
              </a:rPr>
              <a:t>学院</a:t>
            </a:r>
            <a:r>
              <a:rPr kumimoji="1" lang="en-US" altLang="zh-CN" sz="4800" b="1" dirty="0">
                <a:solidFill>
                  <a:schemeClr val="accent2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  <a:cs typeface="微软雅黑" panose="020B0503020204020204" pitchFamily="34" charset="-122"/>
              </a:rPr>
              <a:t>XXX</a:t>
            </a:r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  <a:cs typeface="微软雅黑" panose="020B0503020204020204" pitchFamily="34" charset="-122"/>
              </a:rPr>
              <a:t>专业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8936" y="2321649"/>
            <a:ext cx="5262979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毕业论文答辩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45047" y="353124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98936" y="4145274"/>
            <a:ext cx="526297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               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XXX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618949" y="1354014"/>
            <a:ext cx="3217985" cy="2690445"/>
          </a:xfrm>
          <a:prstGeom prst="wedgeRectCallout">
            <a:avLst>
              <a:gd name="adj1" fmla="val -20287"/>
              <a:gd name="adj2" fmla="val 652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516873" y="1354014"/>
            <a:ext cx="3217985" cy="2690445"/>
          </a:xfrm>
          <a:prstGeom prst="wedgeRectCallout">
            <a:avLst>
              <a:gd name="adj1" fmla="val -20287"/>
              <a:gd name="adj2" fmla="val 652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8414796" y="1354014"/>
            <a:ext cx="3217985" cy="2690445"/>
          </a:xfrm>
          <a:prstGeom prst="wedgeRectCallout">
            <a:avLst>
              <a:gd name="adj1" fmla="val -20287"/>
              <a:gd name="adj2" fmla="val 652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949" y="45301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618948" y="4947515"/>
            <a:ext cx="321798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516874" y="45301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4516873" y="4947515"/>
            <a:ext cx="3217985" cy="81253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414797" y="45301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8414796" y="4947515"/>
            <a:ext cx="3217985" cy="81253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19" name="图片 18" descr="E:\高校\香港中文大学（深圳）\图片\3207bd678a9c2ec485c3b5baa93a284.jpg3207bd678a9c2ec485c3b5baa93a28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5650" y="1863725"/>
            <a:ext cx="2943860" cy="1668780"/>
          </a:xfrm>
          <a:prstGeom prst="rect">
            <a:avLst/>
          </a:prstGeom>
        </p:spPr>
      </p:pic>
      <p:pic>
        <p:nvPicPr>
          <p:cNvPr id="20" name="图片 19" descr="E:\高校\香港中文大学（深圳）\图片\649bbace0c001f40abde09d2749affb.jpg649bbace0c001f40abde09d2749affb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53915" y="1864360"/>
            <a:ext cx="2943860" cy="1667510"/>
          </a:xfrm>
          <a:prstGeom prst="rect">
            <a:avLst/>
          </a:prstGeom>
        </p:spPr>
      </p:pic>
      <p:pic>
        <p:nvPicPr>
          <p:cNvPr id="21" name="图片 20" descr="E:\高校\香港中文大学（深圳）\图片\3207bd678a9c2ec485c3b5baa93a284.jpg3207bd678a9c2ec485c3b5baa93a28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01710" y="1864360"/>
            <a:ext cx="2844165" cy="1667510"/>
          </a:xfrm>
          <a:prstGeom prst="rect">
            <a:avLst/>
          </a:prstGeom>
        </p:spPr>
      </p:pic>
      <p:pic>
        <p:nvPicPr>
          <p:cNvPr id="5" name="图片 4" descr="CUSZ-03logo-whier-[转换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graphicFrame>
        <p:nvGraphicFramePr>
          <p:cNvPr id="31" name="图表 30"/>
          <p:cNvGraphicFramePr/>
          <p:nvPr/>
        </p:nvGraphicFramePr>
        <p:xfrm>
          <a:off x="4441092" y="1301261"/>
          <a:ext cx="7375770" cy="418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文本框 8"/>
          <p:cNvSpPr txBox="1"/>
          <p:nvPr/>
        </p:nvSpPr>
        <p:spPr>
          <a:xfrm>
            <a:off x="460687" y="2678253"/>
            <a:ext cx="321798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460687" y="1759512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5" name="图片 4" descr="CUSZ-03logo-whier-[转换]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32" name="矩形 31"/>
          <p:cNvSpPr/>
          <p:nvPr/>
        </p:nvSpPr>
        <p:spPr>
          <a:xfrm>
            <a:off x="9339179" y="30892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8152519" y="3633537"/>
            <a:ext cx="321798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7902887" y="1893983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60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graphicFrame>
        <p:nvGraphicFramePr>
          <p:cNvPr id="7" name="图表 6"/>
          <p:cNvGraphicFramePr/>
          <p:nvPr/>
        </p:nvGraphicFramePr>
        <p:xfrm>
          <a:off x="466300" y="978449"/>
          <a:ext cx="6871760" cy="457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图片 4" descr="CUSZ-03logo-whier-[转换]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58478" y="3020091"/>
            <a:ext cx="398907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FOUR</a:t>
            </a:r>
            <a:endParaRPr kumimoji="1"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分析讨论</a:t>
            </a:r>
          </a:p>
        </p:txBody>
      </p: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FOUR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分析讨论</a:t>
            </a:r>
          </a:p>
        </p:txBody>
      </p:sp>
      <p:sp>
        <p:nvSpPr>
          <p:cNvPr id="7" name="矩形 6"/>
          <p:cNvSpPr/>
          <p:nvPr/>
        </p:nvSpPr>
        <p:spPr>
          <a:xfrm>
            <a:off x="1717720" y="1140404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5700" y="1148783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4749" y="3890525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9918" y="3890526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5047" y="30619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3195047" y="39801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6860590" y="39801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6860590" y="30619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285984" y="2972316"/>
            <a:ext cx="578175" cy="548640"/>
            <a:chOff x="5285984" y="2972316"/>
            <a:chExt cx="578175" cy="548640"/>
          </a:xfrm>
        </p:grpSpPr>
        <p:sp>
          <p:nvSpPr>
            <p:cNvPr id="11" name="矩形 10"/>
            <p:cNvSpPr/>
            <p:nvPr/>
          </p:nvSpPr>
          <p:spPr>
            <a:xfrm>
              <a:off x="5285984" y="297231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52895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600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248368" y="2972316"/>
            <a:ext cx="578174" cy="548640"/>
            <a:chOff x="6248368" y="2972316"/>
            <a:chExt cx="578174" cy="548640"/>
          </a:xfrm>
        </p:grpSpPr>
        <p:sp>
          <p:nvSpPr>
            <p:cNvPr id="20" name="矩形 19"/>
            <p:cNvSpPr/>
            <p:nvPr/>
          </p:nvSpPr>
          <p:spPr>
            <a:xfrm>
              <a:off x="6248368" y="297231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296829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600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229918" y="3890526"/>
            <a:ext cx="578175" cy="548640"/>
            <a:chOff x="6229918" y="3890526"/>
            <a:chExt cx="578175" cy="548640"/>
          </a:xfrm>
        </p:grpSpPr>
        <p:sp>
          <p:nvSpPr>
            <p:cNvPr id="21" name="矩形 20"/>
            <p:cNvSpPr/>
            <p:nvPr/>
          </p:nvSpPr>
          <p:spPr>
            <a:xfrm>
              <a:off x="6229918" y="389052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96829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600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285984" y="3890526"/>
            <a:ext cx="578174" cy="548640"/>
            <a:chOff x="5285984" y="3890526"/>
            <a:chExt cx="578174" cy="548640"/>
          </a:xfrm>
        </p:grpSpPr>
        <p:sp>
          <p:nvSpPr>
            <p:cNvPr id="14" name="矩形 13"/>
            <p:cNvSpPr/>
            <p:nvPr/>
          </p:nvSpPr>
          <p:spPr>
            <a:xfrm>
              <a:off x="5285984" y="389052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52895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600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8"/>
          <p:cNvSpPr txBox="1"/>
          <p:nvPr/>
        </p:nvSpPr>
        <p:spPr>
          <a:xfrm>
            <a:off x="1990164" y="1432179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6659253" y="1432179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6659253" y="4719082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4" name="文本框 8"/>
          <p:cNvSpPr txBox="1"/>
          <p:nvPr/>
        </p:nvSpPr>
        <p:spPr>
          <a:xfrm>
            <a:off x="1990164" y="4719082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9" name="图片 8" descr="CUSZ-03logo-whier-[转换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分析讨论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2807677" y="1507494"/>
            <a:ext cx="6576646" cy="3692512"/>
            <a:chOff x="2807677" y="1507494"/>
            <a:chExt cx="6576646" cy="369251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677" y="1507494"/>
              <a:ext cx="6576646" cy="369251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807677" y="1507494"/>
              <a:ext cx="6576646" cy="3692512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334871" y="205457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3334871" y="2669550"/>
            <a:ext cx="55977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4" name="图片 3" descr="E:\高校\香港中文大学（深圳）\图片\3581682_8230da1cd7a8a37aafbcd03d621ac693.jpg3581682_8230da1cd7a8a37aafbcd03d621ac693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1508125"/>
            <a:ext cx="2555875" cy="3691255"/>
          </a:xfrm>
          <a:prstGeom prst="rect">
            <a:avLst/>
          </a:prstGeom>
        </p:spPr>
      </p:pic>
      <p:pic>
        <p:nvPicPr>
          <p:cNvPr id="5" name="图片 4" descr="E:\高校\香港中文大学（深圳）\图片\3581682_8230da1cd7a8a37aafbcd03d621ac693.jpg3581682_8230da1cd7a8a37aafbcd03d621ac693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35490" y="1506855"/>
            <a:ext cx="2562860" cy="3692525"/>
          </a:xfrm>
          <a:prstGeom prst="rect">
            <a:avLst/>
          </a:prstGeom>
        </p:spPr>
      </p:pic>
      <p:pic>
        <p:nvPicPr>
          <p:cNvPr id="6" name="图片 5" descr="CUSZ-03logo-whier-[转换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58478" y="3020091"/>
            <a:ext cx="398907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FIVE</a:t>
            </a:r>
            <a:endParaRPr kumimoji="1"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主要结论</a:t>
            </a:r>
          </a:p>
        </p:txBody>
      </p:sp>
    </p:spTree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pic>
        <p:nvPicPr>
          <p:cNvPr id="3" name="图片 2" descr="E:\高校\香港中文大学（深圳）\图片\c4a65a4353d0dda2e5d970a3405dd05.jpgc4a65a4353d0dda2e5d970a3405dd0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8415" y="1809115"/>
            <a:ext cx="4783455" cy="38849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99892" y="1353140"/>
            <a:ext cx="7192108" cy="4796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3599" y="31880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5943599" y="3759796"/>
            <a:ext cx="54160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7" name="矩形 6"/>
          <p:cNvSpPr/>
          <p:nvPr/>
        </p:nvSpPr>
        <p:spPr>
          <a:xfrm>
            <a:off x="5943599" y="2568418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8" name="图片 7" descr="CUSZ-03logo-whier-[转换]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331207" y="3514887"/>
            <a:ext cx="2423851" cy="2523963"/>
            <a:chOff x="6331207" y="3514887"/>
            <a:chExt cx="2423851" cy="2523963"/>
          </a:xfrm>
        </p:grpSpPr>
        <p:sp>
          <p:nvSpPr>
            <p:cNvPr id="16" name="矩形 15"/>
            <p:cNvSpPr/>
            <p:nvPr/>
          </p:nvSpPr>
          <p:spPr>
            <a:xfrm>
              <a:off x="6335707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7482099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62074" y="3514887"/>
            <a:ext cx="2421888" cy="2523963"/>
            <a:chOff x="562074" y="3514887"/>
            <a:chExt cx="2421888" cy="2523963"/>
          </a:xfrm>
        </p:grpSpPr>
        <p:sp>
          <p:nvSpPr>
            <p:cNvPr id="14" name="矩形 13"/>
            <p:cNvSpPr/>
            <p:nvPr/>
          </p:nvSpPr>
          <p:spPr>
            <a:xfrm>
              <a:off x="564611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1712966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86565" y="1358935"/>
            <a:ext cx="2600693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lvl="0" algn="ctr" defTabSz="60960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1783080" y="1974525"/>
            <a:ext cx="8641080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1482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3682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3445087" y="3533775"/>
            <a:ext cx="2428923" cy="2506581"/>
            <a:chOff x="3445087" y="3533775"/>
            <a:chExt cx="2428923" cy="2506581"/>
          </a:xfrm>
        </p:grpSpPr>
        <p:sp>
          <p:nvSpPr>
            <p:cNvPr id="15" name="矩形 14"/>
            <p:cNvSpPr/>
            <p:nvPr/>
          </p:nvSpPr>
          <p:spPr>
            <a:xfrm>
              <a:off x="3450159" y="3533775"/>
              <a:ext cx="2419351" cy="2506581"/>
            </a:xfrm>
            <a:prstGeom prst="rect">
              <a:avLst/>
            </a:prstGeom>
            <a:blipFill>
              <a:blip r:embed="rId3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45087" y="3533775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9216755" y="3533775"/>
            <a:ext cx="2428923" cy="2506581"/>
            <a:chOff x="9216755" y="3533775"/>
            <a:chExt cx="2428923" cy="2506581"/>
          </a:xfrm>
        </p:grpSpPr>
        <p:sp>
          <p:nvSpPr>
            <p:cNvPr id="17" name="矩形 16"/>
            <p:cNvSpPr/>
            <p:nvPr/>
          </p:nvSpPr>
          <p:spPr>
            <a:xfrm>
              <a:off x="9216755" y="3533775"/>
              <a:ext cx="2419351" cy="2506581"/>
            </a:xfrm>
            <a:prstGeom prst="rect">
              <a:avLst/>
            </a:prstGeom>
            <a:blipFill>
              <a:blip r:embed="rId3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216755" y="3535281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591434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376030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6" name="图片 5" descr="CUSZ-03logo-whier-[转换]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74885" y="1963080"/>
            <a:ext cx="998415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点击此处添加简短介绍，顶部“开始”面板中可以对字体、字号、颜色、行距等进行修改。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1408" y="1156953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8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05562" y="2769207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8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4885" y="4121332"/>
            <a:ext cx="966860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7" name="图片 6" descr="CUSZ-03logo-whier-[转换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89390" y="1666874"/>
            <a:ext cx="299312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9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06513" y="705991"/>
            <a:ext cx="4337755" cy="830997"/>
            <a:chOff x="1301045" y="1233616"/>
            <a:chExt cx="433775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2229545" y="1359988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ONE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选题背景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1045" y="1233616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00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01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06513" y="1558619"/>
            <a:ext cx="4337755" cy="830997"/>
            <a:chOff x="1301045" y="1954951"/>
            <a:chExt cx="4337755" cy="830997"/>
          </a:xfrm>
        </p:grpSpPr>
        <p:sp>
          <p:nvSpPr>
            <p:cNvPr id="6" name="文本框 5"/>
            <p:cNvSpPr txBox="1"/>
            <p:nvPr/>
          </p:nvSpPr>
          <p:spPr>
            <a:xfrm>
              <a:off x="2229545" y="2081323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TWO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论文结构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1045" y="1954951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00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02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6513" y="2411247"/>
            <a:ext cx="4337755" cy="830997"/>
            <a:chOff x="1301045" y="2676288"/>
            <a:chExt cx="4337755" cy="830997"/>
          </a:xfrm>
        </p:grpSpPr>
        <p:sp>
          <p:nvSpPr>
            <p:cNvPr id="8" name="文本框 7"/>
            <p:cNvSpPr txBox="1"/>
            <p:nvPr/>
          </p:nvSpPr>
          <p:spPr>
            <a:xfrm>
              <a:off x="2229545" y="2802660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THREE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研究方法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1045" y="267628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00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03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6513" y="3263875"/>
            <a:ext cx="4337755" cy="830997"/>
            <a:chOff x="1301045" y="3397624"/>
            <a:chExt cx="4337755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2229545" y="3523996"/>
              <a:ext cx="3409255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FOUR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分析讨论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1045" y="3397624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00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04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06513" y="4116503"/>
            <a:ext cx="4337755" cy="830997"/>
            <a:chOff x="1301045" y="4118960"/>
            <a:chExt cx="4337755" cy="830997"/>
          </a:xfrm>
        </p:grpSpPr>
        <p:sp>
          <p:nvSpPr>
            <p:cNvPr id="12" name="文本框 11"/>
            <p:cNvSpPr txBox="1"/>
            <p:nvPr/>
          </p:nvSpPr>
          <p:spPr>
            <a:xfrm>
              <a:off x="2229545" y="4245332"/>
              <a:ext cx="3409255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FIVE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主要结论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1045" y="4118960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00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05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06513" y="4969131"/>
            <a:ext cx="5415280" cy="830997"/>
            <a:chOff x="1301045" y="4840298"/>
            <a:chExt cx="541528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2229415" y="4966663"/>
              <a:ext cx="448691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SIX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参考文献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045" y="484029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00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06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9933" y="3020091"/>
            <a:ext cx="356616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SIX</a:t>
            </a:r>
            <a:endParaRPr kumimoji="1"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参考文献</a:t>
            </a:r>
          </a:p>
        </p:txBody>
      </p:sp>
    </p:spTree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SIX 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4" name="折角形 3"/>
          <p:cNvSpPr/>
          <p:nvPr/>
        </p:nvSpPr>
        <p:spPr>
          <a:xfrm>
            <a:off x="742042" y="1354015"/>
            <a:ext cx="3091404" cy="480004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593073" y="1354015"/>
            <a:ext cx="3091404" cy="4800042"/>
          </a:xfrm>
          <a:prstGeom prst="foldedCorne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8444103" y="1354015"/>
            <a:ext cx="3091404" cy="480004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2081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9" name="矩形 8"/>
          <p:cNvSpPr/>
          <p:nvPr/>
        </p:nvSpPr>
        <p:spPr>
          <a:xfrm>
            <a:off x="5123112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0" name="矩形 9"/>
          <p:cNvSpPr/>
          <p:nvPr/>
        </p:nvSpPr>
        <p:spPr>
          <a:xfrm>
            <a:off x="8974142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1" name="矩形 10"/>
          <p:cNvSpPr/>
          <p:nvPr/>
        </p:nvSpPr>
        <p:spPr>
          <a:xfrm>
            <a:off x="1559370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0401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61431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1107509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4958540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8809570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pic>
        <p:nvPicPr>
          <p:cNvPr id="5" name="图片 4" descr="CUSZ-03logo-whier-[转换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SIX  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3426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[2]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[3]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[4]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[5]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[6]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[7]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[8]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[9]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[10]</a:t>
            </a:r>
            <a:r>
              <a:rPr lang="zh-CN" altLang="en-US" sz="1200" u="none" dirty="0"/>
              <a:t> 作者名称．参考文献名称．该文献出版社．出版日期．</a:t>
            </a:r>
          </a:p>
        </p:txBody>
      </p:sp>
      <p:sp>
        <p:nvSpPr>
          <p:cNvPr id="4" name="矩形 3"/>
          <p:cNvSpPr/>
          <p:nvPr/>
        </p:nvSpPr>
        <p:spPr>
          <a:xfrm>
            <a:off x="6525322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[12]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[13]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[14]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[15]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[19]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[20]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作者名称．参考文献名称．该文献出版社．出版日期．</a:t>
            </a:r>
          </a:p>
        </p:txBody>
      </p:sp>
      <p:pic>
        <p:nvPicPr>
          <p:cNvPr id="5" name="图片 4" descr="CUSZ-03logo-whier-[转换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90015" y="12220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感谢聆听！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49053" y="2154644"/>
            <a:ext cx="5144358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5852" y="336424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9741" y="3978269"/>
            <a:ext cx="526297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XXX                 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XXX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9933" y="3020091"/>
            <a:ext cx="356616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ONE</a:t>
            </a:r>
            <a:endParaRPr kumimoji="1"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选题背景</a:t>
            </a: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92" y="1132113"/>
            <a:ext cx="4356867" cy="2446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75" y="3887207"/>
            <a:ext cx="4356867" cy="2446199"/>
          </a:xfrm>
          <a:prstGeom prst="rect">
            <a:avLst/>
          </a:prstGeom>
        </p:spPr>
      </p:pic>
      <p:pic>
        <p:nvPicPr>
          <p:cNvPr id="5" name="图片 4" descr="E:\高校\香港中文大学（深圳）\图片\03c3001fd26f21505e100685ea5f995.png03c3001fd26f21505e100685ea5f99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4125" y="3887470"/>
            <a:ext cx="4356735" cy="2446020"/>
          </a:xfrm>
          <a:prstGeom prst="rect">
            <a:avLst/>
          </a:prstGeom>
        </p:spPr>
      </p:pic>
      <p:pic>
        <p:nvPicPr>
          <p:cNvPr id="6" name="图片 5" descr="E:\高校\香港中文大学（深圳）\图片\03c3001fd26f21505e100685ea5f995.png03c3001fd26f21505e100685ea5f99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11975" y="1132205"/>
            <a:ext cx="4356100" cy="24460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53292" y="1132113"/>
            <a:ext cx="4356867" cy="24461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1175" y="3869171"/>
            <a:ext cx="4356867" cy="24461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9761" y="1475820"/>
            <a:ext cx="2709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/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499761" y="2072638"/>
            <a:ext cx="39338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120977" y="4230743"/>
            <a:ext cx="2754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/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7120977" y="4827561"/>
            <a:ext cx="39338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8" name="图片 7" descr="CUSZ-03logo-whier-[转换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7" y="1507494"/>
            <a:ext cx="6576646" cy="3692512"/>
          </a:xfrm>
          <a:prstGeom prst="rect">
            <a:avLst/>
          </a:prstGeom>
        </p:spPr>
      </p:pic>
      <p:pic>
        <p:nvPicPr>
          <p:cNvPr id="4" name="图片 3" descr="E:\高校\香港中文大学（深圳）\图片\3581682_8230da1cd7a8a37aafbcd03d621ac693.jpg3581682_8230da1cd7a8a37aafbcd03d621ac693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1508125"/>
            <a:ext cx="2555875" cy="3691255"/>
          </a:xfrm>
          <a:prstGeom prst="rect">
            <a:avLst/>
          </a:prstGeom>
        </p:spPr>
      </p:pic>
      <p:pic>
        <p:nvPicPr>
          <p:cNvPr id="5" name="图片 4" descr="E:\高校\香港中文大学（深圳）\图片\3581682_8230da1cd7a8a37aafbcd03d621ac693.jpg3581682_8230da1cd7a8a37aafbcd03d621ac693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35490" y="1506855"/>
            <a:ext cx="2562860" cy="3692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7677" y="1507494"/>
            <a:ext cx="6576646" cy="3692512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2191" y="2084775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3311741" y="2965385"/>
            <a:ext cx="56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9" name="图片 8" descr="CUSZ-03logo-whier-[转换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9933" y="3020091"/>
            <a:ext cx="356616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TWO</a:t>
            </a:r>
            <a:endParaRPr kumimoji="1"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论文结构</a:t>
            </a:r>
          </a:p>
        </p:txBody>
      </p:sp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</a:p>
        </p:txBody>
      </p:sp>
      <p:graphicFrame>
        <p:nvGraphicFramePr>
          <p:cNvPr id="22" name="图示 21"/>
          <p:cNvGraphicFramePr/>
          <p:nvPr/>
        </p:nvGraphicFramePr>
        <p:xfrm>
          <a:off x="2032000" y="12296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 descr="CUSZ-03logo-whier-[转换]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77108" y="1315249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1862" y="1951226"/>
            <a:ext cx="4624754" cy="1172474"/>
          </a:xfrm>
          <a:prstGeom prst="round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77108" y="2587203"/>
            <a:ext cx="4624754" cy="1172474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01862" y="3223180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77108" y="3859157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01862" y="1539334"/>
            <a:ext cx="1" cy="401740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78239" y="1539334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078239" y="2739823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078239" y="4029895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648279" y="3393918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648279" y="2121964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" name="泪滴形 2"/>
          <p:cNvSpPr/>
          <p:nvPr/>
        </p:nvSpPr>
        <p:spPr>
          <a:xfrm rot="18900000">
            <a:off x="5953102" y="5491292"/>
            <a:ext cx="297517" cy="297518"/>
          </a:xfrm>
          <a:prstGeom prst="teardrop">
            <a:avLst>
              <a:gd name="adj" fmla="val 185029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5" name="图片 4" descr="CUSZ-03logo-whier-[转换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770" y="156210"/>
            <a:ext cx="824230" cy="58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47023" y="3020091"/>
            <a:ext cx="441198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THREE</a:t>
            </a:r>
            <a:endParaRPr kumimoji="1"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研究方法</a:t>
            </a:r>
          </a:p>
        </p:txBody>
      </p:sp>
    </p:spTree>
  </p:cSld>
  <p:clrMapOvr>
    <a:masterClrMapping/>
  </p:clrMapOvr>
  <p:transition spd="slow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c4315e546246240c1ee6a064f6703e0b"/>
  <p:tag name="ISPRING_ULTRA_SCORM_COURSE_ID" val="5DA92FCD-B45B-4BCE-876E-63612E4132B5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Ha4w0R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Ha4w0R7BdOSwAEAANoDAAAPAAAAAAAAAAEAAAAAAAAAAABub25lL3BsYXllci54bWxQSwUGAAAAAAEAAQA9AAAA7QEAAAAA"/>
  <p:tag name="ISPRING_PRESENTATION_TITLE" val="毕业论文答辩-简约扁平-稳重朱红"/>
</p:tagLst>
</file>

<file path=ppt/theme/theme1.xml><?xml version="1.0" encoding="utf-8"?>
<a:theme xmlns:a="http://schemas.openxmlformats.org/drawingml/2006/main" name="Office 主题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1900</Words>
  <Application>Microsoft Office PowerPoint</Application>
  <PresentationFormat>宽屏</PresentationFormat>
  <Paragraphs>155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方正正中黑简体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毕业论文答辩-简约扁平-稳重朱红</dc:title>
  <dc:creator>OfficePLUS</dc:creator>
  <cp:lastModifiedBy>赵 浩坤</cp:lastModifiedBy>
  <cp:revision>248</cp:revision>
  <dcterms:created xsi:type="dcterms:W3CDTF">2015-08-18T02:51:00Z</dcterms:created>
  <dcterms:modified xsi:type="dcterms:W3CDTF">2023-04-18T08:03:13Z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