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5C74F-5CBC-489F-A9BC-690BDCDB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A91C0C-156B-4A92-A331-B93ED2E4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it-IT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84030-F116-443C-8E82-0B92306F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51666-7F59-4DE4-AD98-69E40BDC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011F7-D8A5-4AED-A6A3-41D97DD7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37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61314-D45F-4369-833A-016DEFDF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5E45F7-990A-417B-B906-57F3795B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85076-F203-41EC-BCDF-5A276D4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BBF06-8A68-422E-B7F0-2F306A2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73278-C0EC-41BB-9197-9CE5E4AC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19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6048F6-E6C4-44EE-B639-7B1C5CA89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6179D0-A380-4C15-A002-BA7A1529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14773-196F-4DCB-B15E-98AA0787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09166-3323-4094-8FF8-A3D0F8C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AAC7A-2F65-4049-B7EE-71E3A8E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4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EEFD0-0B82-4824-8E91-D404A05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46564-EFB6-461F-BE0A-AD83A9FB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4E6C8-D0FA-4415-BE3D-9F35174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37D99-ABFD-48F9-812B-7A3B0ECC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D53C8-DA20-41BE-91F7-CB955904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9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52C0-3D65-438F-A308-D30AA100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43883-B02C-4EA2-AF5F-57D8C7E1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5A87C-D4EB-4423-B5C0-154ED0B9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45680-2122-45C7-A05F-5870C2EB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05211-EC70-44E4-B237-44D3F60C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2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C97B-1109-45A6-BD6A-79DD088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42824-9C5B-4421-9C76-6612770B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56188-3B51-4840-8E63-BB9116EA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0C6B0-753B-451C-A215-7628D5F9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D4815-10ED-4228-95A3-B452790C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A87E7-817D-4A41-9AA3-FB5B051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3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E8A60-059B-42BA-A2DD-43B4FFAB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3E87F6-C671-4FC3-BB65-08512065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30CAA-2268-46B7-BF48-3A08DC16B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42D8F-CBDB-4D88-A837-05C66F967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C751E6-4B3C-4363-828D-9B863F6A7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E7AFD8-FED9-4717-9FFF-D460546D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BB816C-6274-42CA-9657-0C4683A8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C0F1E-B0B7-4832-AF54-1FC5A09A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1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5A23D-513C-4E14-97D4-A33D284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4A7FB-6A1C-40D1-AA48-62530485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3352A6-4CDA-4785-B128-4627589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CCF35B-D330-4AB3-989B-2588655C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5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628450-E9EE-44F8-9E0B-4706AD6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9E00D7-165F-468B-8562-541EB3E5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5531C9-C085-469B-B0ED-A2B103AD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4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6AA94-487D-4467-9EA9-D2C9A2E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0CB46-26A0-4D0E-82D5-B6B6057E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801AD-7A60-409D-AFA4-342BF4BAC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EDEC38-76DE-4952-AD73-85680AFC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7E8D85-6257-4D86-8796-29F388C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86D5FE-49BB-493A-B1D4-7345213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9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C443A-38DE-48F2-80B3-48851ABB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4F33AC-6A1D-4B10-90E9-6C969719C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1895FE-1A74-4E45-8F9C-29B517C4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653FB-B941-404B-8680-F0701694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4FC5F1-19C6-40F0-8AEE-088AA212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271F82-CC47-4789-9881-D590E172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9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51984-FC43-4EE5-AB7F-2E996792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it-IT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AD67A-22F1-443F-898F-2163C65C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it-IT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7D6D8-123F-4A86-BF39-DDBB51E38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BC88-3294-40B0-BBA6-7A6658832826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D170C-CDE6-46F3-9404-41E8BD56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B1A27-736A-4FC5-9534-1C9204E1C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8E18-50D2-47B5-B38F-07AD203163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0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CAA756E-12FC-4191-9A0C-70837A71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4" y="1159497"/>
            <a:ext cx="10081672" cy="5246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706448-8CBA-4D3C-8528-AC3F4682BD52}"/>
              </a:ext>
            </a:extLst>
          </p:cNvPr>
          <p:cNvSpPr/>
          <p:nvPr/>
        </p:nvSpPr>
        <p:spPr>
          <a:xfrm>
            <a:off x="1545996" y="1159497"/>
            <a:ext cx="876693" cy="358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9DB9C3-E6CA-46E1-8724-65910F4DFE5C}"/>
              </a:ext>
            </a:extLst>
          </p:cNvPr>
          <p:cNvSpPr txBox="1"/>
          <p:nvPr/>
        </p:nvSpPr>
        <p:spPr>
          <a:xfrm rot="16200000">
            <a:off x="-686977" y="3244334"/>
            <a:ext cx="286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Success of the </a:t>
            </a:r>
            <a:r>
              <a:rPr lang="it-IT" dirty="0" err="1"/>
              <a:t>genre</a:t>
            </a:r>
            <a:endParaRPr lang="it-IT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8EF5D8-4D48-4A90-ABDE-62307BD71F2F}"/>
              </a:ext>
            </a:extLst>
          </p:cNvPr>
          <p:cNvSpPr txBox="1"/>
          <p:nvPr/>
        </p:nvSpPr>
        <p:spPr>
          <a:xfrm>
            <a:off x="5016631" y="6405732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1D5775-5032-4615-AA74-D75A55B3DBD6}"/>
              </a:ext>
            </a:extLst>
          </p:cNvPr>
          <p:cNvSpPr txBox="1"/>
          <p:nvPr/>
        </p:nvSpPr>
        <p:spPr>
          <a:xfrm>
            <a:off x="2318994" y="461913"/>
            <a:ext cx="733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C4D209-7822-4CAC-AC4D-5551EF4FD01C}"/>
              </a:ext>
            </a:extLst>
          </p:cNvPr>
          <p:cNvSpPr txBox="1"/>
          <p:nvPr/>
        </p:nvSpPr>
        <p:spPr>
          <a:xfrm>
            <a:off x="2931735" y="752458"/>
            <a:ext cx="58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Evolution</a:t>
            </a:r>
            <a:r>
              <a:rPr lang="it-IT" sz="2000" dirty="0"/>
              <a:t> of the success of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genre</a:t>
            </a:r>
            <a:r>
              <a:rPr lang="it-IT" sz="2000" dirty="0"/>
              <a:t> over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3AE745-C6F1-48D7-AFCE-E4CE62630128}"/>
              </a:ext>
            </a:extLst>
          </p:cNvPr>
          <p:cNvSpPr/>
          <p:nvPr/>
        </p:nvSpPr>
        <p:spPr>
          <a:xfrm>
            <a:off x="4355184" y="2479249"/>
            <a:ext cx="3789575" cy="3598231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1C05EB-485A-4416-8C9E-4ED01469572E}"/>
              </a:ext>
            </a:extLst>
          </p:cNvPr>
          <p:cNvSpPr txBox="1"/>
          <p:nvPr/>
        </p:nvSpPr>
        <p:spPr>
          <a:xfrm>
            <a:off x="5029199" y="2479249"/>
            <a:ext cx="24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Selection</a:t>
            </a:r>
            <a:r>
              <a:rPr lang="it-IT" dirty="0"/>
              <a:t> area to zoom on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period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039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7B2F875-F189-48C9-9187-FA972483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82" y="1358002"/>
            <a:ext cx="10198035" cy="5369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9EC863-6337-4DD3-BAA4-B818757FAC6E}"/>
              </a:ext>
            </a:extLst>
          </p:cNvPr>
          <p:cNvSpPr txBox="1"/>
          <p:nvPr/>
        </p:nvSpPr>
        <p:spPr>
          <a:xfrm>
            <a:off x="4333186" y="617985"/>
            <a:ext cx="352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Production Countries of </a:t>
            </a:r>
            <a:r>
              <a:rPr lang="it-IT" sz="2000" dirty="0" err="1"/>
              <a:t>Films</a:t>
            </a:r>
            <a:endParaRPr lang="it-IT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7F203C-8C36-49AB-8C4A-A7C43E004FE1}"/>
              </a:ext>
            </a:extLst>
          </p:cNvPr>
          <p:cNvSpPr txBox="1"/>
          <p:nvPr/>
        </p:nvSpPr>
        <p:spPr>
          <a:xfrm>
            <a:off x="1178351" y="1018095"/>
            <a:ext cx="268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films</a:t>
            </a:r>
            <a:r>
              <a:rPr lang="it-IT" sz="1600" dirty="0"/>
              <a:t> </a:t>
            </a:r>
            <a:r>
              <a:rPr lang="it-IT" sz="1600" dirty="0" err="1"/>
              <a:t>produced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519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A360A2C-7DC2-498F-B64D-1FD530232345}"/>
              </a:ext>
            </a:extLst>
          </p:cNvPr>
          <p:cNvSpPr/>
          <p:nvPr/>
        </p:nvSpPr>
        <p:spPr>
          <a:xfrm>
            <a:off x="8746511" y="1165748"/>
            <a:ext cx="2413254" cy="1034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D0F89D0-FF43-4665-AB0A-3AEE1E430EB1}"/>
              </a:ext>
            </a:extLst>
          </p:cNvPr>
          <p:cNvCxnSpPr>
            <a:cxnSpLocks/>
          </p:cNvCxnSpPr>
          <p:nvPr/>
        </p:nvCxnSpPr>
        <p:spPr>
          <a:xfrm flipV="1">
            <a:off x="1527142" y="1065228"/>
            <a:ext cx="0" cy="496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9A6E58-E25E-4546-9979-FAA8373C906D}"/>
              </a:ext>
            </a:extLst>
          </p:cNvPr>
          <p:cNvCxnSpPr>
            <a:cxnSpLocks/>
          </p:cNvCxnSpPr>
          <p:nvPr/>
        </p:nvCxnSpPr>
        <p:spPr>
          <a:xfrm>
            <a:off x="1527142" y="6053582"/>
            <a:ext cx="9632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2FD2981-C960-40C7-AF09-283A16817547}"/>
              </a:ext>
            </a:extLst>
          </p:cNvPr>
          <p:cNvSpPr txBox="1"/>
          <p:nvPr/>
        </p:nvSpPr>
        <p:spPr>
          <a:xfrm>
            <a:off x="5136822" y="6193411"/>
            <a:ext cx="241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 [</a:t>
            </a:r>
            <a:r>
              <a:rPr lang="it-IT" dirty="0" err="1"/>
              <a:t>years</a:t>
            </a:r>
            <a:r>
              <a:rPr lang="it-IT" dirty="0"/>
              <a:t>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3E522F-6228-49C9-868C-1DAB5E256153}"/>
              </a:ext>
            </a:extLst>
          </p:cNvPr>
          <p:cNvSpPr txBox="1"/>
          <p:nvPr/>
        </p:nvSpPr>
        <p:spPr>
          <a:xfrm>
            <a:off x="311085" y="2564091"/>
            <a:ext cx="104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Films</a:t>
            </a:r>
            <a:endParaRPr lang="it-IT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5E33AA-95A7-44D6-AAE7-0E316E77EE5F}"/>
              </a:ext>
            </a:extLst>
          </p:cNvPr>
          <p:cNvSpPr/>
          <p:nvPr/>
        </p:nvSpPr>
        <p:spPr>
          <a:xfrm>
            <a:off x="2403835" y="3742441"/>
            <a:ext cx="650442" cy="650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F5FFAAD-F0E0-4450-BCA1-E3FD19A195E3}"/>
              </a:ext>
            </a:extLst>
          </p:cNvPr>
          <p:cNvSpPr/>
          <p:nvPr/>
        </p:nvSpPr>
        <p:spPr>
          <a:xfrm>
            <a:off x="4431368" y="4119520"/>
            <a:ext cx="1195607" cy="1076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5EB1A2-FFB9-4C3C-98D4-5EDD8934C16C}"/>
              </a:ext>
            </a:extLst>
          </p:cNvPr>
          <p:cNvSpPr/>
          <p:nvPr/>
        </p:nvSpPr>
        <p:spPr>
          <a:xfrm>
            <a:off x="7162778" y="5195721"/>
            <a:ext cx="402212" cy="3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5295B1F-9881-4F9C-89EB-AD9CD3D95EA0}"/>
              </a:ext>
            </a:extLst>
          </p:cNvPr>
          <p:cNvSpPr/>
          <p:nvPr/>
        </p:nvSpPr>
        <p:spPr>
          <a:xfrm>
            <a:off x="5782551" y="1505125"/>
            <a:ext cx="2064491" cy="211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DD63C3F-1895-45B4-BD72-CFE2557916C5}"/>
              </a:ext>
            </a:extLst>
          </p:cNvPr>
          <p:cNvSpPr/>
          <p:nvPr/>
        </p:nvSpPr>
        <p:spPr>
          <a:xfrm>
            <a:off x="3625328" y="2100129"/>
            <a:ext cx="719632" cy="7651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D562C02-7440-411E-A646-59DAE58FF818}"/>
              </a:ext>
            </a:extLst>
          </p:cNvPr>
          <p:cNvSpPr/>
          <p:nvPr/>
        </p:nvSpPr>
        <p:spPr>
          <a:xfrm>
            <a:off x="8531201" y="4119520"/>
            <a:ext cx="839041" cy="816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78BC18-FBEC-4E38-B0BF-F77520B018D0}"/>
              </a:ext>
            </a:extLst>
          </p:cNvPr>
          <p:cNvSpPr/>
          <p:nvPr/>
        </p:nvSpPr>
        <p:spPr>
          <a:xfrm>
            <a:off x="10011266" y="3105836"/>
            <a:ext cx="353474" cy="323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B7CD31-FA43-48D5-A227-4D2C5FA4E6CD}"/>
              </a:ext>
            </a:extLst>
          </p:cNvPr>
          <p:cNvSpPr/>
          <p:nvPr/>
        </p:nvSpPr>
        <p:spPr>
          <a:xfrm>
            <a:off x="8916190" y="1288297"/>
            <a:ext cx="353471" cy="3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4C07F-B9A7-4850-837C-89BD174722AB}"/>
              </a:ext>
            </a:extLst>
          </p:cNvPr>
          <p:cNvSpPr/>
          <p:nvPr/>
        </p:nvSpPr>
        <p:spPr>
          <a:xfrm>
            <a:off x="8920869" y="1751764"/>
            <a:ext cx="353471" cy="3173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94B6F6-9F7C-4C3B-8B5D-3590F57443A1}"/>
              </a:ext>
            </a:extLst>
          </p:cNvPr>
          <p:cNvSpPr txBox="1"/>
          <p:nvPr/>
        </p:nvSpPr>
        <p:spPr>
          <a:xfrm>
            <a:off x="9269661" y="1266246"/>
            <a:ext cx="9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Actors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DF5B0E-4F6D-4415-BF7D-042EE4415DC0}"/>
              </a:ext>
            </a:extLst>
          </p:cNvPr>
          <p:cNvSpPr txBox="1"/>
          <p:nvPr/>
        </p:nvSpPr>
        <p:spPr>
          <a:xfrm>
            <a:off x="9261023" y="1699767"/>
            <a:ext cx="1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Film Directors</a:t>
            </a: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3C7D83A5-F50F-4427-9FC8-B0D2F7AD24E8}"/>
              </a:ext>
            </a:extLst>
          </p:cNvPr>
          <p:cNvSpPr/>
          <p:nvPr/>
        </p:nvSpPr>
        <p:spPr>
          <a:xfrm>
            <a:off x="8916190" y="1266246"/>
            <a:ext cx="339308" cy="37706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9722D005-079D-4862-AE44-1E77332F4E1C}"/>
              </a:ext>
            </a:extLst>
          </p:cNvPr>
          <p:cNvSpPr/>
          <p:nvPr/>
        </p:nvSpPr>
        <p:spPr>
          <a:xfrm>
            <a:off x="8916190" y="1730165"/>
            <a:ext cx="339308" cy="37706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9A4C28D-2E73-48D6-AE33-320C2C3BDBBE}"/>
              </a:ext>
            </a:extLst>
          </p:cNvPr>
          <p:cNvSpPr txBox="1"/>
          <p:nvPr/>
        </p:nvSpPr>
        <p:spPr>
          <a:xfrm>
            <a:off x="3430552" y="487258"/>
            <a:ext cx="533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Successfull</a:t>
            </a:r>
            <a:r>
              <a:rPr lang="it-IT" sz="2000" dirty="0"/>
              <a:t> People in the History of Cinema</a:t>
            </a:r>
          </a:p>
        </p:txBody>
      </p:sp>
    </p:spTree>
    <p:extLst>
      <p:ext uri="{BB962C8B-B14F-4D97-AF65-F5344CB8AC3E}">
        <p14:creationId xmlns:p14="http://schemas.microsoft.com/office/powerpoint/2010/main" val="24127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871BA72-0DBC-4CB7-BC7B-26DFB79E2A8F}"/>
              </a:ext>
            </a:extLst>
          </p:cNvPr>
          <p:cNvSpPr/>
          <p:nvPr/>
        </p:nvSpPr>
        <p:spPr>
          <a:xfrm>
            <a:off x="4102231" y="1505932"/>
            <a:ext cx="3987538" cy="3846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DAA755-76F8-4016-AC46-D25AA7E1ECD0}"/>
              </a:ext>
            </a:extLst>
          </p:cNvPr>
          <p:cNvSpPr txBox="1"/>
          <p:nvPr/>
        </p:nvSpPr>
        <p:spPr>
          <a:xfrm rot="19294688">
            <a:off x="3003110" y="5167402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FF0000"/>
                </a:solidFill>
              </a:rPr>
              <a:t>Quentin Tarantino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57E197-ED53-4969-9DAB-DCADB63F8844}"/>
              </a:ext>
            </a:extLst>
          </p:cNvPr>
          <p:cNvSpPr txBox="1"/>
          <p:nvPr/>
        </p:nvSpPr>
        <p:spPr>
          <a:xfrm rot="1266187">
            <a:off x="2337847" y="2286062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Thurman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F06131-06D0-49CC-9DDB-00C1172760D0}"/>
              </a:ext>
            </a:extLst>
          </p:cNvPr>
          <p:cNvSpPr txBox="1"/>
          <p:nvPr/>
        </p:nvSpPr>
        <p:spPr>
          <a:xfrm rot="20932816">
            <a:off x="7993930" y="2665429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Michael Madsen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1C8BA4-5FD7-4B8A-8076-6A4270C8C40A}"/>
              </a:ext>
            </a:extLst>
          </p:cNvPr>
          <p:cNvSpPr txBox="1"/>
          <p:nvPr/>
        </p:nvSpPr>
        <p:spPr>
          <a:xfrm rot="1814808">
            <a:off x="7786539" y="4465776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Richard </a:t>
            </a:r>
            <a:r>
              <a:rPr lang="it-IT" dirty="0" err="1">
                <a:solidFill>
                  <a:srgbClr val="FF0000"/>
                </a:solidFill>
              </a:rPr>
              <a:t>Driscoll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69EAC85-3CB2-465D-9C1D-09F9189529EC}"/>
              </a:ext>
            </a:extLst>
          </p:cNvPr>
          <p:cNvSpPr/>
          <p:nvPr/>
        </p:nvSpPr>
        <p:spPr>
          <a:xfrm>
            <a:off x="4260915" y="2818614"/>
            <a:ext cx="1288189" cy="1951349"/>
          </a:xfrm>
          <a:custGeom>
            <a:avLst/>
            <a:gdLst>
              <a:gd name="connsiteX0" fmla="*/ 0 w 1288189"/>
              <a:gd name="connsiteY0" fmla="*/ 0 h 1951349"/>
              <a:gd name="connsiteX1" fmla="*/ 1282046 w 1288189"/>
              <a:gd name="connsiteY1" fmla="*/ 707011 h 1951349"/>
              <a:gd name="connsiteX2" fmla="*/ 480767 w 1288189"/>
              <a:gd name="connsiteY2" fmla="*/ 1951349 h 195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189" h="1951349">
                <a:moveTo>
                  <a:pt x="0" y="0"/>
                </a:moveTo>
                <a:cubicBezTo>
                  <a:pt x="600959" y="190893"/>
                  <a:pt x="1201918" y="381786"/>
                  <a:pt x="1282046" y="707011"/>
                </a:cubicBezTo>
                <a:cubicBezTo>
                  <a:pt x="1362174" y="1032236"/>
                  <a:pt x="634738" y="1723535"/>
                  <a:pt x="480767" y="195134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D6CE30D2-F969-4709-8700-EDB3694123F5}"/>
              </a:ext>
            </a:extLst>
          </p:cNvPr>
          <p:cNvSpPr/>
          <p:nvPr/>
        </p:nvSpPr>
        <p:spPr>
          <a:xfrm rot="12472644">
            <a:off x="6893120" y="3018722"/>
            <a:ext cx="1253524" cy="940045"/>
          </a:xfrm>
          <a:custGeom>
            <a:avLst/>
            <a:gdLst>
              <a:gd name="connsiteX0" fmla="*/ 0 w 1288189"/>
              <a:gd name="connsiteY0" fmla="*/ 0 h 1951349"/>
              <a:gd name="connsiteX1" fmla="*/ 1282046 w 1288189"/>
              <a:gd name="connsiteY1" fmla="*/ 707011 h 1951349"/>
              <a:gd name="connsiteX2" fmla="*/ 480767 w 1288189"/>
              <a:gd name="connsiteY2" fmla="*/ 1951349 h 195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189" h="1951349">
                <a:moveTo>
                  <a:pt x="0" y="0"/>
                </a:moveTo>
                <a:cubicBezTo>
                  <a:pt x="600959" y="190893"/>
                  <a:pt x="1201918" y="381786"/>
                  <a:pt x="1282046" y="707011"/>
                </a:cubicBezTo>
                <a:cubicBezTo>
                  <a:pt x="1362174" y="1032236"/>
                  <a:pt x="634738" y="1723535"/>
                  <a:pt x="480767" y="195134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2FA203-23E8-4D23-B76B-1988834C88D9}"/>
              </a:ext>
            </a:extLst>
          </p:cNvPr>
          <p:cNvSpPr/>
          <p:nvPr/>
        </p:nvSpPr>
        <p:spPr>
          <a:xfrm>
            <a:off x="4732256" y="3072257"/>
            <a:ext cx="3261674" cy="1603438"/>
          </a:xfrm>
          <a:custGeom>
            <a:avLst/>
            <a:gdLst>
              <a:gd name="connsiteX0" fmla="*/ 3261674 w 3261674"/>
              <a:gd name="connsiteY0" fmla="*/ 10308 h 1603438"/>
              <a:gd name="connsiteX1" fmla="*/ 1357459 w 3261674"/>
              <a:gd name="connsiteY1" fmla="*/ 236551 h 1603438"/>
              <a:gd name="connsiteX2" fmla="*/ 0 w 3261674"/>
              <a:gd name="connsiteY2" fmla="*/ 1603438 h 160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674" h="1603438">
                <a:moveTo>
                  <a:pt x="3261674" y="10308"/>
                </a:moveTo>
                <a:cubicBezTo>
                  <a:pt x="2581372" y="-9332"/>
                  <a:pt x="1901071" y="-28971"/>
                  <a:pt x="1357459" y="236551"/>
                </a:cubicBezTo>
                <a:cubicBezTo>
                  <a:pt x="813847" y="502073"/>
                  <a:pt x="219959" y="1350485"/>
                  <a:pt x="0" y="160343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0AC8E91-46B4-4CC0-8DAF-DAA601D55BAB}"/>
              </a:ext>
            </a:extLst>
          </p:cNvPr>
          <p:cNvSpPr txBox="1"/>
          <p:nvPr/>
        </p:nvSpPr>
        <p:spPr>
          <a:xfrm>
            <a:off x="4288746" y="885615"/>
            <a:ext cx="361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Who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worked</a:t>
            </a:r>
            <a:r>
              <a:rPr lang="it-IT" sz="2000" dirty="0"/>
              <a:t> with </a:t>
            </a:r>
            <a:r>
              <a:rPr lang="it-IT" sz="2000" dirty="0" err="1"/>
              <a:t>who</a:t>
            </a:r>
            <a:r>
              <a:rPr lang="it-IT" sz="20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0FBD-E497-480C-B43E-24CB8E477EA5}"/>
              </a:ext>
            </a:extLst>
          </p:cNvPr>
          <p:cNvSpPr/>
          <p:nvPr/>
        </p:nvSpPr>
        <p:spPr>
          <a:xfrm>
            <a:off x="8293683" y="5601592"/>
            <a:ext cx="2413254" cy="1034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2D783-9A08-403E-948E-F9A957DA9F4F}"/>
              </a:ext>
            </a:extLst>
          </p:cNvPr>
          <p:cNvSpPr/>
          <p:nvPr/>
        </p:nvSpPr>
        <p:spPr>
          <a:xfrm>
            <a:off x="8463362" y="5724141"/>
            <a:ext cx="353471" cy="3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FEA6CE-A071-4664-BC34-AC7C8A0C1249}"/>
              </a:ext>
            </a:extLst>
          </p:cNvPr>
          <p:cNvSpPr/>
          <p:nvPr/>
        </p:nvSpPr>
        <p:spPr>
          <a:xfrm>
            <a:off x="8468041" y="6187608"/>
            <a:ext cx="353471" cy="3173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7D6B92-1D47-4B13-AA62-0972AAF61F86}"/>
              </a:ext>
            </a:extLst>
          </p:cNvPr>
          <p:cNvSpPr txBox="1"/>
          <p:nvPr/>
        </p:nvSpPr>
        <p:spPr>
          <a:xfrm>
            <a:off x="8816833" y="5702090"/>
            <a:ext cx="9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Actors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9AB8A4-D394-422B-BC56-35EC81EF4252}"/>
              </a:ext>
            </a:extLst>
          </p:cNvPr>
          <p:cNvSpPr txBox="1"/>
          <p:nvPr/>
        </p:nvSpPr>
        <p:spPr>
          <a:xfrm>
            <a:off x="8808195" y="6135611"/>
            <a:ext cx="1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Film Directors</a:t>
            </a:r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C795791A-4716-4FEC-83C6-6B84A9EDAD54}"/>
              </a:ext>
            </a:extLst>
          </p:cNvPr>
          <p:cNvSpPr/>
          <p:nvPr/>
        </p:nvSpPr>
        <p:spPr>
          <a:xfrm>
            <a:off x="8463362" y="5702090"/>
            <a:ext cx="339308" cy="37706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50138EE2-3530-4CA5-957D-7F782A8A67EF}"/>
              </a:ext>
            </a:extLst>
          </p:cNvPr>
          <p:cNvSpPr/>
          <p:nvPr/>
        </p:nvSpPr>
        <p:spPr>
          <a:xfrm>
            <a:off x="8463362" y="6166009"/>
            <a:ext cx="339308" cy="377066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Giacomo Alliata</dc:creator>
  <cp:lastModifiedBy>Giacomo Alliata</cp:lastModifiedBy>
  <cp:revision>5</cp:revision>
  <dcterms:created xsi:type="dcterms:W3CDTF">2020-04-30T14:20:40Z</dcterms:created>
  <dcterms:modified xsi:type="dcterms:W3CDTF">2020-04-30T14:53:14Z</dcterms:modified>
</cp:coreProperties>
</file>