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3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5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3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4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6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2E2D-B065-462F-8EFB-9D7DFC636930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0808-2674-43CC-80EA-538CDB0A9F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14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Плавание</dc:title>
  <dc:creator>Тимофей Синявский</dc:creator>
  <cp:lastModifiedBy>Тимофей Синявский</cp:lastModifiedBy>
  <cp:revision>1</cp:revision>
  <dcterms:created xsi:type="dcterms:W3CDTF">2020-02-24T20:38:58Z</dcterms:created>
  <dcterms:modified xsi:type="dcterms:W3CDTF">2020-02-24T20:42:10Z</dcterms:modified>
</cp:coreProperties>
</file>