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6858000" cx="12192000"/>
  <p:notesSz cx="6858000" cy="9144000"/>
  <p:embeddedFontLst>
    <p:embeddedFont>
      <p:font typeface="Bodoni"/>
      <p:regular r:id="rId46"/>
      <p:bold r:id="rId47"/>
      <p:italic r:id="rId48"/>
      <p:boldItalic r:id="rId49"/>
    </p:embeddedFont>
    <p:embeddedFont>
      <p:font typeface="Century Gothic"/>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D1E3F07-1434-4133-8124-A106A424B86D}">
  <a:tblStyle styleId="{ED1E3F07-1434-4133-8124-A106A424B86D}"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Bodoni-regular.fntdata"/><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Bodoni-italic.fntdata"/><Relationship Id="rId47" Type="http://schemas.openxmlformats.org/officeDocument/2006/relationships/font" Target="fonts/Bodoni-bold.fntdata"/><Relationship Id="rId49" Type="http://schemas.openxmlformats.org/officeDocument/2006/relationships/font" Target="fonts/Bodoni-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CenturyGothic-bold.fntdata"/><Relationship Id="rId50" Type="http://schemas.openxmlformats.org/officeDocument/2006/relationships/font" Target="fonts/CenturyGothic-regular.fntdata"/><Relationship Id="rId53" Type="http://schemas.openxmlformats.org/officeDocument/2006/relationships/font" Target="fonts/CenturyGothic-boldItalic.fntdata"/><Relationship Id="rId52" Type="http://schemas.openxmlformats.org/officeDocument/2006/relationships/font" Target="fonts/CenturyGothic-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a8afd3ee15_1_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a8afd3ee15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a8afd3ee15_1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a8afd3ee15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a8b87e9c12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a8b87e9c12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a8afd3ee15_1_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a8afd3ee15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a8afd3ee15_1_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a8afd3ee15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a8b87e9c12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a8b87e9c1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a8b87e9c12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a8b87e9c1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a8afd3ee15_1_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a8afd3ee15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a8afd3ee15_1_9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a8afd3ee15_1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a8afd3ee15_1_1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a8afd3ee15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a8b87e9c12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a8b87e9c1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a98edd605a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a98edd605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a98edd605a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a98edd605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a98edd605a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a98edd605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a98edd605a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a98edd605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a98edd605a_0_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a98edd605a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a98edd605a_0_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a98edd605a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a98edd605a_0_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a98edd605a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ab54892bdb_1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ab54892bdb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a98edd605a_0_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a98edd605a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a34e85ac8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a34e85ac8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a34e85ac80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a34e85ac8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a34e85ac80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a34e85ac8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a790149dd0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a790149dd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a790149dd0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a790149dd0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a5d505646d_1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a5d505646d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a5d505646d_1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a5d505646d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a5d505646d_1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a5d505646d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a5d505646d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a5d505646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a5d505646d_1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a5d505646d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9d6a2bb9eb_1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9d6a2bb9eb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a8afd3ee15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a8afd3ee1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a8afd3ee15_1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a8afd3ee15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a8afd3ee15_1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a8afd3ee15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a8afd3ee15_1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a8afd3ee15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8" name="Shape 38"/>
        <p:cNvGrpSpPr/>
        <p:nvPr/>
      </p:nvGrpSpPr>
      <p:grpSpPr>
        <a:xfrm>
          <a:off x="0" y="0"/>
          <a:ext cx="0" cy="0"/>
          <a:chOff x="0" y="0"/>
          <a:chExt cx="0" cy="0"/>
        </a:xfrm>
      </p:grpSpPr>
      <p:sp>
        <p:nvSpPr>
          <p:cNvPr id="39" name="Google Shape;39;p2"/>
          <p:cNvSpPr txBox="1"/>
          <p:nvPr>
            <p:ph type="ctrTitle"/>
          </p:nvPr>
        </p:nvSpPr>
        <p:spPr>
          <a:xfrm>
            <a:off x="2589213" y="2514600"/>
            <a:ext cx="8915400" cy="22629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Clr>
                <a:srgbClr val="262626"/>
              </a:buClr>
              <a:buSzPts val="5400"/>
              <a:buFont typeface="Century Gothic"/>
              <a:buNone/>
              <a:defRPr sz="54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0" name="Google Shape;40;p2"/>
          <p:cNvSpPr txBox="1"/>
          <p:nvPr>
            <p:ph idx="1" type="subTitle"/>
          </p:nvPr>
        </p:nvSpPr>
        <p:spPr>
          <a:xfrm>
            <a:off x="2589213" y="4777379"/>
            <a:ext cx="8915400" cy="1126200"/>
          </a:xfrm>
          <a:prstGeom prst="rect">
            <a:avLst/>
          </a:prstGeom>
          <a:noFill/>
          <a:ln>
            <a:noFill/>
          </a:ln>
        </p:spPr>
        <p:txBody>
          <a:bodyPr anchorCtr="0" anchor="t" bIns="45700" lIns="91425" spcFirstLastPara="1" rIns="91425" wrap="square" tIns="45700">
            <a:noAutofit/>
          </a:bodyPr>
          <a:lstStyle>
            <a:lvl1pPr lvl="0" rtl="0" algn="l">
              <a:spcBef>
                <a:spcPts val="1000"/>
              </a:spcBef>
              <a:spcAft>
                <a:spcPts val="0"/>
              </a:spcAft>
              <a:buSzPts val="1800"/>
              <a:buNone/>
              <a:defRPr>
                <a:solidFill>
                  <a:srgbClr val="595959"/>
                </a:solidFill>
              </a:defRPr>
            </a:lvl1pPr>
            <a:lvl2pPr lvl="1" rtl="0" algn="ctr">
              <a:spcBef>
                <a:spcPts val="1000"/>
              </a:spcBef>
              <a:spcAft>
                <a:spcPts val="0"/>
              </a:spcAft>
              <a:buSzPts val="1600"/>
              <a:buNone/>
              <a:defRPr>
                <a:solidFill>
                  <a:srgbClr val="888888"/>
                </a:solidFill>
              </a:defRPr>
            </a:lvl2pPr>
            <a:lvl3pPr lvl="2" rtl="0" algn="ctr">
              <a:spcBef>
                <a:spcPts val="1000"/>
              </a:spcBef>
              <a:spcAft>
                <a:spcPts val="0"/>
              </a:spcAft>
              <a:buSzPts val="1400"/>
              <a:buNone/>
              <a:defRPr>
                <a:solidFill>
                  <a:srgbClr val="888888"/>
                </a:solidFill>
              </a:defRPr>
            </a:lvl3pPr>
            <a:lvl4pPr lvl="3" rtl="0" algn="ctr">
              <a:spcBef>
                <a:spcPts val="1000"/>
              </a:spcBef>
              <a:spcAft>
                <a:spcPts val="0"/>
              </a:spcAft>
              <a:buSzPts val="1200"/>
              <a:buNone/>
              <a:defRPr>
                <a:solidFill>
                  <a:srgbClr val="888888"/>
                </a:solidFill>
              </a:defRPr>
            </a:lvl4pPr>
            <a:lvl5pPr lvl="4" rtl="0" algn="ctr">
              <a:spcBef>
                <a:spcPts val="1000"/>
              </a:spcBef>
              <a:spcAft>
                <a:spcPts val="0"/>
              </a:spcAft>
              <a:buSzPts val="1200"/>
              <a:buNone/>
              <a:defRPr>
                <a:solidFill>
                  <a:srgbClr val="888888"/>
                </a:solidFill>
              </a:defRPr>
            </a:lvl5pPr>
            <a:lvl6pPr lvl="5" rtl="0" algn="ctr">
              <a:spcBef>
                <a:spcPts val="1000"/>
              </a:spcBef>
              <a:spcAft>
                <a:spcPts val="0"/>
              </a:spcAft>
              <a:buSzPts val="1200"/>
              <a:buNone/>
              <a:defRPr>
                <a:solidFill>
                  <a:srgbClr val="888888"/>
                </a:solidFill>
              </a:defRPr>
            </a:lvl6pPr>
            <a:lvl7pPr lvl="6" rtl="0" algn="ctr">
              <a:spcBef>
                <a:spcPts val="1000"/>
              </a:spcBef>
              <a:spcAft>
                <a:spcPts val="0"/>
              </a:spcAft>
              <a:buSzPts val="1200"/>
              <a:buNone/>
              <a:defRPr>
                <a:solidFill>
                  <a:srgbClr val="888888"/>
                </a:solidFill>
              </a:defRPr>
            </a:lvl7pPr>
            <a:lvl8pPr lvl="7" rtl="0" algn="ctr">
              <a:spcBef>
                <a:spcPts val="1000"/>
              </a:spcBef>
              <a:spcAft>
                <a:spcPts val="0"/>
              </a:spcAft>
              <a:buSzPts val="1200"/>
              <a:buNone/>
              <a:defRPr>
                <a:solidFill>
                  <a:srgbClr val="888888"/>
                </a:solidFill>
              </a:defRPr>
            </a:lvl8pPr>
            <a:lvl9pPr lvl="8" rtl="0" algn="ctr">
              <a:spcBef>
                <a:spcPts val="1000"/>
              </a:spcBef>
              <a:spcAft>
                <a:spcPts val="0"/>
              </a:spcAft>
              <a:buSzPts val="1200"/>
              <a:buNone/>
              <a:defRPr>
                <a:solidFill>
                  <a:srgbClr val="888888"/>
                </a:solidFill>
              </a:defRPr>
            </a:lvl9pPr>
          </a:lstStyle>
          <a:p/>
        </p:txBody>
      </p:sp>
      <p:sp>
        <p:nvSpPr>
          <p:cNvPr id="41" name="Google Shape;41;p2"/>
          <p:cNvSpPr txBox="1"/>
          <p:nvPr>
            <p:ph idx="10" type="dt"/>
          </p:nvPr>
        </p:nvSpPr>
        <p:spPr>
          <a:xfrm>
            <a:off x="10361612" y="6130437"/>
            <a:ext cx="1146300" cy="3705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2" name="Google Shape;42;p2"/>
          <p:cNvSpPr txBox="1"/>
          <p:nvPr>
            <p:ph idx="11" type="ftr"/>
          </p:nvPr>
        </p:nvSpPr>
        <p:spPr>
          <a:xfrm>
            <a:off x="2589212" y="6135808"/>
            <a:ext cx="7620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3" name="Google Shape;43;p2"/>
          <p:cNvSpPr/>
          <p:nvPr/>
        </p:nvSpPr>
        <p:spPr>
          <a:xfrm>
            <a:off x="0" y="4323810"/>
            <a:ext cx="1744652" cy="778589"/>
          </a:xfrm>
          <a:custGeom>
            <a:rect b="b" l="l" r="r" t="t"/>
            <a:pathLst>
              <a:path extrusionOk="0" h="166" w="372">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txBox="1"/>
          <p:nvPr>
            <p:ph idx="12" type="sldNum"/>
          </p:nvPr>
        </p:nvSpPr>
        <p:spPr>
          <a:xfrm>
            <a:off x="531812" y="4529540"/>
            <a:ext cx="7797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04" name="Shape 104"/>
        <p:cNvGrpSpPr/>
        <p:nvPr/>
      </p:nvGrpSpPr>
      <p:grpSpPr>
        <a:xfrm>
          <a:off x="0" y="0"/>
          <a:ext cx="0" cy="0"/>
          <a:chOff x="0" y="0"/>
          <a:chExt cx="0" cy="0"/>
        </a:xfrm>
      </p:grpSpPr>
      <p:sp>
        <p:nvSpPr>
          <p:cNvPr id="105" name="Google Shape;105;p11"/>
          <p:cNvSpPr txBox="1"/>
          <p:nvPr>
            <p:ph type="title"/>
          </p:nvPr>
        </p:nvSpPr>
        <p:spPr>
          <a:xfrm>
            <a:off x="2589212" y="609600"/>
            <a:ext cx="8915400" cy="31170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Clr>
                <a:srgbClr val="262626"/>
              </a:buClr>
              <a:buSzPts val="4800"/>
              <a:buFont typeface="Century Gothic"/>
              <a:buNone/>
              <a:defRPr b="0" sz="4800" cap="none"/>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6" name="Google Shape;106;p11"/>
          <p:cNvSpPr txBox="1"/>
          <p:nvPr>
            <p:ph idx="1" type="body"/>
          </p:nvPr>
        </p:nvSpPr>
        <p:spPr>
          <a:xfrm>
            <a:off x="2589212" y="4354046"/>
            <a:ext cx="8915400" cy="1555800"/>
          </a:xfrm>
          <a:prstGeom prst="rect">
            <a:avLst/>
          </a:prstGeom>
          <a:noFill/>
          <a:ln>
            <a:noFill/>
          </a:ln>
        </p:spPr>
        <p:txBody>
          <a:bodyPr anchorCtr="0" anchor="ctr" bIns="45700" lIns="91425" spcFirstLastPara="1" rIns="91425" wrap="square" tIns="45700">
            <a:noAutofit/>
          </a:bodyPr>
          <a:lstStyle>
            <a:lvl1pPr indent="-228600" lvl="0" marL="457200" rtl="0" algn="l">
              <a:spcBef>
                <a:spcPts val="1000"/>
              </a:spcBef>
              <a:spcAft>
                <a:spcPts val="0"/>
              </a:spcAft>
              <a:buSzPts val="1800"/>
              <a:buNone/>
              <a:defRPr sz="1800">
                <a:solidFill>
                  <a:srgbClr val="595959"/>
                </a:solidFill>
              </a:defRPr>
            </a:lvl1pPr>
            <a:lvl2pPr indent="-228600" lvl="1" marL="914400" rtl="0" algn="l">
              <a:spcBef>
                <a:spcPts val="1000"/>
              </a:spcBef>
              <a:spcAft>
                <a:spcPts val="0"/>
              </a:spcAft>
              <a:buSzPts val="1800"/>
              <a:buNone/>
              <a:defRPr sz="1800">
                <a:solidFill>
                  <a:srgbClr val="888888"/>
                </a:solidFill>
              </a:defRPr>
            </a:lvl2pPr>
            <a:lvl3pPr indent="-228600" lvl="2" marL="1371600" rtl="0" algn="l">
              <a:spcBef>
                <a:spcPts val="1000"/>
              </a:spcBef>
              <a:spcAft>
                <a:spcPts val="0"/>
              </a:spcAft>
              <a:buSzPts val="1600"/>
              <a:buNone/>
              <a:defRPr sz="1600">
                <a:solidFill>
                  <a:srgbClr val="888888"/>
                </a:solidFill>
              </a:defRPr>
            </a:lvl3pPr>
            <a:lvl4pPr indent="-228600" lvl="3" marL="1828800" rtl="0" algn="l">
              <a:spcBef>
                <a:spcPts val="1000"/>
              </a:spcBef>
              <a:spcAft>
                <a:spcPts val="0"/>
              </a:spcAft>
              <a:buSzPts val="1400"/>
              <a:buNone/>
              <a:defRPr sz="1400">
                <a:solidFill>
                  <a:srgbClr val="888888"/>
                </a:solidFill>
              </a:defRPr>
            </a:lvl4pPr>
            <a:lvl5pPr indent="-228600" lvl="4" marL="2286000" rtl="0" algn="l">
              <a:spcBef>
                <a:spcPts val="1000"/>
              </a:spcBef>
              <a:spcAft>
                <a:spcPts val="0"/>
              </a:spcAft>
              <a:buSzPts val="1400"/>
              <a:buNone/>
              <a:defRPr sz="1400">
                <a:solidFill>
                  <a:srgbClr val="888888"/>
                </a:solidFill>
              </a:defRPr>
            </a:lvl5pPr>
            <a:lvl6pPr indent="-228600" lvl="5" marL="2743200" rtl="0" algn="l">
              <a:spcBef>
                <a:spcPts val="1000"/>
              </a:spcBef>
              <a:spcAft>
                <a:spcPts val="0"/>
              </a:spcAft>
              <a:buSzPts val="1400"/>
              <a:buNone/>
              <a:defRPr sz="1400">
                <a:solidFill>
                  <a:srgbClr val="888888"/>
                </a:solidFill>
              </a:defRPr>
            </a:lvl6pPr>
            <a:lvl7pPr indent="-228600" lvl="6" marL="3200400" rtl="0" algn="l">
              <a:spcBef>
                <a:spcPts val="1000"/>
              </a:spcBef>
              <a:spcAft>
                <a:spcPts val="0"/>
              </a:spcAft>
              <a:buSzPts val="1400"/>
              <a:buNone/>
              <a:defRPr sz="1400">
                <a:solidFill>
                  <a:srgbClr val="888888"/>
                </a:solidFill>
              </a:defRPr>
            </a:lvl7pPr>
            <a:lvl8pPr indent="-228600" lvl="7" marL="3657600" rtl="0" algn="l">
              <a:spcBef>
                <a:spcPts val="1000"/>
              </a:spcBef>
              <a:spcAft>
                <a:spcPts val="0"/>
              </a:spcAft>
              <a:buSzPts val="1400"/>
              <a:buNone/>
              <a:defRPr sz="1400">
                <a:solidFill>
                  <a:srgbClr val="888888"/>
                </a:solidFill>
              </a:defRPr>
            </a:lvl8pPr>
            <a:lvl9pPr indent="-228600" lvl="8" marL="4114800" rtl="0" algn="l">
              <a:spcBef>
                <a:spcPts val="1000"/>
              </a:spcBef>
              <a:spcAft>
                <a:spcPts val="0"/>
              </a:spcAft>
              <a:buSzPts val="1400"/>
              <a:buNone/>
              <a:defRPr sz="1400">
                <a:solidFill>
                  <a:srgbClr val="888888"/>
                </a:solidFill>
              </a:defRPr>
            </a:lvl9pPr>
          </a:lstStyle>
          <a:p/>
        </p:txBody>
      </p:sp>
      <p:sp>
        <p:nvSpPr>
          <p:cNvPr id="107" name="Google Shape;107;p11"/>
          <p:cNvSpPr txBox="1"/>
          <p:nvPr>
            <p:ph idx="10" type="dt"/>
          </p:nvPr>
        </p:nvSpPr>
        <p:spPr>
          <a:xfrm>
            <a:off x="10361612" y="6130437"/>
            <a:ext cx="1146300" cy="3705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8" name="Google Shape;108;p11"/>
          <p:cNvSpPr txBox="1"/>
          <p:nvPr>
            <p:ph idx="11" type="ftr"/>
          </p:nvPr>
        </p:nvSpPr>
        <p:spPr>
          <a:xfrm>
            <a:off x="2589212" y="6135808"/>
            <a:ext cx="7620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9" name="Google Shape;109;p11"/>
          <p:cNvSpPr/>
          <p:nvPr/>
        </p:nvSpPr>
        <p:spPr>
          <a:xfrm flipH="1" rot="10800000">
            <a:off x="-4189" y="3178172"/>
            <a:ext cx="1588529" cy="507300"/>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txBox="1"/>
          <p:nvPr>
            <p:ph idx="12" type="sldNum"/>
          </p:nvPr>
        </p:nvSpPr>
        <p:spPr>
          <a:xfrm>
            <a:off x="531812" y="3244139"/>
            <a:ext cx="7797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11" name="Shape 111"/>
        <p:cNvGrpSpPr/>
        <p:nvPr/>
      </p:nvGrpSpPr>
      <p:grpSpPr>
        <a:xfrm>
          <a:off x="0" y="0"/>
          <a:ext cx="0" cy="0"/>
          <a:chOff x="0" y="0"/>
          <a:chExt cx="0" cy="0"/>
        </a:xfrm>
      </p:grpSpPr>
      <p:sp>
        <p:nvSpPr>
          <p:cNvPr id="112" name="Google Shape;112;p12"/>
          <p:cNvSpPr txBox="1"/>
          <p:nvPr>
            <p:ph type="title"/>
          </p:nvPr>
        </p:nvSpPr>
        <p:spPr>
          <a:xfrm>
            <a:off x="2849949" y="609600"/>
            <a:ext cx="8394000" cy="28956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Clr>
                <a:srgbClr val="262626"/>
              </a:buClr>
              <a:buSzPts val="4800"/>
              <a:buFont typeface="Century Gothic"/>
              <a:buNone/>
              <a:defRPr b="0" sz="4800" cap="none"/>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3" name="Google Shape;113;p12"/>
          <p:cNvSpPr txBox="1"/>
          <p:nvPr>
            <p:ph idx="1" type="body"/>
          </p:nvPr>
        </p:nvSpPr>
        <p:spPr>
          <a:xfrm>
            <a:off x="3275012" y="3505200"/>
            <a:ext cx="7536600" cy="381000"/>
          </a:xfrm>
          <a:prstGeom prst="rect">
            <a:avLst/>
          </a:prstGeom>
          <a:noFill/>
          <a:ln>
            <a:noFill/>
          </a:ln>
        </p:spPr>
        <p:txBody>
          <a:bodyPr anchorCtr="0" anchor="ctr" bIns="45700" lIns="91425" spcFirstLastPara="1" rIns="91425" wrap="square" tIns="45700">
            <a:noAutofit/>
          </a:bodyPr>
          <a:lstStyle>
            <a:lvl1pPr indent="-228600" lvl="0" marL="457200" rtl="0" algn="l">
              <a:spcBef>
                <a:spcPts val="1000"/>
              </a:spcBef>
              <a:spcAft>
                <a:spcPts val="0"/>
              </a:spcAft>
              <a:buSzPts val="1600"/>
              <a:buFont typeface="Century Gothic"/>
              <a:buNone/>
              <a:defRPr sz="1600">
                <a:solidFill>
                  <a:srgbClr val="7F7F7F"/>
                </a:solidFill>
              </a:defRPr>
            </a:lvl1pPr>
            <a:lvl2pPr indent="-228600" lvl="1" marL="914400" rtl="0" algn="l">
              <a:spcBef>
                <a:spcPts val="1000"/>
              </a:spcBef>
              <a:spcAft>
                <a:spcPts val="0"/>
              </a:spcAft>
              <a:buSzPts val="1600"/>
              <a:buFont typeface="Century Gothic"/>
              <a:buNone/>
              <a:defRPr/>
            </a:lvl2pPr>
            <a:lvl3pPr indent="-228600" lvl="2" marL="1371600" rtl="0" algn="l">
              <a:spcBef>
                <a:spcPts val="1000"/>
              </a:spcBef>
              <a:spcAft>
                <a:spcPts val="0"/>
              </a:spcAft>
              <a:buSzPts val="1400"/>
              <a:buFont typeface="Century Gothic"/>
              <a:buNone/>
              <a:defRPr/>
            </a:lvl3pPr>
            <a:lvl4pPr indent="-228600" lvl="3" marL="1828800" rtl="0" algn="l">
              <a:spcBef>
                <a:spcPts val="1000"/>
              </a:spcBef>
              <a:spcAft>
                <a:spcPts val="0"/>
              </a:spcAft>
              <a:buSzPts val="1200"/>
              <a:buFont typeface="Century Gothic"/>
              <a:buNone/>
              <a:defRPr/>
            </a:lvl4pPr>
            <a:lvl5pPr indent="-228600" lvl="4" marL="2286000" rtl="0" algn="l">
              <a:spcBef>
                <a:spcPts val="1000"/>
              </a:spcBef>
              <a:spcAft>
                <a:spcPts val="0"/>
              </a:spcAft>
              <a:buSzPts val="1200"/>
              <a:buFont typeface="Century Gothic"/>
              <a:buNone/>
              <a:defRPr/>
            </a:lvl5pPr>
            <a:lvl6pPr indent="-342900" lvl="5" marL="2743200" rtl="0" algn="l">
              <a:spcBef>
                <a:spcPts val="1000"/>
              </a:spcBef>
              <a:spcAft>
                <a:spcPts val="0"/>
              </a:spcAft>
              <a:buSzPts val="1800"/>
              <a:buChar char="🠶"/>
              <a:defRPr/>
            </a:lvl6pPr>
            <a:lvl7pPr indent="-342900" lvl="6" marL="3200400" rtl="0" algn="l">
              <a:spcBef>
                <a:spcPts val="1000"/>
              </a:spcBef>
              <a:spcAft>
                <a:spcPts val="0"/>
              </a:spcAft>
              <a:buSzPts val="1800"/>
              <a:buChar char="🠶"/>
              <a:defRPr/>
            </a:lvl7pPr>
            <a:lvl8pPr indent="-342900" lvl="7" marL="3657600" rtl="0" algn="l">
              <a:spcBef>
                <a:spcPts val="1000"/>
              </a:spcBef>
              <a:spcAft>
                <a:spcPts val="0"/>
              </a:spcAft>
              <a:buSzPts val="1800"/>
              <a:buChar char="🠶"/>
              <a:defRPr/>
            </a:lvl8pPr>
            <a:lvl9pPr indent="-342900" lvl="8" marL="4114800" rtl="0" algn="l">
              <a:spcBef>
                <a:spcPts val="1000"/>
              </a:spcBef>
              <a:spcAft>
                <a:spcPts val="0"/>
              </a:spcAft>
              <a:buSzPts val="1800"/>
              <a:buChar char="🠶"/>
              <a:defRPr/>
            </a:lvl9pPr>
          </a:lstStyle>
          <a:p/>
        </p:txBody>
      </p:sp>
      <p:sp>
        <p:nvSpPr>
          <p:cNvPr id="114" name="Google Shape;114;p12"/>
          <p:cNvSpPr txBox="1"/>
          <p:nvPr>
            <p:ph idx="2" type="body"/>
          </p:nvPr>
        </p:nvSpPr>
        <p:spPr>
          <a:xfrm>
            <a:off x="2589212" y="4354046"/>
            <a:ext cx="8915400" cy="1555800"/>
          </a:xfrm>
          <a:prstGeom prst="rect">
            <a:avLst/>
          </a:prstGeom>
          <a:noFill/>
          <a:ln>
            <a:noFill/>
          </a:ln>
        </p:spPr>
        <p:txBody>
          <a:bodyPr anchorCtr="0" anchor="ctr" bIns="45700" lIns="91425" spcFirstLastPara="1" rIns="91425" wrap="square" tIns="45700">
            <a:noAutofit/>
          </a:bodyPr>
          <a:lstStyle>
            <a:lvl1pPr indent="-228600" lvl="0" marL="457200" rtl="0" algn="l">
              <a:spcBef>
                <a:spcPts val="1000"/>
              </a:spcBef>
              <a:spcAft>
                <a:spcPts val="0"/>
              </a:spcAft>
              <a:buSzPts val="1800"/>
              <a:buNone/>
              <a:defRPr sz="1800">
                <a:solidFill>
                  <a:srgbClr val="595959"/>
                </a:solidFill>
              </a:defRPr>
            </a:lvl1pPr>
            <a:lvl2pPr indent="-228600" lvl="1" marL="914400" rtl="0" algn="l">
              <a:spcBef>
                <a:spcPts val="1000"/>
              </a:spcBef>
              <a:spcAft>
                <a:spcPts val="0"/>
              </a:spcAft>
              <a:buSzPts val="1800"/>
              <a:buNone/>
              <a:defRPr sz="1800">
                <a:solidFill>
                  <a:srgbClr val="888888"/>
                </a:solidFill>
              </a:defRPr>
            </a:lvl2pPr>
            <a:lvl3pPr indent="-228600" lvl="2" marL="1371600" rtl="0" algn="l">
              <a:spcBef>
                <a:spcPts val="1000"/>
              </a:spcBef>
              <a:spcAft>
                <a:spcPts val="0"/>
              </a:spcAft>
              <a:buSzPts val="1600"/>
              <a:buNone/>
              <a:defRPr sz="1600">
                <a:solidFill>
                  <a:srgbClr val="888888"/>
                </a:solidFill>
              </a:defRPr>
            </a:lvl3pPr>
            <a:lvl4pPr indent="-228600" lvl="3" marL="1828800" rtl="0" algn="l">
              <a:spcBef>
                <a:spcPts val="1000"/>
              </a:spcBef>
              <a:spcAft>
                <a:spcPts val="0"/>
              </a:spcAft>
              <a:buSzPts val="1400"/>
              <a:buNone/>
              <a:defRPr sz="1400">
                <a:solidFill>
                  <a:srgbClr val="888888"/>
                </a:solidFill>
              </a:defRPr>
            </a:lvl4pPr>
            <a:lvl5pPr indent="-228600" lvl="4" marL="2286000" rtl="0" algn="l">
              <a:spcBef>
                <a:spcPts val="1000"/>
              </a:spcBef>
              <a:spcAft>
                <a:spcPts val="0"/>
              </a:spcAft>
              <a:buSzPts val="1400"/>
              <a:buNone/>
              <a:defRPr sz="1400">
                <a:solidFill>
                  <a:srgbClr val="888888"/>
                </a:solidFill>
              </a:defRPr>
            </a:lvl5pPr>
            <a:lvl6pPr indent="-228600" lvl="5" marL="2743200" rtl="0" algn="l">
              <a:spcBef>
                <a:spcPts val="1000"/>
              </a:spcBef>
              <a:spcAft>
                <a:spcPts val="0"/>
              </a:spcAft>
              <a:buSzPts val="1400"/>
              <a:buNone/>
              <a:defRPr sz="1400">
                <a:solidFill>
                  <a:srgbClr val="888888"/>
                </a:solidFill>
              </a:defRPr>
            </a:lvl6pPr>
            <a:lvl7pPr indent="-228600" lvl="6" marL="3200400" rtl="0" algn="l">
              <a:spcBef>
                <a:spcPts val="1000"/>
              </a:spcBef>
              <a:spcAft>
                <a:spcPts val="0"/>
              </a:spcAft>
              <a:buSzPts val="1400"/>
              <a:buNone/>
              <a:defRPr sz="1400">
                <a:solidFill>
                  <a:srgbClr val="888888"/>
                </a:solidFill>
              </a:defRPr>
            </a:lvl7pPr>
            <a:lvl8pPr indent="-228600" lvl="7" marL="3657600" rtl="0" algn="l">
              <a:spcBef>
                <a:spcPts val="1000"/>
              </a:spcBef>
              <a:spcAft>
                <a:spcPts val="0"/>
              </a:spcAft>
              <a:buSzPts val="1400"/>
              <a:buNone/>
              <a:defRPr sz="1400">
                <a:solidFill>
                  <a:srgbClr val="888888"/>
                </a:solidFill>
              </a:defRPr>
            </a:lvl8pPr>
            <a:lvl9pPr indent="-228600" lvl="8" marL="4114800" rtl="0" algn="l">
              <a:spcBef>
                <a:spcPts val="1000"/>
              </a:spcBef>
              <a:spcAft>
                <a:spcPts val="0"/>
              </a:spcAft>
              <a:buSzPts val="1400"/>
              <a:buNone/>
              <a:defRPr sz="1400">
                <a:solidFill>
                  <a:srgbClr val="888888"/>
                </a:solidFill>
              </a:defRPr>
            </a:lvl9pPr>
          </a:lstStyle>
          <a:p/>
        </p:txBody>
      </p:sp>
      <p:sp>
        <p:nvSpPr>
          <p:cNvPr id="115" name="Google Shape;115;p12"/>
          <p:cNvSpPr txBox="1"/>
          <p:nvPr>
            <p:ph idx="10" type="dt"/>
          </p:nvPr>
        </p:nvSpPr>
        <p:spPr>
          <a:xfrm>
            <a:off x="10361612" y="6130437"/>
            <a:ext cx="1146300" cy="3705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6" name="Google Shape;116;p12"/>
          <p:cNvSpPr txBox="1"/>
          <p:nvPr>
            <p:ph idx="11" type="ftr"/>
          </p:nvPr>
        </p:nvSpPr>
        <p:spPr>
          <a:xfrm>
            <a:off x="2589212" y="6135808"/>
            <a:ext cx="7620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7" name="Google Shape;117;p12"/>
          <p:cNvSpPr/>
          <p:nvPr/>
        </p:nvSpPr>
        <p:spPr>
          <a:xfrm flipH="1" rot="10800000">
            <a:off x="-4189" y="3178172"/>
            <a:ext cx="1588529" cy="507300"/>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2"/>
          <p:cNvSpPr txBox="1"/>
          <p:nvPr>
            <p:ph idx="12" type="sldNum"/>
          </p:nvPr>
        </p:nvSpPr>
        <p:spPr>
          <a:xfrm>
            <a:off x="531812" y="3244139"/>
            <a:ext cx="7797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119" name="Google Shape;119;p12"/>
          <p:cNvSpPr txBox="1"/>
          <p:nvPr/>
        </p:nvSpPr>
        <p:spPr>
          <a:xfrm>
            <a:off x="2467652" y="648005"/>
            <a:ext cx="609600" cy="584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IN" sz="8000" u="none" cap="none" strike="noStrike">
                <a:solidFill>
                  <a:schemeClr val="accent1"/>
                </a:solidFill>
                <a:latin typeface="Arial"/>
                <a:ea typeface="Arial"/>
                <a:cs typeface="Arial"/>
                <a:sym typeface="Arial"/>
              </a:rPr>
              <a:t>“</a:t>
            </a:r>
            <a:endParaRPr/>
          </a:p>
        </p:txBody>
      </p:sp>
      <p:sp>
        <p:nvSpPr>
          <p:cNvPr id="120" name="Google Shape;120;p12"/>
          <p:cNvSpPr txBox="1"/>
          <p:nvPr/>
        </p:nvSpPr>
        <p:spPr>
          <a:xfrm>
            <a:off x="11114852" y="2905306"/>
            <a:ext cx="609600" cy="584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IN" sz="8000" u="none" cap="none" strike="noStrike">
                <a:solidFill>
                  <a:schemeClr val="accent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21" name="Shape 121"/>
        <p:cNvGrpSpPr/>
        <p:nvPr/>
      </p:nvGrpSpPr>
      <p:grpSpPr>
        <a:xfrm>
          <a:off x="0" y="0"/>
          <a:ext cx="0" cy="0"/>
          <a:chOff x="0" y="0"/>
          <a:chExt cx="0" cy="0"/>
        </a:xfrm>
      </p:grpSpPr>
      <p:sp>
        <p:nvSpPr>
          <p:cNvPr id="122" name="Google Shape;122;p13"/>
          <p:cNvSpPr txBox="1"/>
          <p:nvPr>
            <p:ph type="title"/>
          </p:nvPr>
        </p:nvSpPr>
        <p:spPr>
          <a:xfrm>
            <a:off x="2589213" y="2438400"/>
            <a:ext cx="8915400" cy="27249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Clr>
                <a:srgbClr val="262626"/>
              </a:buClr>
              <a:buSzPts val="4800"/>
              <a:buFont typeface="Century Gothic"/>
              <a:buNone/>
              <a:defRPr b="0" sz="48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3" name="Google Shape;123;p13"/>
          <p:cNvSpPr txBox="1"/>
          <p:nvPr>
            <p:ph idx="1" type="body"/>
          </p:nvPr>
        </p:nvSpPr>
        <p:spPr>
          <a:xfrm>
            <a:off x="2589213" y="5181600"/>
            <a:ext cx="8915400" cy="729600"/>
          </a:xfrm>
          <a:prstGeom prst="rect">
            <a:avLst/>
          </a:prstGeom>
          <a:noFill/>
          <a:ln>
            <a:noFill/>
          </a:ln>
        </p:spPr>
        <p:txBody>
          <a:bodyPr anchorCtr="0" anchor="t" bIns="45700" lIns="91425" spcFirstLastPara="1" rIns="91425" wrap="square" tIns="45700">
            <a:noAutofit/>
          </a:bodyPr>
          <a:lstStyle>
            <a:lvl1pPr indent="-228600" lvl="0" marL="457200" rtl="0" algn="l">
              <a:spcBef>
                <a:spcPts val="1000"/>
              </a:spcBef>
              <a:spcAft>
                <a:spcPts val="0"/>
              </a:spcAft>
              <a:buSzPts val="1800"/>
              <a:buNone/>
              <a:defRPr>
                <a:solidFill>
                  <a:srgbClr val="595959"/>
                </a:solidFill>
              </a:defRPr>
            </a:lvl1pPr>
            <a:lvl2pPr indent="-342900" lvl="1" marL="914400" rtl="0" algn="l">
              <a:spcBef>
                <a:spcPts val="1000"/>
              </a:spcBef>
              <a:spcAft>
                <a:spcPts val="0"/>
              </a:spcAft>
              <a:buSzPts val="1800"/>
              <a:buChar char="🠶"/>
              <a:defRPr/>
            </a:lvl2pPr>
            <a:lvl3pPr indent="-342900" lvl="2" marL="1371600" rtl="0" algn="l">
              <a:spcBef>
                <a:spcPts val="1000"/>
              </a:spcBef>
              <a:spcAft>
                <a:spcPts val="0"/>
              </a:spcAft>
              <a:buSzPts val="1800"/>
              <a:buChar char="🠶"/>
              <a:defRPr/>
            </a:lvl3pPr>
            <a:lvl4pPr indent="-342900" lvl="3" marL="1828800" rtl="0" algn="l">
              <a:spcBef>
                <a:spcPts val="1000"/>
              </a:spcBef>
              <a:spcAft>
                <a:spcPts val="0"/>
              </a:spcAft>
              <a:buSzPts val="1800"/>
              <a:buChar char="🠶"/>
              <a:defRPr/>
            </a:lvl4pPr>
            <a:lvl5pPr indent="-342900" lvl="4" marL="2286000" rtl="0" algn="l">
              <a:spcBef>
                <a:spcPts val="1000"/>
              </a:spcBef>
              <a:spcAft>
                <a:spcPts val="0"/>
              </a:spcAft>
              <a:buSzPts val="1800"/>
              <a:buChar char="🠶"/>
              <a:defRPr/>
            </a:lvl5pPr>
            <a:lvl6pPr indent="-342900" lvl="5" marL="2743200" rtl="0" algn="l">
              <a:spcBef>
                <a:spcPts val="1000"/>
              </a:spcBef>
              <a:spcAft>
                <a:spcPts val="0"/>
              </a:spcAft>
              <a:buSzPts val="1800"/>
              <a:buChar char="🠶"/>
              <a:defRPr/>
            </a:lvl6pPr>
            <a:lvl7pPr indent="-342900" lvl="6" marL="3200400" rtl="0" algn="l">
              <a:spcBef>
                <a:spcPts val="1000"/>
              </a:spcBef>
              <a:spcAft>
                <a:spcPts val="0"/>
              </a:spcAft>
              <a:buSzPts val="1800"/>
              <a:buChar char="🠶"/>
              <a:defRPr/>
            </a:lvl7pPr>
            <a:lvl8pPr indent="-342900" lvl="7" marL="3657600" rtl="0" algn="l">
              <a:spcBef>
                <a:spcPts val="1000"/>
              </a:spcBef>
              <a:spcAft>
                <a:spcPts val="0"/>
              </a:spcAft>
              <a:buSzPts val="1800"/>
              <a:buChar char="🠶"/>
              <a:defRPr/>
            </a:lvl8pPr>
            <a:lvl9pPr indent="-342900" lvl="8" marL="4114800" rtl="0" algn="l">
              <a:spcBef>
                <a:spcPts val="1000"/>
              </a:spcBef>
              <a:spcAft>
                <a:spcPts val="0"/>
              </a:spcAft>
              <a:buSzPts val="1800"/>
              <a:buChar char="🠶"/>
              <a:defRPr/>
            </a:lvl9pPr>
          </a:lstStyle>
          <a:p/>
        </p:txBody>
      </p:sp>
      <p:sp>
        <p:nvSpPr>
          <p:cNvPr id="124" name="Google Shape;124;p13"/>
          <p:cNvSpPr txBox="1"/>
          <p:nvPr>
            <p:ph idx="10" type="dt"/>
          </p:nvPr>
        </p:nvSpPr>
        <p:spPr>
          <a:xfrm>
            <a:off x="10361612" y="6130437"/>
            <a:ext cx="1146300" cy="3705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5" name="Google Shape;125;p13"/>
          <p:cNvSpPr txBox="1"/>
          <p:nvPr>
            <p:ph idx="11" type="ftr"/>
          </p:nvPr>
        </p:nvSpPr>
        <p:spPr>
          <a:xfrm>
            <a:off x="2589212" y="6135808"/>
            <a:ext cx="7620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6" name="Google Shape;126;p13"/>
          <p:cNvSpPr/>
          <p:nvPr/>
        </p:nvSpPr>
        <p:spPr>
          <a:xfrm flipH="1" rot="10800000">
            <a:off x="-4189" y="4911722"/>
            <a:ext cx="1588529" cy="507300"/>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3"/>
          <p:cNvSpPr txBox="1"/>
          <p:nvPr>
            <p:ph idx="12" type="sldNum"/>
          </p:nvPr>
        </p:nvSpPr>
        <p:spPr>
          <a:xfrm>
            <a:off x="531812" y="4983087"/>
            <a:ext cx="7797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28" name="Shape 128"/>
        <p:cNvGrpSpPr/>
        <p:nvPr/>
      </p:nvGrpSpPr>
      <p:grpSpPr>
        <a:xfrm>
          <a:off x="0" y="0"/>
          <a:ext cx="0" cy="0"/>
          <a:chOff x="0" y="0"/>
          <a:chExt cx="0" cy="0"/>
        </a:xfrm>
      </p:grpSpPr>
      <p:sp>
        <p:nvSpPr>
          <p:cNvPr id="129" name="Google Shape;129;p14"/>
          <p:cNvSpPr txBox="1"/>
          <p:nvPr>
            <p:ph type="title"/>
          </p:nvPr>
        </p:nvSpPr>
        <p:spPr>
          <a:xfrm>
            <a:off x="2849949" y="609600"/>
            <a:ext cx="8394000" cy="28956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Clr>
                <a:srgbClr val="262626"/>
              </a:buClr>
              <a:buSzPts val="4800"/>
              <a:buFont typeface="Century Gothic"/>
              <a:buNone/>
              <a:defRPr b="0" sz="4800" cap="none"/>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0" name="Google Shape;130;p14"/>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rtl="0" algn="l">
              <a:spcBef>
                <a:spcPts val="1000"/>
              </a:spcBef>
              <a:spcAft>
                <a:spcPts val="0"/>
              </a:spcAft>
              <a:buSzPts val="2400"/>
              <a:buFont typeface="Century Gothic"/>
              <a:buNone/>
              <a:defRPr sz="2400">
                <a:solidFill>
                  <a:schemeClr val="accent1"/>
                </a:solidFill>
              </a:defRPr>
            </a:lvl1pPr>
            <a:lvl2pPr indent="-228600" lvl="1" marL="914400" rtl="0" algn="l">
              <a:spcBef>
                <a:spcPts val="1000"/>
              </a:spcBef>
              <a:spcAft>
                <a:spcPts val="0"/>
              </a:spcAft>
              <a:buSzPts val="1600"/>
              <a:buFont typeface="Century Gothic"/>
              <a:buNone/>
              <a:defRPr/>
            </a:lvl2pPr>
            <a:lvl3pPr indent="-228600" lvl="2" marL="1371600" rtl="0" algn="l">
              <a:spcBef>
                <a:spcPts val="1000"/>
              </a:spcBef>
              <a:spcAft>
                <a:spcPts val="0"/>
              </a:spcAft>
              <a:buSzPts val="1400"/>
              <a:buFont typeface="Century Gothic"/>
              <a:buNone/>
              <a:defRPr/>
            </a:lvl3pPr>
            <a:lvl4pPr indent="-228600" lvl="3" marL="1828800" rtl="0" algn="l">
              <a:spcBef>
                <a:spcPts val="1000"/>
              </a:spcBef>
              <a:spcAft>
                <a:spcPts val="0"/>
              </a:spcAft>
              <a:buSzPts val="1200"/>
              <a:buFont typeface="Century Gothic"/>
              <a:buNone/>
              <a:defRPr/>
            </a:lvl4pPr>
            <a:lvl5pPr indent="-228600" lvl="4" marL="2286000" rtl="0" algn="l">
              <a:spcBef>
                <a:spcPts val="1000"/>
              </a:spcBef>
              <a:spcAft>
                <a:spcPts val="0"/>
              </a:spcAft>
              <a:buSzPts val="1200"/>
              <a:buFont typeface="Century Gothic"/>
              <a:buNone/>
              <a:defRPr/>
            </a:lvl5pPr>
            <a:lvl6pPr indent="-342900" lvl="5" marL="2743200" rtl="0" algn="l">
              <a:spcBef>
                <a:spcPts val="1000"/>
              </a:spcBef>
              <a:spcAft>
                <a:spcPts val="0"/>
              </a:spcAft>
              <a:buSzPts val="1800"/>
              <a:buChar char="🠶"/>
              <a:defRPr/>
            </a:lvl6pPr>
            <a:lvl7pPr indent="-342900" lvl="6" marL="3200400" rtl="0" algn="l">
              <a:spcBef>
                <a:spcPts val="1000"/>
              </a:spcBef>
              <a:spcAft>
                <a:spcPts val="0"/>
              </a:spcAft>
              <a:buSzPts val="1800"/>
              <a:buChar char="🠶"/>
              <a:defRPr/>
            </a:lvl7pPr>
            <a:lvl8pPr indent="-342900" lvl="7" marL="3657600" rtl="0" algn="l">
              <a:spcBef>
                <a:spcPts val="1000"/>
              </a:spcBef>
              <a:spcAft>
                <a:spcPts val="0"/>
              </a:spcAft>
              <a:buSzPts val="1800"/>
              <a:buChar char="🠶"/>
              <a:defRPr/>
            </a:lvl8pPr>
            <a:lvl9pPr indent="-342900" lvl="8" marL="4114800" rtl="0" algn="l">
              <a:spcBef>
                <a:spcPts val="1000"/>
              </a:spcBef>
              <a:spcAft>
                <a:spcPts val="0"/>
              </a:spcAft>
              <a:buSzPts val="1800"/>
              <a:buChar char="🠶"/>
              <a:defRPr/>
            </a:lvl9pPr>
          </a:lstStyle>
          <a:p/>
        </p:txBody>
      </p:sp>
      <p:sp>
        <p:nvSpPr>
          <p:cNvPr id="131" name="Google Shape;131;p14"/>
          <p:cNvSpPr txBox="1"/>
          <p:nvPr>
            <p:ph idx="2" type="body"/>
          </p:nvPr>
        </p:nvSpPr>
        <p:spPr>
          <a:xfrm>
            <a:off x="2589213" y="5181600"/>
            <a:ext cx="8915400" cy="729600"/>
          </a:xfrm>
          <a:prstGeom prst="rect">
            <a:avLst/>
          </a:prstGeom>
          <a:noFill/>
          <a:ln>
            <a:noFill/>
          </a:ln>
        </p:spPr>
        <p:txBody>
          <a:bodyPr anchorCtr="0" anchor="t" bIns="45700" lIns="91425" spcFirstLastPara="1" rIns="91425" wrap="square" tIns="45700">
            <a:noAutofit/>
          </a:bodyPr>
          <a:lstStyle>
            <a:lvl1pPr indent="-228600" lvl="0" marL="457200" rtl="0" algn="l">
              <a:spcBef>
                <a:spcPts val="1000"/>
              </a:spcBef>
              <a:spcAft>
                <a:spcPts val="0"/>
              </a:spcAft>
              <a:buSzPts val="1800"/>
              <a:buNone/>
              <a:defRPr>
                <a:solidFill>
                  <a:srgbClr val="595959"/>
                </a:solidFill>
              </a:defRPr>
            </a:lvl1pPr>
            <a:lvl2pPr indent="-342900" lvl="1" marL="914400" rtl="0" algn="l">
              <a:spcBef>
                <a:spcPts val="1000"/>
              </a:spcBef>
              <a:spcAft>
                <a:spcPts val="0"/>
              </a:spcAft>
              <a:buSzPts val="1800"/>
              <a:buChar char="🠶"/>
              <a:defRPr/>
            </a:lvl2pPr>
            <a:lvl3pPr indent="-342900" lvl="2" marL="1371600" rtl="0" algn="l">
              <a:spcBef>
                <a:spcPts val="1000"/>
              </a:spcBef>
              <a:spcAft>
                <a:spcPts val="0"/>
              </a:spcAft>
              <a:buSzPts val="1800"/>
              <a:buChar char="🠶"/>
              <a:defRPr/>
            </a:lvl3pPr>
            <a:lvl4pPr indent="-342900" lvl="3" marL="1828800" rtl="0" algn="l">
              <a:spcBef>
                <a:spcPts val="1000"/>
              </a:spcBef>
              <a:spcAft>
                <a:spcPts val="0"/>
              </a:spcAft>
              <a:buSzPts val="1800"/>
              <a:buChar char="🠶"/>
              <a:defRPr/>
            </a:lvl4pPr>
            <a:lvl5pPr indent="-342900" lvl="4" marL="2286000" rtl="0" algn="l">
              <a:spcBef>
                <a:spcPts val="1000"/>
              </a:spcBef>
              <a:spcAft>
                <a:spcPts val="0"/>
              </a:spcAft>
              <a:buSzPts val="1800"/>
              <a:buChar char="🠶"/>
              <a:defRPr/>
            </a:lvl5pPr>
            <a:lvl6pPr indent="-342900" lvl="5" marL="2743200" rtl="0" algn="l">
              <a:spcBef>
                <a:spcPts val="1000"/>
              </a:spcBef>
              <a:spcAft>
                <a:spcPts val="0"/>
              </a:spcAft>
              <a:buSzPts val="1800"/>
              <a:buChar char="🠶"/>
              <a:defRPr/>
            </a:lvl6pPr>
            <a:lvl7pPr indent="-342900" lvl="6" marL="3200400" rtl="0" algn="l">
              <a:spcBef>
                <a:spcPts val="1000"/>
              </a:spcBef>
              <a:spcAft>
                <a:spcPts val="0"/>
              </a:spcAft>
              <a:buSzPts val="1800"/>
              <a:buChar char="🠶"/>
              <a:defRPr/>
            </a:lvl7pPr>
            <a:lvl8pPr indent="-342900" lvl="7" marL="3657600" rtl="0" algn="l">
              <a:spcBef>
                <a:spcPts val="1000"/>
              </a:spcBef>
              <a:spcAft>
                <a:spcPts val="0"/>
              </a:spcAft>
              <a:buSzPts val="1800"/>
              <a:buChar char="🠶"/>
              <a:defRPr/>
            </a:lvl8pPr>
            <a:lvl9pPr indent="-342900" lvl="8" marL="4114800" rtl="0" algn="l">
              <a:spcBef>
                <a:spcPts val="1000"/>
              </a:spcBef>
              <a:spcAft>
                <a:spcPts val="0"/>
              </a:spcAft>
              <a:buSzPts val="1800"/>
              <a:buChar char="🠶"/>
              <a:defRPr/>
            </a:lvl9pPr>
          </a:lstStyle>
          <a:p/>
        </p:txBody>
      </p:sp>
      <p:sp>
        <p:nvSpPr>
          <p:cNvPr id="132" name="Google Shape;132;p14"/>
          <p:cNvSpPr txBox="1"/>
          <p:nvPr>
            <p:ph idx="10" type="dt"/>
          </p:nvPr>
        </p:nvSpPr>
        <p:spPr>
          <a:xfrm>
            <a:off x="10361612" y="6130437"/>
            <a:ext cx="1146300" cy="3705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3" name="Google Shape;133;p14"/>
          <p:cNvSpPr txBox="1"/>
          <p:nvPr>
            <p:ph idx="11" type="ftr"/>
          </p:nvPr>
        </p:nvSpPr>
        <p:spPr>
          <a:xfrm>
            <a:off x="2589212" y="6135808"/>
            <a:ext cx="7620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4" name="Google Shape;134;p14"/>
          <p:cNvSpPr/>
          <p:nvPr/>
        </p:nvSpPr>
        <p:spPr>
          <a:xfrm flipH="1" rot="10800000">
            <a:off x="-4189" y="4911722"/>
            <a:ext cx="1588529" cy="507300"/>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4"/>
          <p:cNvSpPr txBox="1"/>
          <p:nvPr>
            <p:ph idx="12" type="sldNum"/>
          </p:nvPr>
        </p:nvSpPr>
        <p:spPr>
          <a:xfrm>
            <a:off x="531812" y="4983087"/>
            <a:ext cx="7797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136" name="Google Shape;136;p14"/>
          <p:cNvSpPr txBox="1"/>
          <p:nvPr/>
        </p:nvSpPr>
        <p:spPr>
          <a:xfrm>
            <a:off x="2467652" y="648005"/>
            <a:ext cx="609600" cy="584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IN" sz="8000" u="none" cap="none" strike="noStrike">
                <a:solidFill>
                  <a:schemeClr val="accent1"/>
                </a:solidFill>
                <a:latin typeface="Arial"/>
                <a:ea typeface="Arial"/>
                <a:cs typeface="Arial"/>
                <a:sym typeface="Arial"/>
              </a:rPr>
              <a:t>“</a:t>
            </a:r>
            <a:endParaRPr/>
          </a:p>
        </p:txBody>
      </p:sp>
      <p:sp>
        <p:nvSpPr>
          <p:cNvPr id="137" name="Google Shape;137;p14"/>
          <p:cNvSpPr txBox="1"/>
          <p:nvPr/>
        </p:nvSpPr>
        <p:spPr>
          <a:xfrm>
            <a:off x="11114852" y="2905306"/>
            <a:ext cx="609600" cy="584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IN" sz="8000" u="none" cap="none" strike="noStrike">
                <a:solidFill>
                  <a:schemeClr val="accent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38" name="Shape 138"/>
        <p:cNvGrpSpPr/>
        <p:nvPr/>
      </p:nvGrpSpPr>
      <p:grpSpPr>
        <a:xfrm>
          <a:off x="0" y="0"/>
          <a:ext cx="0" cy="0"/>
          <a:chOff x="0" y="0"/>
          <a:chExt cx="0" cy="0"/>
        </a:xfrm>
      </p:grpSpPr>
      <p:sp>
        <p:nvSpPr>
          <p:cNvPr id="139" name="Google Shape;139;p15"/>
          <p:cNvSpPr txBox="1"/>
          <p:nvPr>
            <p:ph type="title"/>
          </p:nvPr>
        </p:nvSpPr>
        <p:spPr>
          <a:xfrm>
            <a:off x="2589212" y="627407"/>
            <a:ext cx="8915400" cy="28800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Clr>
                <a:srgbClr val="262626"/>
              </a:buClr>
              <a:buSzPts val="4800"/>
              <a:buFont typeface="Century Gothic"/>
              <a:buNone/>
              <a:defRPr b="0" sz="48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0" name="Google Shape;140;p15"/>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rtl="0" algn="l">
              <a:spcBef>
                <a:spcPts val="1000"/>
              </a:spcBef>
              <a:spcAft>
                <a:spcPts val="0"/>
              </a:spcAft>
              <a:buSzPts val="2400"/>
              <a:buFont typeface="Century Gothic"/>
              <a:buNone/>
              <a:defRPr sz="2400">
                <a:solidFill>
                  <a:schemeClr val="accent1"/>
                </a:solidFill>
              </a:defRPr>
            </a:lvl1pPr>
            <a:lvl2pPr indent="-228600" lvl="1" marL="914400" rtl="0" algn="l">
              <a:spcBef>
                <a:spcPts val="1000"/>
              </a:spcBef>
              <a:spcAft>
                <a:spcPts val="0"/>
              </a:spcAft>
              <a:buSzPts val="1600"/>
              <a:buFont typeface="Century Gothic"/>
              <a:buNone/>
              <a:defRPr/>
            </a:lvl2pPr>
            <a:lvl3pPr indent="-228600" lvl="2" marL="1371600" rtl="0" algn="l">
              <a:spcBef>
                <a:spcPts val="1000"/>
              </a:spcBef>
              <a:spcAft>
                <a:spcPts val="0"/>
              </a:spcAft>
              <a:buSzPts val="1400"/>
              <a:buFont typeface="Century Gothic"/>
              <a:buNone/>
              <a:defRPr/>
            </a:lvl3pPr>
            <a:lvl4pPr indent="-228600" lvl="3" marL="1828800" rtl="0" algn="l">
              <a:spcBef>
                <a:spcPts val="1000"/>
              </a:spcBef>
              <a:spcAft>
                <a:spcPts val="0"/>
              </a:spcAft>
              <a:buSzPts val="1200"/>
              <a:buFont typeface="Century Gothic"/>
              <a:buNone/>
              <a:defRPr/>
            </a:lvl4pPr>
            <a:lvl5pPr indent="-228600" lvl="4" marL="2286000" rtl="0" algn="l">
              <a:spcBef>
                <a:spcPts val="1000"/>
              </a:spcBef>
              <a:spcAft>
                <a:spcPts val="0"/>
              </a:spcAft>
              <a:buSzPts val="1200"/>
              <a:buFont typeface="Century Gothic"/>
              <a:buNone/>
              <a:defRPr/>
            </a:lvl5pPr>
            <a:lvl6pPr indent="-342900" lvl="5" marL="2743200" rtl="0" algn="l">
              <a:spcBef>
                <a:spcPts val="1000"/>
              </a:spcBef>
              <a:spcAft>
                <a:spcPts val="0"/>
              </a:spcAft>
              <a:buSzPts val="1800"/>
              <a:buChar char="🠶"/>
              <a:defRPr/>
            </a:lvl6pPr>
            <a:lvl7pPr indent="-342900" lvl="6" marL="3200400" rtl="0" algn="l">
              <a:spcBef>
                <a:spcPts val="1000"/>
              </a:spcBef>
              <a:spcAft>
                <a:spcPts val="0"/>
              </a:spcAft>
              <a:buSzPts val="1800"/>
              <a:buChar char="🠶"/>
              <a:defRPr/>
            </a:lvl7pPr>
            <a:lvl8pPr indent="-342900" lvl="7" marL="3657600" rtl="0" algn="l">
              <a:spcBef>
                <a:spcPts val="1000"/>
              </a:spcBef>
              <a:spcAft>
                <a:spcPts val="0"/>
              </a:spcAft>
              <a:buSzPts val="1800"/>
              <a:buChar char="🠶"/>
              <a:defRPr/>
            </a:lvl8pPr>
            <a:lvl9pPr indent="-342900" lvl="8" marL="4114800" rtl="0" algn="l">
              <a:spcBef>
                <a:spcPts val="1000"/>
              </a:spcBef>
              <a:spcAft>
                <a:spcPts val="0"/>
              </a:spcAft>
              <a:buSzPts val="1800"/>
              <a:buChar char="🠶"/>
              <a:defRPr/>
            </a:lvl9pPr>
          </a:lstStyle>
          <a:p/>
        </p:txBody>
      </p:sp>
      <p:sp>
        <p:nvSpPr>
          <p:cNvPr id="141" name="Google Shape;141;p15"/>
          <p:cNvSpPr txBox="1"/>
          <p:nvPr>
            <p:ph idx="2" type="body"/>
          </p:nvPr>
        </p:nvSpPr>
        <p:spPr>
          <a:xfrm>
            <a:off x="2589213" y="5181600"/>
            <a:ext cx="8915400" cy="729600"/>
          </a:xfrm>
          <a:prstGeom prst="rect">
            <a:avLst/>
          </a:prstGeom>
          <a:noFill/>
          <a:ln>
            <a:noFill/>
          </a:ln>
        </p:spPr>
        <p:txBody>
          <a:bodyPr anchorCtr="0" anchor="t" bIns="45700" lIns="91425" spcFirstLastPara="1" rIns="91425" wrap="square" tIns="45700">
            <a:noAutofit/>
          </a:bodyPr>
          <a:lstStyle>
            <a:lvl1pPr indent="-228600" lvl="0" marL="457200" rtl="0" algn="l">
              <a:spcBef>
                <a:spcPts val="1000"/>
              </a:spcBef>
              <a:spcAft>
                <a:spcPts val="0"/>
              </a:spcAft>
              <a:buSzPts val="1800"/>
              <a:buNone/>
              <a:defRPr>
                <a:solidFill>
                  <a:srgbClr val="595959"/>
                </a:solidFill>
              </a:defRPr>
            </a:lvl1pPr>
            <a:lvl2pPr indent="-342900" lvl="1" marL="914400" rtl="0" algn="l">
              <a:spcBef>
                <a:spcPts val="1000"/>
              </a:spcBef>
              <a:spcAft>
                <a:spcPts val="0"/>
              </a:spcAft>
              <a:buSzPts val="1800"/>
              <a:buChar char="🠶"/>
              <a:defRPr/>
            </a:lvl2pPr>
            <a:lvl3pPr indent="-342900" lvl="2" marL="1371600" rtl="0" algn="l">
              <a:spcBef>
                <a:spcPts val="1000"/>
              </a:spcBef>
              <a:spcAft>
                <a:spcPts val="0"/>
              </a:spcAft>
              <a:buSzPts val="1800"/>
              <a:buChar char="🠶"/>
              <a:defRPr/>
            </a:lvl3pPr>
            <a:lvl4pPr indent="-342900" lvl="3" marL="1828800" rtl="0" algn="l">
              <a:spcBef>
                <a:spcPts val="1000"/>
              </a:spcBef>
              <a:spcAft>
                <a:spcPts val="0"/>
              </a:spcAft>
              <a:buSzPts val="1800"/>
              <a:buChar char="🠶"/>
              <a:defRPr/>
            </a:lvl4pPr>
            <a:lvl5pPr indent="-342900" lvl="4" marL="2286000" rtl="0" algn="l">
              <a:spcBef>
                <a:spcPts val="1000"/>
              </a:spcBef>
              <a:spcAft>
                <a:spcPts val="0"/>
              </a:spcAft>
              <a:buSzPts val="1800"/>
              <a:buChar char="🠶"/>
              <a:defRPr/>
            </a:lvl5pPr>
            <a:lvl6pPr indent="-342900" lvl="5" marL="2743200" rtl="0" algn="l">
              <a:spcBef>
                <a:spcPts val="1000"/>
              </a:spcBef>
              <a:spcAft>
                <a:spcPts val="0"/>
              </a:spcAft>
              <a:buSzPts val="1800"/>
              <a:buChar char="🠶"/>
              <a:defRPr/>
            </a:lvl6pPr>
            <a:lvl7pPr indent="-342900" lvl="6" marL="3200400" rtl="0" algn="l">
              <a:spcBef>
                <a:spcPts val="1000"/>
              </a:spcBef>
              <a:spcAft>
                <a:spcPts val="0"/>
              </a:spcAft>
              <a:buSzPts val="1800"/>
              <a:buChar char="🠶"/>
              <a:defRPr/>
            </a:lvl7pPr>
            <a:lvl8pPr indent="-342900" lvl="7" marL="3657600" rtl="0" algn="l">
              <a:spcBef>
                <a:spcPts val="1000"/>
              </a:spcBef>
              <a:spcAft>
                <a:spcPts val="0"/>
              </a:spcAft>
              <a:buSzPts val="1800"/>
              <a:buChar char="🠶"/>
              <a:defRPr/>
            </a:lvl8pPr>
            <a:lvl9pPr indent="-342900" lvl="8" marL="4114800" rtl="0" algn="l">
              <a:spcBef>
                <a:spcPts val="1000"/>
              </a:spcBef>
              <a:spcAft>
                <a:spcPts val="0"/>
              </a:spcAft>
              <a:buSzPts val="1800"/>
              <a:buChar char="🠶"/>
              <a:defRPr/>
            </a:lvl9pPr>
          </a:lstStyle>
          <a:p/>
        </p:txBody>
      </p:sp>
      <p:sp>
        <p:nvSpPr>
          <p:cNvPr id="142" name="Google Shape;142;p15"/>
          <p:cNvSpPr txBox="1"/>
          <p:nvPr>
            <p:ph idx="10" type="dt"/>
          </p:nvPr>
        </p:nvSpPr>
        <p:spPr>
          <a:xfrm>
            <a:off x="10361612" y="6130437"/>
            <a:ext cx="1146300" cy="3705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3" name="Google Shape;143;p15"/>
          <p:cNvSpPr txBox="1"/>
          <p:nvPr>
            <p:ph idx="11" type="ftr"/>
          </p:nvPr>
        </p:nvSpPr>
        <p:spPr>
          <a:xfrm>
            <a:off x="2589212" y="6135808"/>
            <a:ext cx="7620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4" name="Google Shape;144;p15"/>
          <p:cNvSpPr/>
          <p:nvPr/>
        </p:nvSpPr>
        <p:spPr>
          <a:xfrm flipH="1" rot="10800000">
            <a:off x="-4189" y="4911722"/>
            <a:ext cx="1588529" cy="507300"/>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5"/>
          <p:cNvSpPr txBox="1"/>
          <p:nvPr>
            <p:ph idx="12" type="sldNum"/>
          </p:nvPr>
        </p:nvSpPr>
        <p:spPr>
          <a:xfrm>
            <a:off x="531812" y="4983087"/>
            <a:ext cx="7797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6" name="Shape 146"/>
        <p:cNvGrpSpPr/>
        <p:nvPr/>
      </p:nvGrpSpPr>
      <p:grpSpPr>
        <a:xfrm>
          <a:off x="0" y="0"/>
          <a:ext cx="0" cy="0"/>
          <a:chOff x="0" y="0"/>
          <a:chExt cx="0" cy="0"/>
        </a:xfrm>
      </p:grpSpPr>
      <p:sp>
        <p:nvSpPr>
          <p:cNvPr id="147" name="Google Shape;147;p16"/>
          <p:cNvSpPr txBox="1"/>
          <p:nvPr>
            <p:ph type="title"/>
          </p:nvPr>
        </p:nvSpPr>
        <p:spPr>
          <a:xfrm>
            <a:off x="2592924" y="624110"/>
            <a:ext cx="8911800" cy="12810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Clr>
                <a:srgbClr val="262626"/>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8" name="Google Shape;148;p16"/>
          <p:cNvSpPr txBox="1"/>
          <p:nvPr>
            <p:ph idx="1" type="body"/>
          </p:nvPr>
        </p:nvSpPr>
        <p:spPr>
          <a:xfrm rot="5400000">
            <a:off x="5103812" y="-381000"/>
            <a:ext cx="3886200" cy="8915400"/>
          </a:xfrm>
          <a:prstGeom prst="rect">
            <a:avLst/>
          </a:prstGeom>
          <a:noFill/>
          <a:ln>
            <a:noFill/>
          </a:ln>
        </p:spPr>
        <p:txBody>
          <a:bodyPr anchorCtr="0" anchor="t" bIns="45700" lIns="91425" spcFirstLastPara="1" rIns="91425" wrap="square" tIns="45700">
            <a:noAutofit/>
          </a:bodyPr>
          <a:lstStyle>
            <a:lvl1pPr indent="-342900" lvl="0" marL="457200" rtl="0" algn="l">
              <a:spcBef>
                <a:spcPts val="1000"/>
              </a:spcBef>
              <a:spcAft>
                <a:spcPts val="0"/>
              </a:spcAft>
              <a:buSzPts val="1800"/>
              <a:buChar char="🠶"/>
              <a:defRPr/>
            </a:lvl1pPr>
            <a:lvl2pPr indent="-342900" lvl="1" marL="914400" rtl="0" algn="l">
              <a:spcBef>
                <a:spcPts val="1000"/>
              </a:spcBef>
              <a:spcAft>
                <a:spcPts val="0"/>
              </a:spcAft>
              <a:buSzPts val="1800"/>
              <a:buChar char="🠶"/>
              <a:defRPr/>
            </a:lvl2pPr>
            <a:lvl3pPr indent="-342900" lvl="2" marL="1371600" rtl="0" algn="l">
              <a:spcBef>
                <a:spcPts val="1000"/>
              </a:spcBef>
              <a:spcAft>
                <a:spcPts val="0"/>
              </a:spcAft>
              <a:buSzPts val="1800"/>
              <a:buChar char="🠶"/>
              <a:defRPr/>
            </a:lvl3pPr>
            <a:lvl4pPr indent="-342900" lvl="3" marL="1828800" rtl="0" algn="l">
              <a:spcBef>
                <a:spcPts val="1000"/>
              </a:spcBef>
              <a:spcAft>
                <a:spcPts val="0"/>
              </a:spcAft>
              <a:buSzPts val="1800"/>
              <a:buChar char="🠶"/>
              <a:defRPr/>
            </a:lvl4pPr>
            <a:lvl5pPr indent="-342900" lvl="4" marL="2286000" rtl="0" algn="l">
              <a:spcBef>
                <a:spcPts val="1000"/>
              </a:spcBef>
              <a:spcAft>
                <a:spcPts val="0"/>
              </a:spcAft>
              <a:buSzPts val="1800"/>
              <a:buChar char="🠶"/>
              <a:defRPr/>
            </a:lvl5pPr>
            <a:lvl6pPr indent="-342900" lvl="5" marL="2743200" rtl="0" algn="l">
              <a:spcBef>
                <a:spcPts val="1000"/>
              </a:spcBef>
              <a:spcAft>
                <a:spcPts val="0"/>
              </a:spcAft>
              <a:buSzPts val="1800"/>
              <a:buChar char="🠶"/>
              <a:defRPr/>
            </a:lvl6pPr>
            <a:lvl7pPr indent="-342900" lvl="6" marL="3200400" rtl="0" algn="l">
              <a:spcBef>
                <a:spcPts val="1000"/>
              </a:spcBef>
              <a:spcAft>
                <a:spcPts val="0"/>
              </a:spcAft>
              <a:buSzPts val="1800"/>
              <a:buChar char="🠶"/>
              <a:defRPr/>
            </a:lvl7pPr>
            <a:lvl8pPr indent="-342900" lvl="7" marL="3657600" rtl="0" algn="l">
              <a:spcBef>
                <a:spcPts val="1000"/>
              </a:spcBef>
              <a:spcAft>
                <a:spcPts val="0"/>
              </a:spcAft>
              <a:buSzPts val="1800"/>
              <a:buChar char="🠶"/>
              <a:defRPr/>
            </a:lvl8pPr>
            <a:lvl9pPr indent="-342900" lvl="8" marL="4114800" rtl="0" algn="l">
              <a:spcBef>
                <a:spcPts val="1000"/>
              </a:spcBef>
              <a:spcAft>
                <a:spcPts val="0"/>
              </a:spcAft>
              <a:buSzPts val="1800"/>
              <a:buChar char="🠶"/>
              <a:defRPr/>
            </a:lvl9pPr>
          </a:lstStyle>
          <a:p/>
        </p:txBody>
      </p:sp>
      <p:sp>
        <p:nvSpPr>
          <p:cNvPr id="149" name="Google Shape;149;p16"/>
          <p:cNvSpPr txBox="1"/>
          <p:nvPr>
            <p:ph idx="10" type="dt"/>
          </p:nvPr>
        </p:nvSpPr>
        <p:spPr>
          <a:xfrm>
            <a:off x="10361612" y="6130437"/>
            <a:ext cx="1146300" cy="3705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0" name="Google Shape;150;p16"/>
          <p:cNvSpPr txBox="1"/>
          <p:nvPr>
            <p:ph idx="11" type="ftr"/>
          </p:nvPr>
        </p:nvSpPr>
        <p:spPr>
          <a:xfrm>
            <a:off x="2589212" y="6135808"/>
            <a:ext cx="7620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1" name="Google Shape;151;p16"/>
          <p:cNvSpPr/>
          <p:nvPr/>
        </p:nvSpPr>
        <p:spPr>
          <a:xfrm flipH="1" rot="10800000">
            <a:off x="-4189" y="714372"/>
            <a:ext cx="1588529" cy="507300"/>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6"/>
          <p:cNvSpPr txBox="1"/>
          <p:nvPr>
            <p:ph idx="12" type="sldNum"/>
          </p:nvPr>
        </p:nvSpPr>
        <p:spPr>
          <a:xfrm>
            <a:off x="531812" y="787782"/>
            <a:ext cx="7797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3" name="Shape 153"/>
        <p:cNvGrpSpPr/>
        <p:nvPr/>
      </p:nvGrpSpPr>
      <p:grpSpPr>
        <a:xfrm>
          <a:off x="0" y="0"/>
          <a:ext cx="0" cy="0"/>
          <a:chOff x="0" y="0"/>
          <a:chExt cx="0" cy="0"/>
        </a:xfrm>
      </p:grpSpPr>
      <p:sp>
        <p:nvSpPr>
          <p:cNvPr id="154" name="Google Shape;154;p17"/>
          <p:cNvSpPr txBox="1"/>
          <p:nvPr>
            <p:ph type="title"/>
          </p:nvPr>
        </p:nvSpPr>
        <p:spPr>
          <a:xfrm rot="5400000">
            <a:off x="7756613" y="2165505"/>
            <a:ext cx="5283900" cy="22077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Clr>
                <a:srgbClr val="262626"/>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5" name="Google Shape;155;p17"/>
          <p:cNvSpPr txBox="1"/>
          <p:nvPr>
            <p:ph idx="1" type="body"/>
          </p:nvPr>
        </p:nvSpPr>
        <p:spPr>
          <a:xfrm rot="5400000">
            <a:off x="3185762" y="30855"/>
            <a:ext cx="5283900" cy="6477000"/>
          </a:xfrm>
          <a:prstGeom prst="rect">
            <a:avLst/>
          </a:prstGeom>
          <a:noFill/>
          <a:ln>
            <a:noFill/>
          </a:ln>
        </p:spPr>
        <p:txBody>
          <a:bodyPr anchorCtr="0" anchor="t" bIns="45700" lIns="91425" spcFirstLastPara="1" rIns="91425" wrap="square" tIns="45700">
            <a:noAutofit/>
          </a:bodyPr>
          <a:lstStyle>
            <a:lvl1pPr indent="-342900" lvl="0" marL="457200" rtl="0" algn="l">
              <a:spcBef>
                <a:spcPts val="1000"/>
              </a:spcBef>
              <a:spcAft>
                <a:spcPts val="0"/>
              </a:spcAft>
              <a:buSzPts val="1800"/>
              <a:buChar char="🠶"/>
              <a:defRPr/>
            </a:lvl1pPr>
            <a:lvl2pPr indent="-342900" lvl="1" marL="914400" rtl="0" algn="l">
              <a:spcBef>
                <a:spcPts val="1000"/>
              </a:spcBef>
              <a:spcAft>
                <a:spcPts val="0"/>
              </a:spcAft>
              <a:buSzPts val="1800"/>
              <a:buChar char="🠶"/>
              <a:defRPr/>
            </a:lvl2pPr>
            <a:lvl3pPr indent="-342900" lvl="2" marL="1371600" rtl="0" algn="l">
              <a:spcBef>
                <a:spcPts val="1000"/>
              </a:spcBef>
              <a:spcAft>
                <a:spcPts val="0"/>
              </a:spcAft>
              <a:buSzPts val="1800"/>
              <a:buChar char="🠶"/>
              <a:defRPr/>
            </a:lvl3pPr>
            <a:lvl4pPr indent="-342900" lvl="3" marL="1828800" rtl="0" algn="l">
              <a:spcBef>
                <a:spcPts val="1000"/>
              </a:spcBef>
              <a:spcAft>
                <a:spcPts val="0"/>
              </a:spcAft>
              <a:buSzPts val="1800"/>
              <a:buChar char="🠶"/>
              <a:defRPr/>
            </a:lvl4pPr>
            <a:lvl5pPr indent="-342900" lvl="4" marL="2286000" rtl="0" algn="l">
              <a:spcBef>
                <a:spcPts val="1000"/>
              </a:spcBef>
              <a:spcAft>
                <a:spcPts val="0"/>
              </a:spcAft>
              <a:buSzPts val="1800"/>
              <a:buChar char="🠶"/>
              <a:defRPr/>
            </a:lvl5pPr>
            <a:lvl6pPr indent="-342900" lvl="5" marL="2743200" rtl="0" algn="l">
              <a:spcBef>
                <a:spcPts val="1000"/>
              </a:spcBef>
              <a:spcAft>
                <a:spcPts val="0"/>
              </a:spcAft>
              <a:buSzPts val="1800"/>
              <a:buChar char="🠶"/>
              <a:defRPr/>
            </a:lvl6pPr>
            <a:lvl7pPr indent="-342900" lvl="6" marL="3200400" rtl="0" algn="l">
              <a:spcBef>
                <a:spcPts val="1000"/>
              </a:spcBef>
              <a:spcAft>
                <a:spcPts val="0"/>
              </a:spcAft>
              <a:buSzPts val="1800"/>
              <a:buChar char="🠶"/>
              <a:defRPr/>
            </a:lvl7pPr>
            <a:lvl8pPr indent="-342900" lvl="7" marL="3657600" rtl="0" algn="l">
              <a:spcBef>
                <a:spcPts val="1000"/>
              </a:spcBef>
              <a:spcAft>
                <a:spcPts val="0"/>
              </a:spcAft>
              <a:buSzPts val="1800"/>
              <a:buChar char="🠶"/>
              <a:defRPr/>
            </a:lvl8pPr>
            <a:lvl9pPr indent="-342900" lvl="8" marL="4114800" rtl="0" algn="l">
              <a:spcBef>
                <a:spcPts val="1000"/>
              </a:spcBef>
              <a:spcAft>
                <a:spcPts val="0"/>
              </a:spcAft>
              <a:buSzPts val="1800"/>
              <a:buChar char="🠶"/>
              <a:defRPr/>
            </a:lvl9pPr>
          </a:lstStyle>
          <a:p/>
        </p:txBody>
      </p:sp>
      <p:sp>
        <p:nvSpPr>
          <p:cNvPr id="156" name="Google Shape;156;p17"/>
          <p:cNvSpPr txBox="1"/>
          <p:nvPr>
            <p:ph idx="10" type="dt"/>
          </p:nvPr>
        </p:nvSpPr>
        <p:spPr>
          <a:xfrm>
            <a:off x="10361612" y="6130437"/>
            <a:ext cx="1146300" cy="3705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7" name="Google Shape;157;p17"/>
          <p:cNvSpPr txBox="1"/>
          <p:nvPr>
            <p:ph idx="11" type="ftr"/>
          </p:nvPr>
        </p:nvSpPr>
        <p:spPr>
          <a:xfrm>
            <a:off x="2589212" y="6135808"/>
            <a:ext cx="7620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8" name="Google Shape;158;p17"/>
          <p:cNvSpPr/>
          <p:nvPr/>
        </p:nvSpPr>
        <p:spPr>
          <a:xfrm flipH="1" rot="10800000">
            <a:off x="-4189" y="714372"/>
            <a:ext cx="1588529" cy="507300"/>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7"/>
          <p:cNvSpPr txBox="1"/>
          <p:nvPr>
            <p:ph idx="12" type="sldNum"/>
          </p:nvPr>
        </p:nvSpPr>
        <p:spPr>
          <a:xfrm>
            <a:off x="531812" y="787782"/>
            <a:ext cx="7797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5" name="Shape 45"/>
        <p:cNvGrpSpPr/>
        <p:nvPr/>
      </p:nvGrpSpPr>
      <p:grpSpPr>
        <a:xfrm>
          <a:off x="0" y="0"/>
          <a:ext cx="0" cy="0"/>
          <a:chOff x="0" y="0"/>
          <a:chExt cx="0" cy="0"/>
        </a:xfrm>
      </p:grpSpPr>
      <p:sp>
        <p:nvSpPr>
          <p:cNvPr id="46" name="Google Shape;46;p3"/>
          <p:cNvSpPr txBox="1"/>
          <p:nvPr>
            <p:ph type="title"/>
          </p:nvPr>
        </p:nvSpPr>
        <p:spPr>
          <a:xfrm>
            <a:off x="2592925" y="624110"/>
            <a:ext cx="8911800" cy="12810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Clr>
                <a:srgbClr val="262626"/>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7" name="Google Shape;47;p3"/>
          <p:cNvSpPr txBox="1"/>
          <p:nvPr>
            <p:ph idx="1" type="body"/>
          </p:nvPr>
        </p:nvSpPr>
        <p:spPr>
          <a:xfrm>
            <a:off x="2589212" y="2133600"/>
            <a:ext cx="8915400" cy="3777600"/>
          </a:xfrm>
          <a:prstGeom prst="rect">
            <a:avLst/>
          </a:prstGeom>
          <a:noFill/>
          <a:ln>
            <a:noFill/>
          </a:ln>
        </p:spPr>
        <p:txBody>
          <a:bodyPr anchorCtr="0" anchor="t" bIns="45700" lIns="91425" spcFirstLastPara="1" rIns="91425" wrap="square" tIns="45700">
            <a:noAutofit/>
          </a:bodyPr>
          <a:lstStyle>
            <a:lvl1pPr indent="-342900" lvl="0" marL="457200" rtl="0" algn="l">
              <a:spcBef>
                <a:spcPts val="1000"/>
              </a:spcBef>
              <a:spcAft>
                <a:spcPts val="0"/>
              </a:spcAft>
              <a:buSzPts val="1800"/>
              <a:buChar char="🠶"/>
              <a:defRPr/>
            </a:lvl1pPr>
            <a:lvl2pPr indent="-342900" lvl="1" marL="914400" rtl="0" algn="l">
              <a:spcBef>
                <a:spcPts val="1000"/>
              </a:spcBef>
              <a:spcAft>
                <a:spcPts val="0"/>
              </a:spcAft>
              <a:buSzPts val="1800"/>
              <a:buChar char="🠶"/>
              <a:defRPr/>
            </a:lvl2pPr>
            <a:lvl3pPr indent="-342900" lvl="2" marL="1371600" rtl="0" algn="l">
              <a:spcBef>
                <a:spcPts val="1000"/>
              </a:spcBef>
              <a:spcAft>
                <a:spcPts val="0"/>
              </a:spcAft>
              <a:buSzPts val="1800"/>
              <a:buChar char="🠶"/>
              <a:defRPr/>
            </a:lvl3pPr>
            <a:lvl4pPr indent="-342900" lvl="3" marL="1828800" rtl="0" algn="l">
              <a:spcBef>
                <a:spcPts val="1000"/>
              </a:spcBef>
              <a:spcAft>
                <a:spcPts val="0"/>
              </a:spcAft>
              <a:buSzPts val="1800"/>
              <a:buChar char="🠶"/>
              <a:defRPr/>
            </a:lvl4pPr>
            <a:lvl5pPr indent="-342900" lvl="4" marL="2286000" rtl="0" algn="l">
              <a:spcBef>
                <a:spcPts val="1000"/>
              </a:spcBef>
              <a:spcAft>
                <a:spcPts val="0"/>
              </a:spcAft>
              <a:buSzPts val="1800"/>
              <a:buChar char="🠶"/>
              <a:defRPr/>
            </a:lvl5pPr>
            <a:lvl6pPr indent="-342900" lvl="5" marL="2743200" rtl="0" algn="l">
              <a:spcBef>
                <a:spcPts val="1000"/>
              </a:spcBef>
              <a:spcAft>
                <a:spcPts val="0"/>
              </a:spcAft>
              <a:buSzPts val="1800"/>
              <a:buChar char="🠶"/>
              <a:defRPr/>
            </a:lvl6pPr>
            <a:lvl7pPr indent="-342900" lvl="6" marL="3200400" rtl="0" algn="l">
              <a:spcBef>
                <a:spcPts val="1000"/>
              </a:spcBef>
              <a:spcAft>
                <a:spcPts val="0"/>
              </a:spcAft>
              <a:buSzPts val="1800"/>
              <a:buChar char="🠶"/>
              <a:defRPr/>
            </a:lvl7pPr>
            <a:lvl8pPr indent="-342900" lvl="7" marL="3657600" rtl="0" algn="l">
              <a:spcBef>
                <a:spcPts val="1000"/>
              </a:spcBef>
              <a:spcAft>
                <a:spcPts val="0"/>
              </a:spcAft>
              <a:buSzPts val="1800"/>
              <a:buChar char="🠶"/>
              <a:defRPr/>
            </a:lvl8pPr>
            <a:lvl9pPr indent="-342900" lvl="8" marL="4114800" rtl="0" algn="l">
              <a:spcBef>
                <a:spcPts val="1000"/>
              </a:spcBef>
              <a:spcAft>
                <a:spcPts val="0"/>
              </a:spcAft>
              <a:buSzPts val="1800"/>
              <a:buChar char="🠶"/>
              <a:defRPr/>
            </a:lvl9pPr>
          </a:lstStyle>
          <a:p/>
        </p:txBody>
      </p:sp>
      <p:sp>
        <p:nvSpPr>
          <p:cNvPr id="48" name="Google Shape;48;p3"/>
          <p:cNvSpPr txBox="1"/>
          <p:nvPr>
            <p:ph idx="10" type="dt"/>
          </p:nvPr>
        </p:nvSpPr>
        <p:spPr>
          <a:xfrm>
            <a:off x="10361612" y="6130437"/>
            <a:ext cx="1146300" cy="3705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9" name="Google Shape;49;p3"/>
          <p:cNvSpPr txBox="1"/>
          <p:nvPr>
            <p:ph idx="11" type="ftr"/>
          </p:nvPr>
        </p:nvSpPr>
        <p:spPr>
          <a:xfrm>
            <a:off x="2589212" y="6135808"/>
            <a:ext cx="7620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0" name="Google Shape;50;p3"/>
          <p:cNvSpPr/>
          <p:nvPr/>
        </p:nvSpPr>
        <p:spPr>
          <a:xfrm flipH="1" rot="10800000">
            <a:off x="-4189" y="714372"/>
            <a:ext cx="1588529" cy="507300"/>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
          <p:cNvSpPr txBox="1"/>
          <p:nvPr>
            <p:ph idx="12" type="sldNum"/>
          </p:nvPr>
        </p:nvSpPr>
        <p:spPr>
          <a:xfrm>
            <a:off x="531812" y="787782"/>
            <a:ext cx="7797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2" name="Shape 52"/>
        <p:cNvGrpSpPr/>
        <p:nvPr/>
      </p:nvGrpSpPr>
      <p:grpSpPr>
        <a:xfrm>
          <a:off x="0" y="0"/>
          <a:ext cx="0" cy="0"/>
          <a:chOff x="0" y="0"/>
          <a:chExt cx="0" cy="0"/>
        </a:xfrm>
      </p:grpSpPr>
      <p:sp>
        <p:nvSpPr>
          <p:cNvPr id="53" name="Google Shape;53;p4"/>
          <p:cNvSpPr txBox="1"/>
          <p:nvPr>
            <p:ph type="title"/>
          </p:nvPr>
        </p:nvSpPr>
        <p:spPr>
          <a:xfrm>
            <a:off x="2589212" y="2058750"/>
            <a:ext cx="8915400" cy="14688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Clr>
                <a:srgbClr val="262626"/>
              </a:buClr>
              <a:buSzPts val="4000"/>
              <a:buFont typeface="Century Gothic"/>
              <a:buNone/>
              <a:defRPr b="0" sz="4000" cap="none"/>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4" name="Google Shape;54;p4"/>
          <p:cNvSpPr txBox="1"/>
          <p:nvPr>
            <p:ph idx="1" type="body"/>
          </p:nvPr>
        </p:nvSpPr>
        <p:spPr>
          <a:xfrm>
            <a:off x="2589212" y="3530129"/>
            <a:ext cx="8915400" cy="860400"/>
          </a:xfrm>
          <a:prstGeom prst="rect">
            <a:avLst/>
          </a:prstGeom>
          <a:noFill/>
          <a:ln>
            <a:noFill/>
          </a:ln>
        </p:spPr>
        <p:txBody>
          <a:bodyPr anchorCtr="0" anchor="t" bIns="45700" lIns="91425" spcFirstLastPara="1" rIns="91425" wrap="square" tIns="45700">
            <a:noAutofit/>
          </a:bodyPr>
          <a:lstStyle>
            <a:lvl1pPr indent="-228600" lvl="0" marL="457200" rtl="0" algn="l">
              <a:spcBef>
                <a:spcPts val="1000"/>
              </a:spcBef>
              <a:spcAft>
                <a:spcPts val="0"/>
              </a:spcAft>
              <a:buSzPts val="2000"/>
              <a:buNone/>
              <a:defRPr sz="2000">
                <a:solidFill>
                  <a:srgbClr val="595959"/>
                </a:solidFill>
              </a:defRPr>
            </a:lvl1pPr>
            <a:lvl2pPr indent="-228600" lvl="1" marL="914400" rtl="0" algn="l">
              <a:spcBef>
                <a:spcPts val="1000"/>
              </a:spcBef>
              <a:spcAft>
                <a:spcPts val="0"/>
              </a:spcAft>
              <a:buSzPts val="1800"/>
              <a:buNone/>
              <a:defRPr sz="1800">
                <a:solidFill>
                  <a:srgbClr val="888888"/>
                </a:solidFill>
              </a:defRPr>
            </a:lvl2pPr>
            <a:lvl3pPr indent="-228600" lvl="2" marL="1371600" rtl="0" algn="l">
              <a:spcBef>
                <a:spcPts val="1000"/>
              </a:spcBef>
              <a:spcAft>
                <a:spcPts val="0"/>
              </a:spcAft>
              <a:buSzPts val="1600"/>
              <a:buNone/>
              <a:defRPr sz="1600">
                <a:solidFill>
                  <a:srgbClr val="888888"/>
                </a:solidFill>
              </a:defRPr>
            </a:lvl3pPr>
            <a:lvl4pPr indent="-228600" lvl="3" marL="1828800" rtl="0" algn="l">
              <a:spcBef>
                <a:spcPts val="1000"/>
              </a:spcBef>
              <a:spcAft>
                <a:spcPts val="0"/>
              </a:spcAft>
              <a:buSzPts val="1400"/>
              <a:buNone/>
              <a:defRPr sz="1400">
                <a:solidFill>
                  <a:srgbClr val="888888"/>
                </a:solidFill>
              </a:defRPr>
            </a:lvl4pPr>
            <a:lvl5pPr indent="-228600" lvl="4" marL="2286000" rtl="0" algn="l">
              <a:spcBef>
                <a:spcPts val="1000"/>
              </a:spcBef>
              <a:spcAft>
                <a:spcPts val="0"/>
              </a:spcAft>
              <a:buSzPts val="1400"/>
              <a:buNone/>
              <a:defRPr sz="1400">
                <a:solidFill>
                  <a:srgbClr val="888888"/>
                </a:solidFill>
              </a:defRPr>
            </a:lvl5pPr>
            <a:lvl6pPr indent="-228600" lvl="5" marL="2743200" rtl="0" algn="l">
              <a:spcBef>
                <a:spcPts val="1000"/>
              </a:spcBef>
              <a:spcAft>
                <a:spcPts val="0"/>
              </a:spcAft>
              <a:buSzPts val="1400"/>
              <a:buNone/>
              <a:defRPr sz="1400">
                <a:solidFill>
                  <a:srgbClr val="888888"/>
                </a:solidFill>
              </a:defRPr>
            </a:lvl6pPr>
            <a:lvl7pPr indent="-228600" lvl="6" marL="3200400" rtl="0" algn="l">
              <a:spcBef>
                <a:spcPts val="1000"/>
              </a:spcBef>
              <a:spcAft>
                <a:spcPts val="0"/>
              </a:spcAft>
              <a:buSzPts val="1400"/>
              <a:buNone/>
              <a:defRPr sz="1400">
                <a:solidFill>
                  <a:srgbClr val="888888"/>
                </a:solidFill>
              </a:defRPr>
            </a:lvl7pPr>
            <a:lvl8pPr indent="-228600" lvl="7" marL="3657600" rtl="0" algn="l">
              <a:spcBef>
                <a:spcPts val="1000"/>
              </a:spcBef>
              <a:spcAft>
                <a:spcPts val="0"/>
              </a:spcAft>
              <a:buSzPts val="1400"/>
              <a:buNone/>
              <a:defRPr sz="1400">
                <a:solidFill>
                  <a:srgbClr val="888888"/>
                </a:solidFill>
              </a:defRPr>
            </a:lvl8pPr>
            <a:lvl9pPr indent="-228600" lvl="8" marL="4114800" rtl="0" algn="l">
              <a:spcBef>
                <a:spcPts val="1000"/>
              </a:spcBef>
              <a:spcAft>
                <a:spcPts val="0"/>
              </a:spcAft>
              <a:buSzPts val="1400"/>
              <a:buNone/>
              <a:defRPr sz="1400">
                <a:solidFill>
                  <a:srgbClr val="888888"/>
                </a:solidFill>
              </a:defRPr>
            </a:lvl9pPr>
          </a:lstStyle>
          <a:p/>
        </p:txBody>
      </p:sp>
      <p:sp>
        <p:nvSpPr>
          <p:cNvPr id="55" name="Google Shape;55;p4"/>
          <p:cNvSpPr txBox="1"/>
          <p:nvPr>
            <p:ph idx="10" type="dt"/>
          </p:nvPr>
        </p:nvSpPr>
        <p:spPr>
          <a:xfrm>
            <a:off x="10361612" y="6130437"/>
            <a:ext cx="1146300" cy="3705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6" name="Google Shape;56;p4"/>
          <p:cNvSpPr txBox="1"/>
          <p:nvPr>
            <p:ph idx="11" type="ftr"/>
          </p:nvPr>
        </p:nvSpPr>
        <p:spPr>
          <a:xfrm>
            <a:off x="2589212" y="6135808"/>
            <a:ext cx="7620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7" name="Google Shape;57;p4"/>
          <p:cNvSpPr/>
          <p:nvPr/>
        </p:nvSpPr>
        <p:spPr>
          <a:xfrm flipH="1" rot="10800000">
            <a:off x="-4189" y="3178172"/>
            <a:ext cx="1588529" cy="507300"/>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4"/>
          <p:cNvSpPr txBox="1"/>
          <p:nvPr>
            <p:ph idx="12" type="sldNum"/>
          </p:nvPr>
        </p:nvSpPr>
        <p:spPr>
          <a:xfrm>
            <a:off x="531812" y="3244139"/>
            <a:ext cx="7797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9" name="Shape 59"/>
        <p:cNvGrpSpPr/>
        <p:nvPr/>
      </p:nvGrpSpPr>
      <p:grpSpPr>
        <a:xfrm>
          <a:off x="0" y="0"/>
          <a:ext cx="0" cy="0"/>
          <a:chOff x="0" y="0"/>
          <a:chExt cx="0" cy="0"/>
        </a:xfrm>
      </p:grpSpPr>
      <p:sp>
        <p:nvSpPr>
          <p:cNvPr id="60" name="Google Shape;60;p5"/>
          <p:cNvSpPr txBox="1"/>
          <p:nvPr>
            <p:ph type="title"/>
          </p:nvPr>
        </p:nvSpPr>
        <p:spPr>
          <a:xfrm>
            <a:off x="2592924" y="624110"/>
            <a:ext cx="8911800" cy="12810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Clr>
                <a:srgbClr val="262626"/>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1" name="Google Shape;61;p5"/>
          <p:cNvSpPr txBox="1"/>
          <p:nvPr>
            <p:ph idx="1" type="body"/>
          </p:nvPr>
        </p:nvSpPr>
        <p:spPr>
          <a:xfrm>
            <a:off x="2589212" y="2133600"/>
            <a:ext cx="4314000" cy="3777600"/>
          </a:xfrm>
          <a:prstGeom prst="rect">
            <a:avLst/>
          </a:prstGeom>
          <a:noFill/>
          <a:ln>
            <a:noFill/>
          </a:ln>
        </p:spPr>
        <p:txBody>
          <a:bodyPr anchorCtr="0" anchor="t" bIns="45700" lIns="91425" spcFirstLastPara="1" rIns="91425" wrap="square" tIns="45700">
            <a:noAutofit/>
          </a:bodyPr>
          <a:lstStyle>
            <a:lvl1pPr indent="-342900" lvl="0" marL="457200" rtl="0" algn="l">
              <a:spcBef>
                <a:spcPts val="1000"/>
              </a:spcBef>
              <a:spcAft>
                <a:spcPts val="0"/>
              </a:spcAft>
              <a:buSzPts val="1800"/>
              <a:buChar char="🠶"/>
              <a:defRPr/>
            </a:lvl1pPr>
            <a:lvl2pPr indent="-342900" lvl="1" marL="914400" rtl="0" algn="l">
              <a:spcBef>
                <a:spcPts val="1000"/>
              </a:spcBef>
              <a:spcAft>
                <a:spcPts val="0"/>
              </a:spcAft>
              <a:buSzPts val="1800"/>
              <a:buChar char="🠶"/>
              <a:defRPr/>
            </a:lvl2pPr>
            <a:lvl3pPr indent="-342900" lvl="2" marL="1371600" rtl="0" algn="l">
              <a:spcBef>
                <a:spcPts val="1000"/>
              </a:spcBef>
              <a:spcAft>
                <a:spcPts val="0"/>
              </a:spcAft>
              <a:buSzPts val="1800"/>
              <a:buChar char="🠶"/>
              <a:defRPr/>
            </a:lvl3pPr>
            <a:lvl4pPr indent="-342900" lvl="3" marL="1828800" rtl="0" algn="l">
              <a:spcBef>
                <a:spcPts val="1000"/>
              </a:spcBef>
              <a:spcAft>
                <a:spcPts val="0"/>
              </a:spcAft>
              <a:buSzPts val="1800"/>
              <a:buChar char="🠶"/>
              <a:defRPr/>
            </a:lvl4pPr>
            <a:lvl5pPr indent="-342900" lvl="4" marL="2286000" rtl="0" algn="l">
              <a:spcBef>
                <a:spcPts val="1000"/>
              </a:spcBef>
              <a:spcAft>
                <a:spcPts val="0"/>
              </a:spcAft>
              <a:buSzPts val="1800"/>
              <a:buChar char="🠶"/>
              <a:defRPr/>
            </a:lvl5pPr>
            <a:lvl6pPr indent="-342900" lvl="5" marL="2743200" rtl="0" algn="l">
              <a:spcBef>
                <a:spcPts val="1000"/>
              </a:spcBef>
              <a:spcAft>
                <a:spcPts val="0"/>
              </a:spcAft>
              <a:buSzPts val="1800"/>
              <a:buChar char="🠶"/>
              <a:defRPr/>
            </a:lvl6pPr>
            <a:lvl7pPr indent="-342900" lvl="6" marL="3200400" rtl="0" algn="l">
              <a:spcBef>
                <a:spcPts val="1000"/>
              </a:spcBef>
              <a:spcAft>
                <a:spcPts val="0"/>
              </a:spcAft>
              <a:buSzPts val="1800"/>
              <a:buChar char="🠶"/>
              <a:defRPr/>
            </a:lvl7pPr>
            <a:lvl8pPr indent="-342900" lvl="7" marL="3657600" rtl="0" algn="l">
              <a:spcBef>
                <a:spcPts val="1000"/>
              </a:spcBef>
              <a:spcAft>
                <a:spcPts val="0"/>
              </a:spcAft>
              <a:buSzPts val="1800"/>
              <a:buChar char="🠶"/>
              <a:defRPr/>
            </a:lvl8pPr>
            <a:lvl9pPr indent="-342900" lvl="8" marL="4114800" rtl="0" algn="l">
              <a:spcBef>
                <a:spcPts val="1000"/>
              </a:spcBef>
              <a:spcAft>
                <a:spcPts val="0"/>
              </a:spcAft>
              <a:buSzPts val="1800"/>
              <a:buChar char="🠶"/>
              <a:defRPr/>
            </a:lvl9pPr>
          </a:lstStyle>
          <a:p/>
        </p:txBody>
      </p:sp>
      <p:sp>
        <p:nvSpPr>
          <p:cNvPr id="62" name="Google Shape;62;p5"/>
          <p:cNvSpPr txBox="1"/>
          <p:nvPr>
            <p:ph idx="2" type="body"/>
          </p:nvPr>
        </p:nvSpPr>
        <p:spPr>
          <a:xfrm>
            <a:off x="7190747" y="2126222"/>
            <a:ext cx="4314000" cy="3777600"/>
          </a:xfrm>
          <a:prstGeom prst="rect">
            <a:avLst/>
          </a:prstGeom>
          <a:noFill/>
          <a:ln>
            <a:noFill/>
          </a:ln>
        </p:spPr>
        <p:txBody>
          <a:bodyPr anchorCtr="0" anchor="t" bIns="45700" lIns="91425" spcFirstLastPara="1" rIns="91425" wrap="square" tIns="45700">
            <a:noAutofit/>
          </a:bodyPr>
          <a:lstStyle>
            <a:lvl1pPr indent="-342900" lvl="0" marL="457200" rtl="0" algn="l">
              <a:spcBef>
                <a:spcPts val="1000"/>
              </a:spcBef>
              <a:spcAft>
                <a:spcPts val="0"/>
              </a:spcAft>
              <a:buSzPts val="1800"/>
              <a:buChar char="🠶"/>
              <a:defRPr/>
            </a:lvl1pPr>
            <a:lvl2pPr indent="-342900" lvl="1" marL="914400" rtl="0" algn="l">
              <a:spcBef>
                <a:spcPts val="1000"/>
              </a:spcBef>
              <a:spcAft>
                <a:spcPts val="0"/>
              </a:spcAft>
              <a:buSzPts val="1800"/>
              <a:buChar char="🠶"/>
              <a:defRPr/>
            </a:lvl2pPr>
            <a:lvl3pPr indent="-342900" lvl="2" marL="1371600" rtl="0" algn="l">
              <a:spcBef>
                <a:spcPts val="1000"/>
              </a:spcBef>
              <a:spcAft>
                <a:spcPts val="0"/>
              </a:spcAft>
              <a:buSzPts val="1800"/>
              <a:buChar char="🠶"/>
              <a:defRPr/>
            </a:lvl3pPr>
            <a:lvl4pPr indent="-342900" lvl="3" marL="1828800" rtl="0" algn="l">
              <a:spcBef>
                <a:spcPts val="1000"/>
              </a:spcBef>
              <a:spcAft>
                <a:spcPts val="0"/>
              </a:spcAft>
              <a:buSzPts val="1800"/>
              <a:buChar char="🠶"/>
              <a:defRPr/>
            </a:lvl4pPr>
            <a:lvl5pPr indent="-342900" lvl="4" marL="2286000" rtl="0" algn="l">
              <a:spcBef>
                <a:spcPts val="1000"/>
              </a:spcBef>
              <a:spcAft>
                <a:spcPts val="0"/>
              </a:spcAft>
              <a:buSzPts val="1800"/>
              <a:buChar char="🠶"/>
              <a:defRPr/>
            </a:lvl5pPr>
            <a:lvl6pPr indent="-342900" lvl="5" marL="2743200" rtl="0" algn="l">
              <a:spcBef>
                <a:spcPts val="1000"/>
              </a:spcBef>
              <a:spcAft>
                <a:spcPts val="0"/>
              </a:spcAft>
              <a:buSzPts val="1800"/>
              <a:buChar char="🠶"/>
              <a:defRPr/>
            </a:lvl6pPr>
            <a:lvl7pPr indent="-342900" lvl="6" marL="3200400" rtl="0" algn="l">
              <a:spcBef>
                <a:spcPts val="1000"/>
              </a:spcBef>
              <a:spcAft>
                <a:spcPts val="0"/>
              </a:spcAft>
              <a:buSzPts val="1800"/>
              <a:buChar char="🠶"/>
              <a:defRPr/>
            </a:lvl7pPr>
            <a:lvl8pPr indent="-342900" lvl="7" marL="3657600" rtl="0" algn="l">
              <a:spcBef>
                <a:spcPts val="1000"/>
              </a:spcBef>
              <a:spcAft>
                <a:spcPts val="0"/>
              </a:spcAft>
              <a:buSzPts val="1800"/>
              <a:buChar char="🠶"/>
              <a:defRPr/>
            </a:lvl8pPr>
            <a:lvl9pPr indent="-342900" lvl="8" marL="4114800" rtl="0" algn="l">
              <a:spcBef>
                <a:spcPts val="1000"/>
              </a:spcBef>
              <a:spcAft>
                <a:spcPts val="0"/>
              </a:spcAft>
              <a:buSzPts val="1800"/>
              <a:buChar char="🠶"/>
              <a:defRPr/>
            </a:lvl9pPr>
          </a:lstStyle>
          <a:p/>
        </p:txBody>
      </p:sp>
      <p:sp>
        <p:nvSpPr>
          <p:cNvPr id="63" name="Google Shape;63;p5"/>
          <p:cNvSpPr txBox="1"/>
          <p:nvPr>
            <p:ph idx="10" type="dt"/>
          </p:nvPr>
        </p:nvSpPr>
        <p:spPr>
          <a:xfrm>
            <a:off x="10361612" y="6130437"/>
            <a:ext cx="1146300" cy="3705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4" name="Google Shape;64;p5"/>
          <p:cNvSpPr txBox="1"/>
          <p:nvPr>
            <p:ph idx="11" type="ftr"/>
          </p:nvPr>
        </p:nvSpPr>
        <p:spPr>
          <a:xfrm>
            <a:off x="2589212" y="6135808"/>
            <a:ext cx="7620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5" name="Google Shape;65;p5"/>
          <p:cNvSpPr/>
          <p:nvPr/>
        </p:nvSpPr>
        <p:spPr>
          <a:xfrm flipH="1" rot="10800000">
            <a:off x="-4189" y="714372"/>
            <a:ext cx="1588529" cy="507300"/>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5"/>
          <p:cNvSpPr txBox="1"/>
          <p:nvPr>
            <p:ph idx="12" type="sldNum"/>
          </p:nvPr>
        </p:nvSpPr>
        <p:spPr>
          <a:xfrm>
            <a:off x="531812" y="787782"/>
            <a:ext cx="7797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7" name="Shape 67"/>
        <p:cNvGrpSpPr/>
        <p:nvPr/>
      </p:nvGrpSpPr>
      <p:grpSpPr>
        <a:xfrm>
          <a:off x="0" y="0"/>
          <a:ext cx="0" cy="0"/>
          <a:chOff x="0" y="0"/>
          <a:chExt cx="0" cy="0"/>
        </a:xfrm>
      </p:grpSpPr>
      <p:sp>
        <p:nvSpPr>
          <p:cNvPr id="68" name="Google Shape;68;p6"/>
          <p:cNvSpPr txBox="1"/>
          <p:nvPr>
            <p:ph type="title"/>
          </p:nvPr>
        </p:nvSpPr>
        <p:spPr>
          <a:xfrm>
            <a:off x="2592924" y="624110"/>
            <a:ext cx="8911800" cy="12810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Clr>
                <a:srgbClr val="262626"/>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9" name="Google Shape;69;p6"/>
          <p:cNvSpPr txBox="1"/>
          <p:nvPr>
            <p:ph idx="1" type="body"/>
          </p:nvPr>
        </p:nvSpPr>
        <p:spPr>
          <a:xfrm>
            <a:off x="2939373" y="1972703"/>
            <a:ext cx="3992700" cy="576300"/>
          </a:xfrm>
          <a:prstGeom prst="rect">
            <a:avLst/>
          </a:prstGeom>
          <a:noFill/>
          <a:ln>
            <a:noFill/>
          </a:ln>
        </p:spPr>
        <p:txBody>
          <a:bodyPr anchorCtr="0" anchor="b" bIns="45700" lIns="91425" spcFirstLastPara="1" rIns="91425" wrap="square" tIns="45700">
            <a:noAutofit/>
          </a:bodyPr>
          <a:lstStyle>
            <a:lvl1pPr indent="-228600" lvl="0" marL="457200" rtl="0" algn="l">
              <a:spcBef>
                <a:spcPts val="1000"/>
              </a:spcBef>
              <a:spcAft>
                <a:spcPts val="0"/>
              </a:spcAft>
              <a:buSzPts val="2400"/>
              <a:buNone/>
              <a:defRPr b="0" sz="2400"/>
            </a:lvl1pPr>
            <a:lvl2pPr indent="-228600" lvl="1" marL="914400" rtl="0" algn="l">
              <a:spcBef>
                <a:spcPts val="1000"/>
              </a:spcBef>
              <a:spcAft>
                <a:spcPts val="0"/>
              </a:spcAft>
              <a:buSzPts val="2000"/>
              <a:buNone/>
              <a:defRPr b="1" sz="2000"/>
            </a:lvl2pPr>
            <a:lvl3pPr indent="-228600" lvl="2" marL="1371600" rtl="0" algn="l">
              <a:spcBef>
                <a:spcPts val="1000"/>
              </a:spcBef>
              <a:spcAft>
                <a:spcPts val="0"/>
              </a:spcAft>
              <a:buSzPts val="1800"/>
              <a:buNone/>
              <a:defRPr b="1" sz="1800"/>
            </a:lvl3pPr>
            <a:lvl4pPr indent="-228600" lvl="3" marL="1828800" rtl="0" algn="l">
              <a:spcBef>
                <a:spcPts val="1000"/>
              </a:spcBef>
              <a:spcAft>
                <a:spcPts val="0"/>
              </a:spcAft>
              <a:buSzPts val="1600"/>
              <a:buNone/>
              <a:defRPr b="1" sz="1600"/>
            </a:lvl4pPr>
            <a:lvl5pPr indent="-228600" lvl="4" marL="2286000" rtl="0" algn="l">
              <a:spcBef>
                <a:spcPts val="1000"/>
              </a:spcBef>
              <a:spcAft>
                <a:spcPts val="0"/>
              </a:spcAft>
              <a:buSzPts val="1600"/>
              <a:buNone/>
              <a:defRPr b="1" sz="1600"/>
            </a:lvl5pPr>
            <a:lvl6pPr indent="-228600" lvl="5" marL="2743200" rtl="0" algn="l">
              <a:spcBef>
                <a:spcPts val="1000"/>
              </a:spcBef>
              <a:spcAft>
                <a:spcPts val="0"/>
              </a:spcAft>
              <a:buSzPts val="1600"/>
              <a:buNone/>
              <a:defRPr b="1" sz="1600"/>
            </a:lvl6pPr>
            <a:lvl7pPr indent="-228600" lvl="6" marL="3200400" rtl="0" algn="l">
              <a:spcBef>
                <a:spcPts val="1000"/>
              </a:spcBef>
              <a:spcAft>
                <a:spcPts val="0"/>
              </a:spcAft>
              <a:buSzPts val="1600"/>
              <a:buNone/>
              <a:defRPr b="1" sz="1600"/>
            </a:lvl7pPr>
            <a:lvl8pPr indent="-228600" lvl="7" marL="3657600" rtl="0" algn="l">
              <a:spcBef>
                <a:spcPts val="1000"/>
              </a:spcBef>
              <a:spcAft>
                <a:spcPts val="0"/>
              </a:spcAft>
              <a:buSzPts val="1600"/>
              <a:buNone/>
              <a:defRPr b="1" sz="1600"/>
            </a:lvl8pPr>
            <a:lvl9pPr indent="-228600" lvl="8" marL="4114800" rtl="0" algn="l">
              <a:spcBef>
                <a:spcPts val="1000"/>
              </a:spcBef>
              <a:spcAft>
                <a:spcPts val="0"/>
              </a:spcAft>
              <a:buSzPts val="1600"/>
              <a:buNone/>
              <a:defRPr b="1" sz="1600"/>
            </a:lvl9pPr>
          </a:lstStyle>
          <a:p/>
        </p:txBody>
      </p:sp>
      <p:sp>
        <p:nvSpPr>
          <p:cNvPr id="70" name="Google Shape;70;p6"/>
          <p:cNvSpPr txBox="1"/>
          <p:nvPr>
            <p:ph idx="2" type="body"/>
          </p:nvPr>
        </p:nvSpPr>
        <p:spPr>
          <a:xfrm>
            <a:off x="2589212" y="2548966"/>
            <a:ext cx="4342800" cy="3354000"/>
          </a:xfrm>
          <a:prstGeom prst="rect">
            <a:avLst/>
          </a:prstGeom>
          <a:noFill/>
          <a:ln>
            <a:noFill/>
          </a:ln>
        </p:spPr>
        <p:txBody>
          <a:bodyPr anchorCtr="0" anchor="t" bIns="45700" lIns="91425" spcFirstLastPara="1" rIns="91425" wrap="square" tIns="45700">
            <a:noAutofit/>
          </a:bodyPr>
          <a:lstStyle>
            <a:lvl1pPr indent="-342900" lvl="0" marL="457200" rtl="0" algn="l">
              <a:spcBef>
                <a:spcPts val="1000"/>
              </a:spcBef>
              <a:spcAft>
                <a:spcPts val="0"/>
              </a:spcAft>
              <a:buSzPts val="1800"/>
              <a:buChar char="🠶"/>
              <a:defRPr/>
            </a:lvl1pPr>
            <a:lvl2pPr indent="-342900" lvl="1" marL="914400" rtl="0" algn="l">
              <a:spcBef>
                <a:spcPts val="1000"/>
              </a:spcBef>
              <a:spcAft>
                <a:spcPts val="0"/>
              </a:spcAft>
              <a:buSzPts val="1800"/>
              <a:buChar char="🠶"/>
              <a:defRPr/>
            </a:lvl2pPr>
            <a:lvl3pPr indent="-342900" lvl="2" marL="1371600" rtl="0" algn="l">
              <a:spcBef>
                <a:spcPts val="1000"/>
              </a:spcBef>
              <a:spcAft>
                <a:spcPts val="0"/>
              </a:spcAft>
              <a:buSzPts val="1800"/>
              <a:buChar char="🠶"/>
              <a:defRPr/>
            </a:lvl3pPr>
            <a:lvl4pPr indent="-342900" lvl="3" marL="1828800" rtl="0" algn="l">
              <a:spcBef>
                <a:spcPts val="1000"/>
              </a:spcBef>
              <a:spcAft>
                <a:spcPts val="0"/>
              </a:spcAft>
              <a:buSzPts val="1800"/>
              <a:buChar char="🠶"/>
              <a:defRPr/>
            </a:lvl4pPr>
            <a:lvl5pPr indent="-342900" lvl="4" marL="2286000" rtl="0" algn="l">
              <a:spcBef>
                <a:spcPts val="1000"/>
              </a:spcBef>
              <a:spcAft>
                <a:spcPts val="0"/>
              </a:spcAft>
              <a:buSzPts val="1800"/>
              <a:buChar char="🠶"/>
              <a:defRPr/>
            </a:lvl5pPr>
            <a:lvl6pPr indent="-342900" lvl="5" marL="2743200" rtl="0" algn="l">
              <a:spcBef>
                <a:spcPts val="1000"/>
              </a:spcBef>
              <a:spcAft>
                <a:spcPts val="0"/>
              </a:spcAft>
              <a:buSzPts val="1800"/>
              <a:buChar char="🠶"/>
              <a:defRPr/>
            </a:lvl6pPr>
            <a:lvl7pPr indent="-342900" lvl="6" marL="3200400" rtl="0" algn="l">
              <a:spcBef>
                <a:spcPts val="1000"/>
              </a:spcBef>
              <a:spcAft>
                <a:spcPts val="0"/>
              </a:spcAft>
              <a:buSzPts val="1800"/>
              <a:buChar char="🠶"/>
              <a:defRPr/>
            </a:lvl7pPr>
            <a:lvl8pPr indent="-342900" lvl="7" marL="3657600" rtl="0" algn="l">
              <a:spcBef>
                <a:spcPts val="1000"/>
              </a:spcBef>
              <a:spcAft>
                <a:spcPts val="0"/>
              </a:spcAft>
              <a:buSzPts val="1800"/>
              <a:buChar char="🠶"/>
              <a:defRPr/>
            </a:lvl8pPr>
            <a:lvl9pPr indent="-342900" lvl="8" marL="4114800" rtl="0" algn="l">
              <a:spcBef>
                <a:spcPts val="1000"/>
              </a:spcBef>
              <a:spcAft>
                <a:spcPts val="0"/>
              </a:spcAft>
              <a:buSzPts val="1800"/>
              <a:buChar char="🠶"/>
              <a:defRPr/>
            </a:lvl9pPr>
          </a:lstStyle>
          <a:p/>
        </p:txBody>
      </p:sp>
      <p:sp>
        <p:nvSpPr>
          <p:cNvPr id="71" name="Google Shape;71;p6"/>
          <p:cNvSpPr txBox="1"/>
          <p:nvPr>
            <p:ph idx="3" type="body"/>
          </p:nvPr>
        </p:nvSpPr>
        <p:spPr>
          <a:xfrm>
            <a:off x="7506629" y="1969475"/>
            <a:ext cx="3999000" cy="576300"/>
          </a:xfrm>
          <a:prstGeom prst="rect">
            <a:avLst/>
          </a:prstGeom>
          <a:noFill/>
          <a:ln>
            <a:noFill/>
          </a:ln>
        </p:spPr>
        <p:txBody>
          <a:bodyPr anchorCtr="0" anchor="b" bIns="45700" lIns="91425" spcFirstLastPara="1" rIns="91425" wrap="square" tIns="45700">
            <a:noAutofit/>
          </a:bodyPr>
          <a:lstStyle>
            <a:lvl1pPr indent="-228600" lvl="0" marL="457200" rtl="0" algn="l">
              <a:spcBef>
                <a:spcPts val="1000"/>
              </a:spcBef>
              <a:spcAft>
                <a:spcPts val="0"/>
              </a:spcAft>
              <a:buSzPts val="2400"/>
              <a:buNone/>
              <a:defRPr b="0" sz="2400"/>
            </a:lvl1pPr>
            <a:lvl2pPr indent="-228600" lvl="1" marL="914400" rtl="0" algn="l">
              <a:spcBef>
                <a:spcPts val="1000"/>
              </a:spcBef>
              <a:spcAft>
                <a:spcPts val="0"/>
              </a:spcAft>
              <a:buSzPts val="2000"/>
              <a:buNone/>
              <a:defRPr b="1" sz="2000"/>
            </a:lvl2pPr>
            <a:lvl3pPr indent="-228600" lvl="2" marL="1371600" rtl="0" algn="l">
              <a:spcBef>
                <a:spcPts val="1000"/>
              </a:spcBef>
              <a:spcAft>
                <a:spcPts val="0"/>
              </a:spcAft>
              <a:buSzPts val="1800"/>
              <a:buNone/>
              <a:defRPr b="1" sz="1800"/>
            </a:lvl3pPr>
            <a:lvl4pPr indent="-228600" lvl="3" marL="1828800" rtl="0" algn="l">
              <a:spcBef>
                <a:spcPts val="1000"/>
              </a:spcBef>
              <a:spcAft>
                <a:spcPts val="0"/>
              </a:spcAft>
              <a:buSzPts val="1600"/>
              <a:buNone/>
              <a:defRPr b="1" sz="1600"/>
            </a:lvl4pPr>
            <a:lvl5pPr indent="-228600" lvl="4" marL="2286000" rtl="0" algn="l">
              <a:spcBef>
                <a:spcPts val="1000"/>
              </a:spcBef>
              <a:spcAft>
                <a:spcPts val="0"/>
              </a:spcAft>
              <a:buSzPts val="1600"/>
              <a:buNone/>
              <a:defRPr b="1" sz="1600"/>
            </a:lvl5pPr>
            <a:lvl6pPr indent="-228600" lvl="5" marL="2743200" rtl="0" algn="l">
              <a:spcBef>
                <a:spcPts val="1000"/>
              </a:spcBef>
              <a:spcAft>
                <a:spcPts val="0"/>
              </a:spcAft>
              <a:buSzPts val="1600"/>
              <a:buNone/>
              <a:defRPr b="1" sz="1600"/>
            </a:lvl6pPr>
            <a:lvl7pPr indent="-228600" lvl="6" marL="3200400" rtl="0" algn="l">
              <a:spcBef>
                <a:spcPts val="1000"/>
              </a:spcBef>
              <a:spcAft>
                <a:spcPts val="0"/>
              </a:spcAft>
              <a:buSzPts val="1600"/>
              <a:buNone/>
              <a:defRPr b="1" sz="1600"/>
            </a:lvl7pPr>
            <a:lvl8pPr indent="-228600" lvl="7" marL="3657600" rtl="0" algn="l">
              <a:spcBef>
                <a:spcPts val="1000"/>
              </a:spcBef>
              <a:spcAft>
                <a:spcPts val="0"/>
              </a:spcAft>
              <a:buSzPts val="1600"/>
              <a:buNone/>
              <a:defRPr b="1" sz="1600"/>
            </a:lvl8pPr>
            <a:lvl9pPr indent="-228600" lvl="8" marL="4114800" rtl="0" algn="l">
              <a:spcBef>
                <a:spcPts val="1000"/>
              </a:spcBef>
              <a:spcAft>
                <a:spcPts val="0"/>
              </a:spcAft>
              <a:buSzPts val="1600"/>
              <a:buNone/>
              <a:defRPr b="1" sz="1600"/>
            </a:lvl9pPr>
          </a:lstStyle>
          <a:p/>
        </p:txBody>
      </p:sp>
      <p:sp>
        <p:nvSpPr>
          <p:cNvPr id="72" name="Google Shape;72;p6"/>
          <p:cNvSpPr txBox="1"/>
          <p:nvPr>
            <p:ph idx="4" type="body"/>
          </p:nvPr>
        </p:nvSpPr>
        <p:spPr>
          <a:xfrm>
            <a:off x="7166957" y="2545738"/>
            <a:ext cx="4338600" cy="3354000"/>
          </a:xfrm>
          <a:prstGeom prst="rect">
            <a:avLst/>
          </a:prstGeom>
          <a:noFill/>
          <a:ln>
            <a:noFill/>
          </a:ln>
        </p:spPr>
        <p:txBody>
          <a:bodyPr anchorCtr="0" anchor="t" bIns="45700" lIns="91425" spcFirstLastPara="1" rIns="91425" wrap="square" tIns="45700">
            <a:noAutofit/>
          </a:bodyPr>
          <a:lstStyle>
            <a:lvl1pPr indent="-342900" lvl="0" marL="457200" rtl="0" algn="l">
              <a:spcBef>
                <a:spcPts val="1000"/>
              </a:spcBef>
              <a:spcAft>
                <a:spcPts val="0"/>
              </a:spcAft>
              <a:buSzPts val="1800"/>
              <a:buChar char="🠶"/>
              <a:defRPr/>
            </a:lvl1pPr>
            <a:lvl2pPr indent="-342900" lvl="1" marL="914400" rtl="0" algn="l">
              <a:spcBef>
                <a:spcPts val="1000"/>
              </a:spcBef>
              <a:spcAft>
                <a:spcPts val="0"/>
              </a:spcAft>
              <a:buSzPts val="1800"/>
              <a:buChar char="🠶"/>
              <a:defRPr/>
            </a:lvl2pPr>
            <a:lvl3pPr indent="-342900" lvl="2" marL="1371600" rtl="0" algn="l">
              <a:spcBef>
                <a:spcPts val="1000"/>
              </a:spcBef>
              <a:spcAft>
                <a:spcPts val="0"/>
              </a:spcAft>
              <a:buSzPts val="1800"/>
              <a:buChar char="🠶"/>
              <a:defRPr/>
            </a:lvl3pPr>
            <a:lvl4pPr indent="-342900" lvl="3" marL="1828800" rtl="0" algn="l">
              <a:spcBef>
                <a:spcPts val="1000"/>
              </a:spcBef>
              <a:spcAft>
                <a:spcPts val="0"/>
              </a:spcAft>
              <a:buSzPts val="1800"/>
              <a:buChar char="🠶"/>
              <a:defRPr/>
            </a:lvl4pPr>
            <a:lvl5pPr indent="-342900" lvl="4" marL="2286000" rtl="0" algn="l">
              <a:spcBef>
                <a:spcPts val="1000"/>
              </a:spcBef>
              <a:spcAft>
                <a:spcPts val="0"/>
              </a:spcAft>
              <a:buSzPts val="1800"/>
              <a:buChar char="🠶"/>
              <a:defRPr/>
            </a:lvl5pPr>
            <a:lvl6pPr indent="-342900" lvl="5" marL="2743200" rtl="0" algn="l">
              <a:spcBef>
                <a:spcPts val="1000"/>
              </a:spcBef>
              <a:spcAft>
                <a:spcPts val="0"/>
              </a:spcAft>
              <a:buSzPts val="1800"/>
              <a:buChar char="🠶"/>
              <a:defRPr/>
            </a:lvl6pPr>
            <a:lvl7pPr indent="-342900" lvl="6" marL="3200400" rtl="0" algn="l">
              <a:spcBef>
                <a:spcPts val="1000"/>
              </a:spcBef>
              <a:spcAft>
                <a:spcPts val="0"/>
              </a:spcAft>
              <a:buSzPts val="1800"/>
              <a:buChar char="🠶"/>
              <a:defRPr/>
            </a:lvl7pPr>
            <a:lvl8pPr indent="-342900" lvl="7" marL="3657600" rtl="0" algn="l">
              <a:spcBef>
                <a:spcPts val="1000"/>
              </a:spcBef>
              <a:spcAft>
                <a:spcPts val="0"/>
              </a:spcAft>
              <a:buSzPts val="1800"/>
              <a:buChar char="🠶"/>
              <a:defRPr/>
            </a:lvl8pPr>
            <a:lvl9pPr indent="-342900" lvl="8" marL="4114800" rtl="0" algn="l">
              <a:spcBef>
                <a:spcPts val="1000"/>
              </a:spcBef>
              <a:spcAft>
                <a:spcPts val="0"/>
              </a:spcAft>
              <a:buSzPts val="1800"/>
              <a:buChar char="🠶"/>
              <a:defRPr/>
            </a:lvl9pPr>
          </a:lstStyle>
          <a:p/>
        </p:txBody>
      </p:sp>
      <p:sp>
        <p:nvSpPr>
          <p:cNvPr id="73" name="Google Shape;73;p6"/>
          <p:cNvSpPr txBox="1"/>
          <p:nvPr>
            <p:ph idx="10" type="dt"/>
          </p:nvPr>
        </p:nvSpPr>
        <p:spPr>
          <a:xfrm>
            <a:off x="10361612" y="6130437"/>
            <a:ext cx="1146300" cy="3705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4" name="Google Shape;74;p6"/>
          <p:cNvSpPr txBox="1"/>
          <p:nvPr>
            <p:ph idx="11" type="ftr"/>
          </p:nvPr>
        </p:nvSpPr>
        <p:spPr>
          <a:xfrm>
            <a:off x="2589212" y="6135808"/>
            <a:ext cx="7620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5" name="Google Shape;75;p6"/>
          <p:cNvSpPr/>
          <p:nvPr/>
        </p:nvSpPr>
        <p:spPr>
          <a:xfrm flipH="1" rot="10800000">
            <a:off x="-4189" y="714372"/>
            <a:ext cx="1588529" cy="507300"/>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6"/>
          <p:cNvSpPr txBox="1"/>
          <p:nvPr>
            <p:ph idx="12" type="sldNum"/>
          </p:nvPr>
        </p:nvSpPr>
        <p:spPr>
          <a:xfrm>
            <a:off x="531812" y="787782"/>
            <a:ext cx="7797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7" name="Shape 77"/>
        <p:cNvGrpSpPr/>
        <p:nvPr/>
      </p:nvGrpSpPr>
      <p:grpSpPr>
        <a:xfrm>
          <a:off x="0" y="0"/>
          <a:ext cx="0" cy="0"/>
          <a:chOff x="0" y="0"/>
          <a:chExt cx="0" cy="0"/>
        </a:xfrm>
      </p:grpSpPr>
      <p:sp>
        <p:nvSpPr>
          <p:cNvPr id="78" name="Google Shape;78;p7"/>
          <p:cNvSpPr txBox="1"/>
          <p:nvPr>
            <p:ph type="title"/>
          </p:nvPr>
        </p:nvSpPr>
        <p:spPr>
          <a:xfrm>
            <a:off x="2592924" y="624110"/>
            <a:ext cx="8911800" cy="12810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Clr>
                <a:srgbClr val="262626"/>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9" name="Google Shape;79;p7"/>
          <p:cNvSpPr txBox="1"/>
          <p:nvPr>
            <p:ph idx="10" type="dt"/>
          </p:nvPr>
        </p:nvSpPr>
        <p:spPr>
          <a:xfrm>
            <a:off x="10361612" y="6130437"/>
            <a:ext cx="1146300" cy="3705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0" name="Google Shape;80;p7"/>
          <p:cNvSpPr txBox="1"/>
          <p:nvPr>
            <p:ph idx="11" type="ftr"/>
          </p:nvPr>
        </p:nvSpPr>
        <p:spPr>
          <a:xfrm>
            <a:off x="2589212" y="6135808"/>
            <a:ext cx="7620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1" name="Google Shape;81;p7"/>
          <p:cNvSpPr/>
          <p:nvPr/>
        </p:nvSpPr>
        <p:spPr>
          <a:xfrm flipH="1" rot="10800000">
            <a:off x="-4189" y="714372"/>
            <a:ext cx="1588529" cy="507300"/>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7"/>
          <p:cNvSpPr txBox="1"/>
          <p:nvPr>
            <p:ph idx="12" type="sldNum"/>
          </p:nvPr>
        </p:nvSpPr>
        <p:spPr>
          <a:xfrm>
            <a:off x="531812" y="787782"/>
            <a:ext cx="7797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3" name="Shape 83"/>
        <p:cNvGrpSpPr/>
        <p:nvPr/>
      </p:nvGrpSpPr>
      <p:grpSpPr>
        <a:xfrm>
          <a:off x="0" y="0"/>
          <a:ext cx="0" cy="0"/>
          <a:chOff x="0" y="0"/>
          <a:chExt cx="0" cy="0"/>
        </a:xfrm>
      </p:grpSpPr>
      <p:sp>
        <p:nvSpPr>
          <p:cNvPr id="84" name="Google Shape;84;p8"/>
          <p:cNvSpPr txBox="1"/>
          <p:nvPr>
            <p:ph idx="10" type="dt"/>
          </p:nvPr>
        </p:nvSpPr>
        <p:spPr>
          <a:xfrm>
            <a:off x="10361612" y="6130437"/>
            <a:ext cx="1146300" cy="3705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5" name="Google Shape;85;p8"/>
          <p:cNvSpPr txBox="1"/>
          <p:nvPr>
            <p:ph idx="11" type="ftr"/>
          </p:nvPr>
        </p:nvSpPr>
        <p:spPr>
          <a:xfrm>
            <a:off x="2589212" y="6135808"/>
            <a:ext cx="7620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6" name="Google Shape;86;p8"/>
          <p:cNvSpPr/>
          <p:nvPr/>
        </p:nvSpPr>
        <p:spPr>
          <a:xfrm flipH="1" rot="10800000">
            <a:off x="-4189" y="714372"/>
            <a:ext cx="1588529" cy="507300"/>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txBox="1"/>
          <p:nvPr>
            <p:ph idx="12" type="sldNum"/>
          </p:nvPr>
        </p:nvSpPr>
        <p:spPr>
          <a:xfrm>
            <a:off x="531812" y="787782"/>
            <a:ext cx="7797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8" name="Shape 88"/>
        <p:cNvGrpSpPr/>
        <p:nvPr/>
      </p:nvGrpSpPr>
      <p:grpSpPr>
        <a:xfrm>
          <a:off x="0" y="0"/>
          <a:ext cx="0" cy="0"/>
          <a:chOff x="0" y="0"/>
          <a:chExt cx="0" cy="0"/>
        </a:xfrm>
      </p:grpSpPr>
      <p:sp>
        <p:nvSpPr>
          <p:cNvPr id="89" name="Google Shape;89;p9"/>
          <p:cNvSpPr txBox="1"/>
          <p:nvPr>
            <p:ph type="title"/>
          </p:nvPr>
        </p:nvSpPr>
        <p:spPr>
          <a:xfrm>
            <a:off x="2589212" y="446088"/>
            <a:ext cx="3505200" cy="9762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Clr>
                <a:srgbClr val="262626"/>
              </a:buClr>
              <a:buSzPts val="2000"/>
              <a:buFont typeface="Century Gothic"/>
              <a:buNone/>
              <a:defRPr b="0" sz="20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0" name="Google Shape;90;p9"/>
          <p:cNvSpPr txBox="1"/>
          <p:nvPr>
            <p:ph idx="1" type="body"/>
          </p:nvPr>
        </p:nvSpPr>
        <p:spPr>
          <a:xfrm>
            <a:off x="6323012" y="446088"/>
            <a:ext cx="5181600" cy="5415000"/>
          </a:xfrm>
          <a:prstGeom prst="rect">
            <a:avLst/>
          </a:prstGeom>
          <a:noFill/>
          <a:ln>
            <a:noFill/>
          </a:ln>
        </p:spPr>
        <p:txBody>
          <a:bodyPr anchorCtr="0" anchor="ctr" bIns="45700" lIns="91425" spcFirstLastPara="1" rIns="91425" wrap="square" tIns="45700">
            <a:noAutofit/>
          </a:bodyPr>
          <a:lstStyle>
            <a:lvl1pPr indent="-342900" lvl="0" marL="457200" rtl="0" algn="l">
              <a:spcBef>
                <a:spcPts val="1000"/>
              </a:spcBef>
              <a:spcAft>
                <a:spcPts val="0"/>
              </a:spcAft>
              <a:buSzPts val="1800"/>
              <a:buChar char="🠶"/>
              <a:defRPr/>
            </a:lvl1pPr>
            <a:lvl2pPr indent="-342900" lvl="1" marL="914400" rtl="0" algn="l">
              <a:spcBef>
                <a:spcPts val="1000"/>
              </a:spcBef>
              <a:spcAft>
                <a:spcPts val="0"/>
              </a:spcAft>
              <a:buSzPts val="1800"/>
              <a:buChar char="🠶"/>
              <a:defRPr/>
            </a:lvl2pPr>
            <a:lvl3pPr indent="-342900" lvl="2" marL="1371600" rtl="0" algn="l">
              <a:spcBef>
                <a:spcPts val="1000"/>
              </a:spcBef>
              <a:spcAft>
                <a:spcPts val="0"/>
              </a:spcAft>
              <a:buSzPts val="1800"/>
              <a:buChar char="🠶"/>
              <a:defRPr/>
            </a:lvl3pPr>
            <a:lvl4pPr indent="-342900" lvl="3" marL="1828800" rtl="0" algn="l">
              <a:spcBef>
                <a:spcPts val="1000"/>
              </a:spcBef>
              <a:spcAft>
                <a:spcPts val="0"/>
              </a:spcAft>
              <a:buSzPts val="1800"/>
              <a:buChar char="🠶"/>
              <a:defRPr/>
            </a:lvl4pPr>
            <a:lvl5pPr indent="-342900" lvl="4" marL="2286000" rtl="0" algn="l">
              <a:spcBef>
                <a:spcPts val="1000"/>
              </a:spcBef>
              <a:spcAft>
                <a:spcPts val="0"/>
              </a:spcAft>
              <a:buSzPts val="1800"/>
              <a:buChar char="🠶"/>
              <a:defRPr/>
            </a:lvl5pPr>
            <a:lvl6pPr indent="-342900" lvl="5" marL="2743200" rtl="0" algn="l">
              <a:spcBef>
                <a:spcPts val="1000"/>
              </a:spcBef>
              <a:spcAft>
                <a:spcPts val="0"/>
              </a:spcAft>
              <a:buSzPts val="1800"/>
              <a:buChar char="🠶"/>
              <a:defRPr/>
            </a:lvl6pPr>
            <a:lvl7pPr indent="-342900" lvl="6" marL="3200400" rtl="0" algn="l">
              <a:spcBef>
                <a:spcPts val="1000"/>
              </a:spcBef>
              <a:spcAft>
                <a:spcPts val="0"/>
              </a:spcAft>
              <a:buSzPts val="1800"/>
              <a:buChar char="🠶"/>
              <a:defRPr/>
            </a:lvl7pPr>
            <a:lvl8pPr indent="-342900" lvl="7" marL="3657600" rtl="0" algn="l">
              <a:spcBef>
                <a:spcPts val="1000"/>
              </a:spcBef>
              <a:spcAft>
                <a:spcPts val="0"/>
              </a:spcAft>
              <a:buSzPts val="1800"/>
              <a:buChar char="🠶"/>
              <a:defRPr/>
            </a:lvl8pPr>
            <a:lvl9pPr indent="-342900" lvl="8" marL="4114800" rtl="0" algn="l">
              <a:spcBef>
                <a:spcPts val="1000"/>
              </a:spcBef>
              <a:spcAft>
                <a:spcPts val="0"/>
              </a:spcAft>
              <a:buSzPts val="1800"/>
              <a:buChar char="🠶"/>
              <a:defRPr/>
            </a:lvl9pPr>
          </a:lstStyle>
          <a:p/>
        </p:txBody>
      </p:sp>
      <p:sp>
        <p:nvSpPr>
          <p:cNvPr id="91" name="Google Shape;91;p9"/>
          <p:cNvSpPr txBox="1"/>
          <p:nvPr>
            <p:ph idx="2" type="body"/>
          </p:nvPr>
        </p:nvSpPr>
        <p:spPr>
          <a:xfrm>
            <a:off x="2589212" y="1598613"/>
            <a:ext cx="3505200" cy="4262400"/>
          </a:xfrm>
          <a:prstGeom prst="rect">
            <a:avLst/>
          </a:prstGeom>
          <a:noFill/>
          <a:ln>
            <a:noFill/>
          </a:ln>
        </p:spPr>
        <p:txBody>
          <a:bodyPr anchorCtr="0" anchor="t" bIns="45700" lIns="91425" spcFirstLastPara="1" rIns="91425" wrap="square" tIns="45700">
            <a:noAutofit/>
          </a:bodyPr>
          <a:lstStyle>
            <a:lvl1pPr indent="-228600" lvl="0" marL="457200" rtl="0" algn="l">
              <a:spcBef>
                <a:spcPts val="1000"/>
              </a:spcBef>
              <a:spcAft>
                <a:spcPts val="0"/>
              </a:spcAft>
              <a:buSzPts val="1400"/>
              <a:buNone/>
              <a:defRPr sz="1400"/>
            </a:lvl1pPr>
            <a:lvl2pPr indent="-228600" lvl="1" marL="914400" rtl="0" algn="l">
              <a:spcBef>
                <a:spcPts val="1000"/>
              </a:spcBef>
              <a:spcAft>
                <a:spcPts val="0"/>
              </a:spcAft>
              <a:buSzPts val="1200"/>
              <a:buNone/>
              <a:defRPr sz="1200"/>
            </a:lvl2pPr>
            <a:lvl3pPr indent="-228600" lvl="2" marL="1371600" rtl="0" algn="l">
              <a:spcBef>
                <a:spcPts val="1000"/>
              </a:spcBef>
              <a:spcAft>
                <a:spcPts val="0"/>
              </a:spcAft>
              <a:buSzPts val="1000"/>
              <a:buNone/>
              <a:defRPr sz="1000"/>
            </a:lvl3pPr>
            <a:lvl4pPr indent="-228600" lvl="3" marL="1828800" rtl="0" algn="l">
              <a:spcBef>
                <a:spcPts val="1000"/>
              </a:spcBef>
              <a:spcAft>
                <a:spcPts val="0"/>
              </a:spcAft>
              <a:buSzPts val="900"/>
              <a:buNone/>
              <a:defRPr sz="900"/>
            </a:lvl4pPr>
            <a:lvl5pPr indent="-228600" lvl="4" marL="2286000" rtl="0" algn="l">
              <a:spcBef>
                <a:spcPts val="1000"/>
              </a:spcBef>
              <a:spcAft>
                <a:spcPts val="0"/>
              </a:spcAft>
              <a:buSzPts val="900"/>
              <a:buNone/>
              <a:defRPr sz="900"/>
            </a:lvl5pPr>
            <a:lvl6pPr indent="-228600" lvl="5" marL="2743200" rtl="0" algn="l">
              <a:spcBef>
                <a:spcPts val="1000"/>
              </a:spcBef>
              <a:spcAft>
                <a:spcPts val="0"/>
              </a:spcAft>
              <a:buSzPts val="900"/>
              <a:buNone/>
              <a:defRPr sz="900"/>
            </a:lvl6pPr>
            <a:lvl7pPr indent="-228600" lvl="6" marL="3200400" rtl="0" algn="l">
              <a:spcBef>
                <a:spcPts val="1000"/>
              </a:spcBef>
              <a:spcAft>
                <a:spcPts val="0"/>
              </a:spcAft>
              <a:buSzPts val="900"/>
              <a:buNone/>
              <a:defRPr sz="900"/>
            </a:lvl7pPr>
            <a:lvl8pPr indent="-228600" lvl="7" marL="3657600" rtl="0" algn="l">
              <a:spcBef>
                <a:spcPts val="1000"/>
              </a:spcBef>
              <a:spcAft>
                <a:spcPts val="0"/>
              </a:spcAft>
              <a:buSzPts val="900"/>
              <a:buNone/>
              <a:defRPr sz="900"/>
            </a:lvl8pPr>
            <a:lvl9pPr indent="-228600" lvl="8" marL="4114800" rtl="0" algn="l">
              <a:spcBef>
                <a:spcPts val="1000"/>
              </a:spcBef>
              <a:spcAft>
                <a:spcPts val="0"/>
              </a:spcAft>
              <a:buSzPts val="900"/>
              <a:buNone/>
              <a:defRPr sz="900"/>
            </a:lvl9pPr>
          </a:lstStyle>
          <a:p/>
        </p:txBody>
      </p:sp>
      <p:sp>
        <p:nvSpPr>
          <p:cNvPr id="92" name="Google Shape;92;p9"/>
          <p:cNvSpPr txBox="1"/>
          <p:nvPr>
            <p:ph idx="10" type="dt"/>
          </p:nvPr>
        </p:nvSpPr>
        <p:spPr>
          <a:xfrm>
            <a:off x="10361612" y="6130437"/>
            <a:ext cx="1146300" cy="3705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3" name="Google Shape;93;p9"/>
          <p:cNvSpPr txBox="1"/>
          <p:nvPr>
            <p:ph idx="11" type="ftr"/>
          </p:nvPr>
        </p:nvSpPr>
        <p:spPr>
          <a:xfrm>
            <a:off x="2589212" y="6135808"/>
            <a:ext cx="7620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4" name="Google Shape;94;p9"/>
          <p:cNvSpPr/>
          <p:nvPr/>
        </p:nvSpPr>
        <p:spPr>
          <a:xfrm flipH="1" rot="10800000">
            <a:off x="-4189" y="714372"/>
            <a:ext cx="1588529" cy="507300"/>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9"/>
          <p:cNvSpPr txBox="1"/>
          <p:nvPr>
            <p:ph idx="12" type="sldNum"/>
          </p:nvPr>
        </p:nvSpPr>
        <p:spPr>
          <a:xfrm>
            <a:off x="531812" y="787782"/>
            <a:ext cx="7797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6" name="Shape 96"/>
        <p:cNvGrpSpPr/>
        <p:nvPr/>
      </p:nvGrpSpPr>
      <p:grpSpPr>
        <a:xfrm>
          <a:off x="0" y="0"/>
          <a:ext cx="0" cy="0"/>
          <a:chOff x="0" y="0"/>
          <a:chExt cx="0" cy="0"/>
        </a:xfrm>
      </p:grpSpPr>
      <p:sp>
        <p:nvSpPr>
          <p:cNvPr id="97" name="Google Shape;97;p10"/>
          <p:cNvSpPr txBox="1"/>
          <p:nvPr>
            <p:ph type="title"/>
          </p:nvPr>
        </p:nvSpPr>
        <p:spPr>
          <a:xfrm>
            <a:off x="2589213" y="4800600"/>
            <a:ext cx="8915400" cy="5667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Clr>
                <a:srgbClr val="262626"/>
              </a:buClr>
              <a:buSzPts val="2400"/>
              <a:buFont typeface="Century Gothic"/>
              <a:buNone/>
              <a:defRPr b="0" sz="24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8" name="Google Shape;98;p10"/>
          <p:cNvSpPr/>
          <p:nvPr>
            <p:ph idx="2" type="pic"/>
          </p:nvPr>
        </p:nvSpPr>
        <p:spPr>
          <a:xfrm>
            <a:off x="2589212" y="634965"/>
            <a:ext cx="8915400" cy="3855000"/>
          </a:xfrm>
          <a:prstGeom prst="rect">
            <a:avLst/>
          </a:prstGeom>
          <a:noFill/>
          <a:ln>
            <a:noFill/>
          </a:ln>
        </p:spPr>
        <p:txBody>
          <a:bodyPr anchorCtr="0" anchor="t" bIns="45700" lIns="91425" spcFirstLastPara="1" rIns="91425" wrap="square" tIns="45700">
            <a:noAutofit/>
          </a:bodyPr>
          <a:lstStyle>
            <a:lvl1pPr lvl="0" marR="0" rtl="0" algn="ctr">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1pPr>
            <a:lvl2pPr lvl="1"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2pPr>
            <a:lvl3pPr lvl="2"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3pPr>
            <a:lvl4pPr lvl="3"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4pPr>
            <a:lvl5pPr lvl="4"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5pPr>
            <a:lvl6pPr lvl="5"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6pPr>
            <a:lvl7pPr lvl="6"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7pPr>
            <a:lvl8pPr lvl="7"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8pPr>
            <a:lvl9pPr lvl="8"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99" name="Google Shape;99;p10"/>
          <p:cNvSpPr txBox="1"/>
          <p:nvPr>
            <p:ph idx="1" type="body"/>
          </p:nvPr>
        </p:nvSpPr>
        <p:spPr>
          <a:xfrm>
            <a:off x="2589213" y="5367338"/>
            <a:ext cx="8915400" cy="493800"/>
          </a:xfrm>
          <a:prstGeom prst="rect">
            <a:avLst/>
          </a:prstGeom>
          <a:noFill/>
          <a:ln>
            <a:noFill/>
          </a:ln>
        </p:spPr>
        <p:txBody>
          <a:bodyPr anchorCtr="0" anchor="t" bIns="45700" lIns="91425" spcFirstLastPara="1" rIns="91425" wrap="square" tIns="45700">
            <a:noAutofit/>
          </a:bodyPr>
          <a:lstStyle>
            <a:lvl1pPr indent="-228600" lvl="0" marL="457200" rtl="0" algn="l">
              <a:spcBef>
                <a:spcPts val="1000"/>
              </a:spcBef>
              <a:spcAft>
                <a:spcPts val="0"/>
              </a:spcAft>
              <a:buSzPts val="1200"/>
              <a:buNone/>
              <a:defRPr sz="1200"/>
            </a:lvl1pPr>
            <a:lvl2pPr indent="-228600" lvl="1" marL="914400" rtl="0" algn="l">
              <a:spcBef>
                <a:spcPts val="1000"/>
              </a:spcBef>
              <a:spcAft>
                <a:spcPts val="0"/>
              </a:spcAft>
              <a:buSzPts val="1200"/>
              <a:buNone/>
              <a:defRPr sz="1200"/>
            </a:lvl2pPr>
            <a:lvl3pPr indent="-228600" lvl="2" marL="1371600" rtl="0" algn="l">
              <a:spcBef>
                <a:spcPts val="1000"/>
              </a:spcBef>
              <a:spcAft>
                <a:spcPts val="0"/>
              </a:spcAft>
              <a:buSzPts val="1000"/>
              <a:buNone/>
              <a:defRPr sz="1000"/>
            </a:lvl3pPr>
            <a:lvl4pPr indent="-228600" lvl="3" marL="1828800" rtl="0" algn="l">
              <a:spcBef>
                <a:spcPts val="1000"/>
              </a:spcBef>
              <a:spcAft>
                <a:spcPts val="0"/>
              </a:spcAft>
              <a:buSzPts val="900"/>
              <a:buNone/>
              <a:defRPr sz="900"/>
            </a:lvl4pPr>
            <a:lvl5pPr indent="-228600" lvl="4" marL="2286000" rtl="0" algn="l">
              <a:spcBef>
                <a:spcPts val="1000"/>
              </a:spcBef>
              <a:spcAft>
                <a:spcPts val="0"/>
              </a:spcAft>
              <a:buSzPts val="900"/>
              <a:buNone/>
              <a:defRPr sz="900"/>
            </a:lvl5pPr>
            <a:lvl6pPr indent="-228600" lvl="5" marL="2743200" rtl="0" algn="l">
              <a:spcBef>
                <a:spcPts val="1000"/>
              </a:spcBef>
              <a:spcAft>
                <a:spcPts val="0"/>
              </a:spcAft>
              <a:buSzPts val="900"/>
              <a:buNone/>
              <a:defRPr sz="900"/>
            </a:lvl6pPr>
            <a:lvl7pPr indent="-228600" lvl="6" marL="3200400" rtl="0" algn="l">
              <a:spcBef>
                <a:spcPts val="1000"/>
              </a:spcBef>
              <a:spcAft>
                <a:spcPts val="0"/>
              </a:spcAft>
              <a:buSzPts val="900"/>
              <a:buNone/>
              <a:defRPr sz="900"/>
            </a:lvl7pPr>
            <a:lvl8pPr indent="-228600" lvl="7" marL="3657600" rtl="0" algn="l">
              <a:spcBef>
                <a:spcPts val="1000"/>
              </a:spcBef>
              <a:spcAft>
                <a:spcPts val="0"/>
              </a:spcAft>
              <a:buSzPts val="900"/>
              <a:buNone/>
              <a:defRPr sz="900"/>
            </a:lvl8pPr>
            <a:lvl9pPr indent="-228600" lvl="8" marL="4114800" rtl="0" algn="l">
              <a:spcBef>
                <a:spcPts val="1000"/>
              </a:spcBef>
              <a:spcAft>
                <a:spcPts val="0"/>
              </a:spcAft>
              <a:buSzPts val="900"/>
              <a:buNone/>
              <a:defRPr sz="900"/>
            </a:lvl9pPr>
          </a:lstStyle>
          <a:p/>
        </p:txBody>
      </p:sp>
      <p:sp>
        <p:nvSpPr>
          <p:cNvPr id="100" name="Google Shape;100;p10"/>
          <p:cNvSpPr txBox="1"/>
          <p:nvPr>
            <p:ph idx="10" type="dt"/>
          </p:nvPr>
        </p:nvSpPr>
        <p:spPr>
          <a:xfrm>
            <a:off x="10361612" y="6130437"/>
            <a:ext cx="1146300" cy="3705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1" name="Google Shape;101;p10"/>
          <p:cNvSpPr txBox="1"/>
          <p:nvPr>
            <p:ph idx="11" type="ftr"/>
          </p:nvPr>
        </p:nvSpPr>
        <p:spPr>
          <a:xfrm>
            <a:off x="2589212" y="6135808"/>
            <a:ext cx="7620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2" name="Google Shape;102;p10"/>
          <p:cNvSpPr/>
          <p:nvPr/>
        </p:nvSpPr>
        <p:spPr>
          <a:xfrm flipH="1" rot="10800000">
            <a:off x="-4189" y="4911722"/>
            <a:ext cx="1588529" cy="507300"/>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0"/>
          <p:cNvSpPr txBox="1"/>
          <p:nvPr>
            <p:ph idx="12" type="sldNum"/>
          </p:nvPr>
        </p:nvSpPr>
        <p:spPr>
          <a:xfrm>
            <a:off x="531812" y="4983087"/>
            <a:ext cx="7797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DDE6C3"/>
            </a:gs>
          </a:gsLst>
          <a:path path="circle">
            <a:fillToRect b="100%" r="100%"/>
          </a:path>
          <a:tileRect l="-100%" t="-100%"/>
        </a:gradFill>
      </p:bgPr>
    </p:bg>
    <p:spTree>
      <p:nvGrpSpPr>
        <p:cNvPr id="5" name="Shape 5"/>
        <p:cNvGrpSpPr/>
        <p:nvPr/>
      </p:nvGrpSpPr>
      <p:grpSpPr>
        <a:xfrm>
          <a:off x="0" y="0"/>
          <a:ext cx="0" cy="0"/>
          <a:chOff x="0" y="0"/>
          <a:chExt cx="0" cy="0"/>
        </a:xfrm>
      </p:grpSpPr>
      <p:grpSp>
        <p:nvGrpSpPr>
          <p:cNvPr id="6" name="Google Shape;6;p1"/>
          <p:cNvGrpSpPr/>
          <p:nvPr/>
        </p:nvGrpSpPr>
        <p:grpSpPr>
          <a:xfrm>
            <a:off x="-16" y="228598"/>
            <a:ext cx="2851500" cy="6638590"/>
            <a:chOff x="2487613" y="285750"/>
            <a:chExt cx="2428875" cy="5654676"/>
          </a:xfrm>
        </p:grpSpPr>
        <p:sp>
          <p:nvSpPr>
            <p:cNvPr id="7" name="Google Shape;7;p1"/>
            <p:cNvSpPr/>
            <p:nvPr/>
          </p:nvSpPr>
          <p:spPr>
            <a:xfrm>
              <a:off x="2487613" y="2284413"/>
              <a:ext cx="85725" cy="533400"/>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
            <p:cNvSpPr/>
            <p:nvPr/>
          </p:nvSpPr>
          <p:spPr>
            <a:xfrm>
              <a:off x="2597151" y="2779713"/>
              <a:ext cx="550863" cy="1978025"/>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1"/>
            <p:cNvSpPr/>
            <p:nvPr/>
          </p:nvSpPr>
          <p:spPr>
            <a:xfrm>
              <a:off x="3175001" y="4730750"/>
              <a:ext cx="519113" cy="1209675"/>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1"/>
            <p:cNvSpPr/>
            <p:nvPr/>
          </p:nvSpPr>
          <p:spPr>
            <a:xfrm>
              <a:off x="3305176" y="5630863"/>
              <a:ext cx="146050" cy="309563"/>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p:nvPr/>
          </p:nvSpPr>
          <p:spPr>
            <a:xfrm>
              <a:off x="2573338" y="2817813"/>
              <a:ext cx="700088" cy="2835274"/>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2506663" y="285750"/>
              <a:ext cx="90488" cy="2493963"/>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
            <p:cNvSpPr/>
            <p:nvPr/>
          </p:nvSpPr>
          <p:spPr>
            <a:xfrm>
              <a:off x="2554288" y="2598738"/>
              <a:ext cx="66675" cy="420688"/>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
            <p:cNvSpPr/>
            <p:nvPr/>
          </p:nvSpPr>
          <p:spPr>
            <a:xfrm>
              <a:off x="3143251" y="4757738"/>
              <a:ext cx="161925" cy="87312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3148013" y="1282700"/>
              <a:ext cx="1768475" cy="3448051"/>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3273426" y="5653088"/>
              <a:ext cx="138113" cy="287338"/>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
            <p:cNvSpPr/>
            <p:nvPr/>
          </p:nvSpPr>
          <p:spPr>
            <a:xfrm>
              <a:off x="3143251" y="4656138"/>
              <a:ext cx="31750" cy="188913"/>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
            <p:cNvSpPr/>
            <p:nvPr/>
          </p:nvSpPr>
          <p:spPr>
            <a:xfrm>
              <a:off x="3211513" y="5410200"/>
              <a:ext cx="203200" cy="53022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 name="Google Shape;19;p1"/>
          <p:cNvGrpSpPr/>
          <p:nvPr/>
        </p:nvGrpSpPr>
        <p:grpSpPr>
          <a:xfrm>
            <a:off x="27048" y="-791"/>
            <a:ext cx="2356623" cy="6853886"/>
            <a:chOff x="6627813" y="194833"/>
            <a:chExt cx="1952625" cy="5678918"/>
          </a:xfrm>
        </p:grpSpPr>
        <p:sp>
          <p:nvSpPr>
            <p:cNvPr id="20" name="Google Shape;20;p1"/>
            <p:cNvSpPr/>
            <p:nvPr/>
          </p:nvSpPr>
          <p:spPr>
            <a:xfrm>
              <a:off x="6627813" y="194833"/>
              <a:ext cx="409575" cy="3646489"/>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
            <p:cNvSpPr/>
            <p:nvPr/>
          </p:nvSpPr>
          <p:spPr>
            <a:xfrm>
              <a:off x="7061201" y="3771900"/>
              <a:ext cx="350838" cy="1309688"/>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1"/>
            <p:cNvSpPr/>
            <p:nvPr/>
          </p:nvSpPr>
          <p:spPr>
            <a:xfrm>
              <a:off x="7439026" y="5053013"/>
              <a:ext cx="357188" cy="820738"/>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1"/>
            <p:cNvSpPr/>
            <p:nvPr/>
          </p:nvSpPr>
          <p:spPr>
            <a:xfrm>
              <a:off x="7037388" y="3811588"/>
              <a:ext cx="457200" cy="1852614"/>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1"/>
            <p:cNvSpPr/>
            <p:nvPr/>
          </p:nvSpPr>
          <p:spPr>
            <a:xfrm>
              <a:off x="6992938" y="1263650"/>
              <a:ext cx="144463" cy="250825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1"/>
            <p:cNvSpPr/>
            <p:nvPr/>
          </p:nvSpPr>
          <p:spPr>
            <a:xfrm>
              <a:off x="7526338" y="5640388"/>
              <a:ext cx="111125" cy="233363"/>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1"/>
            <p:cNvSpPr/>
            <p:nvPr/>
          </p:nvSpPr>
          <p:spPr>
            <a:xfrm>
              <a:off x="7021513" y="3598863"/>
              <a:ext cx="68263" cy="423863"/>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1"/>
            <p:cNvSpPr/>
            <p:nvPr/>
          </p:nvSpPr>
          <p:spPr>
            <a:xfrm>
              <a:off x="7412038" y="2801938"/>
              <a:ext cx="1168400" cy="2251075"/>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
            <p:cNvSpPr/>
            <p:nvPr/>
          </p:nvSpPr>
          <p:spPr>
            <a:xfrm>
              <a:off x="7494588" y="5664200"/>
              <a:ext cx="100013" cy="2095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
            <p:cNvSpPr/>
            <p:nvPr/>
          </p:nvSpPr>
          <p:spPr>
            <a:xfrm>
              <a:off x="7412038" y="5081588"/>
              <a:ext cx="114300" cy="55880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
            <p:cNvSpPr/>
            <p:nvPr/>
          </p:nvSpPr>
          <p:spPr>
            <a:xfrm>
              <a:off x="7412038" y="4978400"/>
              <a:ext cx="31750" cy="188913"/>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1"/>
            <p:cNvSpPr/>
            <p:nvPr/>
          </p:nvSpPr>
          <p:spPr>
            <a:xfrm>
              <a:off x="7439026" y="5434013"/>
              <a:ext cx="174625" cy="439738"/>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 name="Google Shape;32;p1"/>
          <p:cNvSpPr/>
          <p:nvPr/>
        </p:nvSpPr>
        <p:spPr>
          <a:xfrm>
            <a:off x="0" y="0"/>
            <a:ext cx="1830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
          <p:cNvSpPr txBox="1"/>
          <p:nvPr>
            <p:ph type="title"/>
          </p:nvPr>
        </p:nvSpPr>
        <p:spPr>
          <a:xfrm>
            <a:off x="2592924" y="624110"/>
            <a:ext cx="8911800" cy="1281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rgbClr val="262626"/>
              </a:buClr>
              <a:buSzPts val="3600"/>
              <a:buFont typeface="Century Gothic"/>
              <a:buNone/>
              <a:defRPr b="0" i="0" sz="3600" u="none" cap="none" strike="noStrike">
                <a:solidFill>
                  <a:srgbClr val="262626"/>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34" name="Google Shape;34;p1"/>
          <p:cNvSpPr txBox="1"/>
          <p:nvPr>
            <p:ph idx="1" type="body"/>
          </p:nvPr>
        </p:nvSpPr>
        <p:spPr>
          <a:xfrm>
            <a:off x="2589212" y="2133600"/>
            <a:ext cx="8915400" cy="3886200"/>
          </a:xfrm>
          <a:prstGeom prst="rect">
            <a:avLst/>
          </a:prstGeom>
          <a:noFill/>
          <a:ln>
            <a:noFill/>
          </a:ln>
        </p:spPr>
        <p:txBody>
          <a:bodyPr anchorCtr="0" anchor="t" bIns="45700" lIns="91425" spcFirstLastPara="1" rIns="91425" wrap="square" tIns="45700">
            <a:noAutofit/>
          </a:bodyPr>
          <a:lstStyle>
            <a:lvl1pPr indent="-342900" lvl="0" marL="457200" marR="0" rtl="0" algn="l">
              <a:spcBef>
                <a:spcPts val="1000"/>
              </a:spcBef>
              <a:spcAft>
                <a:spcPts val="0"/>
              </a:spcAft>
              <a:buClr>
                <a:schemeClr val="accent1"/>
              </a:buClr>
              <a:buSzPts val="180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30200" lvl="1" marL="914400" marR="0" rtl="0" algn="l">
              <a:spcBef>
                <a:spcPts val="1000"/>
              </a:spcBef>
              <a:spcAft>
                <a:spcPts val="0"/>
              </a:spcAft>
              <a:buClr>
                <a:schemeClr val="accent1"/>
              </a:buClr>
              <a:buSzPts val="16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317500" lvl="2" marL="1371600" marR="0" rtl="0" algn="l">
              <a:spcBef>
                <a:spcPts val="1000"/>
              </a:spcBef>
              <a:spcAft>
                <a:spcPts val="0"/>
              </a:spcAft>
              <a:buClr>
                <a:schemeClr val="accent1"/>
              </a:buClr>
              <a:buSzPts val="14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304800" lvl="3" marL="1828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304800" lvl="4" marL="22860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304800" lvl="5" marL="27432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304800" lvl="6" marL="32004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304800" lvl="7" marL="36576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304800" lvl="8" marL="4114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35" name="Google Shape;35;p1"/>
          <p:cNvSpPr txBox="1"/>
          <p:nvPr>
            <p:ph idx="10" type="dt"/>
          </p:nvPr>
        </p:nvSpPr>
        <p:spPr>
          <a:xfrm>
            <a:off x="10361612" y="6130437"/>
            <a:ext cx="1146300" cy="3705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36" name="Google Shape;36;p1"/>
          <p:cNvSpPr txBox="1"/>
          <p:nvPr>
            <p:ph idx="11" type="ftr"/>
          </p:nvPr>
        </p:nvSpPr>
        <p:spPr>
          <a:xfrm>
            <a:off x="2589212" y="6135808"/>
            <a:ext cx="76200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37" name="Google Shape;37;p1"/>
          <p:cNvSpPr txBox="1"/>
          <p:nvPr>
            <p:ph idx="12" type="sldNum"/>
          </p:nvPr>
        </p:nvSpPr>
        <p:spPr>
          <a:xfrm>
            <a:off x="531812" y="787782"/>
            <a:ext cx="7797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000" u="none" cap="none" strike="noStrike">
                <a:solidFill>
                  <a:srgbClr val="FEFFFF"/>
                </a:solidFill>
                <a:latin typeface="Century Gothic"/>
                <a:ea typeface="Century Gothic"/>
                <a:cs typeface="Century Gothic"/>
                <a:sym typeface="Century Gothic"/>
              </a:defRPr>
            </a:lvl1pPr>
            <a:lvl2pPr indent="0" lvl="1" marL="0" marR="0" rtl="0" algn="r">
              <a:spcBef>
                <a:spcPts val="0"/>
              </a:spcBef>
              <a:buNone/>
              <a:defRPr b="0" i="0" sz="2000" u="none" cap="none" strike="noStrike">
                <a:solidFill>
                  <a:srgbClr val="FEFFFF"/>
                </a:solidFill>
                <a:latin typeface="Century Gothic"/>
                <a:ea typeface="Century Gothic"/>
                <a:cs typeface="Century Gothic"/>
                <a:sym typeface="Century Gothic"/>
              </a:defRPr>
            </a:lvl2pPr>
            <a:lvl3pPr indent="0" lvl="2" marL="0" marR="0" rtl="0" algn="r">
              <a:spcBef>
                <a:spcPts val="0"/>
              </a:spcBef>
              <a:buNone/>
              <a:defRPr b="0" i="0" sz="2000" u="none" cap="none" strike="noStrike">
                <a:solidFill>
                  <a:srgbClr val="FEFFFF"/>
                </a:solidFill>
                <a:latin typeface="Century Gothic"/>
                <a:ea typeface="Century Gothic"/>
                <a:cs typeface="Century Gothic"/>
                <a:sym typeface="Century Gothic"/>
              </a:defRPr>
            </a:lvl3pPr>
            <a:lvl4pPr indent="0" lvl="3" marL="0" marR="0" rtl="0" algn="r">
              <a:spcBef>
                <a:spcPts val="0"/>
              </a:spcBef>
              <a:buNone/>
              <a:defRPr b="0" i="0" sz="2000" u="none" cap="none" strike="noStrike">
                <a:solidFill>
                  <a:srgbClr val="FEFFFF"/>
                </a:solidFill>
                <a:latin typeface="Century Gothic"/>
                <a:ea typeface="Century Gothic"/>
                <a:cs typeface="Century Gothic"/>
                <a:sym typeface="Century Gothic"/>
              </a:defRPr>
            </a:lvl4pPr>
            <a:lvl5pPr indent="0" lvl="4" marL="0" marR="0" rtl="0" algn="r">
              <a:spcBef>
                <a:spcPts val="0"/>
              </a:spcBef>
              <a:buNone/>
              <a:defRPr b="0" i="0" sz="2000" u="none" cap="none" strike="noStrike">
                <a:solidFill>
                  <a:srgbClr val="FEFFFF"/>
                </a:solidFill>
                <a:latin typeface="Century Gothic"/>
                <a:ea typeface="Century Gothic"/>
                <a:cs typeface="Century Gothic"/>
                <a:sym typeface="Century Gothic"/>
              </a:defRPr>
            </a:lvl5pPr>
            <a:lvl6pPr indent="0" lvl="5" marL="0" marR="0" rtl="0" algn="r">
              <a:spcBef>
                <a:spcPts val="0"/>
              </a:spcBef>
              <a:buNone/>
              <a:defRPr b="0" i="0" sz="2000" u="none" cap="none" strike="noStrike">
                <a:solidFill>
                  <a:srgbClr val="FEFFFF"/>
                </a:solidFill>
                <a:latin typeface="Century Gothic"/>
                <a:ea typeface="Century Gothic"/>
                <a:cs typeface="Century Gothic"/>
                <a:sym typeface="Century Gothic"/>
              </a:defRPr>
            </a:lvl6pPr>
            <a:lvl7pPr indent="0" lvl="6" marL="0" marR="0" rtl="0" algn="r">
              <a:spcBef>
                <a:spcPts val="0"/>
              </a:spcBef>
              <a:buNone/>
              <a:defRPr b="0" i="0" sz="2000" u="none" cap="none" strike="noStrike">
                <a:solidFill>
                  <a:srgbClr val="FEFFFF"/>
                </a:solidFill>
                <a:latin typeface="Century Gothic"/>
                <a:ea typeface="Century Gothic"/>
                <a:cs typeface="Century Gothic"/>
                <a:sym typeface="Century Gothic"/>
              </a:defRPr>
            </a:lvl7pPr>
            <a:lvl8pPr indent="0" lvl="7" marL="0" marR="0" rtl="0" algn="r">
              <a:spcBef>
                <a:spcPts val="0"/>
              </a:spcBef>
              <a:buNone/>
              <a:defRPr b="0" i="0" sz="2000" u="none" cap="none" strike="noStrike">
                <a:solidFill>
                  <a:srgbClr val="FEFFFF"/>
                </a:solidFill>
                <a:latin typeface="Century Gothic"/>
                <a:ea typeface="Century Gothic"/>
                <a:cs typeface="Century Gothic"/>
                <a:sym typeface="Century Gothic"/>
              </a:defRPr>
            </a:lvl8pPr>
            <a:lvl9pPr indent="0" lvl="8" marL="0" marR="0" rtl="0" algn="r">
              <a:spcBef>
                <a:spcPts val="0"/>
              </a:spcBef>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0.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9.xml"/><Relationship Id="rId3" Type="http://schemas.openxmlformats.org/officeDocument/2006/relationships/image" Target="../media/image2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8.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ctrTitle"/>
          </p:nvPr>
        </p:nvSpPr>
        <p:spPr>
          <a:xfrm>
            <a:off x="2060284" y="780855"/>
            <a:ext cx="8915400" cy="2262900"/>
          </a:xfrm>
          <a:prstGeom prst="rect">
            <a:avLst/>
          </a:prstGeom>
          <a:noFill/>
          <a:ln>
            <a:noFill/>
          </a:ln>
        </p:spPr>
        <p:txBody>
          <a:bodyPr anchorCtr="0" anchor="b" bIns="45700" lIns="91425" spcFirstLastPara="1" rIns="91425" wrap="square" tIns="45700">
            <a:noAutofit/>
          </a:bodyPr>
          <a:lstStyle/>
          <a:p>
            <a:pPr indent="0" lvl="0" marL="0" rtl="0" algn="ctr">
              <a:lnSpc>
                <a:spcPct val="107000"/>
              </a:lnSpc>
              <a:spcBef>
                <a:spcPts val="0"/>
              </a:spcBef>
              <a:spcAft>
                <a:spcPts val="0"/>
              </a:spcAft>
              <a:buClr>
                <a:srgbClr val="262626"/>
              </a:buClr>
              <a:buSzPts val="3240"/>
              <a:buFont typeface="Times New Roman"/>
              <a:buNone/>
            </a:pPr>
            <a:r>
              <a:rPr lang="en-IN" sz="3240">
                <a:latin typeface="Times New Roman"/>
                <a:ea typeface="Times New Roman"/>
                <a:cs typeface="Times New Roman"/>
                <a:sym typeface="Times New Roman"/>
              </a:rPr>
              <a:t>SPECIAL TOPIC - MINI PROJECT</a:t>
            </a:r>
            <a:br>
              <a:rPr lang="en-IN" sz="3240">
                <a:latin typeface="Times New Roman"/>
                <a:ea typeface="Times New Roman"/>
                <a:cs typeface="Times New Roman"/>
                <a:sym typeface="Times New Roman"/>
              </a:rPr>
            </a:br>
            <a:br>
              <a:rPr lang="en-IN" sz="3240">
                <a:latin typeface="Times New Roman"/>
                <a:ea typeface="Times New Roman"/>
                <a:cs typeface="Times New Roman"/>
                <a:sym typeface="Times New Roman"/>
              </a:rPr>
            </a:br>
            <a:r>
              <a:rPr b="1" lang="en-IN" sz="2200">
                <a:solidFill>
                  <a:srgbClr val="FF0000"/>
                </a:solidFill>
                <a:latin typeface="Arial"/>
                <a:ea typeface="Arial"/>
                <a:cs typeface="Arial"/>
                <a:sym typeface="Arial"/>
              </a:rPr>
              <a:t>Credit Card Fraud Detection Using  Ensemble learning Models</a:t>
            </a:r>
            <a:br>
              <a:rPr b="1" lang="en-IN" sz="2720">
                <a:latin typeface="Bodoni"/>
                <a:ea typeface="Bodoni"/>
                <a:cs typeface="Bodoni"/>
                <a:sym typeface="Bodoni"/>
              </a:rPr>
            </a:br>
            <a:endParaRPr sz="3440"/>
          </a:p>
        </p:txBody>
      </p:sp>
      <p:sp>
        <p:nvSpPr>
          <p:cNvPr id="165" name="Google Shape;165;p18"/>
          <p:cNvSpPr txBox="1"/>
          <p:nvPr>
            <p:ph idx="1" type="subTitle"/>
          </p:nvPr>
        </p:nvSpPr>
        <p:spPr>
          <a:xfrm>
            <a:off x="2577140" y="3779003"/>
            <a:ext cx="8915399" cy="112628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b="1" lang="en-IN"/>
              <a:t>TEAM DETAILS</a:t>
            </a:r>
            <a:endParaRPr/>
          </a:p>
          <a:p>
            <a:pPr indent="0" lvl="0" marL="0" rtl="0" algn="l">
              <a:spcBef>
                <a:spcPts val="1000"/>
              </a:spcBef>
              <a:spcAft>
                <a:spcPts val="0"/>
              </a:spcAft>
              <a:buSzPts val="1800"/>
              <a:buNone/>
            </a:pPr>
            <a:r>
              <a:t/>
            </a:r>
            <a:endParaRPr/>
          </a:p>
        </p:txBody>
      </p:sp>
      <p:graphicFrame>
        <p:nvGraphicFramePr>
          <p:cNvPr id="166" name="Google Shape;166;p18"/>
          <p:cNvGraphicFramePr/>
          <p:nvPr/>
        </p:nvGraphicFramePr>
        <p:xfrm>
          <a:off x="2577140" y="4526141"/>
          <a:ext cx="3000000" cy="3000000"/>
        </p:xfrm>
        <a:graphic>
          <a:graphicData uri="http://schemas.openxmlformats.org/drawingml/2006/table">
            <a:tbl>
              <a:tblPr>
                <a:noFill/>
                <a:tableStyleId>{ED1E3F07-1434-4133-8124-A106A424B86D}</a:tableStyleId>
              </a:tblPr>
              <a:tblGrid>
                <a:gridCol w="2530450"/>
                <a:gridCol w="1715250"/>
                <a:gridCol w="2271750"/>
              </a:tblGrid>
              <a:tr h="456300">
                <a:tc>
                  <a:txBody>
                    <a:bodyPr/>
                    <a:lstStyle/>
                    <a:p>
                      <a:pPr indent="0" lvl="0" marL="457200" marR="0" rtl="0" algn="l">
                        <a:lnSpc>
                          <a:spcPct val="150000"/>
                        </a:lnSpc>
                        <a:spcBef>
                          <a:spcPts val="0"/>
                        </a:spcBef>
                        <a:spcAft>
                          <a:spcPts val="0"/>
                        </a:spcAft>
                        <a:buNone/>
                      </a:pPr>
                      <a:r>
                        <a:rPr b="1" lang="en-IN" sz="1100" u="none" cap="none" strike="noStrike">
                          <a:latin typeface="Times New Roman"/>
                          <a:ea typeface="Times New Roman"/>
                          <a:cs typeface="Times New Roman"/>
                          <a:sym typeface="Times New Roman"/>
                        </a:rPr>
                        <a:t>NAME</a:t>
                      </a:r>
                      <a:endParaRPr sz="1200" u="none" cap="none" strike="noStrike">
                        <a:latin typeface="Times New Roman"/>
                        <a:ea typeface="Times New Roman"/>
                        <a:cs typeface="Times New Roman"/>
                        <a:sym typeface="Times New Roman"/>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457200" marR="0" rtl="0" algn="l">
                        <a:lnSpc>
                          <a:spcPct val="150000"/>
                        </a:lnSpc>
                        <a:spcBef>
                          <a:spcPts val="0"/>
                        </a:spcBef>
                        <a:spcAft>
                          <a:spcPts val="0"/>
                        </a:spcAft>
                        <a:buNone/>
                      </a:pPr>
                      <a:r>
                        <a:rPr b="1" lang="en-IN" sz="1100" u="none" cap="none" strike="noStrike">
                          <a:latin typeface="Times New Roman"/>
                          <a:ea typeface="Times New Roman"/>
                          <a:cs typeface="Times New Roman"/>
                          <a:sym typeface="Times New Roman"/>
                        </a:rPr>
                        <a:t>SRN</a:t>
                      </a:r>
                      <a:endParaRPr sz="1200" u="none" cap="none" strike="noStrike">
                        <a:latin typeface="Times New Roman"/>
                        <a:ea typeface="Times New Roman"/>
                        <a:cs typeface="Times New Roman"/>
                        <a:sym typeface="Times New Roman"/>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457200" marR="0" rtl="0" algn="l">
                        <a:lnSpc>
                          <a:spcPct val="150000"/>
                        </a:lnSpc>
                        <a:spcBef>
                          <a:spcPts val="0"/>
                        </a:spcBef>
                        <a:spcAft>
                          <a:spcPts val="0"/>
                        </a:spcAft>
                        <a:buNone/>
                      </a:pPr>
                      <a:r>
                        <a:rPr b="1" lang="en-IN" sz="1100" u="none" cap="none" strike="noStrike">
                          <a:latin typeface="Times New Roman"/>
                          <a:ea typeface="Times New Roman"/>
                          <a:cs typeface="Times New Roman"/>
                          <a:sym typeface="Times New Roman"/>
                        </a:rPr>
                        <a:t>SEMESTER &amp; SECTION </a:t>
                      </a:r>
                      <a:endParaRPr sz="1200" u="none" cap="none" strike="noStrike">
                        <a:latin typeface="Times New Roman"/>
                        <a:ea typeface="Times New Roman"/>
                        <a:cs typeface="Times New Roman"/>
                        <a:sym typeface="Times New Roman"/>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23025">
                <a:tc>
                  <a:txBody>
                    <a:bodyPr/>
                    <a:lstStyle/>
                    <a:p>
                      <a:pPr indent="0" lvl="0" marL="457200" marR="0" rtl="0" algn="l">
                        <a:lnSpc>
                          <a:spcPct val="150000"/>
                        </a:lnSpc>
                        <a:spcBef>
                          <a:spcPts val="0"/>
                        </a:spcBef>
                        <a:spcAft>
                          <a:spcPts val="0"/>
                        </a:spcAft>
                        <a:buNone/>
                      </a:pPr>
                      <a:r>
                        <a:rPr lang="en-IN" sz="1200" u="none" cap="none" strike="noStrike">
                          <a:latin typeface="Times New Roman"/>
                          <a:ea typeface="Times New Roman"/>
                          <a:cs typeface="Times New Roman"/>
                          <a:sym typeface="Times New Roman"/>
                        </a:rPr>
                        <a:t>SIDDHANT KUMAR</a:t>
                      </a:r>
                      <a:endParaRPr sz="1200" u="none" cap="none" strike="noStrike">
                        <a:latin typeface="Times New Roman"/>
                        <a:ea typeface="Times New Roman"/>
                        <a:cs typeface="Times New Roman"/>
                        <a:sym typeface="Times New Roman"/>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457200" marR="0" rtl="0" algn="l">
                        <a:lnSpc>
                          <a:spcPct val="150000"/>
                        </a:lnSpc>
                        <a:spcBef>
                          <a:spcPts val="0"/>
                        </a:spcBef>
                        <a:spcAft>
                          <a:spcPts val="0"/>
                        </a:spcAft>
                        <a:buNone/>
                      </a:pPr>
                      <a:r>
                        <a:rPr lang="en-IN" sz="1200" u="none" cap="none" strike="noStrike">
                          <a:latin typeface="Times New Roman"/>
                          <a:ea typeface="Times New Roman"/>
                          <a:cs typeface="Times New Roman"/>
                          <a:sym typeface="Times New Roman"/>
                        </a:rPr>
                        <a:t>PES2201800129</a:t>
                      </a:r>
                      <a:endParaRPr sz="1200" u="none" cap="none" strike="noStrike">
                        <a:latin typeface="Times New Roman"/>
                        <a:ea typeface="Times New Roman"/>
                        <a:cs typeface="Times New Roman"/>
                        <a:sym typeface="Times New Roman"/>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457200" marR="0" rtl="0" algn="l">
                        <a:lnSpc>
                          <a:spcPct val="150000"/>
                        </a:lnSpc>
                        <a:spcBef>
                          <a:spcPts val="0"/>
                        </a:spcBef>
                        <a:spcAft>
                          <a:spcPts val="0"/>
                        </a:spcAft>
                        <a:buNone/>
                      </a:pPr>
                      <a:r>
                        <a:rPr lang="en-IN" sz="1200" u="none" cap="none" strike="noStrike">
                          <a:latin typeface="Times New Roman"/>
                          <a:ea typeface="Times New Roman"/>
                          <a:cs typeface="Times New Roman"/>
                          <a:sym typeface="Times New Roman"/>
                        </a:rPr>
                        <a:t>5 &amp; B</a:t>
                      </a:r>
                      <a:endParaRPr sz="1200" u="none" cap="none" strike="noStrike">
                        <a:latin typeface="Times New Roman"/>
                        <a:ea typeface="Times New Roman"/>
                        <a:cs typeface="Times New Roman"/>
                        <a:sym typeface="Times New Roman"/>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23025">
                <a:tc>
                  <a:txBody>
                    <a:bodyPr/>
                    <a:lstStyle/>
                    <a:p>
                      <a:pPr indent="0" lvl="0" marL="457200" marR="0" rtl="0" algn="l">
                        <a:lnSpc>
                          <a:spcPct val="150000"/>
                        </a:lnSpc>
                        <a:spcBef>
                          <a:spcPts val="0"/>
                        </a:spcBef>
                        <a:spcAft>
                          <a:spcPts val="0"/>
                        </a:spcAft>
                        <a:buNone/>
                      </a:pPr>
                      <a:r>
                        <a:rPr lang="en-IN" sz="1200" u="none" cap="none" strike="noStrike">
                          <a:latin typeface="Times New Roman"/>
                          <a:ea typeface="Times New Roman"/>
                          <a:cs typeface="Times New Roman"/>
                          <a:sym typeface="Times New Roman"/>
                        </a:rPr>
                        <a:t>SAURAV PRASAD</a:t>
                      </a:r>
                      <a:endParaRPr sz="1200" u="none" cap="none" strike="noStrike">
                        <a:latin typeface="Times New Roman"/>
                        <a:ea typeface="Times New Roman"/>
                        <a:cs typeface="Times New Roman"/>
                        <a:sym typeface="Times New Roman"/>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457200" marR="0" rtl="0" algn="l">
                        <a:lnSpc>
                          <a:spcPct val="150000"/>
                        </a:lnSpc>
                        <a:spcBef>
                          <a:spcPts val="0"/>
                        </a:spcBef>
                        <a:spcAft>
                          <a:spcPts val="0"/>
                        </a:spcAft>
                        <a:buNone/>
                      </a:pPr>
                      <a:r>
                        <a:rPr lang="en-IN" sz="1200" u="none" cap="none" strike="noStrike">
                          <a:latin typeface="Times New Roman"/>
                          <a:ea typeface="Times New Roman"/>
                          <a:cs typeface="Times New Roman"/>
                          <a:sym typeface="Times New Roman"/>
                        </a:rPr>
                        <a:t>PES2201800098</a:t>
                      </a:r>
                      <a:endParaRPr sz="1200" u="none" cap="none" strike="noStrike">
                        <a:latin typeface="Times New Roman"/>
                        <a:ea typeface="Times New Roman"/>
                        <a:cs typeface="Times New Roman"/>
                        <a:sym typeface="Times New Roman"/>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457200" marR="0" rtl="0" algn="l">
                        <a:lnSpc>
                          <a:spcPct val="150000"/>
                        </a:lnSpc>
                        <a:spcBef>
                          <a:spcPts val="0"/>
                        </a:spcBef>
                        <a:spcAft>
                          <a:spcPts val="0"/>
                        </a:spcAft>
                        <a:buNone/>
                      </a:pPr>
                      <a:r>
                        <a:rPr lang="en-IN" sz="1200" u="none" cap="none" strike="noStrike">
                          <a:latin typeface="Times New Roman"/>
                          <a:ea typeface="Times New Roman"/>
                          <a:cs typeface="Times New Roman"/>
                          <a:sym typeface="Times New Roman"/>
                        </a:rPr>
                        <a:t>5 &amp; D</a:t>
                      </a:r>
                      <a:endParaRPr sz="1200" u="none" cap="none" strike="noStrike">
                        <a:latin typeface="Times New Roman"/>
                        <a:ea typeface="Times New Roman"/>
                        <a:cs typeface="Times New Roman"/>
                        <a:sym typeface="Times New Roman"/>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23025">
                <a:tc>
                  <a:txBody>
                    <a:bodyPr/>
                    <a:lstStyle/>
                    <a:p>
                      <a:pPr indent="0" lvl="0" marL="457200" marR="0" rtl="0" algn="l">
                        <a:lnSpc>
                          <a:spcPct val="150000"/>
                        </a:lnSpc>
                        <a:spcBef>
                          <a:spcPts val="0"/>
                        </a:spcBef>
                        <a:spcAft>
                          <a:spcPts val="0"/>
                        </a:spcAft>
                        <a:buNone/>
                      </a:pPr>
                      <a:r>
                        <a:rPr lang="en-IN" sz="1200">
                          <a:latin typeface="Times New Roman"/>
                          <a:ea typeface="Times New Roman"/>
                          <a:cs typeface="Times New Roman"/>
                          <a:sym typeface="Times New Roman"/>
                        </a:rPr>
                        <a:t>DHOLU JHA</a:t>
                      </a:r>
                      <a:endParaRPr sz="1200" u="none" cap="none" strike="noStrike">
                        <a:latin typeface="Times New Roman"/>
                        <a:ea typeface="Times New Roman"/>
                        <a:cs typeface="Times New Roman"/>
                        <a:sym typeface="Times New Roman"/>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457200" marR="0" rtl="0" algn="l">
                        <a:lnSpc>
                          <a:spcPct val="150000"/>
                        </a:lnSpc>
                        <a:spcBef>
                          <a:spcPts val="0"/>
                        </a:spcBef>
                        <a:spcAft>
                          <a:spcPts val="0"/>
                        </a:spcAft>
                        <a:buNone/>
                      </a:pPr>
                      <a:r>
                        <a:rPr lang="en-IN" sz="1200" u="none" cap="none" strike="noStrike">
                          <a:latin typeface="Times New Roman"/>
                          <a:ea typeface="Times New Roman"/>
                          <a:cs typeface="Times New Roman"/>
                          <a:sym typeface="Times New Roman"/>
                        </a:rPr>
                        <a:t>PES2201800161</a:t>
                      </a:r>
                      <a:endParaRPr sz="1200" u="none" cap="none" strike="noStrike">
                        <a:latin typeface="Times New Roman"/>
                        <a:ea typeface="Times New Roman"/>
                        <a:cs typeface="Times New Roman"/>
                        <a:sym typeface="Times New Roman"/>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457200" marR="0" rtl="0" algn="l">
                        <a:lnSpc>
                          <a:spcPct val="150000"/>
                        </a:lnSpc>
                        <a:spcBef>
                          <a:spcPts val="0"/>
                        </a:spcBef>
                        <a:spcAft>
                          <a:spcPts val="0"/>
                        </a:spcAft>
                        <a:buNone/>
                      </a:pPr>
                      <a:r>
                        <a:rPr lang="en-IN" sz="1200" u="none" cap="none" strike="noStrike">
                          <a:latin typeface="Times New Roman"/>
                          <a:ea typeface="Times New Roman"/>
                          <a:cs typeface="Times New Roman"/>
                          <a:sym typeface="Times New Roman"/>
                        </a:rPr>
                        <a:t>5 &amp; C</a:t>
                      </a:r>
                      <a:endParaRPr sz="1200" u="none" cap="none" strike="noStrike">
                        <a:latin typeface="Times New Roman"/>
                        <a:ea typeface="Times New Roman"/>
                        <a:cs typeface="Times New Roman"/>
                        <a:sym typeface="Times New Roman"/>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7"/>
          <p:cNvSpPr txBox="1"/>
          <p:nvPr>
            <p:ph type="ctrTitle"/>
          </p:nvPr>
        </p:nvSpPr>
        <p:spPr>
          <a:xfrm>
            <a:off x="2589213" y="2514600"/>
            <a:ext cx="8915400" cy="22629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IN"/>
              <a:t>Visualization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8"/>
          <p:cNvSpPr txBox="1"/>
          <p:nvPr>
            <p:ph type="title"/>
          </p:nvPr>
        </p:nvSpPr>
        <p:spPr>
          <a:xfrm>
            <a:off x="2592925" y="624110"/>
            <a:ext cx="8911800" cy="1281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N"/>
              <a:t>Transaction Time</a:t>
            </a:r>
            <a:endParaRPr/>
          </a:p>
          <a:p>
            <a:pPr indent="0" lvl="0" marL="0" rtl="0" algn="l">
              <a:spcBef>
                <a:spcPts val="0"/>
              </a:spcBef>
              <a:spcAft>
                <a:spcPts val="0"/>
              </a:spcAft>
              <a:buNone/>
            </a:pPr>
            <a:r>
              <a:rPr lang="en-IN"/>
              <a:t>(Histogram)</a:t>
            </a:r>
            <a:endParaRPr/>
          </a:p>
        </p:txBody>
      </p:sp>
      <p:pic>
        <p:nvPicPr>
          <p:cNvPr id="229" name="Google Shape;229;p28"/>
          <p:cNvPicPr preferRelativeResize="0"/>
          <p:nvPr/>
        </p:nvPicPr>
        <p:blipFill>
          <a:blip r:embed="rId3">
            <a:alphaModFix/>
          </a:blip>
          <a:stretch>
            <a:fillRect/>
          </a:stretch>
        </p:blipFill>
        <p:spPr>
          <a:xfrm>
            <a:off x="2592925" y="1917350"/>
            <a:ext cx="8911799" cy="3023300"/>
          </a:xfrm>
          <a:prstGeom prst="rect">
            <a:avLst/>
          </a:prstGeom>
          <a:noFill/>
          <a:ln>
            <a:noFill/>
          </a:ln>
        </p:spPr>
      </p:pic>
      <p:sp>
        <p:nvSpPr>
          <p:cNvPr id="230" name="Google Shape;230;p28"/>
          <p:cNvSpPr txBox="1"/>
          <p:nvPr/>
        </p:nvSpPr>
        <p:spPr>
          <a:xfrm>
            <a:off x="2591125" y="5103175"/>
            <a:ext cx="9032400" cy="122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1900">
                <a:latin typeface="Century Gothic"/>
                <a:ea typeface="Century Gothic"/>
                <a:cs typeface="Century Gothic"/>
                <a:sym typeface="Century Gothic"/>
              </a:rPr>
              <a:t>This is the histogram of transaction times with one bin per hour. We see that there are two lulls in credit card transactions during nighttime on each day.</a:t>
            </a:r>
            <a:endParaRPr sz="1900">
              <a:latin typeface="Century Gothic"/>
              <a:ea typeface="Century Gothic"/>
              <a:cs typeface="Century Gothic"/>
              <a:sym typeface="Century Gothic"/>
            </a:endParaRPr>
          </a:p>
          <a:p>
            <a:pPr indent="0" lvl="0" marL="0" rtl="0" algn="l">
              <a:spcBef>
                <a:spcPts val="0"/>
              </a:spcBef>
              <a:spcAft>
                <a:spcPts val="0"/>
              </a:spcAft>
              <a:buClr>
                <a:schemeClr val="dk1"/>
              </a:buClr>
              <a:buSzPts val="1100"/>
              <a:buFont typeface="Arial"/>
              <a:buNone/>
            </a:pPr>
            <a:r>
              <a:t/>
            </a:r>
            <a:endParaRPr sz="1900">
              <a:latin typeface="Century Gothic"/>
              <a:ea typeface="Century Gothic"/>
              <a:cs typeface="Century Gothic"/>
              <a:sym typeface="Century Gothic"/>
            </a:endParaRPr>
          </a:p>
          <a:p>
            <a:pPr indent="0" lvl="0" marL="0" rtl="0" algn="l">
              <a:spcBef>
                <a:spcPts val="0"/>
              </a:spcBef>
              <a:spcAft>
                <a:spcPts val="0"/>
              </a:spcAft>
              <a:buNone/>
            </a:pPr>
            <a:r>
              <a:t/>
            </a:r>
            <a:endParaRPr sz="1900">
              <a:latin typeface="Century Gothic"/>
              <a:ea typeface="Century Gothic"/>
              <a:cs typeface="Century Gothic"/>
              <a:sym typeface="Century Gothic"/>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9"/>
          <p:cNvSpPr txBox="1"/>
          <p:nvPr>
            <p:ph type="title"/>
          </p:nvPr>
        </p:nvSpPr>
        <p:spPr>
          <a:xfrm>
            <a:off x="2592925" y="624110"/>
            <a:ext cx="8911800" cy="1281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N"/>
              <a:t>Amount Statistics</a:t>
            </a:r>
            <a:endParaRPr/>
          </a:p>
        </p:txBody>
      </p:sp>
      <p:sp>
        <p:nvSpPr>
          <p:cNvPr id="236" name="Google Shape;236;p29"/>
          <p:cNvSpPr txBox="1"/>
          <p:nvPr>
            <p:ph idx="1" type="body"/>
          </p:nvPr>
        </p:nvSpPr>
        <p:spPr>
          <a:xfrm>
            <a:off x="2589212" y="2133600"/>
            <a:ext cx="8915400" cy="3777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IN"/>
              <a:t>If we will compare different quantities it looks like that the amounts are very right-skewed. </a:t>
            </a:r>
            <a:endParaRPr/>
          </a:p>
        </p:txBody>
      </p:sp>
      <p:pic>
        <p:nvPicPr>
          <p:cNvPr id="237" name="Google Shape;237;p29"/>
          <p:cNvPicPr preferRelativeResize="0"/>
          <p:nvPr/>
        </p:nvPicPr>
        <p:blipFill>
          <a:blip r:embed="rId3">
            <a:alphaModFix/>
          </a:blip>
          <a:stretch>
            <a:fillRect/>
          </a:stretch>
        </p:blipFill>
        <p:spPr>
          <a:xfrm>
            <a:off x="2659888" y="2133600"/>
            <a:ext cx="3952875" cy="2466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0"/>
          <p:cNvSpPr txBox="1"/>
          <p:nvPr>
            <p:ph type="title"/>
          </p:nvPr>
        </p:nvSpPr>
        <p:spPr>
          <a:xfrm>
            <a:off x="2592925" y="624110"/>
            <a:ext cx="8911800" cy="1281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N"/>
              <a:t>Transaction Amount vs Count</a:t>
            </a:r>
            <a:endParaRPr/>
          </a:p>
        </p:txBody>
      </p:sp>
      <p:sp>
        <p:nvSpPr>
          <p:cNvPr id="243" name="Google Shape;243;p30"/>
          <p:cNvSpPr txBox="1"/>
          <p:nvPr>
            <p:ph idx="1" type="body"/>
          </p:nvPr>
        </p:nvSpPr>
        <p:spPr>
          <a:xfrm>
            <a:off x="2589200" y="2133600"/>
            <a:ext cx="8915400" cy="4563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IN"/>
              <a:t>By looking at this histogram, it looks like that there are many outliers. We will verify it by plotting the box plot.</a:t>
            </a:r>
            <a:endParaRPr/>
          </a:p>
        </p:txBody>
      </p:sp>
      <p:pic>
        <p:nvPicPr>
          <p:cNvPr id="244" name="Google Shape;244;p30"/>
          <p:cNvPicPr preferRelativeResize="0"/>
          <p:nvPr/>
        </p:nvPicPr>
        <p:blipFill>
          <a:blip r:embed="rId3">
            <a:alphaModFix/>
          </a:blip>
          <a:stretch>
            <a:fillRect/>
          </a:stretch>
        </p:blipFill>
        <p:spPr>
          <a:xfrm>
            <a:off x="2095525" y="2133588"/>
            <a:ext cx="9772650" cy="3419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1"/>
          <p:cNvSpPr txBox="1"/>
          <p:nvPr>
            <p:ph type="title"/>
          </p:nvPr>
        </p:nvSpPr>
        <p:spPr>
          <a:xfrm>
            <a:off x="2592925" y="624110"/>
            <a:ext cx="8911800" cy="1281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N"/>
              <a:t>Box plot(Transaction Amounts)</a:t>
            </a:r>
            <a:endParaRPr/>
          </a:p>
        </p:txBody>
      </p:sp>
      <p:sp>
        <p:nvSpPr>
          <p:cNvPr id="250" name="Google Shape;250;p31"/>
          <p:cNvSpPr txBox="1"/>
          <p:nvPr>
            <p:ph idx="1" type="body"/>
          </p:nvPr>
        </p:nvSpPr>
        <p:spPr>
          <a:xfrm>
            <a:off x="2589200" y="2133600"/>
            <a:ext cx="8915400" cy="46305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IN"/>
              <a:t>We can clearly see that there are many outliers in the right side compared to the left side which indicates that the amounts are right-skewed.</a:t>
            </a:r>
            <a:endParaRPr/>
          </a:p>
        </p:txBody>
      </p:sp>
      <p:pic>
        <p:nvPicPr>
          <p:cNvPr id="251" name="Google Shape;251;p31"/>
          <p:cNvPicPr preferRelativeResize="0"/>
          <p:nvPr/>
        </p:nvPicPr>
        <p:blipFill>
          <a:blip r:embed="rId3">
            <a:alphaModFix/>
          </a:blip>
          <a:stretch>
            <a:fillRect/>
          </a:stretch>
        </p:blipFill>
        <p:spPr>
          <a:xfrm>
            <a:off x="1381125" y="1604963"/>
            <a:ext cx="9429750" cy="3648075"/>
          </a:xfrm>
          <a:prstGeom prst="rect">
            <a:avLst/>
          </a:prstGeom>
          <a:noFill/>
          <a:ln>
            <a:noFill/>
          </a:ln>
        </p:spPr>
      </p:pic>
      <p:pic>
        <p:nvPicPr>
          <p:cNvPr id="252" name="Google Shape;252;p31"/>
          <p:cNvPicPr preferRelativeResize="0"/>
          <p:nvPr/>
        </p:nvPicPr>
        <p:blipFill>
          <a:blip r:embed="rId4">
            <a:alphaModFix/>
          </a:blip>
          <a:stretch>
            <a:fillRect/>
          </a:stretch>
        </p:blipFill>
        <p:spPr>
          <a:xfrm>
            <a:off x="3483775" y="6019800"/>
            <a:ext cx="3295650" cy="838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2"/>
          <p:cNvSpPr txBox="1"/>
          <p:nvPr>
            <p:ph type="title"/>
          </p:nvPr>
        </p:nvSpPr>
        <p:spPr>
          <a:xfrm>
            <a:off x="2592925" y="624110"/>
            <a:ext cx="8911800" cy="1281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N"/>
              <a:t>Normal Distribution of Amount</a:t>
            </a:r>
            <a:endParaRPr/>
          </a:p>
        </p:txBody>
      </p:sp>
      <p:sp>
        <p:nvSpPr>
          <p:cNvPr id="258" name="Google Shape;258;p32"/>
          <p:cNvSpPr txBox="1"/>
          <p:nvPr>
            <p:ph idx="1" type="body"/>
          </p:nvPr>
        </p:nvSpPr>
        <p:spPr>
          <a:xfrm>
            <a:off x="2591125" y="830450"/>
            <a:ext cx="8915400" cy="57330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a:p>
            <a:pPr indent="0" lvl="0" marL="0" rtl="0" algn="l">
              <a:spcBef>
                <a:spcPts val="1000"/>
              </a:spcBef>
              <a:spcAft>
                <a:spcPts val="0"/>
              </a:spcAft>
              <a:buNone/>
            </a:pPr>
            <a:r>
              <a:rPr lang="en-IN"/>
              <a:t>We will perform a power transform to bring the transaction amounts closer to a normal distribution. But at first we will make the amounts positive which are have zero as a value.</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IN"/>
              <a:t>The distribution is bimodal which shows us that a division is necessary between small and large purchases. </a:t>
            </a:r>
            <a:endParaRPr/>
          </a:p>
          <a:p>
            <a:pPr indent="0" lvl="0" marL="0" rtl="0" algn="l">
              <a:spcBef>
                <a:spcPts val="1000"/>
              </a:spcBef>
              <a:spcAft>
                <a:spcPts val="0"/>
              </a:spcAft>
              <a:buNone/>
            </a:pPr>
            <a:r>
              <a:t/>
            </a:r>
            <a:endParaRPr/>
          </a:p>
        </p:txBody>
      </p:sp>
      <p:pic>
        <p:nvPicPr>
          <p:cNvPr id="259" name="Google Shape;259;p32"/>
          <p:cNvPicPr preferRelativeResize="0"/>
          <p:nvPr/>
        </p:nvPicPr>
        <p:blipFill>
          <a:blip r:embed="rId3">
            <a:alphaModFix/>
          </a:blip>
          <a:stretch>
            <a:fillRect/>
          </a:stretch>
        </p:blipFill>
        <p:spPr>
          <a:xfrm>
            <a:off x="2266950" y="1982100"/>
            <a:ext cx="9925050" cy="36034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3"/>
          <p:cNvSpPr txBox="1"/>
          <p:nvPr>
            <p:ph type="title"/>
          </p:nvPr>
        </p:nvSpPr>
        <p:spPr>
          <a:xfrm>
            <a:off x="2592925" y="624110"/>
            <a:ext cx="8911800" cy="1281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N"/>
              <a:t>The Updated statistics</a:t>
            </a:r>
            <a:endParaRPr/>
          </a:p>
        </p:txBody>
      </p:sp>
      <p:sp>
        <p:nvSpPr>
          <p:cNvPr id="265" name="Google Shape;265;p33"/>
          <p:cNvSpPr txBox="1"/>
          <p:nvPr>
            <p:ph idx="1" type="body"/>
          </p:nvPr>
        </p:nvSpPr>
        <p:spPr>
          <a:xfrm>
            <a:off x="2589212" y="2133600"/>
            <a:ext cx="8915400" cy="3777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pic>
        <p:nvPicPr>
          <p:cNvPr id="266" name="Google Shape;266;p33"/>
          <p:cNvPicPr preferRelativeResize="0"/>
          <p:nvPr/>
        </p:nvPicPr>
        <p:blipFill>
          <a:blip r:embed="rId3">
            <a:alphaModFix/>
          </a:blip>
          <a:stretch>
            <a:fillRect/>
          </a:stretch>
        </p:blipFill>
        <p:spPr>
          <a:xfrm>
            <a:off x="2688725" y="1341813"/>
            <a:ext cx="4591050" cy="2352675"/>
          </a:xfrm>
          <a:prstGeom prst="rect">
            <a:avLst/>
          </a:prstGeom>
          <a:noFill/>
          <a:ln>
            <a:noFill/>
          </a:ln>
        </p:spPr>
      </p:pic>
      <p:pic>
        <p:nvPicPr>
          <p:cNvPr id="267" name="Google Shape;267;p33"/>
          <p:cNvPicPr preferRelativeResize="0"/>
          <p:nvPr/>
        </p:nvPicPr>
        <p:blipFill>
          <a:blip r:embed="rId4">
            <a:alphaModFix/>
          </a:blip>
          <a:stretch>
            <a:fillRect/>
          </a:stretch>
        </p:blipFill>
        <p:spPr>
          <a:xfrm>
            <a:off x="2688725" y="4241950"/>
            <a:ext cx="2985300" cy="642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4"/>
          <p:cNvSpPr txBox="1"/>
          <p:nvPr>
            <p:ph type="ctrTitle"/>
          </p:nvPr>
        </p:nvSpPr>
        <p:spPr>
          <a:xfrm>
            <a:off x="2589213" y="2514600"/>
            <a:ext cx="8915400" cy="22629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IN"/>
              <a:t>Descriptive</a:t>
            </a:r>
            <a:r>
              <a:rPr lang="en-IN"/>
              <a:t> statistics</a:t>
            </a:r>
            <a:endParaRPr/>
          </a:p>
        </p:txBody>
      </p:sp>
      <p:sp>
        <p:nvSpPr>
          <p:cNvPr id="273" name="Google Shape;273;p34"/>
          <p:cNvSpPr txBox="1"/>
          <p:nvPr>
            <p:ph idx="1" type="subTitle"/>
          </p:nvPr>
        </p:nvSpPr>
        <p:spPr>
          <a:xfrm>
            <a:off x="2589213" y="4777379"/>
            <a:ext cx="8915400" cy="1126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5"/>
          <p:cNvSpPr txBox="1"/>
          <p:nvPr>
            <p:ph type="title"/>
          </p:nvPr>
        </p:nvSpPr>
        <p:spPr>
          <a:xfrm>
            <a:off x="2592925" y="624110"/>
            <a:ext cx="8911800" cy="1281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N"/>
              <a:t>Means of V1-V28</a:t>
            </a:r>
            <a:endParaRPr/>
          </a:p>
        </p:txBody>
      </p:sp>
      <p:sp>
        <p:nvSpPr>
          <p:cNvPr id="279" name="Google Shape;279;p35"/>
          <p:cNvSpPr txBox="1"/>
          <p:nvPr>
            <p:ph idx="1" type="body"/>
          </p:nvPr>
        </p:nvSpPr>
        <p:spPr>
          <a:xfrm>
            <a:off x="2589212" y="2133600"/>
            <a:ext cx="8915400" cy="3777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IN"/>
              <a:t>It can be clearly seen that V1-V28 have approximately zero mean.</a:t>
            </a:r>
            <a:endParaRPr/>
          </a:p>
        </p:txBody>
      </p:sp>
      <p:pic>
        <p:nvPicPr>
          <p:cNvPr id="280" name="Google Shape;280;p35"/>
          <p:cNvPicPr preferRelativeResize="0"/>
          <p:nvPr/>
        </p:nvPicPr>
        <p:blipFill>
          <a:blip r:embed="rId3">
            <a:alphaModFix/>
          </a:blip>
          <a:stretch>
            <a:fillRect/>
          </a:stretch>
        </p:blipFill>
        <p:spPr>
          <a:xfrm>
            <a:off x="2189150" y="1550850"/>
            <a:ext cx="9719349" cy="36010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6"/>
          <p:cNvSpPr txBox="1"/>
          <p:nvPr>
            <p:ph type="title"/>
          </p:nvPr>
        </p:nvSpPr>
        <p:spPr>
          <a:xfrm>
            <a:off x="2592925" y="624110"/>
            <a:ext cx="8911800" cy="1281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N"/>
              <a:t>Standard Deviation</a:t>
            </a:r>
            <a:endParaRPr/>
          </a:p>
        </p:txBody>
      </p:sp>
      <p:sp>
        <p:nvSpPr>
          <p:cNvPr id="286" name="Google Shape;286;p36"/>
          <p:cNvSpPr txBox="1"/>
          <p:nvPr>
            <p:ph idx="1" type="body"/>
          </p:nvPr>
        </p:nvSpPr>
        <p:spPr>
          <a:xfrm>
            <a:off x="2591137" y="2884975"/>
            <a:ext cx="8915400" cy="3777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IN"/>
              <a:t>We see that most of the pca variables are having unit variance but some of them are having S.D as low as 0.3 and as high as 1.9.</a:t>
            </a:r>
            <a:endParaRPr/>
          </a:p>
        </p:txBody>
      </p:sp>
      <p:pic>
        <p:nvPicPr>
          <p:cNvPr id="287" name="Google Shape;287;p36"/>
          <p:cNvPicPr preferRelativeResize="0"/>
          <p:nvPr/>
        </p:nvPicPr>
        <p:blipFill rotWithShape="1">
          <a:blip r:embed="rId3">
            <a:alphaModFix/>
          </a:blip>
          <a:srcRect b="12249" l="560" r="-559" t="-12250"/>
          <a:stretch/>
        </p:blipFill>
        <p:spPr>
          <a:xfrm>
            <a:off x="1982274" y="1379775"/>
            <a:ext cx="9788651" cy="3680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262626"/>
              </a:buClr>
              <a:buSzPts val="3600"/>
              <a:buFont typeface="Century Gothic"/>
              <a:buNone/>
            </a:pPr>
            <a:r>
              <a:rPr lang="en-IN"/>
              <a:t>PROBLEM STATEMENT</a:t>
            </a:r>
            <a:endParaRPr/>
          </a:p>
        </p:txBody>
      </p:sp>
      <p:sp>
        <p:nvSpPr>
          <p:cNvPr id="172" name="Google Shape;172;p19"/>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IN"/>
              <a:t>Credit card fraud events take place frequently and then result in huge financial losses. Criminals can use some technologies such as Trojan or Phishing to steal the information of other people’s credit cards. </a:t>
            </a:r>
            <a:r>
              <a:rPr lang="en-IN"/>
              <a:t>Therefore, we will design an effective fraud detection method that can identify a fraud in time when a criminal uses a stolen card to consume.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7"/>
          <p:cNvSpPr txBox="1"/>
          <p:nvPr>
            <p:ph type="title"/>
          </p:nvPr>
        </p:nvSpPr>
        <p:spPr>
          <a:xfrm>
            <a:off x="2592925" y="624110"/>
            <a:ext cx="8911800" cy="1281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N"/>
              <a:t>Mutual Information between Fraud and the Predictors</a:t>
            </a:r>
            <a:endParaRPr/>
          </a:p>
        </p:txBody>
      </p:sp>
      <p:sp>
        <p:nvSpPr>
          <p:cNvPr id="293" name="Google Shape;293;p37"/>
          <p:cNvSpPr txBox="1"/>
          <p:nvPr>
            <p:ph idx="1" type="body"/>
          </p:nvPr>
        </p:nvSpPr>
        <p:spPr>
          <a:xfrm>
            <a:off x="2589200" y="2133600"/>
            <a:ext cx="8915400" cy="4603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Clr>
                <a:schemeClr val="dk1"/>
              </a:buClr>
              <a:buSzPts val="1100"/>
              <a:buFont typeface="Arial"/>
              <a:buNone/>
            </a:pPr>
            <a:r>
              <a:rPr lang="en-IN"/>
              <a:t>The five most correlated variables with the target labels (Fraud) are: </a:t>
            </a:r>
            <a:endParaRPr/>
          </a:p>
          <a:p>
            <a:pPr indent="0" lvl="0" marL="0" rtl="0" algn="l">
              <a:spcBef>
                <a:spcPts val="1000"/>
              </a:spcBef>
              <a:spcAft>
                <a:spcPts val="0"/>
              </a:spcAft>
              <a:buClr>
                <a:schemeClr val="dk1"/>
              </a:buClr>
              <a:buSzPts val="1100"/>
              <a:buFont typeface="Arial"/>
              <a:buNone/>
            </a:pPr>
            <a:r>
              <a:rPr lang="en-IN"/>
              <a:t>V17 &gt; V14 &gt; V10 &gt; V12  &gt; V11</a:t>
            </a:r>
            <a:endParaRPr/>
          </a:p>
        </p:txBody>
      </p:sp>
      <p:pic>
        <p:nvPicPr>
          <p:cNvPr id="294" name="Google Shape;294;p37"/>
          <p:cNvPicPr preferRelativeResize="0"/>
          <p:nvPr/>
        </p:nvPicPr>
        <p:blipFill>
          <a:blip r:embed="rId3">
            <a:alphaModFix/>
          </a:blip>
          <a:stretch>
            <a:fillRect/>
          </a:stretch>
        </p:blipFill>
        <p:spPr>
          <a:xfrm>
            <a:off x="2726875" y="1719550"/>
            <a:ext cx="2284400" cy="41606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8"/>
          <p:cNvSpPr txBox="1"/>
          <p:nvPr>
            <p:ph type="title"/>
          </p:nvPr>
        </p:nvSpPr>
        <p:spPr>
          <a:xfrm>
            <a:off x="2592925" y="624110"/>
            <a:ext cx="8911800" cy="1281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N"/>
              <a:t>Modeling</a:t>
            </a:r>
            <a:endParaRPr/>
          </a:p>
        </p:txBody>
      </p:sp>
      <p:sp>
        <p:nvSpPr>
          <p:cNvPr id="300" name="Google Shape;300;p38"/>
          <p:cNvSpPr txBox="1"/>
          <p:nvPr>
            <p:ph idx="1" type="body"/>
          </p:nvPr>
        </p:nvSpPr>
        <p:spPr>
          <a:xfrm>
            <a:off x="2589212" y="2133600"/>
            <a:ext cx="8915400" cy="3777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IN"/>
              <a:t>We will now examine a Random Forest approach on skewed data. The point is to explore how class imbalance leads to indesirable classification perfomance and whether we can adapt the loss function to create a more appropriate balance between the false positive rate and false negative, rather than just minimizing the total number of misclassifications.</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IN"/>
              <a:t>I</a:t>
            </a:r>
            <a:r>
              <a:rPr baseline="-25000" lang="en-IN"/>
              <a:t>G</a:t>
            </a:r>
            <a:r>
              <a:rPr lang="en-IN"/>
              <a:t>=</a:t>
            </a:r>
            <a:r>
              <a:rPr lang="en-IN"/>
              <a:t>1−p</a:t>
            </a:r>
            <a:r>
              <a:rPr baseline="-25000" lang="en-IN"/>
              <a:t>0</a:t>
            </a:r>
            <a:r>
              <a:rPr baseline="30000" lang="en-IN"/>
              <a:t>2</a:t>
            </a:r>
            <a:r>
              <a:rPr lang="en-IN"/>
              <a:t>+p</a:t>
            </a:r>
            <a:r>
              <a:rPr baseline="-25000" lang="en-IN"/>
              <a:t>1</a:t>
            </a:r>
            <a:r>
              <a:rPr baseline="30000" lang="en-IN"/>
              <a:t>2</a:t>
            </a:r>
            <a:endParaRPr baseline="30000"/>
          </a:p>
          <a:p>
            <a:pPr indent="0" lvl="0" marL="0" rtl="0" algn="l">
              <a:spcBef>
                <a:spcPts val="1000"/>
              </a:spcBef>
              <a:spcAft>
                <a:spcPts val="0"/>
              </a:spcAft>
              <a:buNone/>
            </a:pPr>
            <a:r>
              <a:rPr lang="en-IN"/>
              <a:t>I</a:t>
            </a:r>
            <a:r>
              <a:rPr baseline="-25000" lang="en-IN"/>
              <a:t>G </a:t>
            </a:r>
            <a:r>
              <a:rPr lang="en-IN"/>
              <a:t>=</a:t>
            </a:r>
            <a:r>
              <a:rPr lang="en-IN"/>
              <a:t>1−w</a:t>
            </a:r>
            <a:r>
              <a:rPr baseline="-25000" lang="en-IN"/>
              <a:t>0</a:t>
            </a:r>
            <a:r>
              <a:rPr lang="en-IN"/>
              <a:t>p</a:t>
            </a:r>
            <a:r>
              <a:rPr baseline="-25000" lang="en-IN"/>
              <a:t>0</a:t>
            </a:r>
            <a:r>
              <a:rPr baseline="30000" lang="en-IN"/>
              <a:t>2</a:t>
            </a:r>
            <a:r>
              <a:rPr lang="en-IN"/>
              <a:t>+w</a:t>
            </a:r>
            <a:r>
              <a:rPr baseline="-25000" lang="en-IN"/>
              <a:t>1</a:t>
            </a:r>
            <a:r>
              <a:rPr lang="en-IN"/>
              <a:t>p</a:t>
            </a:r>
            <a:r>
              <a:rPr baseline="-25000" lang="en-IN"/>
              <a:t>1</a:t>
            </a:r>
            <a:r>
              <a:rPr baseline="30000" lang="en-IN"/>
              <a:t>2</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9"/>
          <p:cNvSpPr txBox="1"/>
          <p:nvPr>
            <p:ph type="title"/>
          </p:nvPr>
        </p:nvSpPr>
        <p:spPr>
          <a:xfrm>
            <a:off x="2592925" y="624110"/>
            <a:ext cx="8911800" cy="1281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N"/>
              <a:t>Highly unbalanced dataset!</a:t>
            </a:r>
            <a:endParaRPr/>
          </a:p>
        </p:txBody>
      </p:sp>
      <p:sp>
        <p:nvSpPr>
          <p:cNvPr id="306" name="Google Shape;306;p39"/>
          <p:cNvSpPr txBox="1"/>
          <p:nvPr>
            <p:ph idx="1" type="body"/>
          </p:nvPr>
        </p:nvSpPr>
        <p:spPr>
          <a:xfrm>
            <a:off x="2589212" y="2133600"/>
            <a:ext cx="8915400" cy="3777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IN"/>
              <a:t>As we can see the data is totally unbalanced. We cannot use accuracy score as a performance metric. </a:t>
            </a:r>
            <a:endParaRPr/>
          </a:p>
        </p:txBody>
      </p:sp>
      <p:pic>
        <p:nvPicPr>
          <p:cNvPr id="307" name="Google Shape;307;p39"/>
          <p:cNvPicPr preferRelativeResize="0"/>
          <p:nvPr/>
        </p:nvPicPr>
        <p:blipFill>
          <a:blip r:embed="rId3">
            <a:alphaModFix/>
          </a:blip>
          <a:stretch>
            <a:fillRect/>
          </a:stretch>
        </p:blipFill>
        <p:spPr>
          <a:xfrm>
            <a:off x="2589188" y="1981200"/>
            <a:ext cx="5591175" cy="37528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0"/>
          <p:cNvSpPr txBox="1"/>
          <p:nvPr>
            <p:ph type="title"/>
          </p:nvPr>
        </p:nvSpPr>
        <p:spPr>
          <a:xfrm>
            <a:off x="2592925" y="624110"/>
            <a:ext cx="8911800" cy="1281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N"/>
              <a:t>U</a:t>
            </a:r>
            <a:r>
              <a:rPr lang="en-IN"/>
              <a:t>nbalanced RandomForestClassifier approach</a:t>
            </a:r>
            <a:endParaRPr/>
          </a:p>
        </p:txBody>
      </p:sp>
      <p:sp>
        <p:nvSpPr>
          <p:cNvPr id="313" name="Google Shape;313;p40"/>
          <p:cNvSpPr txBox="1"/>
          <p:nvPr>
            <p:ph idx="1" type="body"/>
          </p:nvPr>
        </p:nvSpPr>
        <p:spPr>
          <a:xfrm>
            <a:off x="2589212" y="2133600"/>
            <a:ext cx="8915400" cy="3777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lang="en-IN"/>
              <a:t>Using normal unbalanced RandomForestClassifier approach:</a:t>
            </a:r>
            <a:endParaRPr/>
          </a:p>
          <a:p>
            <a:pPr indent="0" lvl="0" marL="0" rtl="0" algn="l">
              <a:lnSpc>
                <a:spcPct val="115000"/>
              </a:lnSpc>
              <a:spcBef>
                <a:spcPts val="0"/>
              </a:spcBef>
              <a:spcAft>
                <a:spcPts val="0"/>
              </a:spcAft>
              <a:buNone/>
            </a:pPr>
            <a:r>
              <a:rPr lang="en-IN"/>
              <a:t>TN:56859 FP:5 FN:14 TP:84 FNR=0.14285714285714285 FPR=8.792909397861564e-05</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IN"/>
              <a:t>show(*confusion(RandomForestClassifier(random_state=0, n_jobs=-1, n_estimators=10).fit(X_train,y_train),X_test,y_test))</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IN"/>
              <a:t>This is usual Random forest classifier which is the default in scikit-learn. All transactions regardless of label are weighted the same.</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spcBef>
                <a:spcPts val="100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1"/>
          <p:cNvSpPr txBox="1"/>
          <p:nvPr>
            <p:ph type="title"/>
          </p:nvPr>
        </p:nvSpPr>
        <p:spPr>
          <a:xfrm>
            <a:off x="2592925" y="624110"/>
            <a:ext cx="8911800" cy="1281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N"/>
              <a:t>B</a:t>
            </a:r>
            <a:r>
              <a:rPr lang="en-IN"/>
              <a:t>alanced RandomForestClassifier approach</a:t>
            </a:r>
            <a:endParaRPr/>
          </a:p>
        </p:txBody>
      </p:sp>
      <p:sp>
        <p:nvSpPr>
          <p:cNvPr id="319" name="Google Shape;319;p41"/>
          <p:cNvSpPr txBox="1"/>
          <p:nvPr>
            <p:ph idx="1" type="body"/>
          </p:nvPr>
        </p:nvSpPr>
        <p:spPr>
          <a:xfrm>
            <a:off x="2589212" y="2133600"/>
            <a:ext cx="8915400" cy="3777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IN"/>
              <a:t>Using </a:t>
            </a:r>
            <a:r>
              <a:rPr lang="en-IN"/>
              <a:t>balanced RandomForestClassifier approach</a:t>
            </a:r>
            <a:r>
              <a:rPr lang="en-IN"/>
              <a:t>:</a:t>
            </a:r>
            <a:endParaRPr/>
          </a:p>
          <a:p>
            <a:pPr indent="0" lvl="0" marL="0" rtl="0" algn="l">
              <a:spcBef>
                <a:spcPts val="1000"/>
              </a:spcBef>
              <a:spcAft>
                <a:spcPts val="0"/>
              </a:spcAft>
              <a:buNone/>
            </a:pPr>
            <a:r>
              <a:rPr lang="en-IN"/>
              <a:t>Weights are inversely proportional with the frequency of class observaton.</a:t>
            </a:r>
            <a:endParaRPr/>
          </a:p>
          <a:p>
            <a:pPr indent="0" lvl="0" marL="0" rtl="0" algn="l">
              <a:spcBef>
                <a:spcPts val="1000"/>
              </a:spcBef>
              <a:spcAft>
                <a:spcPts val="0"/>
              </a:spcAft>
              <a:buNone/>
            </a:pPr>
            <a:r>
              <a:rPr lang="en-IN"/>
              <a:t>show(*confusion(RandomForestClassifier(random_state=0, n_jobs=-1, n_estimators=10, class_weight="balanced").fit(X_train,y_train),X_test,y_test))</a:t>
            </a:r>
            <a:endParaRPr/>
          </a:p>
          <a:p>
            <a:pPr indent="0" lvl="0" marL="0" rtl="0" algn="l">
              <a:spcBef>
                <a:spcPts val="1000"/>
              </a:spcBef>
              <a:spcAft>
                <a:spcPts val="0"/>
              </a:spcAft>
              <a:buNone/>
            </a:pPr>
            <a:r>
              <a:rPr lang="en-IN"/>
              <a:t> </a:t>
            </a:r>
            <a:endParaRPr/>
          </a:p>
          <a:p>
            <a:pPr indent="0" lvl="0" marL="0" rtl="0" algn="l">
              <a:spcBef>
                <a:spcPts val="1000"/>
              </a:spcBef>
              <a:spcAft>
                <a:spcPts val="0"/>
              </a:spcAft>
              <a:buNone/>
            </a:pPr>
            <a:r>
              <a:rPr lang="en-IN"/>
              <a:t>TN:56858 FP:6 FN:21 TP:77 FNR=0.21428571428571427 FPR=0.00010551491277433877</a:t>
            </a:r>
            <a:endParaRPr/>
          </a:p>
          <a:p>
            <a:pPr indent="0" lvl="0" marL="0" rtl="0" algn="l">
              <a:spcBef>
                <a:spcPts val="1000"/>
              </a:spcBef>
              <a:spcAft>
                <a:spcPts val="0"/>
              </a:spcAft>
              <a:buNone/>
            </a:pPr>
            <a:r>
              <a:rPr lang="en-IN"/>
              <a:t>We still have quite the bias toward classification of the majority class.</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2"/>
          <p:cNvSpPr txBox="1"/>
          <p:nvPr>
            <p:ph type="title"/>
          </p:nvPr>
        </p:nvSpPr>
        <p:spPr>
          <a:xfrm>
            <a:off x="2592925" y="624110"/>
            <a:ext cx="8911800" cy="1281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N"/>
              <a:t>balances_subsample mode</a:t>
            </a:r>
            <a:endParaRPr/>
          </a:p>
        </p:txBody>
      </p:sp>
      <p:sp>
        <p:nvSpPr>
          <p:cNvPr id="325" name="Google Shape;325;p42"/>
          <p:cNvSpPr txBox="1"/>
          <p:nvPr>
            <p:ph idx="1" type="body"/>
          </p:nvPr>
        </p:nvSpPr>
        <p:spPr>
          <a:xfrm>
            <a:off x="2589212" y="2133600"/>
            <a:ext cx="8915400" cy="3777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IN"/>
              <a:t>Using balanced RandomForestClassifier in balanced_subsample mode</a:t>
            </a:r>
            <a:endParaRPr/>
          </a:p>
          <a:p>
            <a:pPr indent="0" lvl="0" marL="0" rtl="0" algn="l">
              <a:spcBef>
                <a:spcPts val="1000"/>
              </a:spcBef>
              <a:spcAft>
                <a:spcPts val="0"/>
              </a:spcAft>
              <a:buNone/>
            </a:pPr>
            <a:r>
              <a:rPr lang="en-IN"/>
              <a:t>This is the same as “balanced” except that weights are computed based on the bootstrap sample for every tree grown.</a:t>
            </a:r>
            <a:endParaRPr/>
          </a:p>
          <a:p>
            <a:pPr indent="0" lvl="0" marL="0" rtl="0" algn="l">
              <a:spcBef>
                <a:spcPts val="1000"/>
              </a:spcBef>
              <a:spcAft>
                <a:spcPts val="0"/>
              </a:spcAft>
              <a:buNone/>
            </a:pPr>
            <a:r>
              <a:rPr lang="en-IN"/>
              <a:t>show(*confusion(RandomForestClassifier(random_state=0, n_jobs=-1, n_estimators=10, class_weight="balanced_subsample").fit(X_train,y_train),X_test,y_test))</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IN"/>
              <a:t>TN:56856 FP:8 FN:17 TP:81 FNR=0.17346938775510204 FPR=0.00014068655036578504</a:t>
            </a:r>
            <a:endParaRPr/>
          </a:p>
          <a:p>
            <a:pPr indent="0" lvl="0" marL="101600" marR="101600" rtl="0" algn="l">
              <a:lnSpc>
                <a:spcPct val="121429"/>
              </a:lnSpc>
              <a:spcBef>
                <a:spcPts val="0"/>
              </a:spcBef>
              <a:spcAft>
                <a:spcPts val="0"/>
              </a:spcAft>
              <a:buClr>
                <a:schemeClr val="dk1"/>
              </a:buClr>
              <a:buSzPts val="1100"/>
              <a:buFont typeface="Arial"/>
              <a:buNone/>
            </a:pPr>
            <a:r>
              <a:t/>
            </a:r>
            <a:endParaRPr/>
          </a:p>
          <a:p>
            <a:pPr indent="0" lvl="0" marL="0" rtl="0" algn="l">
              <a:spcBef>
                <a:spcPts val="100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3"/>
          <p:cNvSpPr txBox="1"/>
          <p:nvPr>
            <p:ph type="title"/>
          </p:nvPr>
        </p:nvSpPr>
        <p:spPr>
          <a:xfrm>
            <a:off x="2592925" y="624110"/>
            <a:ext cx="8911800" cy="1281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N"/>
              <a:t>Weighting</a:t>
            </a:r>
            <a:endParaRPr/>
          </a:p>
        </p:txBody>
      </p:sp>
      <p:sp>
        <p:nvSpPr>
          <p:cNvPr id="331" name="Google Shape;331;p43"/>
          <p:cNvSpPr txBox="1"/>
          <p:nvPr>
            <p:ph idx="1" type="body"/>
          </p:nvPr>
        </p:nvSpPr>
        <p:spPr>
          <a:xfrm>
            <a:off x="2589200" y="1218900"/>
            <a:ext cx="8915400" cy="4692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IN"/>
              <a:t>Positive samples are given exponentially increasingly higher weight w</a:t>
            </a:r>
            <a:r>
              <a:rPr baseline="-25000" lang="en-IN"/>
              <a:t>pos</a:t>
            </a:r>
            <a:r>
              <a:rPr lang="en-IN"/>
              <a:t> relative to negative samples which have constant but very small weights  w</a:t>
            </a:r>
            <a:r>
              <a:rPr baseline="-25000" lang="en-IN"/>
              <a:t>NEG</a:t>
            </a:r>
            <a:r>
              <a:rPr lang="en-IN"/>
              <a:t>=10</a:t>
            </a:r>
            <a:r>
              <a:rPr baseline="30000" lang="en-IN"/>
              <a:t>-5</a:t>
            </a:r>
            <a:endParaRPr baseline="30000"/>
          </a:p>
          <a:p>
            <a:pPr indent="0" lvl="0" marL="0" rtl="0" algn="l">
              <a:spcBef>
                <a:spcPts val="1000"/>
              </a:spcBef>
              <a:spcAft>
                <a:spcPts val="0"/>
              </a:spcAft>
              <a:buNone/>
            </a:pPr>
            <a:r>
              <a:t/>
            </a:r>
            <a:endParaRPr baseline="30000"/>
          </a:p>
          <a:p>
            <a:pPr indent="0" lvl="0" marL="0" rtl="0" algn="l">
              <a:spcBef>
                <a:spcPts val="1000"/>
              </a:spcBef>
              <a:spcAft>
                <a:spcPts val="0"/>
              </a:spcAft>
              <a:buClr>
                <a:schemeClr val="dk1"/>
              </a:buClr>
              <a:buSzPts val="1100"/>
              <a:buFont typeface="Arial"/>
              <a:buNone/>
            </a:pPr>
            <a:r>
              <a:rPr baseline="30000" lang="en-IN" sz="2500"/>
              <a:t>w_neg = 10**-5</a:t>
            </a:r>
            <a:endParaRPr baseline="30000" sz="2500"/>
          </a:p>
          <a:p>
            <a:pPr indent="0" lvl="0" marL="0" rtl="0" algn="l">
              <a:spcBef>
                <a:spcPts val="1000"/>
              </a:spcBef>
              <a:spcAft>
                <a:spcPts val="0"/>
              </a:spcAft>
              <a:buNone/>
            </a:pPr>
            <a:r>
              <a:rPr baseline="30000" lang="en-IN" sz="2600"/>
              <a:t>w_pos_range = np.exp(np.arange(np.log(1), np.log(10**9)))</a:t>
            </a:r>
            <a:endParaRPr baseline="30000" sz="2600"/>
          </a:p>
          <a:p>
            <a:pPr indent="0" lvl="0" marL="0" rtl="0" algn="l">
              <a:spcBef>
                <a:spcPts val="1000"/>
              </a:spcBef>
              <a:spcAft>
                <a:spcPts val="0"/>
              </a:spcAft>
              <a:buNone/>
            </a:pPr>
            <a:r>
              <a:rPr baseline="30000" lang="en-IN" sz="2600"/>
              <a:t>for w_pos in w_pos_range:</a:t>
            </a:r>
            <a:endParaRPr baseline="30000" sz="2600"/>
          </a:p>
          <a:p>
            <a:pPr indent="0" lvl="0" marL="0" rtl="0" algn="l">
              <a:spcBef>
                <a:spcPts val="1000"/>
              </a:spcBef>
              <a:spcAft>
                <a:spcPts val="0"/>
              </a:spcAft>
              <a:buNone/>
            </a:pPr>
            <a:r>
              <a:rPr baseline="30000" lang="en-IN" sz="2600"/>
              <a:t>    print("w_pos: " + str(w_pos))</a:t>
            </a:r>
            <a:endParaRPr baseline="30000" sz="2600"/>
          </a:p>
          <a:p>
            <a:pPr indent="0" lvl="0" marL="0" rtl="0" algn="l">
              <a:spcBef>
                <a:spcPts val="1000"/>
              </a:spcBef>
              <a:spcAft>
                <a:spcPts val="0"/>
              </a:spcAft>
              <a:buNone/>
            </a:pPr>
            <a:r>
              <a:rPr baseline="30000" lang="en-IN" sz="2600"/>
              <a:t>    show(*confusion(RandomForestClassifier(random_state=0, n_jobs=-1, n_estimators=10,   class_weight={0: w_neg, 1: w_pos}).fit(X_train,y_train),X_test,y_test))</a:t>
            </a:r>
            <a:endParaRPr baseline="30000" sz="2600"/>
          </a:p>
          <a:p>
            <a:pPr indent="0" lvl="0" marL="0" rtl="0" algn="l">
              <a:spcBef>
                <a:spcPts val="1000"/>
              </a:spcBef>
              <a:spcAft>
                <a:spcPts val="0"/>
              </a:spcAft>
              <a:buNone/>
            </a:pPr>
            <a:r>
              <a:rPr lang="en-IN"/>
              <a:t>The weights  w</a:t>
            </a:r>
            <a:r>
              <a:rPr baseline="-25000" lang="en-IN"/>
              <a:t>NEG</a:t>
            </a:r>
            <a:r>
              <a:rPr lang="en-IN"/>
              <a:t>  and  w</a:t>
            </a:r>
            <a:r>
              <a:rPr baseline="-25000" lang="en-IN"/>
              <a:t>POS</a:t>
            </a:r>
            <a:r>
              <a:rPr lang="en-IN"/>
              <a:t>  become hyperparameters that we can optimize.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4"/>
          <p:cNvSpPr txBox="1"/>
          <p:nvPr>
            <p:ph type="title"/>
          </p:nvPr>
        </p:nvSpPr>
        <p:spPr>
          <a:xfrm>
            <a:off x="2780450" y="302635"/>
            <a:ext cx="8911800" cy="1281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7" name="Google Shape;337;p44"/>
          <p:cNvSpPr txBox="1"/>
          <p:nvPr>
            <p:ph idx="1" type="body"/>
          </p:nvPr>
        </p:nvSpPr>
        <p:spPr>
          <a:xfrm>
            <a:off x="2589212" y="2133600"/>
            <a:ext cx="8915400" cy="3777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338" name="Google Shape;338;p44"/>
          <p:cNvPicPr preferRelativeResize="0"/>
          <p:nvPr/>
        </p:nvPicPr>
        <p:blipFill>
          <a:blip r:embed="rId3">
            <a:alphaModFix/>
          </a:blip>
          <a:stretch>
            <a:fillRect/>
          </a:stretch>
        </p:blipFill>
        <p:spPr>
          <a:xfrm>
            <a:off x="3522750" y="302625"/>
            <a:ext cx="5840025" cy="61937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5"/>
          <p:cNvSpPr txBox="1"/>
          <p:nvPr>
            <p:ph type="title"/>
          </p:nvPr>
        </p:nvSpPr>
        <p:spPr>
          <a:xfrm>
            <a:off x="2592925" y="624110"/>
            <a:ext cx="8911800" cy="1281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N"/>
              <a:t>Evaluation Metric</a:t>
            </a:r>
            <a:endParaRPr/>
          </a:p>
        </p:txBody>
      </p:sp>
      <p:sp>
        <p:nvSpPr>
          <p:cNvPr id="344" name="Google Shape;344;p45"/>
          <p:cNvSpPr txBox="1"/>
          <p:nvPr>
            <p:ph idx="1" type="body"/>
          </p:nvPr>
        </p:nvSpPr>
        <p:spPr>
          <a:xfrm>
            <a:off x="2589212" y="2133600"/>
            <a:ext cx="8915400" cy="3777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345" name="Google Shape;345;p45"/>
          <p:cNvPicPr preferRelativeResize="0"/>
          <p:nvPr/>
        </p:nvPicPr>
        <p:blipFill>
          <a:blip r:embed="rId3">
            <a:alphaModFix/>
          </a:blip>
          <a:stretch>
            <a:fillRect/>
          </a:stretch>
        </p:blipFill>
        <p:spPr>
          <a:xfrm>
            <a:off x="2611325" y="2133600"/>
            <a:ext cx="8893275" cy="11706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6"/>
          <p:cNvSpPr txBox="1"/>
          <p:nvPr>
            <p:ph type="title"/>
          </p:nvPr>
        </p:nvSpPr>
        <p:spPr>
          <a:xfrm>
            <a:off x="2592925" y="624110"/>
            <a:ext cx="8911800" cy="1281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N"/>
              <a:t>Inference</a:t>
            </a:r>
            <a:endParaRPr/>
          </a:p>
        </p:txBody>
      </p:sp>
      <p:sp>
        <p:nvSpPr>
          <p:cNvPr id="351" name="Google Shape;351;p46"/>
          <p:cNvSpPr txBox="1"/>
          <p:nvPr>
            <p:ph idx="1" type="body"/>
          </p:nvPr>
        </p:nvSpPr>
        <p:spPr>
          <a:xfrm>
            <a:off x="2589212" y="2133600"/>
            <a:ext cx="8915400" cy="3777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IN"/>
              <a:t>It is feasible to strike a balance between false negatives and false positives using a class weight hyper parameter. The optimal setting of this hyperparameter depends not only on the cost of false negatives and the cost of false positives, but also on the class imbalance.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2592925" y="624110"/>
            <a:ext cx="8911800" cy="128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262626"/>
              </a:buClr>
              <a:buSzPts val="3600"/>
              <a:buFont typeface="Century Gothic"/>
              <a:buNone/>
            </a:pPr>
            <a:r>
              <a:rPr lang="en-IN"/>
              <a:t>ABSTRACT</a:t>
            </a:r>
            <a:endParaRPr/>
          </a:p>
        </p:txBody>
      </p:sp>
      <p:sp>
        <p:nvSpPr>
          <p:cNvPr id="178" name="Google Shape;178;p20"/>
          <p:cNvSpPr txBox="1"/>
          <p:nvPr>
            <p:ph idx="1" type="body"/>
          </p:nvPr>
        </p:nvSpPr>
        <p:spPr>
          <a:xfrm>
            <a:off x="2592925" y="1455275"/>
            <a:ext cx="8915400" cy="51117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IN" sz="1700"/>
              <a:t>Recent research has shown that machine learning techniques have been applied very effectively to the problem of payments related fraud detection. Such ML based techniques have the potential to evolve and detect previously unseen patterns of fraud. We applied multiple ML techniques based on Random Forest and its variation such as Refined Weighted Random Forest and SMOTE(logistic regression) to the problem of credit fraud detection using a labelled dataset containing fraud and non-fraud transactions. We will try to make our proposed approaches to detect fraud transactions with high accuracy and reasonably low number of false positives. Random forest (RF) is widely used in many applications due to good classification performance. However, its voting mechanism assumes that all base classifiers have the same weight. We mainly focus on the weighted voting mechanism and then propose a novel weighted RF. SMOTE stands for Synthetic Minority Over-sampling Technique. In this technique we basically generate synthetic points for minority class to make the number of minority samples (fraud examples) equal to that of majority samples(non-fraud examples). Then we use logistic regression to train the model. At last we compare the results.</a:t>
            </a:r>
            <a:endParaRPr sz="1700"/>
          </a:p>
          <a:p>
            <a:pPr indent="-280035" lvl="0" marL="342900" rtl="0" algn="l">
              <a:lnSpc>
                <a:spcPct val="80000"/>
              </a:lnSpc>
              <a:spcBef>
                <a:spcPts val="1000"/>
              </a:spcBef>
              <a:spcAft>
                <a:spcPts val="0"/>
              </a:spcAft>
              <a:buSzPts val="990"/>
              <a:buNone/>
            </a:pPr>
            <a:r>
              <a:t/>
            </a:r>
            <a:endParaRPr sz="989"/>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7"/>
          <p:cNvSpPr txBox="1"/>
          <p:nvPr>
            <p:ph type="title"/>
          </p:nvPr>
        </p:nvSpPr>
        <p:spPr>
          <a:xfrm>
            <a:off x="2592925" y="624110"/>
            <a:ext cx="8911800" cy="1281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N"/>
              <a:t>SMOTE Technique</a:t>
            </a:r>
            <a:endParaRPr/>
          </a:p>
        </p:txBody>
      </p:sp>
      <p:sp>
        <p:nvSpPr>
          <p:cNvPr id="357" name="Google Shape;357;p47"/>
          <p:cNvSpPr txBox="1"/>
          <p:nvPr>
            <p:ph idx="1" type="body"/>
          </p:nvPr>
        </p:nvSpPr>
        <p:spPr>
          <a:xfrm>
            <a:off x="2589212" y="2133600"/>
            <a:ext cx="8915400" cy="37776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en-IN"/>
              <a:t>SMOTE stands for Synthetic Minority Over-sampling Technique.</a:t>
            </a:r>
            <a:endParaRPr/>
          </a:p>
          <a:p>
            <a:pPr indent="0" lvl="0" marL="457200" rtl="0" algn="l">
              <a:spcBef>
                <a:spcPts val="1000"/>
              </a:spcBef>
              <a:spcAft>
                <a:spcPts val="0"/>
              </a:spcAft>
              <a:buNone/>
            </a:pPr>
            <a:r>
              <a:t/>
            </a:r>
            <a:endParaRPr/>
          </a:p>
          <a:p>
            <a:pPr indent="-342900" lvl="0" marL="457200" rtl="0" algn="l">
              <a:spcBef>
                <a:spcPts val="1000"/>
              </a:spcBef>
              <a:spcAft>
                <a:spcPts val="0"/>
              </a:spcAft>
              <a:buSzPts val="1800"/>
              <a:buChar char="●"/>
            </a:pPr>
            <a:r>
              <a:rPr lang="en-IN"/>
              <a:t>SMOTE creates new synthetic points in order to have an equal balance of the classes.</a:t>
            </a:r>
            <a:endParaRPr/>
          </a:p>
          <a:p>
            <a:pPr indent="0" lvl="0" marL="457200" rtl="0" algn="l">
              <a:spcBef>
                <a:spcPts val="1000"/>
              </a:spcBef>
              <a:spcAft>
                <a:spcPts val="0"/>
              </a:spcAft>
              <a:buNone/>
            </a:pPr>
            <a:r>
              <a:t/>
            </a:r>
            <a:endParaRPr/>
          </a:p>
          <a:p>
            <a:pPr indent="-342900" lvl="0" marL="457200" rtl="0" algn="l">
              <a:spcBef>
                <a:spcPts val="1000"/>
              </a:spcBef>
              <a:spcAft>
                <a:spcPts val="0"/>
              </a:spcAft>
              <a:buSzPts val="1800"/>
              <a:buChar char="●"/>
            </a:pPr>
            <a:r>
              <a:rPr lang="en-IN"/>
              <a:t>It will take more time to train but will be more accurate than random undersampling.</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pic>
        <p:nvPicPr>
          <p:cNvPr id="362" name="Google Shape;362;p48"/>
          <p:cNvPicPr preferRelativeResize="0"/>
          <p:nvPr/>
        </p:nvPicPr>
        <p:blipFill>
          <a:blip r:embed="rId3">
            <a:alphaModFix/>
          </a:blip>
          <a:stretch>
            <a:fillRect/>
          </a:stretch>
        </p:blipFill>
        <p:spPr>
          <a:xfrm>
            <a:off x="2084950" y="1779750"/>
            <a:ext cx="9743601" cy="409979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49"/>
          <p:cNvSpPr txBox="1"/>
          <p:nvPr>
            <p:ph type="title"/>
          </p:nvPr>
        </p:nvSpPr>
        <p:spPr>
          <a:xfrm>
            <a:off x="2592925" y="624110"/>
            <a:ext cx="8911800" cy="1281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8" name="Google Shape;368;p49"/>
          <p:cNvSpPr txBox="1"/>
          <p:nvPr>
            <p:ph idx="1" type="body"/>
          </p:nvPr>
        </p:nvSpPr>
        <p:spPr>
          <a:xfrm>
            <a:off x="2579687" y="2254250"/>
            <a:ext cx="8915400" cy="3777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IN"/>
              <a:t>StratifiedKFold is used to generate test sets such that all contain the same distribution of classes, or as close as possible.</a:t>
            </a:r>
            <a:endParaRPr/>
          </a:p>
        </p:txBody>
      </p:sp>
      <p:pic>
        <p:nvPicPr>
          <p:cNvPr id="369" name="Google Shape;369;p49"/>
          <p:cNvPicPr preferRelativeResize="0"/>
          <p:nvPr/>
        </p:nvPicPr>
        <p:blipFill>
          <a:blip r:embed="rId3">
            <a:alphaModFix/>
          </a:blip>
          <a:stretch>
            <a:fillRect/>
          </a:stretch>
        </p:blipFill>
        <p:spPr>
          <a:xfrm>
            <a:off x="2589200" y="837538"/>
            <a:ext cx="8896350" cy="19907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50"/>
          <p:cNvSpPr txBox="1"/>
          <p:nvPr>
            <p:ph type="title"/>
          </p:nvPr>
        </p:nvSpPr>
        <p:spPr>
          <a:xfrm>
            <a:off x="2592925" y="624110"/>
            <a:ext cx="8911800" cy="1281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N"/>
              <a:t>Training Set(Pipeline Model)</a:t>
            </a:r>
            <a:endParaRPr/>
          </a:p>
        </p:txBody>
      </p:sp>
      <p:sp>
        <p:nvSpPr>
          <p:cNvPr id="375" name="Google Shape;375;p50"/>
          <p:cNvSpPr txBox="1"/>
          <p:nvPr>
            <p:ph idx="1" type="body"/>
          </p:nvPr>
        </p:nvSpPr>
        <p:spPr>
          <a:xfrm>
            <a:off x="2589212" y="2133600"/>
            <a:ext cx="8915400" cy="3777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pic>
        <p:nvPicPr>
          <p:cNvPr id="376" name="Google Shape;376;p50"/>
          <p:cNvPicPr preferRelativeResize="0"/>
          <p:nvPr/>
        </p:nvPicPr>
        <p:blipFill>
          <a:blip r:embed="rId3">
            <a:alphaModFix/>
          </a:blip>
          <a:stretch>
            <a:fillRect/>
          </a:stretch>
        </p:blipFill>
        <p:spPr>
          <a:xfrm>
            <a:off x="2589188" y="2470850"/>
            <a:ext cx="6581775" cy="17907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51"/>
          <p:cNvSpPr txBox="1"/>
          <p:nvPr>
            <p:ph type="title"/>
          </p:nvPr>
        </p:nvSpPr>
        <p:spPr>
          <a:xfrm>
            <a:off x="2592925" y="624110"/>
            <a:ext cx="8911800" cy="1281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N"/>
              <a:t>Precision-Recall Curve</a:t>
            </a:r>
            <a:endParaRPr/>
          </a:p>
        </p:txBody>
      </p:sp>
      <p:sp>
        <p:nvSpPr>
          <p:cNvPr id="382" name="Google Shape;382;p51"/>
          <p:cNvSpPr txBox="1"/>
          <p:nvPr>
            <p:ph idx="1" type="body"/>
          </p:nvPr>
        </p:nvSpPr>
        <p:spPr>
          <a:xfrm>
            <a:off x="2589212" y="2133600"/>
            <a:ext cx="8915400" cy="3777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383" name="Google Shape;383;p51"/>
          <p:cNvPicPr preferRelativeResize="0"/>
          <p:nvPr/>
        </p:nvPicPr>
        <p:blipFill>
          <a:blip r:embed="rId3">
            <a:alphaModFix/>
          </a:blip>
          <a:stretch>
            <a:fillRect/>
          </a:stretch>
        </p:blipFill>
        <p:spPr>
          <a:xfrm>
            <a:off x="2589200" y="1829525"/>
            <a:ext cx="8267700" cy="38671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52"/>
          <p:cNvSpPr txBox="1"/>
          <p:nvPr>
            <p:ph type="title"/>
          </p:nvPr>
        </p:nvSpPr>
        <p:spPr>
          <a:xfrm>
            <a:off x="2592925" y="624110"/>
            <a:ext cx="8911800" cy="1281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N"/>
              <a:t>Conclusion</a:t>
            </a:r>
            <a:endParaRPr/>
          </a:p>
        </p:txBody>
      </p:sp>
      <p:sp>
        <p:nvSpPr>
          <p:cNvPr id="389" name="Google Shape;389;p52"/>
          <p:cNvSpPr txBox="1"/>
          <p:nvPr>
            <p:ph idx="1" type="body"/>
          </p:nvPr>
        </p:nvSpPr>
        <p:spPr>
          <a:xfrm>
            <a:off x="2591137" y="2133600"/>
            <a:ext cx="8915400" cy="3777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IN"/>
              <a:t>As we are making a comparison between the Random Forest and the Smote Model, we are making use of average precision-recall score to compare both the models.We can see that the average precision-recall score for the Smote Model is 0.76 where as for Random Forest it is 0.73. We can clearly infer from the above data that the Smote technique works better when compared to Random Forest.</a:t>
            </a:r>
            <a:endParaRPr/>
          </a:p>
          <a:p>
            <a:pPr indent="0" lvl="0" marL="0" rtl="0" algn="l">
              <a:spcBef>
                <a:spcPts val="1000"/>
              </a:spcBef>
              <a:spcAft>
                <a:spcPts val="0"/>
              </a:spcAft>
              <a:buNone/>
            </a:pPr>
            <a:r>
              <a:rPr lang="en-IN"/>
              <a:t>Final </a:t>
            </a:r>
            <a:r>
              <a:rPr lang="en-IN"/>
              <a:t>Comparison</a:t>
            </a:r>
            <a:r>
              <a:rPr lang="en-IN"/>
              <a:t> is made between our work(smote model)and the research paper referred. As we shall see in the next slide how this </a:t>
            </a:r>
            <a:r>
              <a:rPr lang="en-IN"/>
              <a:t>comparison</a:t>
            </a:r>
            <a:r>
              <a:rPr lang="en-IN"/>
              <a:t> works by comparing the accuracy between our model and the accuracy mentioned in the previous papers.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53"/>
          <p:cNvSpPr txBox="1"/>
          <p:nvPr>
            <p:ph type="ctrTitle"/>
          </p:nvPr>
        </p:nvSpPr>
        <p:spPr>
          <a:xfrm>
            <a:off x="2589213" y="2514600"/>
            <a:ext cx="8915400" cy="22629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IN"/>
              <a:t>Research Paper Vs Our Work</a:t>
            </a:r>
            <a:endParaRPr/>
          </a:p>
        </p:txBody>
      </p:sp>
      <p:sp>
        <p:nvSpPr>
          <p:cNvPr id="395" name="Google Shape;395;p53"/>
          <p:cNvSpPr txBox="1"/>
          <p:nvPr>
            <p:ph idx="1" type="subTitle"/>
          </p:nvPr>
        </p:nvSpPr>
        <p:spPr>
          <a:xfrm>
            <a:off x="2589213" y="4777379"/>
            <a:ext cx="8915400" cy="1126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54"/>
          <p:cNvSpPr txBox="1"/>
          <p:nvPr>
            <p:ph type="title"/>
          </p:nvPr>
        </p:nvSpPr>
        <p:spPr>
          <a:xfrm>
            <a:off x="2592925" y="624110"/>
            <a:ext cx="8911800" cy="1281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N"/>
              <a:t>Research Paper 1</a:t>
            </a:r>
            <a:endParaRPr/>
          </a:p>
        </p:txBody>
      </p:sp>
      <p:sp>
        <p:nvSpPr>
          <p:cNvPr id="401" name="Google Shape;401;p54"/>
          <p:cNvSpPr txBox="1"/>
          <p:nvPr>
            <p:ph idx="1" type="body"/>
          </p:nvPr>
        </p:nvSpPr>
        <p:spPr>
          <a:xfrm>
            <a:off x="2589212" y="2133600"/>
            <a:ext cx="8915400" cy="3777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IN"/>
              <a:t>Random Forest for Credit Card Fraud Detection</a:t>
            </a:r>
            <a:endParaRPr/>
          </a:p>
          <a:p>
            <a:pPr indent="0" lvl="0" marL="0" rtl="0" algn="l">
              <a:spcBef>
                <a:spcPts val="1000"/>
              </a:spcBef>
              <a:spcAft>
                <a:spcPts val="0"/>
              </a:spcAft>
              <a:buNone/>
            </a:pPr>
            <a:r>
              <a:rPr lang="en-IN"/>
              <a:t>Tongji University</a:t>
            </a:r>
            <a:endParaRPr/>
          </a:p>
          <a:p>
            <a:pPr indent="0" lvl="0" marL="0" rtl="0" algn="l">
              <a:spcBef>
                <a:spcPts val="1000"/>
              </a:spcBef>
              <a:spcAft>
                <a:spcPts val="0"/>
              </a:spcAft>
              <a:buNone/>
            </a:pPr>
            <a:r>
              <a:rPr lang="en-IN"/>
              <a:t>978–1–5386–5053–0/18/$31.00 © 2018 IEEE</a:t>
            </a:r>
            <a:endParaRPr/>
          </a:p>
          <a:p>
            <a:pPr indent="0" lvl="0" marL="0" rtl="0" algn="l">
              <a:spcBef>
                <a:spcPts val="1000"/>
              </a:spcBef>
              <a:spcAft>
                <a:spcPts val="0"/>
              </a:spcAft>
              <a:buNone/>
            </a:pPr>
            <a:r>
              <a:t/>
            </a:r>
            <a:endParaRPr/>
          </a:p>
        </p:txBody>
      </p:sp>
      <p:pic>
        <p:nvPicPr>
          <p:cNvPr id="402" name="Google Shape;402;p54"/>
          <p:cNvPicPr preferRelativeResize="0"/>
          <p:nvPr/>
        </p:nvPicPr>
        <p:blipFill>
          <a:blip r:embed="rId3">
            <a:alphaModFix/>
          </a:blip>
          <a:stretch>
            <a:fillRect/>
          </a:stretch>
        </p:blipFill>
        <p:spPr>
          <a:xfrm>
            <a:off x="2592925" y="3492925"/>
            <a:ext cx="2276475" cy="7143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55"/>
          <p:cNvSpPr txBox="1"/>
          <p:nvPr>
            <p:ph type="title"/>
          </p:nvPr>
        </p:nvSpPr>
        <p:spPr>
          <a:xfrm>
            <a:off x="2592925" y="624110"/>
            <a:ext cx="8911800" cy="1281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N"/>
              <a:t>Our Work</a:t>
            </a:r>
            <a:endParaRPr/>
          </a:p>
        </p:txBody>
      </p:sp>
      <p:sp>
        <p:nvSpPr>
          <p:cNvPr id="408" name="Google Shape;408;p55"/>
          <p:cNvSpPr txBox="1"/>
          <p:nvPr>
            <p:ph idx="1" type="body"/>
          </p:nvPr>
        </p:nvSpPr>
        <p:spPr>
          <a:xfrm>
            <a:off x="2589212" y="2133600"/>
            <a:ext cx="8915400" cy="3777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409" name="Google Shape;409;p55"/>
          <p:cNvPicPr preferRelativeResize="0"/>
          <p:nvPr/>
        </p:nvPicPr>
        <p:blipFill>
          <a:blip r:embed="rId3">
            <a:alphaModFix/>
          </a:blip>
          <a:stretch>
            <a:fillRect/>
          </a:stretch>
        </p:blipFill>
        <p:spPr>
          <a:xfrm>
            <a:off x="2592925" y="2133600"/>
            <a:ext cx="8915400" cy="14670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56"/>
          <p:cNvSpPr txBox="1"/>
          <p:nvPr>
            <p:ph type="title"/>
          </p:nvPr>
        </p:nvSpPr>
        <p:spPr>
          <a:xfrm>
            <a:off x="2589212" y="446088"/>
            <a:ext cx="3505200" cy="976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b="1" lang="en-IN"/>
              <a:t>Research Paper 2</a:t>
            </a:r>
            <a:endParaRPr b="1"/>
          </a:p>
        </p:txBody>
      </p:sp>
      <p:sp>
        <p:nvSpPr>
          <p:cNvPr id="415" name="Google Shape;415;p56"/>
          <p:cNvSpPr txBox="1"/>
          <p:nvPr>
            <p:ph idx="1" type="body"/>
          </p:nvPr>
        </p:nvSpPr>
        <p:spPr>
          <a:xfrm>
            <a:off x="6323012" y="446088"/>
            <a:ext cx="5181600" cy="5415000"/>
          </a:xfrm>
          <a:prstGeom prst="rect">
            <a:avLst/>
          </a:prstGeom>
        </p:spPr>
        <p:txBody>
          <a:bodyPr anchorCtr="0" anchor="ctr"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lang="en-IN"/>
              <a:t>International Journal of Applied Engineering Research ISSN 0973-4562 Volume 13, Number 24 (2018) pp. 16819-16824</a:t>
            </a:r>
            <a:endParaRPr/>
          </a:p>
          <a:p>
            <a:pPr indent="0" lvl="0" marL="0" rtl="0" algn="l">
              <a:spcBef>
                <a:spcPts val="1000"/>
              </a:spcBef>
              <a:spcAft>
                <a:spcPts val="0"/>
              </a:spcAft>
              <a:buClr>
                <a:schemeClr val="dk1"/>
              </a:buClr>
              <a:buSzPts val="1100"/>
              <a:buFont typeface="Arial"/>
              <a:buNone/>
            </a:pPr>
            <a:r>
              <a:rPr lang="en-IN"/>
              <a:t>© Research India Publications. http://www.ripublication.com</a:t>
            </a:r>
            <a:endParaRPr/>
          </a:p>
          <a:p>
            <a:pPr indent="0" lvl="0" marL="0" rtl="0" algn="l">
              <a:spcBef>
                <a:spcPts val="1000"/>
              </a:spcBef>
              <a:spcAft>
                <a:spcPts val="0"/>
              </a:spcAft>
              <a:buClr>
                <a:schemeClr val="dk1"/>
              </a:buClr>
              <a:buSzPts val="1100"/>
              <a:buFont typeface="Arial"/>
              <a:buNone/>
            </a:pPr>
            <a:r>
              <a:rPr lang="en-IN"/>
              <a:t>16819</a:t>
            </a:r>
            <a:endParaRPr/>
          </a:p>
          <a:p>
            <a:pPr indent="0" lvl="0" marL="0" rtl="0" algn="l">
              <a:spcBef>
                <a:spcPts val="1000"/>
              </a:spcBef>
              <a:spcAft>
                <a:spcPts val="0"/>
              </a:spcAft>
              <a:buClr>
                <a:schemeClr val="dk1"/>
              </a:buClr>
              <a:buSzPts val="1100"/>
              <a:buFont typeface="Arial"/>
              <a:buNone/>
            </a:pPr>
            <a:r>
              <a:rPr lang="en-IN"/>
              <a:t>Machine Learning For Credit Card Fraud Detection System</a:t>
            </a:r>
            <a:endParaRPr/>
          </a:p>
          <a:p>
            <a:pPr indent="0" lvl="0" marL="0" rtl="0" algn="l">
              <a:spcBef>
                <a:spcPts val="1000"/>
              </a:spcBef>
              <a:spcAft>
                <a:spcPts val="0"/>
              </a:spcAft>
              <a:buClr>
                <a:schemeClr val="dk1"/>
              </a:buClr>
              <a:buSzPts val="1100"/>
              <a:buFont typeface="Arial"/>
              <a:buNone/>
            </a:pPr>
            <a:r>
              <a:rPr lang="en-IN"/>
              <a:t>Lakshmi S V S S1</a:t>
            </a:r>
            <a:endParaRPr/>
          </a:p>
          <a:p>
            <a:pPr indent="0" lvl="0" marL="0" rtl="0" algn="l">
              <a:spcBef>
                <a:spcPts val="1000"/>
              </a:spcBef>
              <a:spcAft>
                <a:spcPts val="0"/>
              </a:spcAft>
              <a:buClr>
                <a:schemeClr val="dk1"/>
              </a:buClr>
              <a:buSzPts val="1100"/>
              <a:buFont typeface="Arial"/>
              <a:buNone/>
            </a:pPr>
            <a:r>
              <a:rPr lang="en-IN"/>
              <a:t>,Selvani Deepthi Kavila2</a:t>
            </a:r>
            <a:endParaRPr/>
          </a:p>
          <a:p>
            <a:pPr indent="0" lvl="0" marL="0" rtl="0" algn="l">
              <a:spcBef>
                <a:spcPts val="1000"/>
              </a:spcBef>
              <a:spcAft>
                <a:spcPts val="0"/>
              </a:spcAft>
              <a:buClr>
                <a:schemeClr val="dk1"/>
              </a:buClr>
              <a:buSzPts val="1100"/>
              <a:buFont typeface="Arial"/>
              <a:buNone/>
            </a:pPr>
            <a:r>
              <a:rPr lang="en-IN"/>
              <a:t>1,2Department of CSE, Anil Neerukonda Institute Of Technology And Sciences(A), Visakhapatnam-531162,India</a:t>
            </a:r>
            <a:endParaRPr/>
          </a:p>
          <a:p>
            <a:pPr indent="0" lvl="0" marL="0" rtl="0" algn="l">
              <a:spcBef>
                <a:spcPts val="1000"/>
              </a:spcBef>
              <a:spcAft>
                <a:spcPts val="0"/>
              </a:spcAft>
              <a:buNone/>
            </a:pPr>
            <a:r>
              <a:t/>
            </a:r>
            <a:endParaRPr/>
          </a:p>
        </p:txBody>
      </p:sp>
      <p:sp>
        <p:nvSpPr>
          <p:cNvPr id="416" name="Google Shape;416;p56"/>
          <p:cNvSpPr txBox="1"/>
          <p:nvPr>
            <p:ph idx="2" type="body"/>
          </p:nvPr>
        </p:nvSpPr>
        <p:spPr>
          <a:xfrm>
            <a:off x="2589212" y="1598613"/>
            <a:ext cx="3505200" cy="42624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pic>
        <p:nvPicPr>
          <p:cNvPr id="417" name="Google Shape;417;p56"/>
          <p:cNvPicPr preferRelativeResize="0"/>
          <p:nvPr/>
        </p:nvPicPr>
        <p:blipFill rotWithShape="1">
          <a:blip r:embed="rId3">
            <a:alphaModFix/>
          </a:blip>
          <a:srcRect b="0" l="0" r="0" t="57671"/>
          <a:stretch/>
        </p:blipFill>
        <p:spPr>
          <a:xfrm>
            <a:off x="0" y="2056148"/>
            <a:ext cx="6370025" cy="2328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262626"/>
              </a:buClr>
              <a:buSzPts val="3600"/>
              <a:buFont typeface="Century Gothic"/>
              <a:buNone/>
            </a:pPr>
            <a:r>
              <a:rPr lang="en-IN"/>
              <a:t>METHODOLOGY USED</a:t>
            </a:r>
            <a:br>
              <a:rPr b="1" lang="en-IN"/>
            </a:br>
            <a:endParaRPr/>
          </a:p>
        </p:txBody>
      </p:sp>
      <p:sp>
        <p:nvSpPr>
          <p:cNvPr id="184" name="Google Shape;184;p21"/>
          <p:cNvSpPr txBox="1"/>
          <p:nvPr>
            <p:ph idx="1" type="body"/>
          </p:nvPr>
        </p:nvSpPr>
        <p:spPr>
          <a:xfrm>
            <a:off x="2591074" y="2188175"/>
            <a:ext cx="8915400" cy="3777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IN"/>
              <a:t>The ML technique used is Random Forest and its variation such as Refined Weighted Random Forest and SMOTE(Logistic Regression).</a:t>
            </a:r>
            <a:endParaRPr/>
          </a:p>
          <a:p>
            <a:pPr indent="0" lvl="0" marL="0" rtl="0" algn="l">
              <a:spcBef>
                <a:spcPts val="1000"/>
              </a:spcBef>
              <a:spcAft>
                <a:spcPts val="0"/>
              </a:spcAft>
              <a:buSzPts val="1800"/>
              <a:buNone/>
            </a:pPr>
            <a:r>
              <a:rPr lang="en-IN"/>
              <a:t>Refined Weighted Random Forest : In fraud detection dataset we will have very less fraud examples compared to non-fraud examples.  </a:t>
            </a:r>
            <a:endParaRPr/>
          </a:p>
          <a:p>
            <a:pPr indent="0" lvl="0" marL="0" rtl="0" algn="l">
              <a:spcBef>
                <a:spcPts val="1000"/>
              </a:spcBef>
              <a:spcAft>
                <a:spcPts val="0"/>
              </a:spcAft>
              <a:buSzPts val="1800"/>
              <a:buNone/>
            </a:pPr>
            <a:r>
              <a:rPr lang="en-IN"/>
              <a:t>SMOTE(Logistic Regression) Prediction</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57"/>
          <p:cNvSpPr txBox="1"/>
          <p:nvPr>
            <p:ph idx="1" type="body"/>
          </p:nvPr>
        </p:nvSpPr>
        <p:spPr>
          <a:xfrm>
            <a:off x="1638312" y="2861250"/>
            <a:ext cx="8915400" cy="37776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None/>
            </a:pPr>
            <a:r>
              <a:rPr b="1" lang="en-IN" sz="5500">
                <a:latin typeface="Comic Sans MS"/>
                <a:ea typeface="Comic Sans MS"/>
                <a:cs typeface="Comic Sans MS"/>
                <a:sym typeface="Comic Sans MS"/>
              </a:rPr>
              <a:t>THANK YOU</a:t>
            </a:r>
            <a:endParaRPr b="1" sz="5500">
              <a:latin typeface="Comic Sans MS"/>
              <a:ea typeface="Comic Sans MS"/>
              <a:cs typeface="Comic Sans MS"/>
              <a:sym typeface="Comic Sans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262626"/>
              </a:buClr>
              <a:buSzPts val="3600"/>
              <a:buFont typeface="Century Gothic"/>
              <a:buNone/>
            </a:pPr>
            <a:r>
              <a:rPr lang="en-IN"/>
              <a:t>EXPECTED RESULT</a:t>
            </a:r>
            <a:endParaRPr/>
          </a:p>
        </p:txBody>
      </p:sp>
      <p:sp>
        <p:nvSpPr>
          <p:cNvPr id="190" name="Google Shape;190;p22"/>
          <p:cNvSpPr txBox="1"/>
          <p:nvPr>
            <p:ph idx="1" type="body"/>
          </p:nvPr>
        </p:nvSpPr>
        <p:spPr>
          <a:xfrm>
            <a:off x="2591074" y="2133600"/>
            <a:ext cx="8915400" cy="3777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highlight>
                <a:srgbClr val="FFFFFF"/>
              </a:highlight>
            </a:endParaRPr>
          </a:p>
          <a:p>
            <a:pPr indent="0" lvl="0" marL="914400" rtl="0" algn="l">
              <a:spcBef>
                <a:spcPts val="0"/>
              </a:spcBef>
              <a:spcAft>
                <a:spcPts val="0"/>
              </a:spcAft>
              <a:buNone/>
            </a:pPr>
            <a:r>
              <a:rPr lang="en-IN" sz="2400">
                <a:solidFill>
                  <a:schemeClr val="dk1"/>
                </a:solidFill>
              </a:rPr>
              <a:t>Calculating the accuracy of the training model by comparing with the test model and then comparing the accuracy of the model with different research papers. Depending on the accuracy and precision of the model,we can further go ahead for fine </a:t>
            </a:r>
            <a:r>
              <a:rPr lang="en-IN" sz="2400">
                <a:solidFill>
                  <a:schemeClr val="dk1"/>
                </a:solidFill>
              </a:rPr>
              <a:t>tuning</a:t>
            </a:r>
            <a:r>
              <a:rPr lang="en-IN" sz="2400">
                <a:solidFill>
                  <a:schemeClr val="dk1"/>
                </a:solidFill>
              </a:rPr>
              <a:t> of the model for better outcomes.</a:t>
            </a:r>
            <a:endParaRPr sz="2400">
              <a:solidFill>
                <a:schemeClr val="dk1"/>
              </a:solidFill>
            </a:endParaRPr>
          </a:p>
          <a:p>
            <a:pPr indent="0" lvl="0" marL="914400" rtl="0" algn="l">
              <a:spcBef>
                <a:spcPts val="0"/>
              </a:spcBef>
              <a:spcAft>
                <a:spcPts val="0"/>
              </a:spcAft>
              <a:buNone/>
            </a:pPr>
            <a:r>
              <a:t/>
            </a:r>
            <a:endParaRPr sz="2400">
              <a:solidFill>
                <a:schemeClr val="dk1"/>
              </a:solidFill>
              <a:highlight>
                <a:srgbClr val="FFD966"/>
              </a:highlight>
            </a:endParaRPr>
          </a:p>
          <a:p>
            <a:pPr indent="0" lvl="0" marL="914400" rtl="0" algn="l">
              <a:spcBef>
                <a:spcPts val="0"/>
              </a:spcBef>
              <a:spcAft>
                <a:spcPts val="0"/>
              </a:spcAft>
              <a:buNone/>
            </a:pPr>
            <a:r>
              <a:t/>
            </a:r>
            <a:endParaRPr>
              <a:solidFill>
                <a:schemeClr val="dk1"/>
              </a:solidFill>
              <a:highlight>
                <a:srgbClr val="FFFF00"/>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3"/>
          <p:cNvSpPr txBox="1"/>
          <p:nvPr>
            <p:ph type="title"/>
          </p:nvPr>
        </p:nvSpPr>
        <p:spPr>
          <a:xfrm>
            <a:off x="2374325" y="255260"/>
            <a:ext cx="8911800" cy="1281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N"/>
              <a:t>Dataset Description</a:t>
            </a:r>
            <a:endParaRPr/>
          </a:p>
        </p:txBody>
      </p:sp>
      <p:pic>
        <p:nvPicPr>
          <p:cNvPr id="196" name="Google Shape;196;p23"/>
          <p:cNvPicPr preferRelativeResize="0"/>
          <p:nvPr/>
        </p:nvPicPr>
        <p:blipFill>
          <a:blip r:embed="rId3">
            <a:alphaModFix/>
          </a:blip>
          <a:stretch>
            <a:fillRect/>
          </a:stretch>
        </p:blipFill>
        <p:spPr>
          <a:xfrm>
            <a:off x="2882725" y="1160174"/>
            <a:ext cx="3328976" cy="53544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4"/>
          <p:cNvSpPr txBox="1"/>
          <p:nvPr>
            <p:ph type="title"/>
          </p:nvPr>
        </p:nvSpPr>
        <p:spPr>
          <a:xfrm>
            <a:off x="2592925" y="624110"/>
            <a:ext cx="8911800" cy="1281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N"/>
              <a:t>Are there any missing values n the dataset?</a:t>
            </a:r>
            <a:endParaRPr/>
          </a:p>
        </p:txBody>
      </p:sp>
      <p:pic>
        <p:nvPicPr>
          <p:cNvPr id="202" name="Google Shape;202;p24"/>
          <p:cNvPicPr preferRelativeResize="0"/>
          <p:nvPr/>
        </p:nvPicPr>
        <p:blipFill>
          <a:blip r:embed="rId3">
            <a:alphaModFix/>
          </a:blip>
          <a:stretch>
            <a:fillRect/>
          </a:stretch>
        </p:blipFill>
        <p:spPr>
          <a:xfrm>
            <a:off x="2838450" y="2406000"/>
            <a:ext cx="5366875" cy="951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5"/>
          <p:cNvSpPr txBox="1"/>
          <p:nvPr>
            <p:ph type="title"/>
          </p:nvPr>
        </p:nvSpPr>
        <p:spPr>
          <a:xfrm>
            <a:off x="2592925" y="624110"/>
            <a:ext cx="8911800" cy="1281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N"/>
              <a:t>How common are </a:t>
            </a:r>
            <a:r>
              <a:rPr lang="en-IN"/>
              <a:t>fraudulent</a:t>
            </a:r>
            <a:r>
              <a:rPr lang="en-IN"/>
              <a:t> data transaction?</a:t>
            </a:r>
            <a:endParaRPr/>
          </a:p>
        </p:txBody>
      </p:sp>
      <p:sp>
        <p:nvSpPr>
          <p:cNvPr id="208" name="Google Shape;208;p25"/>
          <p:cNvSpPr txBox="1"/>
          <p:nvPr>
            <p:ph idx="1" type="body"/>
          </p:nvPr>
        </p:nvSpPr>
        <p:spPr>
          <a:xfrm>
            <a:off x="2589212" y="2133600"/>
            <a:ext cx="8915400" cy="3777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pic>
        <p:nvPicPr>
          <p:cNvPr id="209" name="Google Shape;209;p25"/>
          <p:cNvPicPr preferRelativeResize="0"/>
          <p:nvPr/>
        </p:nvPicPr>
        <p:blipFill>
          <a:blip r:embed="rId3">
            <a:alphaModFix/>
          </a:blip>
          <a:stretch>
            <a:fillRect/>
          </a:stretch>
        </p:blipFill>
        <p:spPr>
          <a:xfrm>
            <a:off x="3154762" y="1808249"/>
            <a:ext cx="7784275" cy="2049375"/>
          </a:xfrm>
          <a:prstGeom prst="rect">
            <a:avLst/>
          </a:prstGeom>
          <a:noFill/>
          <a:ln>
            <a:noFill/>
          </a:ln>
        </p:spPr>
      </p:pic>
      <p:pic>
        <p:nvPicPr>
          <p:cNvPr id="210" name="Google Shape;210;p25"/>
          <p:cNvPicPr preferRelativeResize="0"/>
          <p:nvPr/>
        </p:nvPicPr>
        <p:blipFill>
          <a:blip r:embed="rId4">
            <a:alphaModFix/>
          </a:blip>
          <a:stretch>
            <a:fillRect/>
          </a:stretch>
        </p:blipFill>
        <p:spPr>
          <a:xfrm>
            <a:off x="3156675" y="4059250"/>
            <a:ext cx="7784299" cy="1578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6"/>
          <p:cNvSpPr txBox="1"/>
          <p:nvPr>
            <p:ph type="title"/>
          </p:nvPr>
        </p:nvSpPr>
        <p:spPr>
          <a:xfrm>
            <a:off x="2592925" y="624110"/>
            <a:ext cx="8911800" cy="1281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N"/>
              <a:t>Train/Test Split</a:t>
            </a:r>
            <a:endParaRPr/>
          </a:p>
        </p:txBody>
      </p:sp>
      <p:sp>
        <p:nvSpPr>
          <p:cNvPr id="216" name="Google Shape;216;p26"/>
          <p:cNvSpPr txBox="1"/>
          <p:nvPr>
            <p:ph idx="1" type="body"/>
          </p:nvPr>
        </p:nvSpPr>
        <p:spPr>
          <a:xfrm>
            <a:off x="2589200" y="1339450"/>
            <a:ext cx="8915400" cy="4594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IN"/>
              <a:t>We'll use a test size of 20%. We also stratify the split on the labels, which is very important to do because there are so few fraudulent transactions.</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IN"/>
              <a:t>The above screenshot shows us that the transactions occur over a two day period.</a:t>
            </a:r>
            <a:endParaRPr/>
          </a:p>
        </p:txBody>
      </p:sp>
      <p:pic>
        <p:nvPicPr>
          <p:cNvPr id="217" name="Google Shape;217;p26"/>
          <p:cNvPicPr preferRelativeResize="0"/>
          <p:nvPr/>
        </p:nvPicPr>
        <p:blipFill>
          <a:blip r:embed="rId3">
            <a:alphaModFix/>
          </a:blip>
          <a:stretch>
            <a:fillRect/>
          </a:stretch>
        </p:blipFill>
        <p:spPr>
          <a:xfrm>
            <a:off x="2592925" y="2067800"/>
            <a:ext cx="2284412" cy="1642208"/>
          </a:xfrm>
          <a:prstGeom prst="rect">
            <a:avLst/>
          </a:prstGeom>
          <a:noFill/>
          <a:ln>
            <a:noFill/>
          </a:ln>
        </p:spPr>
      </p:pic>
      <p:pic>
        <p:nvPicPr>
          <p:cNvPr id="218" name="Google Shape;218;p26"/>
          <p:cNvPicPr preferRelativeResize="0"/>
          <p:nvPr/>
        </p:nvPicPr>
        <p:blipFill>
          <a:blip r:embed="rId4">
            <a:alphaModFix/>
          </a:blip>
          <a:stretch>
            <a:fillRect/>
          </a:stretch>
        </p:blipFill>
        <p:spPr>
          <a:xfrm>
            <a:off x="2592925" y="4050100"/>
            <a:ext cx="2606151" cy="619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Wisp">
  <a:themeElements>
    <a:clrScheme name="Wisp">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