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249DEA-D30A-47C8-B251-14DFA292E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770179-9AA9-40EF-A39B-91DFAFEC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A7A10A-0A1E-4A25-9E33-3277576E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826C65-B113-47D6-B71E-9EAD12BF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033902-3A2F-4447-AC90-3DC0045C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60F70C-41B9-4E4E-8839-968F295B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0C87A0D-7C9C-4E2E-8FEF-5A165A8D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0D9AA5-A2E6-4BB1-BE06-1CAD2477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14FFE5-0E39-4644-A236-00A24E81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392391-8BF6-4D55-81DD-32F4A68A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2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1B49A6A-2D28-4AFC-B82D-9A11B5DF0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7FF7D8-9B98-4657-8BDE-F10D9D95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534362-C3C9-4DE8-BFD6-8ACD9CF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C21226-40BA-4305-AB9E-5D13F11B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485662-5822-4CD2-BE48-20692911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F7632E-CC60-4867-9277-9BBC229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5618BC-C4A2-4B32-9F0F-79F5AA28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300D4B-37D6-4353-8F40-4BFC2055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AE3594-8356-4087-A6EC-82B5E4D7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466F29-106D-4292-9AA5-A708A1A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4396C9-2759-4B91-BAB6-5C998C5E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1E62E6-90BC-4EEE-91CE-B7D78D5D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14567C-86CB-4E86-8BCF-0928A4C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19CA05-52F5-457E-8E1D-2A92CC68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84A89-8D67-46B5-8F2B-143AF701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8D4AF5-10CE-4781-A978-3A02ED27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031371-405D-46AE-AF7F-A59FA228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623E3C5-D6E7-40D3-B394-59A14E541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EA6C8FD-426E-461F-B96B-442684E4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C30BE6-0100-498F-A315-8E7408F4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A627C8-A634-4DBE-8093-8A3D8A2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0788FD-0E8F-4104-B432-ED941A0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82044D-7A8A-4A0F-B2C5-9F6A05434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C280AE3-F2B2-40AD-AF43-F221D227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31CDC9E-DD63-4FB3-9B4A-B3A92099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F66FAAE-F64C-4190-A0E1-D66FE0E0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7200576-CB19-49A8-9258-F6525D18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0E4B2F6-3093-4A01-8CF2-1925B1CA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E385E3C-6809-4E9D-AD7E-B365D02B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04BF08-4844-47AB-AD02-3A5DA41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26A0DA3-F4F3-4DA7-B1F0-2ED3B291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B446932-0F9C-4587-9ECB-A2AA7D87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AC75BC5-F74E-4D3F-9F33-992EDD40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9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22381D2-1AD3-4052-8A31-60C5BA17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87BCB9-06E7-47C5-B3BE-03335415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DDC7A08-C6DC-4ED2-9EE5-514A767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3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38276-0A5A-4C08-BD8F-B708DD4B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DFC697-9AD5-4C69-AA59-39708702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87C00-71A6-4234-B671-0634072E0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9377655-32BC-49A5-A438-93AD8805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BBE2F1-3D00-4A10-9585-CB53199A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AD6CEED-28D5-4AD9-9079-4F2078FC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02A260-DE01-4DA0-AE94-0885D7D8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AEBC6D6-9983-405F-9BE2-515EFB417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2150CCB-07D6-4F6D-B930-B03A66009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4197913-5BF6-43D4-97C8-6DA1EEC8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B11A619-F97D-4B9D-BCC0-BA830304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EDB8F7-086A-4479-BC06-F21FB2E6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B11DC03-FA49-496E-A8D8-02F155EB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CE6C109-B6DF-47E3-B3DF-BD1EFDDA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E2962B-246B-4DB9-AE23-28A30504C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5742-D536-445B-8981-F396488DE90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437BEF-BE59-4FC9-8336-65C6534F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2AAD4B-194F-419C-B8B1-417B01DF6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0EAB-290F-4F3B-9D39-729AAC13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9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5AFEE3-8DA7-4723-85CB-B00BD6247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502E9D-B35D-4397-9527-893A91A0AC66}"/>
              </a:ext>
            </a:extLst>
          </p:cNvPr>
          <p:cNvSpPr txBox="1"/>
          <p:nvPr/>
        </p:nvSpPr>
        <p:spPr>
          <a:xfrm>
            <a:off x="5638800" y="26955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4D738DC-C330-47E0-868D-5D8EDA5469FE}"/>
              </a:ext>
            </a:extLst>
          </p:cNvPr>
          <p:cNvSpPr/>
          <p:nvPr/>
        </p:nvSpPr>
        <p:spPr>
          <a:xfrm>
            <a:off x="1588576" y="1673817"/>
            <a:ext cx="8593649" cy="35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C618DD-EF23-4740-A361-3295C4FCE21E}"/>
              </a:ext>
            </a:extLst>
          </p:cNvPr>
          <p:cNvSpPr txBox="1"/>
          <p:nvPr/>
        </p:nvSpPr>
        <p:spPr>
          <a:xfrm>
            <a:off x="2295525" y="2805751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게임을 활용한 </a:t>
            </a:r>
            <a:r>
              <a:rPr lang="ko-KR" altLang="en-US" sz="4500" b="1" dirty="0" smtClean="0"/>
              <a:t>데이터베이스</a:t>
            </a:r>
            <a:endParaRPr lang="en-US" altLang="ko-KR" sz="4500" b="1" dirty="0" smtClean="0"/>
          </a:p>
          <a:p>
            <a:r>
              <a:rPr lang="ko-KR" altLang="en-US" sz="4500" b="1" dirty="0" smtClean="0"/>
              <a:t>       연동 </a:t>
            </a:r>
            <a:r>
              <a:rPr lang="ko-KR" altLang="en-US" sz="4500" b="1" dirty="0"/>
              <a:t>및 출력</a:t>
            </a:r>
            <a:r>
              <a:rPr lang="en-US" altLang="ko-KR" sz="4500" b="1" dirty="0"/>
              <a:t>/</a:t>
            </a:r>
            <a:r>
              <a:rPr lang="ko-KR" altLang="en-US" sz="4500" b="1" dirty="0" smtClean="0"/>
              <a:t>정렬</a:t>
            </a:r>
            <a:endParaRPr lang="ko-KR" altLang="en-US" sz="45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46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806AD38-0C40-4215-9142-FFDD32D8AE96}"/>
              </a:ext>
            </a:extLst>
          </p:cNvPr>
          <p:cNvCxnSpPr/>
          <p:nvPr/>
        </p:nvCxnSpPr>
        <p:spPr>
          <a:xfrm>
            <a:off x="1057275" y="1266825"/>
            <a:ext cx="100774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5C2B2D-B013-4034-B38A-3B7D6AD51307}"/>
              </a:ext>
            </a:extLst>
          </p:cNvPr>
          <p:cNvSpPr txBox="1"/>
          <p:nvPr/>
        </p:nvSpPr>
        <p:spPr>
          <a:xfrm>
            <a:off x="1057275" y="274320"/>
            <a:ext cx="6034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ko-KR" alt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A5887F-F47A-4753-A2B8-4586B7720442}"/>
              </a:ext>
            </a:extLst>
          </p:cNvPr>
          <p:cNvSpPr txBox="1"/>
          <p:nvPr/>
        </p:nvSpPr>
        <p:spPr>
          <a:xfrm>
            <a:off x="1057276" y="2644170"/>
            <a:ext cx="100774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00" dirty="0"/>
              <a:t>C++ </a:t>
            </a:r>
            <a:r>
              <a:rPr lang="ko-KR" altLang="en-US" sz="3100" dirty="0"/>
              <a:t>기반으로 짜여진 </a:t>
            </a:r>
            <a:r>
              <a:rPr lang="en-US" altLang="ko-KR" sz="3100" dirty="0"/>
              <a:t>1024 </a:t>
            </a:r>
            <a:r>
              <a:rPr lang="ko-KR" altLang="en-US" sz="3100" dirty="0"/>
              <a:t>게임을 </a:t>
            </a:r>
            <a:r>
              <a:rPr lang="en-US" altLang="ko-KR" sz="3100" dirty="0"/>
              <a:t>DB</a:t>
            </a:r>
            <a:r>
              <a:rPr lang="ko-KR" altLang="en-US" sz="3100" dirty="0"/>
              <a:t>와 </a:t>
            </a:r>
            <a:r>
              <a:rPr lang="ko-KR" altLang="en-US" sz="3100" dirty="0" smtClean="0"/>
              <a:t>연동 및 결과를 저장</a:t>
            </a:r>
            <a:r>
              <a:rPr lang="en-US" altLang="ko-KR" sz="3100" dirty="0" smtClean="0"/>
              <a:t>, </a:t>
            </a:r>
            <a:r>
              <a:rPr lang="ko-KR" altLang="en-US" sz="3100" dirty="0"/>
              <a:t>저장된 값을 다시 </a:t>
            </a:r>
            <a:r>
              <a:rPr lang="ko-KR" altLang="en-US" sz="3100" dirty="0" smtClean="0"/>
              <a:t>불러 기록들을 </a:t>
            </a:r>
            <a:r>
              <a:rPr lang="ko-KR" altLang="en-US" sz="3100" dirty="0"/>
              <a:t>출력한다</a:t>
            </a:r>
            <a:r>
              <a:rPr lang="en-US" altLang="ko-KR" sz="3100" dirty="0" smtClean="0"/>
              <a:t>.</a:t>
            </a:r>
          </a:p>
          <a:p>
            <a:r>
              <a:rPr lang="ko-KR" altLang="en-US" sz="3100" dirty="0" smtClean="0"/>
              <a:t>출력 </a:t>
            </a:r>
            <a:r>
              <a:rPr lang="ko-KR" altLang="en-US" sz="3100" dirty="0"/>
              <a:t>시에는 </a:t>
            </a:r>
            <a:r>
              <a:rPr lang="en-US" altLang="ko-KR" sz="3100" dirty="0"/>
              <a:t>sort()</a:t>
            </a:r>
            <a:r>
              <a:rPr lang="ko-KR" altLang="en-US" sz="3100" dirty="0"/>
              <a:t>를 통해 값들을 </a:t>
            </a:r>
            <a:r>
              <a:rPr lang="ko-KR" altLang="en-US" sz="3100" dirty="0" smtClean="0"/>
              <a:t>정렬</a:t>
            </a:r>
            <a:r>
              <a:rPr lang="en-US" altLang="ko-KR" sz="3100" dirty="0" smtClean="0"/>
              <a:t>, </a:t>
            </a:r>
            <a:r>
              <a:rPr lang="ko-KR" altLang="en-US" sz="3100" dirty="0"/>
              <a:t>정렬할 값은 우선순위에 따라 </a:t>
            </a:r>
            <a:r>
              <a:rPr lang="ko-KR" altLang="en-US" sz="3100" dirty="0" smtClean="0"/>
              <a:t>오름차순 </a:t>
            </a:r>
            <a:r>
              <a:rPr lang="ko-KR" altLang="en-US" sz="3100" dirty="0"/>
              <a:t>혹은 내림차순으로 정렬된다</a:t>
            </a:r>
            <a:r>
              <a:rPr lang="en-US" altLang="ko-KR" sz="3100" dirty="0" smtClean="0"/>
              <a:t>.</a:t>
            </a:r>
            <a:endParaRPr lang="ko-KR" altLang="en-US" sz="3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806AD38-0C40-4215-9142-FFDD32D8AE96}"/>
              </a:ext>
            </a:extLst>
          </p:cNvPr>
          <p:cNvCxnSpPr/>
          <p:nvPr/>
        </p:nvCxnSpPr>
        <p:spPr>
          <a:xfrm>
            <a:off x="1057275" y="1266825"/>
            <a:ext cx="100774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5C2B2D-B013-4034-B38A-3B7D6AD51307}"/>
              </a:ext>
            </a:extLst>
          </p:cNvPr>
          <p:cNvSpPr txBox="1"/>
          <p:nvPr/>
        </p:nvSpPr>
        <p:spPr>
          <a:xfrm>
            <a:off x="1057275" y="274320"/>
            <a:ext cx="6034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</a:t>
            </a: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</a:t>
            </a:r>
            <a:endParaRPr lang="ko-KR" alt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5" name="_x359304960" descr="EMB00001bb4ac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774556"/>
            <a:ext cx="8132033" cy="22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750EF7-541D-402F-88BC-F495B21C4EA6}"/>
              </a:ext>
            </a:extLst>
          </p:cNvPr>
          <p:cNvSpPr txBox="1"/>
          <p:nvPr/>
        </p:nvSpPr>
        <p:spPr>
          <a:xfrm>
            <a:off x="1057276" y="4581411"/>
            <a:ext cx="100774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300" dirty="0" smtClean="0"/>
              <a:t>DB</a:t>
            </a:r>
            <a:r>
              <a:rPr lang="ko-KR" altLang="en-US" sz="2300" dirty="0"/>
              <a:t>에 연결될 기본 정보 및 </a:t>
            </a:r>
            <a:r>
              <a:rPr lang="ko-KR" altLang="en-US" sz="2300" dirty="0" err="1"/>
              <a:t>쿼리문을</a:t>
            </a:r>
            <a:r>
              <a:rPr lang="ko-KR" altLang="en-US" sz="2300" dirty="0"/>
              <a:t> 탑재한 </a:t>
            </a:r>
            <a:r>
              <a:rPr lang="en-US" altLang="ko-KR" sz="2300" dirty="0" err="1"/>
              <a:t>dbInsert</a:t>
            </a:r>
            <a:r>
              <a:rPr lang="en-US" altLang="ko-KR" sz="2300" dirty="0"/>
              <a:t>()</a:t>
            </a:r>
            <a:r>
              <a:rPr lang="ko-KR" altLang="en-US" sz="2300" dirty="0"/>
              <a:t>라는 함수를 </a:t>
            </a:r>
            <a:r>
              <a:rPr lang="ko-KR" altLang="en-US" sz="2300" dirty="0" smtClean="0"/>
              <a:t>통해</a:t>
            </a:r>
            <a:endParaRPr lang="en-US" altLang="ko-KR" sz="2300" dirty="0" smtClean="0"/>
          </a:p>
          <a:p>
            <a:pPr fontAlgn="base"/>
            <a:r>
              <a:rPr lang="ko-KR" altLang="en-US" sz="2300" dirty="0" smtClean="0"/>
              <a:t>    게임의 결과를 </a:t>
            </a:r>
            <a:r>
              <a:rPr lang="en-US" altLang="ko-KR" sz="2300" dirty="0" smtClean="0"/>
              <a:t>DB</a:t>
            </a:r>
            <a:r>
              <a:rPr lang="ko-KR" altLang="en-US" sz="2300" dirty="0"/>
              <a:t>에 저장한다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0820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806AD38-0C40-4215-9142-FFDD32D8AE96}"/>
              </a:ext>
            </a:extLst>
          </p:cNvPr>
          <p:cNvCxnSpPr/>
          <p:nvPr/>
        </p:nvCxnSpPr>
        <p:spPr>
          <a:xfrm>
            <a:off x="1057275" y="1266825"/>
            <a:ext cx="100774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5C2B2D-B013-4034-B38A-3B7D6AD51307}"/>
              </a:ext>
            </a:extLst>
          </p:cNvPr>
          <p:cNvSpPr txBox="1"/>
          <p:nvPr/>
        </p:nvSpPr>
        <p:spPr>
          <a:xfrm>
            <a:off x="1057275" y="274320"/>
            <a:ext cx="6034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ko-KR" alt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C652137-C567-4988-9C89-D23D797F17AB}"/>
              </a:ext>
            </a:extLst>
          </p:cNvPr>
          <p:cNvSpPr txBox="1"/>
          <p:nvPr/>
        </p:nvSpPr>
        <p:spPr>
          <a:xfrm>
            <a:off x="1057275" y="4485709"/>
            <a:ext cx="1007745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en-US" altLang="ko-KR" sz="1900" dirty="0" err="1" smtClean="0"/>
              <a:t>dbSelect</a:t>
            </a:r>
            <a:r>
              <a:rPr lang="en-US" altLang="ko-KR" sz="1900" dirty="0"/>
              <a:t>()</a:t>
            </a:r>
            <a:r>
              <a:rPr lang="ko-KR" altLang="en-US" sz="1900" dirty="0"/>
              <a:t>라는 함수를 통해 </a:t>
            </a:r>
            <a:r>
              <a:rPr lang="en-US" altLang="ko-KR" sz="1900" dirty="0"/>
              <a:t>DB</a:t>
            </a:r>
            <a:r>
              <a:rPr lang="ko-KR" altLang="en-US" sz="1900" dirty="0"/>
              <a:t>의 데이터를 프로그램으로 불러온다</a:t>
            </a:r>
            <a:r>
              <a:rPr lang="en-US" altLang="ko-KR" sz="1900" dirty="0"/>
              <a:t>. </a:t>
            </a:r>
            <a:endParaRPr lang="ko-KR" altLang="en-US" sz="1900" dirty="0"/>
          </a:p>
          <a:p>
            <a:pPr fontAlgn="base"/>
            <a:r>
              <a:rPr lang="en-US" altLang="ko-KR" sz="1900" dirty="0" smtClean="0"/>
              <a:t>   vector </a:t>
            </a:r>
            <a:r>
              <a:rPr lang="en-US" altLang="ko-KR" sz="1900" dirty="0" err="1"/>
              <a:t>mysql_data</a:t>
            </a:r>
            <a:r>
              <a:rPr lang="ko-KR" altLang="en-US" sz="1900" dirty="0"/>
              <a:t>에 가져온 </a:t>
            </a:r>
            <a:r>
              <a:rPr lang="en-US" altLang="ko-KR" sz="1900" dirty="0"/>
              <a:t>DB</a:t>
            </a:r>
            <a:r>
              <a:rPr lang="ko-KR" altLang="en-US" sz="1900" dirty="0"/>
              <a:t>의 데이터를 </a:t>
            </a:r>
            <a:r>
              <a:rPr lang="ko-KR" altLang="en-US" sz="1900" dirty="0" smtClean="0"/>
              <a:t>저장한 뒤</a:t>
            </a:r>
            <a:r>
              <a:rPr lang="en-US" altLang="ko-KR" sz="1900" dirty="0"/>
              <a:t>, sort</a:t>
            </a:r>
            <a:r>
              <a:rPr lang="ko-KR" altLang="en-US" sz="1900" dirty="0"/>
              <a:t>를 </a:t>
            </a:r>
            <a:r>
              <a:rPr lang="ko-KR" altLang="en-US" sz="1900" dirty="0" smtClean="0"/>
              <a:t>통해</a:t>
            </a:r>
            <a:endParaRPr lang="en-US" altLang="ko-KR" sz="1900" dirty="0" smtClean="0"/>
          </a:p>
          <a:p>
            <a:pPr fontAlgn="base"/>
            <a:r>
              <a:rPr lang="ko-KR" altLang="en-US" sz="1900" dirty="0" smtClean="0"/>
              <a:t>  원하는 데이터</a:t>
            </a:r>
            <a:r>
              <a:rPr lang="en-US" altLang="ko-KR" sz="1900" dirty="0" smtClean="0"/>
              <a:t>(</a:t>
            </a:r>
            <a:r>
              <a:rPr lang="ko-KR" altLang="en-US" sz="1900" dirty="0"/>
              <a:t>프로그램 상 </a:t>
            </a:r>
            <a:r>
              <a:rPr lang="en-US" altLang="ko-KR" sz="1900" dirty="0"/>
              <a:t>higher, turn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를 </a:t>
            </a:r>
            <a:r>
              <a:rPr lang="ko-KR" altLang="en-US" sz="1900" dirty="0"/>
              <a:t>각 내림차순</a:t>
            </a:r>
            <a:r>
              <a:rPr lang="en-US" altLang="ko-KR" sz="1900" dirty="0"/>
              <a:t>, </a:t>
            </a:r>
            <a:r>
              <a:rPr lang="ko-KR" altLang="en-US" sz="1900" dirty="0"/>
              <a:t>오름차순으로 </a:t>
            </a:r>
            <a:r>
              <a:rPr lang="ko-KR" altLang="en-US" sz="1900" dirty="0" smtClean="0"/>
              <a:t>정렬 및 출력한다</a:t>
            </a:r>
            <a:r>
              <a:rPr lang="en-US" altLang="ko-KR" sz="1900" dirty="0" smtClean="0"/>
              <a:t>.</a:t>
            </a:r>
            <a:endParaRPr lang="ko-KR" altLang="en-US" sz="1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49" name="_x359308000" descr="EMB00001bb4ac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6" y="1611824"/>
            <a:ext cx="4661600" cy="25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3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806AD38-0C40-4215-9142-FFDD32D8AE96}"/>
              </a:ext>
            </a:extLst>
          </p:cNvPr>
          <p:cNvCxnSpPr/>
          <p:nvPr/>
        </p:nvCxnSpPr>
        <p:spPr>
          <a:xfrm>
            <a:off x="1057275" y="1266825"/>
            <a:ext cx="100774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5C2B2D-B013-4034-B38A-3B7D6AD51307}"/>
              </a:ext>
            </a:extLst>
          </p:cNvPr>
          <p:cNvSpPr txBox="1"/>
          <p:nvPr/>
        </p:nvSpPr>
        <p:spPr>
          <a:xfrm>
            <a:off x="1057275" y="274320"/>
            <a:ext cx="6034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결과</a:t>
            </a:r>
            <a:endParaRPr lang="ko-KR" alt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59306320" descr="EMB00001bb4ac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813300"/>
            <a:ext cx="8408147" cy="426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108BB8-105D-4316-95DE-81AEEB6A980E}"/>
              </a:ext>
            </a:extLst>
          </p:cNvPr>
          <p:cNvSpPr txBox="1"/>
          <p:nvPr/>
        </p:nvSpPr>
        <p:spPr>
          <a:xfrm>
            <a:off x="2938650" y="2481310"/>
            <a:ext cx="778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10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3500" b="1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119</Words>
  <Application>Microsoft Office PowerPoint</Application>
  <PresentationFormat>사용자 지정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수지 남</dc:creator>
  <cp:lastModifiedBy>Windows 사용자</cp:lastModifiedBy>
  <cp:revision>21</cp:revision>
  <dcterms:created xsi:type="dcterms:W3CDTF">2019-01-19T14:59:12Z</dcterms:created>
  <dcterms:modified xsi:type="dcterms:W3CDTF">2019-06-09T22:18:24Z</dcterms:modified>
</cp:coreProperties>
</file>