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17"/>
  </p:notesMasterIdLst>
  <p:handoutMasterIdLst>
    <p:handoutMasterId r:id="rId18"/>
  </p:handoutMasterIdLst>
  <p:sldIdLst>
    <p:sldId id="260" r:id="rId2"/>
    <p:sldId id="557" r:id="rId3"/>
    <p:sldId id="299" r:id="rId4"/>
    <p:sldId id="297" r:id="rId5"/>
    <p:sldId id="558" r:id="rId6"/>
    <p:sldId id="621" r:id="rId7"/>
    <p:sldId id="559" r:id="rId8"/>
    <p:sldId id="625" r:id="rId9"/>
    <p:sldId id="624" r:id="rId10"/>
    <p:sldId id="560" r:id="rId11"/>
    <p:sldId id="622" r:id="rId12"/>
    <p:sldId id="623" r:id="rId13"/>
    <p:sldId id="298" r:id="rId14"/>
    <p:sldId id="292" r:id="rId15"/>
    <p:sldId id="296" r:id="rId16"/>
  </p:sldIdLst>
  <p:sldSz cx="9906000" cy="6858000" type="A4"/>
  <p:notesSz cx="9774238" cy="6724650"/>
  <p:defaultTextStyle>
    <a:defPPr>
      <a:defRPr lang="en-GB"/>
    </a:defPPr>
    <a:lvl1pPr algn="ctr" rtl="0" eaLnBrk="0" fontAlgn="base" hangingPunct="0">
      <a:spcBef>
        <a:spcPct val="0"/>
      </a:spcBef>
      <a:spcAft>
        <a:spcPct val="0"/>
      </a:spcAft>
      <a:defRPr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525">
          <p15:clr>
            <a:srgbClr val="A4A3A4"/>
          </p15:clr>
        </p15:guide>
        <p15:guide id="2">
          <p15:clr>
            <a:srgbClr val="A4A3A4"/>
          </p15:clr>
        </p15:guide>
      </p15:sldGuideLst>
    </p:ext>
    <p:ext uri="{2D200454-40CA-4A62-9FC3-DE9A4176ACB9}">
      <p15:notesGuideLst xmlns:p15="http://schemas.microsoft.com/office/powerpoint/2012/main">
        <p15:guide id="1" orient="horz" pos="2117">
          <p15:clr>
            <a:srgbClr val="A4A3A4"/>
          </p15:clr>
        </p15:guide>
        <p15:guide id="2" pos="30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D3E"/>
    <a:srgbClr val="339966"/>
    <a:srgbClr val="9DBEFF"/>
    <a:srgbClr val="990000"/>
    <a:srgbClr val="143E29"/>
    <a:srgbClr val="246E49"/>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0B7EC-C44E-47D8-9B2C-D672C720D3D9}" v="231" dt="2021-09-27T16:02:31.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1" autoAdjust="0"/>
    <p:restoredTop sz="89655" autoAdjust="0"/>
  </p:normalViewPr>
  <p:slideViewPr>
    <p:cSldViewPr snapToGrid="0" snapToObjects="1" showGuides="1">
      <p:cViewPr varScale="1">
        <p:scale>
          <a:sx n="55" d="100"/>
          <a:sy n="55" d="100"/>
        </p:scale>
        <p:origin x="456" y="78"/>
      </p:cViewPr>
      <p:guideLst>
        <p:guide orient="horz" pos="1525"/>
        <p:guide/>
      </p:guideLst>
    </p:cSldViewPr>
  </p:slideViewPr>
  <p:outlineViewPr>
    <p:cViewPr>
      <p:scale>
        <a:sx n="33" d="100"/>
        <a:sy n="33" d="100"/>
      </p:scale>
      <p:origin x="0" y="-288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5" d="100"/>
          <a:sy n="85" d="100"/>
        </p:scale>
        <p:origin x="-2196" y="-78"/>
      </p:cViewPr>
      <p:guideLst>
        <p:guide orient="horz" pos="2117"/>
        <p:guide pos="307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Gallen" userId="14771b97-1bdc-427e-a474-81c2bcf53bab" providerId="ADAL" clId="{BDCD0AD3-3328-44CA-86BE-F192E03F048F}"/>
    <pc:docChg chg="undo custSel addSld delSld modSld sldOrd">
      <pc:chgData name="Craig Gallen" userId="14771b97-1bdc-427e-a474-81c2bcf53bab" providerId="ADAL" clId="{BDCD0AD3-3328-44CA-86BE-F192E03F048F}" dt="2020-09-10T20:54:32.326" v="5308" actId="108"/>
      <pc:docMkLst>
        <pc:docMk/>
      </pc:docMkLst>
      <pc:sldChg chg="modSp mod">
        <pc:chgData name="Craig Gallen" userId="14771b97-1bdc-427e-a474-81c2bcf53bab" providerId="ADAL" clId="{BDCD0AD3-3328-44CA-86BE-F192E03F048F}" dt="2020-09-02T10:28:51.819" v="15" actId="20577"/>
        <pc:sldMkLst>
          <pc:docMk/>
          <pc:sldMk cId="0" sldId="260"/>
        </pc:sldMkLst>
        <pc:spChg chg="mod">
          <ac:chgData name="Craig Gallen" userId="14771b97-1bdc-427e-a474-81c2bcf53bab" providerId="ADAL" clId="{BDCD0AD3-3328-44CA-86BE-F192E03F048F}" dt="2020-09-02T10:28:51.819" v="15" actId="20577"/>
          <ac:spMkLst>
            <pc:docMk/>
            <pc:sldMk cId="0" sldId="260"/>
            <ac:spMk id="389124" creationId="{00000000-0000-0000-0000-000000000000}"/>
          </ac:spMkLst>
        </pc:spChg>
      </pc:sldChg>
      <pc:sldChg chg="modSp new mod">
        <pc:chgData name="Craig Gallen" userId="14771b97-1bdc-427e-a474-81c2bcf53bab" providerId="ADAL" clId="{BDCD0AD3-3328-44CA-86BE-F192E03F048F}" dt="2020-09-02T11:16:31.606" v="742" actId="20577"/>
        <pc:sldMkLst>
          <pc:docMk/>
          <pc:sldMk cId="3113873800" sldId="261"/>
        </pc:sldMkLst>
        <pc:spChg chg="mod">
          <ac:chgData name="Craig Gallen" userId="14771b97-1bdc-427e-a474-81c2bcf53bab" providerId="ADAL" clId="{BDCD0AD3-3328-44CA-86BE-F192E03F048F}" dt="2020-09-02T11:16:31.606" v="742" actId="20577"/>
          <ac:spMkLst>
            <pc:docMk/>
            <pc:sldMk cId="3113873800" sldId="261"/>
            <ac:spMk id="3" creationId="{E324E4F4-F9A8-4C66-95A1-6C298A1AF1DA}"/>
          </ac:spMkLst>
        </pc:spChg>
      </pc:sldChg>
      <pc:sldChg chg="addSp delSp modSp new mod ord">
        <pc:chgData name="Craig Gallen" userId="14771b97-1bdc-427e-a474-81c2bcf53bab" providerId="ADAL" clId="{BDCD0AD3-3328-44CA-86BE-F192E03F048F}" dt="2020-09-02T15:23:58.224" v="2923"/>
        <pc:sldMkLst>
          <pc:docMk/>
          <pc:sldMk cId="1364658724" sldId="262"/>
        </pc:sldMkLst>
        <pc:spChg chg="mod">
          <ac:chgData name="Craig Gallen" userId="14771b97-1bdc-427e-a474-81c2bcf53bab" providerId="ADAL" clId="{BDCD0AD3-3328-44CA-86BE-F192E03F048F}" dt="2020-09-02T15:22:47.644" v="2921" actId="20577"/>
          <ac:spMkLst>
            <pc:docMk/>
            <pc:sldMk cId="1364658724" sldId="262"/>
            <ac:spMk id="2" creationId="{D41A71EE-CE8E-4E12-AEAA-83306E61A4C9}"/>
          </ac:spMkLst>
        </pc:spChg>
        <pc:spChg chg="mod">
          <ac:chgData name="Craig Gallen" userId="14771b97-1bdc-427e-a474-81c2bcf53bab" providerId="ADAL" clId="{BDCD0AD3-3328-44CA-86BE-F192E03F048F}" dt="2020-09-02T12:57:03.790" v="1246" actId="20577"/>
          <ac:spMkLst>
            <pc:docMk/>
            <pc:sldMk cId="1364658724" sldId="262"/>
            <ac:spMk id="3" creationId="{2789C97E-1510-48AB-B354-247D798B7B9D}"/>
          </ac:spMkLst>
        </pc:spChg>
        <pc:spChg chg="add mod">
          <ac:chgData name="Craig Gallen" userId="14771b97-1bdc-427e-a474-81c2bcf53bab" providerId="ADAL" clId="{BDCD0AD3-3328-44CA-86BE-F192E03F048F}" dt="2020-09-02T13:02:32.330" v="1302" actId="1076"/>
          <ac:spMkLst>
            <pc:docMk/>
            <pc:sldMk cId="1364658724" sldId="262"/>
            <ac:spMk id="4" creationId="{D9E928E6-FE92-4021-AFDD-5B4A3E959DBE}"/>
          </ac:spMkLst>
        </pc:spChg>
        <pc:spChg chg="add mod">
          <ac:chgData name="Craig Gallen" userId="14771b97-1bdc-427e-a474-81c2bcf53bab" providerId="ADAL" clId="{BDCD0AD3-3328-44CA-86BE-F192E03F048F}" dt="2020-09-02T13:04:11.882" v="1318" actId="1076"/>
          <ac:spMkLst>
            <pc:docMk/>
            <pc:sldMk cId="1364658724" sldId="262"/>
            <ac:spMk id="5" creationId="{FCA6C2D9-1A80-405C-A44A-AF6FF10F848A}"/>
          </ac:spMkLst>
        </pc:spChg>
        <pc:spChg chg="add mod">
          <ac:chgData name="Craig Gallen" userId="14771b97-1bdc-427e-a474-81c2bcf53bab" providerId="ADAL" clId="{BDCD0AD3-3328-44CA-86BE-F192E03F048F}" dt="2020-09-02T13:09:41.955" v="1420" actId="1076"/>
          <ac:spMkLst>
            <pc:docMk/>
            <pc:sldMk cId="1364658724" sldId="262"/>
            <ac:spMk id="7" creationId="{EB4634EE-A64F-4D8A-98B7-761022030E8B}"/>
          </ac:spMkLst>
        </pc:spChg>
        <pc:spChg chg="add mod">
          <ac:chgData name="Craig Gallen" userId="14771b97-1bdc-427e-a474-81c2bcf53bab" providerId="ADAL" clId="{BDCD0AD3-3328-44CA-86BE-F192E03F048F}" dt="2020-09-02T13:09:33.770" v="1419" actId="1076"/>
          <ac:spMkLst>
            <pc:docMk/>
            <pc:sldMk cId="1364658724" sldId="262"/>
            <ac:spMk id="9" creationId="{722FCB77-39C8-4EE7-9BD4-755D2835ADB4}"/>
          </ac:spMkLst>
        </pc:spChg>
        <pc:spChg chg="add mod">
          <ac:chgData name="Craig Gallen" userId="14771b97-1bdc-427e-a474-81c2bcf53bab" providerId="ADAL" clId="{BDCD0AD3-3328-44CA-86BE-F192E03F048F}" dt="2020-09-02T13:02:05.603" v="1298" actId="1076"/>
          <ac:spMkLst>
            <pc:docMk/>
            <pc:sldMk cId="1364658724" sldId="262"/>
            <ac:spMk id="11" creationId="{2E64D7D2-73AE-4FC3-A412-83611087EC27}"/>
          </ac:spMkLst>
        </pc:spChg>
        <pc:spChg chg="add mod">
          <ac:chgData name="Craig Gallen" userId="14771b97-1bdc-427e-a474-81c2bcf53bab" providerId="ADAL" clId="{BDCD0AD3-3328-44CA-86BE-F192E03F048F}" dt="2020-09-02T13:02:17.179" v="1299" actId="1076"/>
          <ac:spMkLst>
            <pc:docMk/>
            <pc:sldMk cId="1364658724" sldId="262"/>
            <ac:spMk id="13" creationId="{A66B4B9A-2E6F-47BA-9E8A-9CF23289BEDC}"/>
          </ac:spMkLst>
        </pc:spChg>
        <pc:spChg chg="add del mod">
          <ac:chgData name="Craig Gallen" userId="14771b97-1bdc-427e-a474-81c2bcf53bab" providerId="ADAL" clId="{BDCD0AD3-3328-44CA-86BE-F192E03F048F}" dt="2020-09-02T12:41:16.637" v="966" actId="478"/>
          <ac:spMkLst>
            <pc:docMk/>
            <pc:sldMk cId="1364658724" sldId="262"/>
            <ac:spMk id="15" creationId="{FCBA14EA-FD30-4D2F-8EDC-6B00800D1405}"/>
          </ac:spMkLst>
        </pc:spChg>
        <pc:spChg chg="add mod">
          <ac:chgData name="Craig Gallen" userId="14771b97-1bdc-427e-a474-81c2bcf53bab" providerId="ADAL" clId="{BDCD0AD3-3328-44CA-86BE-F192E03F048F}" dt="2020-09-02T13:02:17.179" v="1299" actId="1076"/>
          <ac:spMkLst>
            <pc:docMk/>
            <pc:sldMk cId="1364658724" sldId="262"/>
            <ac:spMk id="17" creationId="{AF3535A7-FB12-41F8-9CBA-F77CF0487BEA}"/>
          </ac:spMkLst>
        </pc:spChg>
        <pc:spChg chg="add mod">
          <ac:chgData name="Craig Gallen" userId="14771b97-1bdc-427e-a474-81c2bcf53bab" providerId="ADAL" clId="{BDCD0AD3-3328-44CA-86BE-F192E03F048F}" dt="2020-09-02T13:02:17.179" v="1299" actId="1076"/>
          <ac:spMkLst>
            <pc:docMk/>
            <pc:sldMk cId="1364658724" sldId="262"/>
            <ac:spMk id="19" creationId="{9142C68B-DCCA-49CF-971D-34CDCC2CE977}"/>
          </ac:spMkLst>
        </pc:spChg>
        <pc:spChg chg="add mod">
          <ac:chgData name="Craig Gallen" userId="14771b97-1bdc-427e-a474-81c2bcf53bab" providerId="ADAL" clId="{BDCD0AD3-3328-44CA-86BE-F192E03F048F}" dt="2020-09-02T13:24:53.682" v="1470" actId="14100"/>
          <ac:spMkLst>
            <pc:docMk/>
            <pc:sldMk cId="1364658724" sldId="262"/>
            <ac:spMk id="21" creationId="{00C90148-8C70-4166-8C12-55284BEC7B2B}"/>
          </ac:spMkLst>
        </pc:spChg>
        <pc:spChg chg="add mod">
          <ac:chgData name="Craig Gallen" userId="14771b97-1bdc-427e-a474-81c2bcf53bab" providerId="ADAL" clId="{BDCD0AD3-3328-44CA-86BE-F192E03F048F}" dt="2020-09-02T13:03:05.842" v="1313" actId="1076"/>
          <ac:spMkLst>
            <pc:docMk/>
            <pc:sldMk cId="1364658724" sldId="262"/>
            <ac:spMk id="23" creationId="{AD686C31-0B76-4CBD-9386-A3E567361224}"/>
          </ac:spMkLst>
        </pc:spChg>
        <pc:spChg chg="add mod">
          <ac:chgData name="Craig Gallen" userId="14771b97-1bdc-427e-a474-81c2bcf53bab" providerId="ADAL" clId="{BDCD0AD3-3328-44CA-86BE-F192E03F048F}" dt="2020-09-02T13:02:56.978" v="1309" actId="1076"/>
          <ac:spMkLst>
            <pc:docMk/>
            <pc:sldMk cId="1364658724" sldId="262"/>
            <ac:spMk id="25" creationId="{6A4D9A29-4A58-444C-B0A4-90E646676B19}"/>
          </ac:spMkLst>
        </pc:spChg>
        <pc:spChg chg="add del mod">
          <ac:chgData name="Craig Gallen" userId="14771b97-1bdc-427e-a474-81c2bcf53bab" providerId="ADAL" clId="{BDCD0AD3-3328-44CA-86BE-F192E03F048F}" dt="2020-09-02T13:03:15.514" v="1314" actId="478"/>
          <ac:spMkLst>
            <pc:docMk/>
            <pc:sldMk cId="1364658724" sldId="262"/>
            <ac:spMk id="27" creationId="{B235FCB2-59D1-4830-98EC-380C0B9B5ED0}"/>
          </ac:spMkLst>
        </pc:spChg>
        <pc:spChg chg="add mod">
          <ac:chgData name="Craig Gallen" userId="14771b97-1bdc-427e-a474-81c2bcf53bab" providerId="ADAL" clId="{BDCD0AD3-3328-44CA-86BE-F192E03F048F}" dt="2020-09-02T13:03:00.458" v="1311" actId="1076"/>
          <ac:spMkLst>
            <pc:docMk/>
            <pc:sldMk cId="1364658724" sldId="262"/>
            <ac:spMk id="29" creationId="{0F77AE88-17D2-41B9-A5CC-09FAD311EF19}"/>
          </ac:spMkLst>
        </pc:spChg>
        <pc:spChg chg="add mod">
          <ac:chgData name="Craig Gallen" userId="14771b97-1bdc-427e-a474-81c2bcf53bab" providerId="ADAL" clId="{BDCD0AD3-3328-44CA-86BE-F192E03F048F}" dt="2020-09-02T13:03:02.818" v="1312" actId="1076"/>
          <ac:spMkLst>
            <pc:docMk/>
            <pc:sldMk cId="1364658724" sldId="262"/>
            <ac:spMk id="31" creationId="{3DD341E9-D125-440E-8DC5-C7944D01D368}"/>
          </ac:spMkLst>
        </pc:spChg>
        <pc:spChg chg="add mod">
          <ac:chgData name="Craig Gallen" userId="14771b97-1bdc-427e-a474-81c2bcf53bab" providerId="ADAL" clId="{BDCD0AD3-3328-44CA-86BE-F192E03F048F}" dt="2020-09-02T13:02:53.514" v="1308" actId="1076"/>
          <ac:spMkLst>
            <pc:docMk/>
            <pc:sldMk cId="1364658724" sldId="262"/>
            <ac:spMk id="32" creationId="{9EDAE8D9-E54C-4187-8F35-36035BC60ABB}"/>
          </ac:spMkLst>
        </pc:spChg>
        <pc:spChg chg="add mod">
          <ac:chgData name="Craig Gallen" userId="14771b97-1bdc-427e-a474-81c2bcf53bab" providerId="ADAL" clId="{BDCD0AD3-3328-44CA-86BE-F192E03F048F}" dt="2020-09-02T13:02:37.354" v="1304" actId="1076"/>
          <ac:spMkLst>
            <pc:docMk/>
            <pc:sldMk cId="1364658724" sldId="262"/>
            <ac:spMk id="34" creationId="{7A4BA743-251F-4A19-903D-218B0B59C190}"/>
          </ac:spMkLst>
        </pc:spChg>
        <pc:spChg chg="add mod">
          <ac:chgData name="Craig Gallen" userId="14771b97-1bdc-427e-a474-81c2bcf53bab" providerId="ADAL" clId="{BDCD0AD3-3328-44CA-86BE-F192E03F048F}" dt="2020-09-02T13:02:42.978" v="1306" actId="1076"/>
          <ac:spMkLst>
            <pc:docMk/>
            <pc:sldMk cId="1364658724" sldId="262"/>
            <ac:spMk id="36" creationId="{68AAE67C-14BF-4BED-8E4D-A6BD404CAC31}"/>
          </ac:spMkLst>
        </pc:spChg>
        <pc:spChg chg="add">
          <ac:chgData name="Craig Gallen" userId="14771b97-1bdc-427e-a474-81c2bcf53bab" providerId="ADAL" clId="{BDCD0AD3-3328-44CA-86BE-F192E03F048F}" dt="2020-09-02T13:04:05.542" v="1317" actId="11529"/>
          <ac:spMkLst>
            <pc:docMk/>
            <pc:sldMk cId="1364658724" sldId="262"/>
            <ac:spMk id="39" creationId="{50D684A5-1713-4CE0-98D1-F57EBC2E93F3}"/>
          </ac:spMkLst>
        </pc:spChg>
        <pc:spChg chg="add mod">
          <ac:chgData name="Craig Gallen" userId="14771b97-1bdc-427e-a474-81c2bcf53bab" providerId="ADAL" clId="{BDCD0AD3-3328-44CA-86BE-F192E03F048F}" dt="2020-09-02T13:04:43.354" v="1322" actId="1076"/>
          <ac:spMkLst>
            <pc:docMk/>
            <pc:sldMk cId="1364658724" sldId="262"/>
            <ac:spMk id="41" creationId="{20B18F7B-E1D4-461A-A906-2B73C8663C87}"/>
          </ac:spMkLst>
        </pc:spChg>
        <pc:spChg chg="add mod">
          <ac:chgData name="Craig Gallen" userId="14771b97-1bdc-427e-a474-81c2bcf53bab" providerId="ADAL" clId="{BDCD0AD3-3328-44CA-86BE-F192E03F048F}" dt="2020-09-02T13:06:03.483" v="1363" actId="14100"/>
          <ac:spMkLst>
            <pc:docMk/>
            <pc:sldMk cId="1364658724" sldId="262"/>
            <ac:spMk id="43" creationId="{B52D6A1E-6042-4764-A9A1-57C8CAC506C9}"/>
          </ac:spMkLst>
        </pc:spChg>
        <pc:spChg chg="add mod">
          <ac:chgData name="Craig Gallen" userId="14771b97-1bdc-427e-a474-81c2bcf53bab" providerId="ADAL" clId="{BDCD0AD3-3328-44CA-86BE-F192E03F048F}" dt="2020-09-02T13:06:42.295" v="1413" actId="20577"/>
          <ac:spMkLst>
            <pc:docMk/>
            <pc:sldMk cId="1364658724" sldId="262"/>
            <ac:spMk id="45" creationId="{8F15368C-05E7-405E-B773-9AA88622283A}"/>
          </ac:spMkLst>
        </pc:spChg>
        <pc:spChg chg="add mod">
          <ac:chgData name="Craig Gallen" userId="14771b97-1bdc-427e-a474-81c2bcf53bab" providerId="ADAL" clId="{BDCD0AD3-3328-44CA-86BE-F192E03F048F}" dt="2020-09-02T13:09:29.954" v="1418" actId="1076"/>
          <ac:spMkLst>
            <pc:docMk/>
            <pc:sldMk cId="1364658724" sldId="262"/>
            <ac:spMk id="47" creationId="{E3AC2185-D3BF-4041-B23D-CD12E29C0940}"/>
          </ac:spMkLst>
        </pc:spChg>
        <pc:spChg chg="add del mod">
          <ac:chgData name="Craig Gallen" userId="14771b97-1bdc-427e-a474-81c2bcf53bab" providerId="ADAL" clId="{BDCD0AD3-3328-44CA-86BE-F192E03F048F}" dt="2020-09-02T13:22:20.662" v="1440" actId="478"/>
          <ac:spMkLst>
            <pc:docMk/>
            <pc:sldMk cId="1364658724" sldId="262"/>
            <ac:spMk id="48" creationId="{978F36FA-5EF1-4062-B179-F76793A8BD9D}"/>
          </ac:spMkLst>
        </pc:spChg>
        <pc:spChg chg="add mod">
          <ac:chgData name="Craig Gallen" userId="14771b97-1bdc-427e-a474-81c2bcf53bab" providerId="ADAL" clId="{BDCD0AD3-3328-44CA-86BE-F192E03F048F}" dt="2020-09-02T13:23:14.641" v="1463" actId="1076"/>
          <ac:spMkLst>
            <pc:docMk/>
            <pc:sldMk cId="1364658724" sldId="262"/>
            <ac:spMk id="49" creationId="{740B03D3-C80C-4ED8-861A-BF71B78DC532}"/>
          </ac:spMkLst>
        </pc:spChg>
        <pc:spChg chg="add mod">
          <ac:chgData name="Craig Gallen" userId="14771b97-1bdc-427e-a474-81c2bcf53bab" providerId="ADAL" clId="{BDCD0AD3-3328-44CA-86BE-F192E03F048F}" dt="2020-09-02T13:23:43.993" v="1466" actId="1076"/>
          <ac:spMkLst>
            <pc:docMk/>
            <pc:sldMk cId="1364658724" sldId="262"/>
            <ac:spMk id="51" creationId="{BECA55F8-6FE9-4AE8-BBC4-4F3E6683E946}"/>
          </ac:spMkLst>
        </pc:spChg>
        <pc:cxnChg chg="add mod">
          <ac:chgData name="Craig Gallen" userId="14771b97-1bdc-427e-a474-81c2bcf53bab" providerId="ADAL" clId="{BDCD0AD3-3328-44CA-86BE-F192E03F048F}" dt="2020-09-02T13:03:49.330" v="1316" actId="692"/>
          <ac:cxnSpMkLst>
            <pc:docMk/>
            <pc:sldMk cId="1364658724" sldId="262"/>
            <ac:cxnSpMk id="38" creationId="{A4B44738-102F-4BE8-AA3E-8F1A3BFDD260}"/>
          </ac:cxnSpMkLst>
        </pc:cxnChg>
      </pc:sldChg>
      <pc:sldChg chg="addSp delSp modSp new mod">
        <pc:chgData name="Craig Gallen" userId="14771b97-1bdc-427e-a474-81c2bcf53bab" providerId="ADAL" clId="{BDCD0AD3-3328-44CA-86BE-F192E03F048F}" dt="2020-09-10T20:54:32.326" v="5308" actId="108"/>
        <pc:sldMkLst>
          <pc:docMk/>
          <pc:sldMk cId="2148427546" sldId="263"/>
        </pc:sldMkLst>
        <pc:spChg chg="mod">
          <ac:chgData name="Craig Gallen" userId="14771b97-1bdc-427e-a474-81c2bcf53bab" providerId="ADAL" clId="{BDCD0AD3-3328-44CA-86BE-F192E03F048F}" dt="2020-09-10T20:52:10.320" v="5239" actId="14100"/>
          <ac:spMkLst>
            <pc:docMk/>
            <pc:sldMk cId="2148427546" sldId="263"/>
            <ac:spMk id="2" creationId="{D857CCC2-439C-4BA0-AA71-FFA971453979}"/>
          </ac:spMkLst>
        </pc:spChg>
        <pc:spChg chg="del">
          <ac:chgData name="Craig Gallen" userId="14771b97-1bdc-427e-a474-81c2bcf53bab" providerId="ADAL" clId="{BDCD0AD3-3328-44CA-86BE-F192E03F048F}" dt="2020-09-02T13:29:01.410" v="1472" actId="478"/>
          <ac:spMkLst>
            <pc:docMk/>
            <pc:sldMk cId="2148427546" sldId="263"/>
            <ac:spMk id="3" creationId="{73BE0FD4-91B8-4B6A-ABA6-A00064751168}"/>
          </ac:spMkLst>
        </pc:spChg>
        <pc:spChg chg="add mod">
          <ac:chgData name="Craig Gallen" userId="14771b97-1bdc-427e-a474-81c2bcf53bab" providerId="ADAL" clId="{BDCD0AD3-3328-44CA-86BE-F192E03F048F}" dt="2020-09-02T14:54:41.269" v="2445" actId="1076"/>
          <ac:spMkLst>
            <pc:docMk/>
            <pc:sldMk cId="2148427546" sldId="263"/>
            <ac:spMk id="4" creationId="{17B75AAD-047A-4AF1-8D65-7751C2C5D268}"/>
          </ac:spMkLst>
        </pc:spChg>
        <pc:spChg chg="add mod">
          <ac:chgData name="Craig Gallen" userId="14771b97-1bdc-427e-a474-81c2bcf53bab" providerId="ADAL" clId="{BDCD0AD3-3328-44CA-86BE-F192E03F048F}" dt="2020-09-02T14:54:41.269" v="2445" actId="1076"/>
          <ac:spMkLst>
            <pc:docMk/>
            <pc:sldMk cId="2148427546" sldId="263"/>
            <ac:spMk id="5" creationId="{DACBAD53-868B-4000-B1BE-8EA6156571D1}"/>
          </ac:spMkLst>
        </pc:spChg>
        <pc:spChg chg="add del">
          <ac:chgData name="Craig Gallen" userId="14771b97-1bdc-427e-a474-81c2bcf53bab" providerId="ADAL" clId="{BDCD0AD3-3328-44CA-86BE-F192E03F048F}" dt="2020-09-02T13:29:53.536" v="1477" actId="478"/>
          <ac:spMkLst>
            <pc:docMk/>
            <pc:sldMk cId="2148427546" sldId="263"/>
            <ac:spMk id="6" creationId="{00969D45-FA43-4851-A96A-8CD58BB42724}"/>
          </ac:spMkLst>
        </pc:spChg>
        <pc:spChg chg="mod">
          <ac:chgData name="Craig Gallen" userId="14771b97-1bdc-427e-a474-81c2bcf53bab" providerId="ADAL" clId="{BDCD0AD3-3328-44CA-86BE-F192E03F048F}" dt="2020-09-02T14:52:09.448" v="2433" actId="1076"/>
          <ac:spMkLst>
            <pc:docMk/>
            <pc:sldMk cId="2148427546" sldId="263"/>
            <ac:spMk id="9" creationId="{575E53D5-BFA3-4692-B736-48A12B02ACAE}"/>
          </ac:spMkLst>
        </pc:spChg>
        <pc:spChg chg="mod">
          <ac:chgData name="Craig Gallen" userId="14771b97-1bdc-427e-a474-81c2bcf53bab" providerId="ADAL" clId="{BDCD0AD3-3328-44CA-86BE-F192E03F048F}" dt="2020-09-02T14:52:09.448" v="2433" actId="1076"/>
          <ac:spMkLst>
            <pc:docMk/>
            <pc:sldMk cId="2148427546" sldId="263"/>
            <ac:spMk id="10" creationId="{E8B2306C-33EB-41DF-97C6-2ED220422629}"/>
          </ac:spMkLst>
        </pc:spChg>
        <pc:spChg chg="mod">
          <ac:chgData name="Craig Gallen" userId="14771b97-1bdc-427e-a474-81c2bcf53bab" providerId="ADAL" clId="{BDCD0AD3-3328-44CA-86BE-F192E03F048F}" dt="2020-09-02T14:58:16.391" v="2469" actId="1076"/>
          <ac:spMkLst>
            <pc:docMk/>
            <pc:sldMk cId="2148427546" sldId="263"/>
            <ac:spMk id="12" creationId="{1E1947F4-D6A5-4D54-BE5D-F64D100EFD73}"/>
          </ac:spMkLst>
        </pc:spChg>
        <pc:spChg chg="mod">
          <ac:chgData name="Craig Gallen" userId="14771b97-1bdc-427e-a474-81c2bcf53bab" providerId="ADAL" clId="{BDCD0AD3-3328-44CA-86BE-F192E03F048F}" dt="2020-09-02T14:58:16.391" v="2469" actId="1076"/>
          <ac:spMkLst>
            <pc:docMk/>
            <pc:sldMk cId="2148427546" sldId="263"/>
            <ac:spMk id="13" creationId="{BA76C40F-401B-4537-9B77-BA5116E2A7C4}"/>
          </ac:spMkLst>
        </pc:spChg>
        <pc:spChg chg="mod">
          <ac:chgData name="Craig Gallen" userId="14771b97-1bdc-427e-a474-81c2bcf53bab" providerId="ADAL" clId="{BDCD0AD3-3328-44CA-86BE-F192E03F048F}" dt="2020-09-02T14:52:09.448" v="2433" actId="1076"/>
          <ac:spMkLst>
            <pc:docMk/>
            <pc:sldMk cId="2148427546" sldId="263"/>
            <ac:spMk id="15" creationId="{D3322371-24D2-4E69-AB3E-9011C31255DD}"/>
          </ac:spMkLst>
        </pc:spChg>
        <pc:spChg chg="mod">
          <ac:chgData name="Craig Gallen" userId="14771b97-1bdc-427e-a474-81c2bcf53bab" providerId="ADAL" clId="{BDCD0AD3-3328-44CA-86BE-F192E03F048F}" dt="2020-09-02T14:52:09.448" v="2433" actId="1076"/>
          <ac:spMkLst>
            <pc:docMk/>
            <pc:sldMk cId="2148427546" sldId="263"/>
            <ac:spMk id="16" creationId="{EB66173E-5A32-404A-9917-2CBAD43DBA66}"/>
          </ac:spMkLst>
        </pc:spChg>
        <pc:spChg chg="mod">
          <ac:chgData name="Craig Gallen" userId="14771b97-1bdc-427e-a474-81c2bcf53bab" providerId="ADAL" clId="{BDCD0AD3-3328-44CA-86BE-F192E03F048F}" dt="2020-09-02T14:47:43.759" v="2396" actId="1076"/>
          <ac:spMkLst>
            <pc:docMk/>
            <pc:sldMk cId="2148427546" sldId="263"/>
            <ac:spMk id="18" creationId="{45E2D03D-E970-40F5-B6E1-62EE7CF77690}"/>
          </ac:spMkLst>
        </pc:spChg>
        <pc:spChg chg="mod">
          <ac:chgData name="Craig Gallen" userId="14771b97-1bdc-427e-a474-81c2bcf53bab" providerId="ADAL" clId="{BDCD0AD3-3328-44CA-86BE-F192E03F048F}" dt="2020-09-02T14:47:43.759" v="2396" actId="1076"/>
          <ac:spMkLst>
            <pc:docMk/>
            <pc:sldMk cId="2148427546" sldId="263"/>
            <ac:spMk id="19" creationId="{3190B8E2-8B16-4DA1-84C0-C5AF0B5FF9C9}"/>
          </ac:spMkLst>
        </pc:spChg>
        <pc:spChg chg="add mod">
          <ac:chgData name="Craig Gallen" userId="14771b97-1bdc-427e-a474-81c2bcf53bab" providerId="ADAL" clId="{BDCD0AD3-3328-44CA-86BE-F192E03F048F}" dt="2020-09-02T17:34:21.848" v="3900" actId="1076"/>
          <ac:spMkLst>
            <pc:docMk/>
            <pc:sldMk cId="2148427546" sldId="263"/>
            <ac:spMk id="20" creationId="{0162411C-3EDF-4E9A-A84F-FC0F8E38B57A}"/>
          </ac:spMkLst>
        </pc:spChg>
        <pc:spChg chg="add mod">
          <ac:chgData name="Craig Gallen" userId="14771b97-1bdc-427e-a474-81c2bcf53bab" providerId="ADAL" clId="{BDCD0AD3-3328-44CA-86BE-F192E03F048F}" dt="2020-09-10T20:54:00.179" v="5305" actId="164"/>
          <ac:spMkLst>
            <pc:docMk/>
            <pc:sldMk cId="2148427546" sldId="263"/>
            <ac:spMk id="21" creationId="{E788B2D2-916E-427A-87AC-7D0A17626FB8}"/>
          </ac:spMkLst>
        </pc:spChg>
        <pc:spChg chg="add mod">
          <ac:chgData name="Craig Gallen" userId="14771b97-1bdc-427e-a474-81c2bcf53bab" providerId="ADAL" clId="{BDCD0AD3-3328-44CA-86BE-F192E03F048F}" dt="2020-09-02T17:34:21.848" v="3900" actId="1076"/>
          <ac:spMkLst>
            <pc:docMk/>
            <pc:sldMk cId="2148427546" sldId="263"/>
            <ac:spMk id="22" creationId="{D11A78FA-DA99-4591-94E8-C727ECFE1B0E}"/>
          </ac:spMkLst>
        </pc:spChg>
        <pc:spChg chg="add del mod">
          <ac:chgData name="Craig Gallen" userId="14771b97-1bdc-427e-a474-81c2bcf53bab" providerId="ADAL" clId="{BDCD0AD3-3328-44CA-86BE-F192E03F048F}" dt="2020-09-02T13:36:26.893" v="1599" actId="22"/>
          <ac:spMkLst>
            <pc:docMk/>
            <pc:sldMk cId="2148427546" sldId="263"/>
            <ac:spMk id="24" creationId="{BA6FB4B8-9958-4B92-986D-95C07738FC82}"/>
          </ac:spMkLst>
        </pc:spChg>
        <pc:spChg chg="add mod">
          <ac:chgData name="Craig Gallen" userId="14771b97-1bdc-427e-a474-81c2bcf53bab" providerId="ADAL" clId="{BDCD0AD3-3328-44CA-86BE-F192E03F048F}" dt="2020-09-02T17:26:03.721" v="3437" actId="20577"/>
          <ac:spMkLst>
            <pc:docMk/>
            <pc:sldMk cId="2148427546" sldId="263"/>
            <ac:spMk id="26" creationId="{71B987E6-22D9-4FF0-B1BC-FE4983041A7C}"/>
          </ac:spMkLst>
        </pc:spChg>
        <pc:spChg chg="add mod">
          <ac:chgData name="Craig Gallen" userId="14771b97-1bdc-427e-a474-81c2bcf53bab" providerId="ADAL" clId="{BDCD0AD3-3328-44CA-86BE-F192E03F048F}" dt="2020-09-02T15:20:09.569" v="2862" actId="20577"/>
          <ac:spMkLst>
            <pc:docMk/>
            <pc:sldMk cId="2148427546" sldId="263"/>
            <ac:spMk id="28" creationId="{F59B39E1-0EA5-483D-9931-61DDE60B3DFE}"/>
          </ac:spMkLst>
        </pc:spChg>
        <pc:spChg chg="add mod">
          <ac:chgData name="Craig Gallen" userId="14771b97-1bdc-427e-a474-81c2bcf53bab" providerId="ADAL" clId="{BDCD0AD3-3328-44CA-86BE-F192E03F048F}" dt="2020-09-02T17:25:53.723" v="3435" actId="20577"/>
          <ac:spMkLst>
            <pc:docMk/>
            <pc:sldMk cId="2148427546" sldId="263"/>
            <ac:spMk id="30" creationId="{56957C1D-C7BF-4B85-B90D-28F75018C5CE}"/>
          </ac:spMkLst>
        </pc:spChg>
        <pc:spChg chg="add mod">
          <ac:chgData name="Craig Gallen" userId="14771b97-1bdc-427e-a474-81c2bcf53bab" providerId="ADAL" clId="{BDCD0AD3-3328-44CA-86BE-F192E03F048F}" dt="2020-09-02T15:04:07.748" v="2560" actId="20577"/>
          <ac:spMkLst>
            <pc:docMk/>
            <pc:sldMk cId="2148427546" sldId="263"/>
            <ac:spMk id="32" creationId="{C17B79CF-82FA-44FA-98CA-F36F8386A5F6}"/>
          </ac:spMkLst>
        </pc:spChg>
        <pc:spChg chg="add mod">
          <ac:chgData name="Craig Gallen" userId="14771b97-1bdc-427e-a474-81c2bcf53bab" providerId="ADAL" clId="{BDCD0AD3-3328-44CA-86BE-F192E03F048F}" dt="2020-09-02T17:27:36.620" v="3465"/>
          <ac:spMkLst>
            <pc:docMk/>
            <pc:sldMk cId="2148427546" sldId="263"/>
            <ac:spMk id="34" creationId="{C84BECA3-4886-4108-8E6F-73D76DEAE488}"/>
          </ac:spMkLst>
        </pc:spChg>
        <pc:spChg chg="add mod">
          <ac:chgData name="Craig Gallen" userId="14771b97-1bdc-427e-a474-81c2bcf53bab" providerId="ADAL" clId="{BDCD0AD3-3328-44CA-86BE-F192E03F048F}" dt="2020-09-02T15:17:22.611" v="2702" actId="20577"/>
          <ac:spMkLst>
            <pc:docMk/>
            <pc:sldMk cId="2148427546" sldId="263"/>
            <ac:spMk id="36" creationId="{440F6260-E127-4F10-9256-81B13E97F97F}"/>
          </ac:spMkLst>
        </pc:spChg>
        <pc:spChg chg="add mod">
          <ac:chgData name="Craig Gallen" userId="14771b97-1bdc-427e-a474-81c2bcf53bab" providerId="ADAL" clId="{BDCD0AD3-3328-44CA-86BE-F192E03F048F}" dt="2020-09-02T14:52:09.448" v="2433" actId="1076"/>
          <ac:spMkLst>
            <pc:docMk/>
            <pc:sldMk cId="2148427546" sldId="263"/>
            <ac:spMk id="38" creationId="{8A695819-62EE-43AF-B221-EBEBDF39C812}"/>
          </ac:spMkLst>
        </pc:spChg>
        <pc:spChg chg="add mod">
          <ac:chgData name="Craig Gallen" userId="14771b97-1bdc-427e-a474-81c2bcf53bab" providerId="ADAL" clId="{BDCD0AD3-3328-44CA-86BE-F192E03F048F}" dt="2020-09-02T15:19:27.620" v="2822" actId="20577"/>
          <ac:spMkLst>
            <pc:docMk/>
            <pc:sldMk cId="2148427546" sldId="263"/>
            <ac:spMk id="40" creationId="{96156540-8AC3-42B3-B0C1-A6BD123D54A6}"/>
          </ac:spMkLst>
        </pc:spChg>
        <pc:spChg chg="add mod topLvl">
          <ac:chgData name="Craig Gallen" userId="14771b97-1bdc-427e-a474-81c2bcf53bab" providerId="ADAL" clId="{BDCD0AD3-3328-44CA-86BE-F192E03F048F}" dt="2020-09-02T14:43:22.446" v="2371" actId="1076"/>
          <ac:spMkLst>
            <pc:docMk/>
            <pc:sldMk cId="2148427546" sldId="263"/>
            <ac:spMk id="41" creationId="{B7647836-A326-4760-9F70-AB433FD91310}"/>
          </ac:spMkLst>
        </pc:spChg>
        <pc:spChg chg="add del">
          <ac:chgData name="Craig Gallen" userId="14771b97-1bdc-427e-a474-81c2bcf53bab" providerId="ADAL" clId="{BDCD0AD3-3328-44CA-86BE-F192E03F048F}" dt="2020-09-02T13:47:03.839" v="1677" actId="478"/>
          <ac:spMkLst>
            <pc:docMk/>
            <pc:sldMk cId="2148427546" sldId="263"/>
            <ac:spMk id="43" creationId="{AEB1B0AD-0BEE-4FC9-8C13-FA55A91C6600}"/>
          </ac:spMkLst>
        </pc:spChg>
        <pc:spChg chg="add mod topLvl">
          <ac:chgData name="Craig Gallen" userId="14771b97-1bdc-427e-a474-81c2bcf53bab" providerId="ADAL" clId="{BDCD0AD3-3328-44CA-86BE-F192E03F048F}" dt="2020-09-02T14:35:20.152" v="2278" actId="14100"/>
          <ac:spMkLst>
            <pc:docMk/>
            <pc:sldMk cId="2148427546" sldId="263"/>
            <ac:spMk id="45" creationId="{DB93F74D-ABCB-406D-81ED-06AD17C94E18}"/>
          </ac:spMkLst>
        </pc:spChg>
        <pc:spChg chg="add mod topLvl">
          <ac:chgData name="Craig Gallen" userId="14771b97-1bdc-427e-a474-81c2bcf53bab" providerId="ADAL" clId="{BDCD0AD3-3328-44CA-86BE-F192E03F048F}" dt="2020-09-02T15:12:40.949" v="2567" actId="1076"/>
          <ac:spMkLst>
            <pc:docMk/>
            <pc:sldMk cId="2148427546" sldId="263"/>
            <ac:spMk id="47" creationId="{FCC0A30A-7BC1-481A-A54D-DADA84792784}"/>
          </ac:spMkLst>
        </pc:spChg>
        <pc:spChg chg="mod">
          <ac:chgData name="Craig Gallen" userId="14771b97-1bdc-427e-a474-81c2bcf53bab" providerId="ADAL" clId="{BDCD0AD3-3328-44CA-86BE-F192E03F048F}" dt="2020-09-02T14:52:52.334" v="2438" actId="1076"/>
          <ac:spMkLst>
            <pc:docMk/>
            <pc:sldMk cId="2148427546" sldId="263"/>
            <ac:spMk id="56" creationId="{DA8B7D6F-0EA1-4566-AAB1-59D63C50790B}"/>
          </ac:spMkLst>
        </pc:spChg>
        <pc:spChg chg="mod">
          <ac:chgData name="Craig Gallen" userId="14771b97-1bdc-427e-a474-81c2bcf53bab" providerId="ADAL" clId="{BDCD0AD3-3328-44CA-86BE-F192E03F048F}" dt="2020-09-02T14:52:52.334" v="2438" actId="1076"/>
          <ac:spMkLst>
            <pc:docMk/>
            <pc:sldMk cId="2148427546" sldId="263"/>
            <ac:spMk id="57" creationId="{ABF5CB98-F03C-4094-93E5-845A83011CDD}"/>
          </ac:spMkLst>
        </pc:spChg>
        <pc:spChg chg="mod">
          <ac:chgData name="Craig Gallen" userId="14771b97-1bdc-427e-a474-81c2bcf53bab" providerId="ADAL" clId="{BDCD0AD3-3328-44CA-86BE-F192E03F048F}" dt="2020-09-02T17:26:06.794" v="3438" actId="20577"/>
          <ac:spMkLst>
            <pc:docMk/>
            <pc:sldMk cId="2148427546" sldId="263"/>
            <ac:spMk id="59" creationId="{BFB2626A-B7D5-478E-B187-BA6AD6F52269}"/>
          </ac:spMkLst>
        </pc:spChg>
        <pc:spChg chg="mod">
          <ac:chgData name="Craig Gallen" userId="14771b97-1bdc-427e-a474-81c2bcf53bab" providerId="ADAL" clId="{BDCD0AD3-3328-44CA-86BE-F192E03F048F}" dt="2020-09-02T15:18:12.862" v="2769" actId="20577"/>
          <ac:spMkLst>
            <pc:docMk/>
            <pc:sldMk cId="2148427546" sldId="263"/>
            <ac:spMk id="60" creationId="{EE9F7C28-5E15-449B-82A0-281C755A5072}"/>
          </ac:spMkLst>
        </pc:spChg>
        <pc:spChg chg="add mod topLvl">
          <ac:chgData name="Craig Gallen" userId="14771b97-1bdc-427e-a474-81c2bcf53bab" providerId="ADAL" clId="{BDCD0AD3-3328-44CA-86BE-F192E03F048F}" dt="2020-09-02T14:52:31.974" v="2436" actId="1076"/>
          <ac:spMkLst>
            <pc:docMk/>
            <pc:sldMk cId="2148427546" sldId="263"/>
            <ac:spMk id="62" creationId="{E1C0373A-AAA7-4763-94D4-36F106B3F205}"/>
          </ac:spMkLst>
        </pc:spChg>
        <pc:spChg chg="add mod topLvl">
          <ac:chgData name="Craig Gallen" userId="14771b97-1bdc-427e-a474-81c2bcf53bab" providerId="ADAL" clId="{BDCD0AD3-3328-44CA-86BE-F192E03F048F}" dt="2020-09-02T14:42:05.079" v="2350" actId="1076"/>
          <ac:spMkLst>
            <pc:docMk/>
            <pc:sldMk cId="2148427546" sldId="263"/>
            <ac:spMk id="64" creationId="{697175E6-122C-47B6-B13B-2D945AD4018A}"/>
          </ac:spMkLst>
        </pc:spChg>
        <pc:spChg chg="mod">
          <ac:chgData name="Craig Gallen" userId="14771b97-1bdc-427e-a474-81c2bcf53bab" providerId="ADAL" clId="{BDCD0AD3-3328-44CA-86BE-F192E03F048F}" dt="2020-09-02T17:25:59.818" v="3436" actId="20577"/>
          <ac:spMkLst>
            <pc:docMk/>
            <pc:sldMk cId="2148427546" sldId="263"/>
            <ac:spMk id="66" creationId="{026AAD29-041C-4239-8F07-A65DE0E9D6B8}"/>
          </ac:spMkLst>
        </pc:spChg>
        <pc:spChg chg="mod">
          <ac:chgData name="Craig Gallen" userId="14771b97-1bdc-427e-a474-81c2bcf53bab" providerId="ADAL" clId="{BDCD0AD3-3328-44CA-86BE-F192E03F048F}" dt="2020-09-02T15:20:54.285" v="2898" actId="20577"/>
          <ac:spMkLst>
            <pc:docMk/>
            <pc:sldMk cId="2148427546" sldId="263"/>
            <ac:spMk id="67" creationId="{3447EC92-E91C-4A12-988E-24DF95DD4507}"/>
          </ac:spMkLst>
        </pc:spChg>
        <pc:spChg chg="add mod topLvl">
          <ac:chgData name="Craig Gallen" userId="14771b97-1bdc-427e-a474-81c2bcf53bab" providerId="ADAL" clId="{BDCD0AD3-3328-44CA-86BE-F192E03F048F}" dt="2020-09-02T14:40:20.390" v="2345" actId="1076"/>
          <ac:spMkLst>
            <pc:docMk/>
            <pc:sldMk cId="2148427546" sldId="263"/>
            <ac:spMk id="69" creationId="{6C061086-2E24-4609-893A-423DFBE24640}"/>
          </ac:spMkLst>
        </pc:spChg>
        <pc:spChg chg="mod">
          <ac:chgData name="Craig Gallen" userId="14771b97-1bdc-427e-a474-81c2bcf53bab" providerId="ADAL" clId="{BDCD0AD3-3328-44CA-86BE-F192E03F048F}" dt="2020-09-02T14:52:09.448" v="2433" actId="1076"/>
          <ac:spMkLst>
            <pc:docMk/>
            <pc:sldMk cId="2148427546" sldId="263"/>
            <ac:spMk id="71" creationId="{8ABD7885-A276-4D43-993C-820ED7A49AEA}"/>
          </ac:spMkLst>
        </pc:spChg>
        <pc:spChg chg="mod">
          <ac:chgData name="Craig Gallen" userId="14771b97-1bdc-427e-a474-81c2bcf53bab" providerId="ADAL" clId="{BDCD0AD3-3328-44CA-86BE-F192E03F048F}" dt="2020-09-02T14:52:09.448" v="2433" actId="1076"/>
          <ac:spMkLst>
            <pc:docMk/>
            <pc:sldMk cId="2148427546" sldId="263"/>
            <ac:spMk id="72" creationId="{03FAFF42-9AC9-4AB5-A876-BA416BD796EB}"/>
          </ac:spMkLst>
        </pc:spChg>
        <pc:spChg chg="mod">
          <ac:chgData name="Craig Gallen" userId="14771b97-1bdc-427e-a474-81c2bcf53bab" providerId="ADAL" clId="{BDCD0AD3-3328-44CA-86BE-F192E03F048F}" dt="2020-09-02T17:25:49.836" v="3434" actId="20577"/>
          <ac:spMkLst>
            <pc:docMk/>
            <pc:sldMk cId="2148427546" sldId="263"/>
            <ac:spMk id="74" creationId="{664DD12E-6C63-48F1-A5EB-0826F261F875}"/>
          </ac:spMkLst>
        </pc:spChg>
        <pc:spChg chg="mod">
          <ac:chgData name="Craig Gallen" userId="14771b97-1bdc-427e-a474-81c2bcf53bab" providerId="ADAL" clId="{BDCD0AD3-3328-44CA-86BE-F192E03F048F}" dt="2020-09-02T15:04:45.567" v="2563" actId="14100"/>
          <ac:spMkLst>
            <pc:docMk/>
            <pc:sldMk cId="2148427546" sldId="263"/>
            <ac:spMk id="75" creationId="{16AE9006-60F9-4D20-B8D7-5D35C694DE32}"/>
          </ac:spMkLst>
        </pc:spChg>
        <pc:spChg chg="mod">
          <ac:chgData name="Craig Gallen" userId="14771b97-1bdc-427e-a474-81c2bcf53bab" providerId="ADAL" clId="{BDCD0AD3-3328-44CA-86BE-F192E03F048F}" dt="2020-09-02T14:59:31.279" v="2473" actId="1076"/>
          <ac:spMkLst>
            <pc:docMk/>
            <pc:sldMk cId="2148427546" sldId="263"/>
            <ac:spMk id="77" creationId="{CBBCE92F-A439-4C24-977A-5C01C09ADD8D}"/>
          </ac:spMkLst>
        </pc:spChg>
        <pc:spChg chg="mod">
          <ac:chgData name="Craig Gallen" userId="14771b97-1bdc-427e-a474-81c2bcf53bab" providerId="ADAL" clId="{BDCD0AD3-3328-44CA-86BE-F192E03F048F}" dt="2020-09-02T14:59:31.279" v="2473" actId="1076"/>
          <ac:spMkLst>
            <pc:docMk/>
            <pc:sldMk cId="2148427546" sldId="263"/>
            <ac:spMk id="78" creationId="{D3468000-4582-41D2-BDF0-C9C1B054DFA1}"/>
          </ac:spMkLst>
        </pc:spChg>
        <pc:spChg chg="add mod topLvl">
          <ac:chgData name="Craig Gallen" userId="14771b97-1bdc-427e-a474-81c2bcf53bab" providerId="ADAL" clId="{BDCD0AD3-3328-44CA-86BE-F192E03F048F}" dt="2020-09-02T14:44:40.262" v="2379" actId="1076"/>
          <ac:spMkLst>
            <pc:docMk/>
            <pc:sldMk cId="2148427546" sldId="263"/>
            <ac:spMk id="81" creationId="{33DA74BE-7EED-474D-B796-321BEF59BEB9}"/>
          </ac:spMkLst>
        </pc:spChg>
        <pc:spChg chg="mod">
          <ac:chgData name="Craig Gallen" userId="14771b97-1bdc-427e-a474-81c2bcf53bab" providerId="ADAL" clId="{BDCD0AD3-3328-44CA-86BE-F192E03F048F}" dt="2020-09-02T14:44:36.734" v="2378" actId="1076"/>
          <ac:spMkLst>
            <pc:docMk/>
            <pc:sldMk cId="2148427546" sldId="263"/>
            <ac:spMk id="83" creationId="{38D47163-0A3E-4750-A2B8-9BE790DDD437}"/>
          </ac:spMkLst>
        </pc:spChg>
        <pc:spChg chg="mod">
          <ac:chgData name="Craig Gallen" userId="14771b97-1bdc-427e-a474-81c2bcf53bab" providerId="ADAL" clId="{BDCD0AD3-3328-44CA-86BE-F192E03F048F}" dt="2020-09-02T14:44:36.734" v="2378" actId="1076"/>
          <ac:spMkLst>
            <pc:docMk/>
            <pc:sldMk cId="2148427546" sldId="263"/>
            <ac:spMk id="84" creationId="{2989E372-7ACD-4966-B1FF-A69833FB8DBA}"/>
          </ac:spMkLst>
        </pc:spChg>
        <pc:spChg chg="mod">
          <ac:chgData name="Craig Gallen" userId="14771b97-1bdc-427e-a474-81c2bcf53bab" providerId="ADAL" clId="{BDCD0AD3-3328-44CA-86BE-F192E03F048F}" dt="2020-09-02T14:52:09.448" v="2433" actId="1076"/>
          <ac:spMkLst>
            <pc:docMk/>
            <pc:sldMk cId="2148427546" sldId="263"/>
            <ac:spMk id="87" creationId="{E74569F6-C783-4211-B949-D222D042AE22}"/>
          </ac:spMkLst>
        </pc:spChg>
        <pc:spChg chg="mod">
          <ac:chgData name="Craig Gallen" userId="14771b97-1bdc-427e-a474-81c2bcf53bab" providerId="ADAL" clId="{BDCD0AD3-3328-44CA-86BE-F192E03F048F}" dt="2020-09-02T14:52:09.448" v="2433" actId="1076"/>
          <ac:spMkLst>
            <pc:docMk/>
            <pc:sldMk cId="2148427546" sldId="263"/>
            <ac:spMk id="88" creationId="{9159B56C-A738-4867-B918-990296EF4632}"/>
          </ac:spMkLst>
        </pc:spChg>
        <pc:spChg chg="mod">
          <ac:chgData name="Craig Gallen" userId="14771b97-1bdc-427e-a474-81c2bcf53bab" providerId="ADAL" clId="{BDCD0AD3-3328-44CA-86BE-F192E03F048F}" dt="2020-09-02T14:54:41.269" v="2445" actId="1076"/>
          <ac:spMkLst>
            <pc:docMk/>
            <pc:sldMk cId="2148427546" sldId="263"/>
            <ac:spMk id="90" creationId="{9411A1F2-73DD-47A6-850B-47E437A62CEC}"/>
          </ac:spMkLst>
        </pc:spChg>
        <pc:spChg chg="mod">
          <ac:chgData name="Craig Gallen" userId="14771b97-1bdc-427e-a474-81c2bcf53bab" providerId="ADAL" clId="{BDCD0AD3-3328-44CA-86BE-F192E03F048F}" dt="2020-09-02T14:54:41.269" v="2445" actId="1076"/>
          <ac:spMkLst>
            <pc:docMk/>
            <pc:sldMk cId="2148427546" sldId="263"/>
            <ac:spMk id="91" creationId="{3F201D8C-18A7-4D7B-A9F3-B7030AD1BF8B}"/>
          </ac:spMkLst>
        </pc:spChg>
        <pc:spChg chg="add">
          <ac:chgData name="Craig Gallen" userId="14771b97-1bdc-427e-a474-81c2bcf53bab" providerId="ADAL" clId="{BDCD0AD3-3328-44CA-86BE-F192E03F048F}" dt="2020-09-02T14:48:05.226" v="2397" actId="11529"/>
          <ac:spMkLst>
            <pc:docMk/>
            <pc:sldMk cId="2148427546" sldId="263"/>
            <ac:spMk id="92" creationId="{6B83C7C4-ACD6-45FC-9620-38C9B7BE5F9E}"/>
          </ac:spMkLst>
        </pc:spChg>
        <pc:spChg chg="mod">
          <ac:chgData name="Craig Gallen" userId="14771b97-1bdc-427e-a474-81c2bcf53bab" providerId="ADAL" clId="{BDCD0AD3-3328-44CA-86BE-F192E03F048F}" dt="2020-09-02T17:34:03.551" v="3899" actId="14100"/>
          <ac:spMkLst>
            <pc:docMk/>
            <pc:sldMk cId="2148427546" sldId="263"/>
            <ac:spMk id="164" creationId="{1B3E4DED-A156-48DF-9E27-FB2AE30A4976}"/>
          </ac:spMkLst>
        </pc:spChg>
        <pc:spChg chg="mod">
          <ac:chgData name="Craig Gallen" userId="14771b97-1bdc-427e-a474-81c2bcf53bab" providerId="ADAL" clId="{BDCD0AD3-3328-44CA-86BE-F192E03F048F}" dt="2020-09-02T17:34:03.551" v="3899" actId="14100"/>
          <ac:spMkLst>
            <pc:docMk/>
            <pc:sldMk cId="2148427546" sldId="263"/>
            <ac:spMk id="165" creationId="{0CF31A31-D8DB-4DEB-B9B4-B5D954371A63}"/>
          </ac:spMkLst>
        </pc:spChg>
        <pc:grpChg chg="add mod topLvl">
          <ac:chgData name="Craig Gallen" userId="14771b97-1bdc-427e-a474-81c2bcf53bab" providerId="ADAL" clId="{BDCD0AD3-3328-44CA-86BE-F192E03F048F}" dt="2020-09-02T14:54:41.269" v="2445" actId="1076"/>
          <ac:grpSpMkLst>
            <pc:docMk/>
            <pc:sldMk cId="2148427546" sldId="263"/>
            <ac:grpSpMk id="7" creationId="{0364A48C-C955-4C25-A9FF-7728F2311166}"/>
          </ac:grpSpMkLst>
        </pc:grpChg>
        <pc:grpChg chg="add mod topLvl">
          <ac:chgData name="Craig Gallen" userId="14771b97-1bdc-427e-a474-81c2bcf53bab" providerId="ADAL" clId="{BDCD0AD3-3328-44CA-86BE-F192E03F048F}" dt="2020-09-02T14:52:09.448" v="2433" actId="1076"/>
          <ac:grpSpMkLst>
            <pc:docMk/>
            <pc:sldMk cId="2148427546" sldId="263"/>
            <ac:grpSpMk id="8" creationId="{A8AEBB3A-1307-4A0B-AC42-0FC1F7D0DB54}"/>
          </ac:grpSpMkLst>
        </pc:grpChg>
        <pc:grpChg chg="add mod topLvl">
          <ac:chgData name="Craig Gallen" userId="14771b97-1bdc-427e-a474-81c2bcf53bab" providerId="ADAL" clId="{BDCD0AD3-3328-44CA-86BE-F192E03F048F}" dt="2020-09-02T14:58:16.391" v="2469" actId="1076"/>
          <ac:grpSpMkLst>
            <pc:docMk/>
            <pc:sldMk cId="2148427546" sldId="263"/>
            <ac:grpSpMk id="11" creationId="{8256AEFC-FE00-4064-80C6-1F640C6C4B72}"/>
          </ac:grpSpMkLst>
        </pc:grpChg>
        <pc:grpChg chg="add mod topLvl">
          <ac:chgData name="Craig Gallen" userId="14771b97-1bdc-427e-a474-81c2bcf53bab" providerId="ADAL" clId="{BDCD0AD3-3328-44CA-86BE-F192E03F048F}" dt="2020-09-02T14:52:09.448" v="2433" actId="1076"/>
          <ac:grpSpMkLst>
            <pc:docMk/>
            <pc:sldMk cId="2148427546" sldId="263"/>
            <ac:grpSpMk id="14" creationId="{1B70B613-30E7-49CD-9587-AFCACF317E08}"/>
          </ac:grpSpMkLst>
        </pc:grpChg>
        <pc:grpChg chg="add mod topLvl">
          <ac:chgData name="Craig Gallen" userId="14771b97-1bdc-427e-a474-81c2bcf53bab" providerId="ADAL" clId="{BDCD0AD3-3328-44CA-86BE-F192E03F048F}" dt="2020-09-02T14:47:43.759" v="2396" actId="1076"/>
          <ac:grpSpMkLst>
            <pc:docMk/>
            <pc:sldMk cId="2148427546" sldId="263"/>
            <ac:grpSpMk id="17" creationId="{59C0FFC6-EA8C-471E-A62C-7A675F0676EC}"/>
          </ac:grpSpMkLst>
        </pc:grpChg>
        <pc:grpChg chg="add mod">
          <ac:chgData name="Craig Gallen" userId="14771b97-1bdc-427e-a474-81c2bcf53bab" providerId="ADAL" clId="{BDCD0AD3-3328-44CA-86BE-F192E03F048F}" dt="2020-09-10T20:54:00.179" v="5305" actId="164"/>
          <ac:grpSpMkLst>
            <pc:docMk/>
            <pc:sldMk cId="2148427546" sldId="263"/>
            <ac:grpSpMk id="23" creationId="{B2FD95B0-3DDE-49DA-9981-BCEC3E2FA7E2}"/>
          </ac:grpSpMkLst>
        </pc:grpChg>
        <pc:grpChg chg="add mod topLvl">
          <ac:chgData name="Craig Gallen" userId="14771b97-1bdc-427e-a474-81c2bcf53bab" providerId="ADAL" clId="{BDCD0AD3-3328-44CA-86BE-F192E03F048F}" dt="2020-09-02T17:34:21.848" v="3900" actId="1076"/>
          <ac:grpSpMkLst>
            <pc:docMk/>
            <pc:sldMk cId="2148427546" sldId="263"/>
            <ac:grpSpMk id="50" creationId="{7C820F24-11EA-498C-9BD4-8A15A498096F}"/>
          </ac:grpSpMkLst>
        </pc:grpChg>
        <pc:grpChg chg="add mod topLvl">
          <ac:chgData name="Craig Gallen" userId="14771b97-1bdc-427e-a474-81c2bcf53bab" providerId="ADAL" clId="{BDCD0AD3-3328-44CA-86BE-F192E03F048F}" dt="2020-09-02T14:52:30.038" v="2435" actId="1076"/>
          <ac:grpSpMkLst>
            <pc:docMk/>
            <pc:sldMk cId="2148427546" sldId="263"/>
            <ac:grpSpMk id="51" creationId="{3EDC3D76-C9A1-4961-9A50-2EA3D131CECE}"/>
          </ac:grpSpMkLst>
        </pc:grpChg>
        <pc:grpChg chg="add mod topLvl">
          <ac:chgData name="Craig Gallen" userId="14771b97-1bdc-427e-a474-81c2bcf53bab" providerId="ADAL" clId="{BDCD0AD3-3328-44CA-86BE-F192E03F048F}" dt="2020-09-02T14:52:09.448" v="2433" actId="1076"/>
          <ac:grpSpMkLst>
            <pc:docMk/>
            <pc:sldMk cId="2148427546" sldId="263"/>
            <ac:grpSpMk id="52" creationId="{21B53672-DF9B-406D-9B22-9EEBC1EFF6B8}"/>
          </ac:grpSpMkLst>
        </pc:grpChg>
        <pc:grpChg chg="add mod topLvl">
          <ac:chgData name="Craig Gallen" userId="14771b97-1bdc-427e-a474-81c2bcf53bab" providerId="ADAL" clId="{BDCD0AD3-3328-44CA-86BE-F192E03F048F}" dt="2020-09-02T15:17:11.453" v="2698" actId="14100"/>
          <ac:grpSpMkLst>
            <pc:docMk/>
            <pc:sldMk cId="2148427546" sldId="263"/>
            <ac:grpSpMk id="53" creationId="{3CE487A2-F1DE-4899-99CA-3F9F5BB5E792}"/>
          </ac:grpSpMkLst>
        </pc:grpChg>
        <pc:grpChg chg="add mod topLvl">
          <ac:chgData name="Craig Gallen" userId="14771b97-1bdc-427e-a474-81c2bcf53bab" providerId="ADAL" clId="{BDCD0AD3-3328-44CA-86BE-F192E03F048F}" dt="2020-09-02T14:51:55.942" v="2432" actId="1076"/>
          <ac:grpSpMkLst>
            <pc:docMk/>
            <pc:sldMk cId="2148427546" sldId="263"/>
            <ac:grpSpMk id="54" creationId="{C06A6648-C1DE-448E-B5EC-B2041FFEC502}"/>
          </ac:grpSpMkLst>
        </pc:grpChg>
        <pc:grpChg chg="add mod topLvl">
          <ac:chgData name="Craig Gallen" userId="14771b97-1bdc-427e-a474-81c2bcf53bab" providerId="ADAL" clId="{BDCD0AD3-3328-44CA-86BE-F192E03F048F}" dt="2020-09-02T14:52:52.334" v="2438" actId="1076"/>
          <ac:grpSpMkLst>
            <pc:docMk/>
            <pc:sldMk cId="2148427546" sldId="263"/>
            <ac:grpSpMk id="55" creationId="{8703B6AA-3383-4654-9B56-A2A830E736A0}"/>
          </ac:grpSpMkLst>
        </pc:grpChg>
        <pc:grpChg chg="add mod topLvl">
          <ac:chgData name="Craig Gallen" userId="14771b97-1bdc-427e-a474-81c2bcf53bab" providerId="ADAL" clId="{BDCD0AD3-3328-44CA-86BE-F192E03F048F}" dt="2020-09-02T14:52:39.445" v="2437" actId="1076"/>
          <ac:grpSpMkLst>
            <pc:docMk/>
            <pc:sldMk cId="2148427546" sldId="263"/>
            <ac:grpSpMk id="58" creationId="{8729B539-206B-4AF8-B1AE-BC33CB151D61}"/>
          </ac:grpSpMkLst>
        </pc:grpChg>
        <pc:grpChg chg="add mod topLvl">
          <ac:chgData name="Craig Gallen" userId="14771b97-1bdc-427e-a474-81c2bcf53bab" providerId="ADAL" clId="{BDCD0AD3-3328-44CA-86BE-F192E03F048F}" dt="2020-09-02T14:54:35.031" v="2444" actId="1076"/>
          <ac:grpSpMkLst>
            <pc:docMk/>
            <pc:sldMk cId="2148427546" sldId="263"/>
            <ac:grpSpMk id="65" creationId="{D9B40A1E-B75A-47B1-B89C-FF81451FF6B1}"/>
          </ac:grpSpMkLst>
        </pc:grpChg>
        <pc:grpChg chg="add mod topLvl">
          <ac:chgData name="Craig Gallen" userId="14771b97-1bdc-427e-a474-81c2bcf53bab" providerId="ADAL" clId="{BDCD0AD3-3328-44CA-86BE-F192E03F048F}" dt="2020-09-02T14:52:09.448" v="2433" actId="1076"/>
          <ac:grpSpMkLst>
            <pc:docMk/>
            <pc:sldMk cId="2148427546" sldId="263"/>
            <ac:grpSpMk id="70" creationId="{A69595D3-84D2-45C1-9AEB-12CD63727264}"/>
          </ac:grpSpMkLst>
        </pc:grpChg>
        <pc:grpChg chg="add mod topLvl">
          <ac:chgData name="Craig Gallen" userId="14771b97-1bdc-427e-a474-81c2bcf53bab" providerId="ADAL" clId="{BDCD0AD3-3328-44CA-86BE-F192E03F048F}" dt="2020-09-02T15:04:45.567" v="2563" actId="14100"/>
          <ac:grpSpMkLst>
            <pc:docMk/>
            <pc:sldMk cId="2148427546" sldId="263"/>
            <ac:grpSpMk id="73" creationId="{F243BC81-693C-4C2A-A0F0-FF239B8970A4}"/>
          </ac:grpSpMkLst>
        </pc:grpChg>
        <pc:grpChg chg="add mod topLvl">
          <ac:chgData name="Craig Gallen" userId="14771b97-1bdc-427e-a474-81c2bcf53bab" providerId="ADAL" clId="{BDCD0AD3-3328-44CA-86BE-F192E03F048F}" dt="2020-09-02T14:59:31.279" v="2473" actId="1076"/>
          <ac:grpSpMkLst>
            <pc:docMk/>
            <pc:sldMk cId="2148427546" sldId="263"/>
            <ac:grpSpMk id="76" creationId="{BA9D0D52-AC1B-479F-89FB-164C4DA64AC6}"/>
          </ac:grpSpMkLst>
        </pc:grpChg>
        <pc:grpChg chg="add mod topLvl">
          <ac:chgData name="Craig Gallen" userId="14771b97-1bdc-427e-a474-81c2bcf53bab" providerId="ADAL" clId="{BDCD0AD3-3328-44CA-86BE-F192E03F048F}" dt="2020-09-02T14:44:36.734" v="2378" actId="1076"/>
          <ac:grpSpMkLst>
            <pc:docMk/>
            <pc:sldMk cId="2148427546" sldId="263"/>
            <ac:grpSpMk id="82" creationId="{E7DE7EFA-863D-477D-B7BB-BED1FC531B1F}"/>
          </ac:grpSpMkLst>
        </pc:grpChg>
        <pc:grpChg chg="add del mod">
          <ac:chgData name="Craig Gallen" userId="14771b97-1bdc-427e-a474-81c2bcf53bab" providerId="ADAL" clId="{BDCD0AD3-3328-44CA-86BE-F192E03F048F}" dt="2020-09-02T14:30:24.623" v="2228" actId="165"/>
          <ac:grpSpMkLst>
            <pc:docMk/>
            <pc:sldMk cId="2148427546" sldId="263"/>
            <ac:grpSpMk id="85" creationId="{4DC5B34A-36B6-4FDB-A910-BE9C08F8AA16}"/>
          </ac:grpSpMkLst>
        </pc:grpChg>
        <pc:grpChg chg="add mod">
          <ac:chgData name="Craig Gallen" userId="14771b97-1bdc-427e-a474-81c2bcf53bab" providerId="ADAL" clId="{BDCD0AD3-3328-44CA-86BE-F192E03F048F}" dt="2020-09-02T14:52:09.448" v="2433" actId="1076"/>
          <ac:grpSpMkLst>
            <pc:docMk/>
            <pc:sldMk cId="2148427546" sldId="263"/>
            <ac:grpSpMk id="86" creationId="{552FECFB-D506-4903-803E-EB11E9D63C83}"/>
          </ac:grpSpMkLst>
        </pc:grpChg>
        <pc:grpChg chg="add mod">
          <ac:chgData name="Craig Gallen" userId="14771b97-1bdc-427e-a474-81c2bcf53bab" providerId="ADAL" clId="{BDCD0AD3-3328-44CA-86BE-F192E03F048F}" dt="2020-09-02T14:54:41.269" v="2445" actId="1076"/>
          <ac:grpSpMkLst>
            <pc:docMk/>
            <pc:sldMk cId="2148427546" sldId="263"/>
            <ac:grpSpMk id="89" creationId="{F05831AF-881D-49C7-812C-FB02B25AE399}"/>
          </ac:grpSpMkLst>
        </pc:grpChg>
        <pc:grpChg chg="add mod">
          <ac:chgData name="Craig Gallen" userId="14771b97-1bdc-427e-a474-81c2bcf53bab" providerId="ADAL" clId="{BDCD0AD3-3328-44CA-86BE-F192E03F048F}" dt="2020-09-02T17:34:03.551" v="3899" actId="14100"/>
          <ac:grpSpMkLst>
            <pc:docMk/>
            <pc:sldMk cId="2148427546" sldId="263"/>
            <ac:grpSpMk id="163" creationId="{7E8529FE-A03B-4DE8-99B8-428CC29F0925}"/>
          </ac:grpSpMkLst>
        </pc:grpChg>
        <pc:cxnChg chg="add mod">
          <ac:chgData name="Craig Gallen" userId="14771b97-1bdc-427e-a474-81c2bcf53bab" providerId="ADAL" clId="{BDCD0AD3-3328-44CA-86BE-F192E03F048F}" dt="2020-09-10T20:54:00.179" v="5305" actId="164"/>
          <ac:cxnSpMkLst>
            <pc:docMk/>
            <pc:sldMk cId="2148427546" sldId="263"/>
            <ac:cxnSpMk id="6" creationId="{9D5926BC-5F3F-4640-9841-3F5A2E4B4FDE}"/>
          </ac:cxnSpMkLst>
        </pc:cxnChg>
        <pc:cxnChg chg="add mod topLvl">
          <ac:chgData name="Craig Gallen" userId="14771b97-1bdc-427e-a474-81c2bcf53bab" providerId="ADAL" clId="{BDCD0AD3-3328-44CA-86BE-F192E03F048F}" dt="2020-09-02T15:12:40.949" v="2567" actId="1076"/>
          <ac:cxnSpMkLst>
            <pc:docMk/>
            <pc:sldMk cId="2148427546" sldId="263"/>
            <ac:cxnSpMk id="49" creationId="{EC9CDA43-053C-4D1B-8B14-C6937F42DB5D}"/>
          </ac:cxnSpMkLst>
        </pc:cxnChg>
        <pc:cxnChg chg="add del mod">
          <ac:chgData name="Craig Gallen" userId="14771b97-1bdc-427e-a474-81c2bcf53bab" providerId="ADAL" clId="{BDCD0AD3-3328-44CA-86BE-F192E03F048F}" dt="2020-09-02T14:50:51.192" v="2414" actId="478"/>
          <ac:cxnSpMkLst>
            <pc:docMk/>
            <pc:sldMk cId="2148427546" sldId="263"/>
            <ac:cxnSpMk id="95" creationId="{3DC4FBF5-E991-41CD-A7CC-EA873D246667}"/>
          </ac:cxnSpMkLst>
        </pc:cxnChg>
        <pc:cxnChg chg="add mod">
          <ac:chgData name="Craig Gallen" userId="14771b97-1bdc-427e-a474-81c2bcf53bab" providerId="ADAL" clId="{BDCD0AD3-3328-44CA-86BE-F192E03F048F}" dt="2020-09-10T20:54:00.179" v="5305" actId="164"/>
          <ac:cxnSpMkLst>
            <pc:docMk/>
            <pc:sldMk cId="2148427546" sldId="263"/>
            <ac:cxnSpMk id="100" creationId="{7FFCF2FF-9A5A-40C4-8F02-B2F5BB57721F}"/>
          </ac:cxnSpMkLst>
        </pc:cxnChg>
        <pc:cxnChg chg="add mod">
          <ac:chgData name="Craig Gallen" userId="14771b97-1bdc-427e-a474-81c2bcf53bab" providerId="ADAL" clId="{BDCD0AD3-3328-44CA-86BE-F192E03F048F}" dt="2020-09-10T20:51:33.619" v="5228" actId="108"/>
          <ac:cxnSpMkLst>
            <pc:docMk/>
            <pc:sldMk cId="2148427546" sldId="263"/>
            <ac:cxnSpMk id="101" creationId="{78FAB4E0-C007-43F9-AB7D-8F3BDB69640D}"/>
          </ac:cxnSpMkLst>
        </pc:cxnChg>
        <pc:cxnChg chg="add mod">
          <ac:chgData name="Craig Gallen" userId="14771b97-1bdc-427e-a474-81c2bcf53bab" providerId="ADAL" clId="{BDCD0AD3-3328-44CA-86BE-F192E03F048F}" dt="2020-09-10T20:51:32.467" v="5227" actId="108"/>
          <ac:cxnSpMkLst>
            <pc:docMk/>
            <pc:sldMk cId="2148427546" sldId="263"/>
            <ac:cxnSpMk id="103" creationId="{4201EC91-26B7-472F-8D18-FFD6AE93AB76}"/>
          </ac:cxnSpMkLst>
        </pc:cxnChg>
        <pc:cxnChg chg="add mod">
          <ac:chgData name="Craig Gallen" userId="14771b97-1bdc-427e-a474-81c2bcf53bab" providerId="ADAL" clId="{BDCD0AD3-3328-44CA-86BE-F192E03F048F}" dt="2020-09-10T20:51:18.678" v="5223" actId="108"/>
          <ac:cxnSpMkLst>
            <pc:docMk/>
            <pc:sldMk cId="2148427546" sldId="263"/>
            <ac:cxnSpMk id="107" creationId="{545DC3FA-1DF0-41C9-A47E-88DC3FCA9C50}"/>
          </ac:cxnSpMkLst>
        </pc:cxnChg>
        <pc:cxnChg chg="add del mod">
          <ac:chgData name="Craig Gallen" userId="14771b97-1bdc-427e-a474-81c2bcf53bab" providerId="ADAL" clId="{BDCD0AD3-3328-44CA-86BE-F192E03F048F}" dt="2020-09-02T14:55:35.631" v="2453" actId="478"/>
          <ac:cxnSpMkLst>
            <pc:docMk/>
            <pc:sldMk cId="2148427546" sldId="263"/>
            <ac:cxnSpMk id="109" creationId="{37FA0744-2B42-4727-9679-217ED37CB38F}"/>
          </ac:cxnSpMkLst>
        </pc:cxnChg>
        <pc:cxnChg chg="add mod">
          <ac:chgData name="Craig Gallen" userId="14771b97-1bdc-427e-a474-81c2bcf53bab" providerId="ADAL" clId="{BDCD0AD3-3328-44CA-86BE-F192E03F048F}" dt="2020-09-10T20:50:10.305" v="5213" actId="692"/>
          <ac:cxnSpMkLst>
            <pc:docMk/>
            <pc:sldMk cId="2148427546" sldId="263"/>
            <ac:cxnSpMk id="113" creationId="{CB015B11-438B-4135-B148-3E8EB4CE4BDA}"/>
          </ac:cxnSpMkLst>
        </pc:cxnChg>
        <pc:cxnChg chg="add mod">
          <ac:chgData name="Craig Gallen" userId="14771b97-1bdc-427e-a474-81c2bcf53bab" providerId="ADAL" clId="{BDCD0AD3-3328-44CA-86BE-F192E03F048F}" dt="2020-09-10T20:51:04.433" v="5219" actId="692"/>
          <ac:cxnSpMkLst>
            <pc:docMk/>
            <pc:sldMk cId="2148427546" sldId="263"/>
            <ac:cxnSpMk id="115" creationId="{E8F1D06F-8C94-43E3-BA3C-2CACC01E1261}"/>
          </ac:cxnSpMkLst>
        </pc:cxnChg>
        <pc:cxnChg chg="add mod">
          <ac:chgData name="Craig Gallen" userId="14771b97-1bdc-427e-a474-81c2bcf53bab" providerId="ADAL" clId="{BDCD0AD3-3328-44CA-86BE-F192E03F048F}" dt="2020-09-10T20:51:08.141" v="5220" actId="108"/>
          <ac:cxnSpMkLst>
            <pc:docMk/>
            <pc:sldMk cId="2148427546" sldId="263"/>
            <ac:cxnSpMk id="117" creationId="{1D7E43A9-677C-4960-A1F8-CDE0C8199427}"/>
          </ac:cxnSpMkLst>
        </pc:cxnChg>
        <pc:cxnChg chg="add mod">
          <ac:chgData name="Craig Gallen" userId="14771b97-1bdc-427e-a474-81c2bcf53bab" providerId="ADAL" clId="{BDCD0AD3-3328-44CA-86BE-F192E03F048F}" dt="2020-09-10T20:50:14.707" v="5214" actId="108"/>
          <ac:cxnSpMkLst>
            <pc:docMk/>
            <pc:sldMk cId="2148427546" sldId="263"/>
            <ac:cxnSpMk id="119" creationId="{BEF4884A-D70A-4B9B-9F16-E22B60354E58}"/>
          </ac:cxnSpMkLst>
        </pc:cxnChg>
        <pc:cxnChg chg="add mod">
          <ac:chgData name="Craig Gallen" userId="14771b97-1bdc-427e-a474-81c2bcf53bab" providerId="ADAL" clId="{BDCD0AD3-3328-44CA-86BE-F192E03F048F}" dt="2020-09-10T20:50:18.811" v="5215" actId="108"/>
          <ac:cxnSpMkLst>
            <pc:docMk/>
            <pc:sldMk cId="2148427546" sldId="263"/>
            <ac:cxnSpMk id="121" creationId="{C90C3A99-8911-4311-9815-A0B0D4C7874E}"/>
          </ac:cxnSpMkLst>
        </pc:cxnChg>
        <pc:cxnChg chg="add mod">
          <ac:chgData name="Craig Gallen" userId="14771b97-1bdc-427e-a474-81c2bcf53bab" providerId="ADAL" clId="{BDCD0AD3-3328-44CA-86BE-F192E03F048F}" dt="2020-09-10T20:50:23.009" v="5216" actId="108"/>
          <ac:cxnSpMkLst>
            <pc:docMk/>
            <pc:sldMk cId="2148427546" sldId="263"/>
            <ac:cxnSpMk id="123" creationId="{D99D0AAE-FB8E-4F19-9F9D-F3DEB1BFF71F}"/>
          </ac:cxnSpMkLst>
        </pc:cxnChg>
        <pc:cxnChg chg="add mod">
          <ac:chgData name="Craig Gallen" userId="14771b97-1bdc-427e-a474-81c2bcf53bab" providerId="ADAL" clId="{BDCD0AD3-3328-44CA-86BE-F192E03F048F}" dt="2020-09-10T20:51:11.880" v="5221" actId="108"/>
          <ac:cxnSpMkLst>
            <pc:docMk/>
            <pc:sldMk cId="2148427546" sldId="263"/>
            <ac:cxnSpMk id="125" creationId="{5D973692-D4C6-40CB-A682-FE088549E481}"/>
          </ac:cxnSpMkLst>
        </pc:cxnChg>
        <pc:cxnChg chg="add mod">
          <ac:chgData name="Craig Gallen" userId="14771b97-1bdc-427e-a474-81c2bcf53bab" providerId="ADAL" clId="{BDCD0AD3-3328-44CA-86BE-F192E03F048F}" dt="2020-09-10T20:51:15.132" v="5222" actId="108"/>
          <ac:cxnSpMkLst>
            <pc:docMk/>
            <pc:sldMk cId="2148427546" sldId="263"/>
            <ac:cxnSpMk id="127" creationId="{5F102897-7698-4274-A36F-5E65B70CBCB6}"/>
          </ac:cxnSpMkLst>
        </pc:cxnChg>
        <pc:cxnChg chg="add mod">
          <ac:chgData name="Craig Gallen" userId="14771b97-1bdc-427e-a474-81c2bcf53bab" providerId="ADAL" clId="{BDCD0AD3-3328-44CA-86BE-F192E03F048F}" dt="2020-09-10T20:54:29.175" v="5307" actId="108"/>
          <ac:cxnSpMkLst>
            <pc:docMk/>
            <pc:sldMk cId="2148427546" sldId="263"/>
            <ac:cxnSpMk id="129" creationId="{CCFC5DDD-56AD-4381-BC7F-A6F983E11DA8}"/>
          </ac:cxnSpMkLst>
        </pc:cxnChg>
        <pc:cxnChg chg="add mod">
          <ac:chgData name="Craig Gallen" userId="14771b97-1bdc-427e-a474-81c2bcf53bab" providerId="ADAL" clId="{BDCD0AD3-3328-44CA-86BE-F192E03F048F}" dt="2020-09-10T20:54:32.326" v="5308" actId="108"/>
          <ac:cxnSpMkLst>
            <pc:docMk/>
            <pc:sldMk cId="2148427546" sldId="263"/>
            <ac:cxnSpMk id="131" creationId="{A621E0C2-D7ED-4251-8708-576B159C4853}"/>
          </ac:cxnSpMkLst>
        </pc:cxnChg>
        <pc:cxnChg chg="add mod">
          <ac:chgData name="Craig Gallen" userId="14771b97-1bdc-427e-a474-81c2bcf53bab" providerId="ADAL" clId="{BDCD0AD3-3328-44CA-86BE-F192E03F048F}" dt="2020-09-10T20:51:27.821" v="5226" actId="108"/>
          <ac:cxnSpMkLst>
            <pc:docMk/>
            <pc:sldMk cId="2148427546" sldId="263"/>
            <ac:cxnSpMk id="133" creationId="{A183F013-A5F2-4C36-9647-B0EA00D66FF1}"/>
          </ac:cxnSpMkLst>
        </pc:cxnChg>
        <pc:cxnChg chg="add mod">
          <ac:chgData name="Craig Gallen" userId="14771b97-1bdc-427e-a474-81c2bcf53bab" providerId="ADAL" clId="{BDCD0AD3-3328-44CA-86BE-F192E03F048F}" dt="2020-09-10T20:51:43.304" v="5234" actId="108"/>
          <ac:cxnSpMkLst>
            <pc:docMk/>
            <pc:sldMk cId="2148427546" sldId="263"/>
            <ac:cxnSpMk id="135" creationId="{8D4672EC-C07F-4AFA-A15E-A62E8935581D}"/>
          </ac:cxnSpMkLst>
        </pc:cxnChg>
        <pc:cxnChg chg="add mod">
          <ac:chgData name="Craig Gallen" userId="14771b97-1bdc-427e-a474-81c2bcf53bab" providerId="ADAL" clId="{BDCD0AD3-3328-44CA-86BE-F192E03F048F}" dt="2020-09-10T20:51:38.737" v="5231" actId="108"/>
          <ac:cxnSpMkLst>
            <pc:docMk/>
            <pc:sldMk cId="2148427546" sldId="263"/>
            <ac:cxnSpMk id="137" creationId="{2E4F7B91-187F-43C6-BCB5-1FEDAD975637}"/>
          </ac:cxnSpMkLst>
        </pc:cxnChg>
        <pc:cxnChg chg="add mod">
          <ac:chgData name="Craig Gallen" userId="14771b97-1bdc-427e-a474-81c2bcf53bab" providerId="ADAL" clId="{BDCD0AD3-3328-44CA-86BE-F192E03F048F}" dt="2020-09-10T20:51:41.759" v="5233" actId="108"/>
          <ac:cxnSpMkLst>
            <pc:docMk/>
            <pc:sldMk cId="2148427546" sldId="263"/>
            <ac:cxnSpMk id="140" creationId="{6DC710AD-4110-4C2A-AAD8-59A75CC187DF}"/>
          </ac:cxnSpMkLst>
        </pc:cxnChg>
        <pc:cxnChg chg="add mod">
          <ac:chgData name="Craig Gallen" userId="14771b97-1bdc-427e-a474-81c2bcf53bab" providerId="ADAL" clId="{BDCD0AD3-3328-44CA-86BE-F192E03F048F}" dt="2020-09-10T20:51:44.887" v="5235" actId="108"/>
          <ac:cxnSpMkLst>
            <pc:docMk/>
            <pc:sldMk cId="2148427546" sldId="263"/>
            <ac:cxnSpMk id="142" creationId="{5E627490-3535-41F5-85D9-0E8D2B82717B}"/>
          </ac:cxnSpMkLst>
        </pc:cxnChg>
        <pc:cxnChg chg="add mod">
          <ac:chgData name="Craig Gallen" userId="14771b97-1bdc-427e-a474-81c2bcf53bab" providerId="ADAL" clId="{BDCD0AD3-3328-44CA-86BE-F192E03F048F}" dt="2020-09-10T20:51:40.085" v="5232" actId="108"/>
          <ac:cxnSpMkLst>
            <pc:docMk/>
            <pc:sldMk cId="2148427546" sldId="263"/>
            <ac:cxnSpMk id="144" creationId="{F3F2D2F5-9B83-44D1-9415-5D667DF7AC86}"/>
          </ac:cxnSpMkLst>
        </pc:cxnChg>
        <pc:cxnChg chg="add">
          <ac:chgData name="Craig Gallen" userId="14771b97-1bdc-427e-a474-81c2bcf53bab" providerId="ADAL" clId="{BDCD0AD3-3328-44CA-86BE-F192E03F048F}" dt="2020-09-02T14:59:46.361" v="2474" actId="11529"/>
          <ac:cxnSpMkLst>
            <pc:docMk/>
            <pc:sldMk cId="2148427546" sldId="263"/>
            <ac:cxnSpMk id="146" creationId="{BE8E8E87-CA29-4B12-92AF-5842166EE791}"/>
          </ac:cxnSpMkLst>
        </pc:cxnChg>
        <pc:cxnChg chg="add mod">
          <ac:chgData name="Craig Gallen" userId="14771b97-1bdc-427e-a474-81c2bcf53bab" providerId="ADAL" clId="{BDCD0AD3-3328-44CA-86BE-F192E03F048F}" dt="2020-09-10T20:51:20.624" v="5224" actId="108"/>
          <ac:cxnSpMkLst>
            <pc:docMk/>
            <pc:sldMk cId="2148427546" sldId="263"/>
            <ac:cxnSpMk id="148" creationId="{9D7E0E4B-F847-4BA1-9C3E-A85922B0F9B7}"/>
          </ac:cxnSpMkLst>
        </pc:cxnChg>
        <pc:cxnChg chg="add mod">
          <ac:chgData name="Craig Gallen" userId="14771b97-1bdc-427e-a474-81c2bcf53bab" providerId="ADAL" clId="{BDCD0AD3-3328-44CA-86BE-F192E03F048F}" dt="2020-09-10T20:51:22.043" v="5225" actId="108"/>
          <ac:cxnSpMkLst>
            <pc:docMk/>
            <pc:sldMk cId="2148427546" sldId="263"/>
            <ac:cxnSpMk id="150" creationId="{3B3B0F13-F4CF-48F8-BC08-1BFB639B2231}"/>
          </ac:cxnSpMkLst>
        </pc:cxnChg>
        <pc:cxnChg chg="add mod">
          <ac:chgData name="Craig Gallen" userId="14771b97-1bdc-427e-a474-81c2bcf53bab" providerId="ADAL" clId="{BDCD0AD3-3328-44CA-86BE-F192E03F048F}" dt="2020-09-10T20:51:35.977" v="5229" actId="108"/>
          <ac:cxnSpMkLst>
            <pc:docMk/>
            <pc:sldMk cId="2148427546" sldId="263"/>
            <ac:cxnSpMk id="152" creationId="{838A39DE-4570-4D7A-8586-9ECF14654CB4}"/>
          </ac:cxnSpMkLst>
        </pc:cxnChg>
        <pc:cxnChg chg="add mod">
          <ac:chgData name="Craig Gallen" userId="14771b97-1bdc-427e-a474-81c2bcf53bab" providerId="ADAL" clId="{BDCD0AD3-3328-44CA-86BE-F192E03F048F}" dt="2020-09-10T20:51:37.242" v="5230" actId="108"/>
          <ac:cxnSpMkLst>
            <pc:docMk/>
            <pc:sldMk cId="2148427546" sldId="263"/>
            <ac:cxnSpMk id="154" creationId="{027D5C34-27EB-4B81-9EC3-13D7A2E456CC}"/>
          </ac:cxnSpMkLst>
        </pc:cxnChg>
        <pc:cxnChg chg="add mod">
          <ac:chgData name="Craig Gallen" userId="14771b97-1bdc-427e-a474-81c2bcf53bab" providerId="ADAL" clId="{BDCD0AD3-3328-44CA-86BE-F192E03F048F}" dt="2020-09-10T20:51:46.111" v="5236" actId="108"/>
          <ac:cxnSpMkLst>
            <pc:docMk/>
            <pc:sldMk cId="2148427546" sldId="263"/>
            <ac:cxnSpMk id="156" creationId="{58C8E64F-BEF3-4BD7-A52A-2B0A122F5DCE}"/>
          </ac:cxnSpMkLst>
        </pc:cxnChg>
        <pc:cxnChg chg="add mod">
          <ac:chgData name="Craig Gallen" userId="14771b97-1bdc-427e-a474-81c2bcf53bab" providerId="ADAL" clId="{BDCD0AD3-3328-44CA-86BE-F192E03F048F}" dt="2020-09-02T17:34:39.968" v="3905" actId="14100"/>
          <ac:cxnSpMkLst>
            <pc:docMk/>
            <pc:sldMk cId="2148427546" sldId="263"/>
            <ac:cxnSpMk id="168" creationId="{4DA646C5-84A8-47A0-8A50-97AFC44E5FAC}"/>
          </ac:cxnSpMkLst>
        </pc:cxnChg>
      </pc:sldChg>
      <pc:sldChg chg="modSp new mod">
        <pc:chgData name="Craig Gallen" userId="14771b97-1bdc-427e-a474-81c2bcf53bab" providerId="ADAL" clId="{BDCD0AD3-3328-44CA-86BE-F192E03F048F}" dt="2020-09-02T16:29:42.932" v="3180" actId="20577"/>
        <pc:sldMkLst>
          <pc:docMk/>
          <pc:sldMk cId="3688275900" sldId="264"/>
        </pc:sldMkLst>
        <pc:spChg chg="mod">
          <ac:chgData name="Craig Gallen" userId="14771b97-1bdc-427e-a474-81c2bcf53bab" providerId="ADAL" clId="{BDCD0AD3-3328-44CA-86BE-F192E03F048F}" dt="2020-09-02T15:50:11.054" v="2945" actId="20577"/>
          <ac:spMkLst>
            <pc:docMk/>
            <pc:sldMk cId="3688275900" sldId="264"/>
            <ac:spMk id="2" creationId="{6676AFBA-09F8-491E-96A6-E4749CFEFD64}"/>
          </ac:spMkLst>
        </pc:spChg>
        <pc:spChg chg="mod">
          <ac:chgData name="Craig Gallen" userId="14771b97-1bdc-427e-a474-81c2bcf53bab" providerId="ADAL" clId="{BDCD0AD3-3328-44CA-86BE-F192E03F048F}" dt="2020-09-02T16:29:42.932" v="3180" actId="20577"/>
          <ac:spMkLst>
            <pc:docMk/>
            <pc:sldMk cId="3688275900" sldId="264"/>
            <ac:spMk id="3" creationId="{F72E1358-CD95-492B-A05B-DE5FDA6F1C4B}"/>
          </ac:spMkLst>
        </pc:spChg>
      </pc:sldChg>
      <pc:sldChg chg="addSp delSp modSp new mod">
        <pc:chgData name="Craig Gallen" userId="14771b97-1bdc-427e-a474-81c2bcf53bab" providerId="ADAL" clId="{BDCD0AD3-3328-44CA-86BE-F192E03F048F}" dt="2020-09-02T17:35:52.014" v="3922" actId="14100"/>
        <pc:sldMkLst>
          <pc:docMk/>
          <pc:sldMk cId="898415844" sldId="265"/>
        </pc:sldMkLst>
        <pc:spChg chg="mod">
          <ac:chgData name="Craig Gallen" userId="14771b97-1bdc-427e-a474-81c2bcf53bab" providerId="ADAL" clId="{BDCD0AD3-3328-44CA-86BE-F192E03F048F}" dt="2020-09-02T17:18:40.896" v="3400" actId="20577"/>
          <ac:spMkLst>
            <pc:docMk/>
            <pc:sldMk cId="898415844" sldId="265"/>
            <ac:spMk id="2" creationId="{A223F918-AC66-49DE-94A9-D7E1C05C159D}"/>
          </ac:spMkLst>
        </pc:spChg>
        <pc:spChg chg="mod">
          <ac:chgData name="Craig Gallen" userId="14771b97-1bdc-427e-a474-81c2bcf53bab" providerId="ADAL" clId="{BDCD0AD3-3328-44CA-86BE-F192E03F048F}" dt="2020-09-02T17:18:52.503" v="3420" actId="20577"/>
          <ac:spMkLst>
            <pc:docMk/>
            <pc:sldMk cId="898415844" sldId="265"/>
            <ac:spMk id="3" creationId="{D8F9DDBA-F041-4FBF-8D96-DF1B6D34FF6D}"/>
          </ac:spMkLst>
        </pc:spChg>
        <pc:spChg chg="add del">
          <ac:chgData name="Craig Gallen" userId="14771b97-1bdc-427e-a474-81c2bcf53bab" providerId="ADAL" clId="{BDCD0AD3-3328-44CA-86BE-F192E03F048F}" dt="2020-09-02T17:08:46.183" v="3184" actId="478"/>
          <ac:spMkLst>
            <pc:docMk/>
            <pc:sldMk cId="898415844" sldId="265"/>
            <ac:spMk id="5" creationId="{7698145A-2EA5-4B9F-A026-F1E50249884B}"/>
          </ac:spMkLst>
        </pc:spChg>
        <pc:spChg chg="mod">
          <ac:chgData name="Craig Gallen" userId="14771b97-1bdc-427e-a474-81c2bcf53bab" providerId="ADAL" clId="{BDCD0AD3-3328-44CA-86BE-F192E03F048F}" dt="2020-09-02T17:35:26.823" v="3919" actId="1076"/>
          <ac:spMkLst>
            <pc:docMk/>
            <pc:sldMk cId="898415844" sldId="265"/>
            <ac:spMk id="7" creationId="{579BB14F-003D-4728-81C8-A4DDAD3139F7}"/>
          </ac:spMkLst>
        </pc:spChg>
        <pc:spChg chg="mod">
          <ac:chgData name="Craig Gallen" userId="14771b97-1bdc-427e-a474-81c2bcf53bab" providerId="ADAL" clId="{BDCD0AD3-3328-44CA-86BE-F192E03F048F}" dt="2020-09-02T17:35:26.823" v="3919" actId="1076"/>
          <ac:spMkLst>
            <pc:docMk/>
            <pc:sldMk cId="898415844" sldId="265"/>
            <ac:spMk id="8" creationId="{0DF3CFE0-A5F6-4437-A4A5-C4B778BDE977}"/>
          </ac:spMkLst>
        </pc:spChg>
        <pc:spChg chg="mod">
          <ac:chgData name="Craig Gallen" userId="14771b97-1bdc-427e-a474-81c2bcf53bab" providerId="ADAL" clId="{BDCD0AD3-3328-44CA-86BE-F192E03F048F}" dt="2020-09-02T17:15:20.505" v="3330" actId="1076"/>
          <ac:spMkLst>
            <pc:docMk/>
            <pc:sldMk cId="898415844" sldId="265"/>
            <ac:spMk id="10" creationId="{170575FD-E849-4445-AAA6-ED0C1F8E15D1}"/>
          </ac:spMkLst>
        </pc:spChg>
        <pc:spChg chg="mod">
          <ac:chgData name="Craig Gallen" userId="14771b97-1bdc-427e-a474-81c2bcf53bab" providerId="ADAL" clId="{BDCD0AD3-3328-44CA-86BE-F192E03F048F}" dt="2020-09-02T17:15:20.505" v="3330" actId="1076"/>
          <ac:spMkLst>
            <pc:docMk/>
            <pc:sldMk cId="898415844" sldId="265"/>
            <ac:spMk id="11" creationId="{A07676F4-00F1-45C3-8741-6EA18BED9148}"/>
          </ac:spMkLst>
        </pc:spChg>
        <pc:spChg chg="mod">
          <ac:chgData name="Craig Gallen" userId="14771b97-1bdc-427e-a474-81c2bcf53bab" providerId="ADAL" clId="{BDCD0AD3-3328-44CA-86BE-F192E03F048F}" dt="2020-09-02T17:15:20.505" v="3330" actId="1076"/>
          <ac:spMkLst>
            <pc:docMk/>
            <pc:sldMk cId="898415844" sldId="265"/>
            <ac:spMk id="14" creationId="{1603AB26-25DD-4CF5-A515-F6F20D98A326}"/>
          </ac:spMkLst>
        </pc:spChg>
        <pc:spChg chg="mod">
          <ac:chgData name="Craig Gallen" userId="14771b97-1bdc-427e-a474-81c2bcf53bab" providerId="ADAL" clId="{BDCD0AD3-3328-44CA-86BE-F192E03F048F}" dt="2020-09-02T17:15:20.505" v="3330" actId="1076"/>
          <ac:spMkLst>
            <pc:docMk/>
            <pc:sldMk cId="898415844" sldId="265"/>
            <ac:spMk id="15" creationId="{EBADA3C9-D94E-4DB1-8460-D157F3E0F9A8}"/>
          </ac:spMkLst>
        </pc:spChg>
        <pc:spChg chg="mod">
          <ac:chgData name="Craig Gallen" userId="14771b97-1bdc-427e-a474-81c2bcf53bab" providerId="ADAL" clId="{BDCD0AD3-3328-44CA-86BE-F192E03F048F}" dt="2020-09-02T17:15:20.505" v="3330" actId="1076"/>
          <ac:spMkLst>
            <pc:docMk/>
            <pc:sldMk cId="898415844" sldId="265"/>
            <ac:spMk id="17" creationId="{EEA0F6FE-4CA6-4219-8E40-D946454C2886}"/>
          </ac:spMkLst>
        </pc:spChg>
        <pc:spChg chg="mod">
          <ac:chgData name="Craig Gallen" userId="14771b97-1bdc-427e-a474-81c2bcf53bab" providerId="ADAL" clId="{BDCD0AD3-3328-44CA-86BE-F192E03F048F}" dt="2020-09-02T17:15:20.505" v="3330" actId="1076"/>
          <ac:spMkLst>
            <pc:docMk/>
            <pc:sldMk cId="898415844" sldId="265"/>
            <ac:spMk id="18" creationId="{1ED2F229-D17A-4448-8386-CBF509453E1A}"/>
          </ac:spMkLst>
        </pc:spChg>
        <pc:spChg chg="mod">
          <ac:chgData name="Craig Gallen" userId="14771b97-1bdc-427e-a474-81c2bcf53bab" providerId="ADAL" clId="{BDCD0AD3-3328-44CA-86BE-F192E03F048F}" dt="2020-09-02T17:15:20.505" v="3330" actId="1076"/>
          <ac:spMkLst>
            <pc:docMk/>
            <pc:sldMk cId="898415844" sldId="265"/>
            <ac:spMk id="20" creationId="{2EACBDB6-49C3-4C10-9554-D1675A038C84}"/>
          </ac:spMkLst>
        </pc:spChg>
        <pc:spChg chg="mod">
          <ac:chgData name="Craig Gallen" userId="14771b97-1bdc-427e-a474-81c2bcf53bab" providerId="ADAL" clId="{BDCD0AD3-3328-44CA-86BE-F192E03F048F}" dt="2020-09-02T17:15:20.505" v="3330" actId="1076"/>
          <ac:spMkLst>
            <pc:docMk/>
            <pc:sldMk cId="898415844" sldId="265"/>
            <ac:spMk id="21" creationId="{9E5CE436-8436-4F3F-A1ED-50FE1AE73A13}"/>
          </ac:spMkLst>
        </pc:spChg>
        <pc:spChg chg="mod">
          <ac:chgData name="Craig Gallen" userId="14771b97-1bdc-427e-a474-81c2bcf53bab" providerId="ADAL" clId="{BDCD0AD3-3328-44CA-86BE-F192E03F048F}" dt="2020-09-02T17:15:44.352" v="3332" actId="1076"/>
          <ac:spMkLst>
            <pc:docMk/>
            <pc:sldMk cId="898415844" sldId="265"/>
            <ac:spMk id="35" creationId="{E67A6388-0728-4EF3-98F0-82D499F34ABE}"/>
          </ac:spMkLst>
        </pc:spChg>
        <pc:spChg chg="mod">
          <ac:chgData name="Craig Gallen" userId="14771b97-1bdc-427e-a474-81c2bcf53bab" providerId="ADAL" clId="{BDCD0AD3-3328-44CA-86BE-F192E03F048F}" dt="2020-09-02T17:15:44.352" v="3332" actId="1076"/>
          <ac:spMkLst>
            <pc:docMk/>
            <pc:sldMk cId="898415844" sldId="265"/>
            <ac:spMk id="36" creationId="{310E9916-D640-42F5-8F4A-139C2F30A0F8}"/>
          </ac:spMkLst>
        </pc:spChg>
        <pc:spChg chg="mod">
          <ac:chgData name="Craig Gallen" userId="14771b97-1bdc-427e-a474-81c2bcf53bab" providerId="ADAL" clId="{BDCD0AD3-3328-44CA-86BE-F192E03F048F}" dt="2020-09-02T17:15:44.352" v="3332" actId="1076"/>
          <ac:spMkLst>
            <pc:docMk/>
            <pc:sldMk cId="898415844" sldId="265"/>
            <ac:spMk id="38" creationId="{D5284084-D219-4AB7-91A7-7DBE0CFAA968}"/>
          </ac:spMkLst>
        </pc:spChg>
        <pc:spChg chg="mod">
          <ac:chgData name="Craig Gallen" userId="14771b97-1bdc-427e-a474-81c2bcf53bab" providerId="ADAL" clId="{BDCD0AD3-3328-44CA-86BE-F192E03F048F}" dt="2020-09-02T17:15:44.352" v="3332" actId="1076"/>
          <ac:spMkLst>
            <pc:docMk/>
            <pc:sldMk cId="898415844" sldId="265"/>
            <ac:spMk id="39" creationId="{7C3E503A-5C5B-4852-A772-0BA0FF8E3E22}"/>
          </ac:spMkLst>
        </pc:spChg>
        <pc:spChg chg="mod">
          <ac:chgData name="Craig Gallen" userId="14771b97-1bdc-427e-a474-81c2bcf53bab" providerId="ADAL" clId="{BDCD0AD3-3328-44CA-86BE-F192E03F048F}" dt="2020-09-02T17:16:17" v="3338" actId="20577"/>
          <ac:spMkLst>
            <pc:docMk/>
            <pc:sldMk cId="898415844" sldId="265"/>
            <ac:spMk id="41" creationId="{DAFF8972-607F-498D-94A2-00F82E1D5193}"/>
          </ac:spMkLst>
        </pc:spChg>
        <pc:spChg chg="mod">
          <ac:chgData name="Craig Gallen" userId="14771b97-1bdc-427e-a474-81c2bcf53bab" providerId="ADAL" clId="{BDCD0AD3-3328-44CA-86BE-F192E03F048F}" dt="2020-09-02T17:16:05.784" v="3334" actId="1076"/>
          <ac:spMkLst>
            <pc:docMk/>
            <pc:sldMk cId="898415844" sldId="265"/>
            <ac:spMk id="42" creationId="{255C3A6E-151A-4028-B991-C498BD2398DC}"/>
          </ac:spMkLst>
        </pc:spChg>
        <pc:spChg chg="mod">
          <ac:chgData name="Craig Gallen" userId="14771b97-1bdc-427e-a474-81c2bcf53bab" providerId="ADAL" clId="{BDCD0AD3-3328-44CA-86BE-F192E03F048F}" dt="2020-09-02T17:16:05.784" v="3334" actId="1076"/>
          <ac:spMkLst>
            <pc:docMk/>
            <pc:sldMk cId="898415844" sldId="265"/>
            <ac:spMk id="44" creationId="{196368BB-AA70-489F-8225-E68F5595C9A3}"/>
          </ac:spMkLst>
        </pc:spChg>
        <pc:spChg chg="mod">
          <ac:chgData name="Craig Gallen" userId="14771b97-1bdc-427e-a474-81c2bcf53bab" providerId="ADAL" clId="{BDCD0AD3-3328-44CA-86BE-F192E03F048F}" dt="2020-09-02T17:16:10.499" v="3336" actId="20577"/>
          <ac:spMkLst>
            <pc:docMk/>
            <pc:sldMk cId="898415844" sldId="265"/>
            <ac:spMk id="45" creationId="{7753680C-7CBA-4DF8-ACDC-431197C79F4F}"/>
          </ac:spMkLst>
        </pc:spChg>
        <pc:spChg chg="mod">
          <ac:chgData name="Craig Gallen" userId="14771b97-1bdc-427e-a474-81c2bcf53bab" providerId="ADAL" clId="{BDCD0AD3-3328-44CA-86BE-F192E03F048F}" dt="2020-09-02T17:17:10.956" v="3368" actId="20577"/>
          <ac:spMkLst>
            <pc:docMk/>
            <pc:sldMk cId="898415844" sldId="265"/>
            <ac:spMk id="51" creationId="{B8BC1627-1D20-401C-8A2A-F682B5659089}"/>
          </ac:spMkLst>
        </pc:spChg>
        <pc:spChg chg="mod">
          <ac:chgData name="Craig Gallen" userId="14771b97-1bdc-427e-a474-81c2bcf53bab" providerId="ADAL" clId="{BDCD0AD3-3328-44CA-86BE-F192E03F048F}" dt="2020-09-02T17:17:05.037" v="3366" actId="20577"/>
          <ac:spMkLst>
            <pc:docMk/>
            <pc:sldMk cId="898415844" sldId="265"/>
            <ac:spMk id="52" creationId="{13B80D27-0C48-453A-A791-35F53CB45657}"/>
          </ac:spMkLst>
        </pc:spChg>
        <pc:spChg chg="add mod">
          <ac:chgData name="Craig Gallen" userId="14771b97-1bdc-427e-a474-81c2bcf53bab" providerId="ADAL" clId="{BDCD0AD3-3328-44CA-86BE-F192E03F048F}" dt="2020-09-02T17:19:06.952" v="3433" actId="20577"/>
          <ac:spMkLst>
            <pc:docMk/>
            <pc:sldMk cId="898415844" sldId="265"/>
            <ac:spMk id="59" creationId="{4444CBBD-E32B-4B5A-8E65-171F1C30F945}"/>
          </ac:spMkLst>
        </pc:spChg>
        <pc:spChg chg="mod">
          <ac:chgData name="Craig Gallen" userId="14771b97-1bdc-427e-a474-81c2bcf53bab" providerId="ADAL" clId="{BDCD0AD3-3328-44CA-86BE-F192E03F048F}" dt="2020-09-02T17:35:29.672" v="3920" actId="1076"/>
          <ac:spMkLst>
            <pc:docMk/>
            <pc:sldMk cId="898415844" sldId="265"/>
            <ac:spMk id="61" creationId="{5EB785E0-4CDD-479A-8431-AEFF847872CE}"/>
          </ac:spMkLst>
        </pc:spChg>
        <pc:spChg chg="mod">
          <ac:chgData name="Craig Gallen" userId="14771b97-1bdc-427e-a474-81c2bcf53bab" providerId="ADAL" clId="{BDCD0AD3-3328-44CA-86BE-F192E03F048F}" dt="2020-09-02T17:35:29.672" v="3920" actId="1076"/>
          <ac:spMkLst>
            <pc:docMk/>
            <pc:sldMk cId="898415844" sldId="265"/>
            <ac:spMk id="62" creationId="{82932087-671D-4271-AEA4-57EF03BD6AA3}"/>
          </ac:spMkLst>
        </pc:spChg>
        <pc:grpChg chg="add mod">
          <ac:chgData name="Craig Gallen" userId="14771b97-1bdc-427e-a474-81c2bcf53bab" providerId="ADAL" clId="{BDCD0AD3-3328-44CA-86BE-F192E03F048F}" dt="2020-09-02T17:35:26.823" v="3919" actId="1076"/>
          <ac:grpSpMkLst>
            <pc:docMk/>
            <pc:sldMk cId="898415844" sldId="265"/>
            <ac:grpSpMk id="6" creationId="{E838B420-A4BC-47D8-AC92-BCDC39AA8BE2}"/>
          </ac:grpSpMkLst>
        </pc:grpChg>
        <pc:grpChg chg="add mod">
          <ac:chgData name="Craig Gallen" userId="14771b97-1bdc-427e-a474-81c2bcf53bab" providerId="ADAL" clId="{BDCD0AD3-3328-44CA-86BE-F192E03F048F}" dt="2020-09-02T17:15:20.505" v="3330" actId="1076"/>
          <ac:grpSpMkLst>
            <pc:docMk/>
            <pc:sldMk cId="898415844" sldId="265"/>
            <ac:grpSpMk id="9" creationId="{82A1874F-DFAB-486B-B78C-0547C6DC7BBC}"/>
          </ac:grpSpMkLst>
        </pc:grpChg>
        <pc:grpChg chg="add mod">
          <ac:chgData name="Craig Gallen" userId="14771b97-1bdc-427e-a474-81c2bcf53bab" providerId="ADAL" clId="{BDCD0AD3-3328-44CA-86BE-F192E03F048F}" dt="2020-09-02T17:15:20.505" v="3330" actId="1076"/>
          <ac:grpSpMkLst>
            <pc:docMk/>
            <pc:sldMk cId="898415844" sldId="265"/>
            <ac:grpSpMk id="13" creationId="{A0F1D17F-AE78-4E6F-AA25-7489D932B662}"/>
          </ac:grpSpMkLst>
        </pc:grpChg>
        <pc:grpChg chg="add mod">
          <ac:chgData name="Craig Gallen" userId="14771b97-1bdc-427e-a474-81c2bcf53bab" providerId="ADAL" clId="{BDCD0AD3-3328-44CA-86BE-F192E03F048F}" dt="2020-09-02T17:15:20.505" v="3330" actId="1076"/>
          <ac:grpSpMkLst>
            <pc:docMk/>
            <pc:sldMk cId="898415844" sldId="265"/>
            <ac:grpSpMk id="16" creationId="{6DEF2176-D242-4A34-AC2C-6FC749C15648}"/>
          </ac:grpSpMkLst>
        </pc:grpChg>
        <pc:grpChg chg="add mod">
          <ac:chgData name="Craig Gallen" userId="14771b97-1bdc-427e-a474-81c2bcf53bab" providerId="ADAL" clId="{BDCD0AD3-3328-44CA-86BE-F192E03F048F}" dt="2020-09-02T17:15:20.505" v="3330" actId="1076"/>
          <ac:grpSpMkLst>
            <pc:docMk/>
            <pc:sldMk cId="898415844" sldId="265"/>
            <ac:grpSpMk id="19" creationId="{5CB99C2A-8FD6-47A5-AE8A-017EF8EE48D0}"/>
          </ac:grpSpMkLst>
        </pc:grpChg>
        <pc:grpChg chg="add mod">
          <ac:chgData name="Craig Gallen" userId="14771b97-1bdc-427e-a474-81c2bcf53bab" providerId="ADAL" clId="{BDCD0AD3-3328-44CA-86BE-F192E03F048F}" dt="2020-09-02T17:15:44.352" v="3332" actId="1076"/>
          <ac:grpSpMkLst>
            <pc:docMk/>
            <pc:sldMk cId="898415844" sldId="265"/>
            <ac:grpSpMk id="34" creationId="{0E07F70F-732E-496C-BD3E-E43BA0A26341}"/>
          </ac:grpSpMkLst>
        </pc:grpChg>
        <pc:grpChg chg="add mod">
          <ac:chgData name="Craig Gallen" userId="14771b97-1bdc-427e-a474-81c2bcf53bab" providerId="ADAL" clId="{BDCD0AD3-3328-44CA-86BE-F192E03F048F}" dt="2020-09-02T17:15:44.352" v="3332" actId="1076"/>
          <ac:grpSpMkLst>
            <pc:docMk/>
            <pc:sldMk cId="898415844" sldId="265"/>
            <ac:grpSpMk id="37" creationId="{5113FD09-83A7-45E5-99B8-FD61642193F8}"/>
          </ac:grpSpMkLst>
        </pc:grpChg>
        <pc:grpChg chg="add mod">
          <ac:chgData name="Craig Gallen" userId="14771b97-1bdc-427e-a474-81c2bcf53bab" providerId="ADAL" clId="{BDCD0AD3-3328-44CA-86BE-F192E03F048F}" dt="2020-09-02T17:16:05.784" v="3334" actId="1076"/>
          <ac:grpSpMkLst>
            <pc:docMk/>
            <pc:sldMk cId="898415844" sldId="265"/>
            <ac:grpSpMk id="40" creationId="{B80F1C68-1A17-41FA-B8A6-2336A63D4F3F}"/>
          </ac:grpSpMkLst>
        </pc:grpChg>
        <pc:grpChg chg="add mod">
          <ac:chgData name="Craig Gallen" userId="14771b97-1bdc-427e-a474-81c2bcf53bab" providerId="ADAL" clId="{BDCD0AD3-3328-44CA-86BE-F192E03F048F}" dt="2020-09-02T17:16:05.784" v="3334" actId="1076"/>
          <ac:grpSpMkLst>
            <pc:docMk/>
            <pc:sldMk cId="898415844" sldId="265"/>
            <ac:grpSpMk id="43" creationId="{3D11490E-F81B-4317-9858-A7AEA3CD109A}"/>
          </ac:grpSpMkLst>
        </pc:grpChg>
        <pc:grpChg chg="add mod">
          <ac:chgData name="Craig Gallen" userId="14771b97-1bdc-427e-a474-81c2bcf53bab" providerId="ADAL" clId="{BDCD0AD3-3328-44CA-86BE-F192E03F048F}" dt="2020-09-02T17:16:51.112" v="3343" actId="1076"/>
          <ac:grpSpMkLst>
            <pc:docMk/>
            <pc:sldMk cId="898415844" sldId="265"/>
            <ac:grpSpMk id="50" creationId="{81242BF8-2B47-4CA3-AC70-1E1A84D7F0D6}"/>
          </ac:grpSpMkLst>
        </pc:grpChg>
        <pc:grpChg chg="add mod">
          <ac:chgData name="Craig Gallen" userId="14771b97-1bdc-427e-a474-81c2bcf53bab" providerId="ADAL" clId="{BDCD0AD3-3328-44CA-86BE-F192E03F048F}" dt="2020-09-02T17:35:29.672" v="3920" actId="1076"/>
          <ac:grpSpMkLst>
            <pc:docMk/>
            <pc:sldMk cId="898415844" sldId="265"/>
            <ac:grpSpMk id="60" creationId="{2B6DD46C-EA6F-4521-B3C7-15B581AA7D80}"/>
          </ac:grpSpMkLst>
        </pc:grpChg>
        <pc:cxnChg chg="add mod">
          <ac:chgData name="Craig Gallen" userId="14771b97-1bdc-427e-a474-81c2bcf53bab" providerId="ADAL" clId="{BDCD0AD3-3328-44CA-86BE-F192E03F048F}" dt="2020-09-02T17:35:26.823" v="3919" actId="1076"/>
          <ac:cxnSpMkLst>
            <pc:docMk/>
            <pc:sldMk cId="898415844" sldId="265"/>
            <ac:cxnSpMk id="12" creationId="{212C9309-601F-4B6A-AADE-A0961850D221}"/>
          </ac:cxnSpMkLst>
        </pc:cxnChg>
        <pc:cxnChg chg="add mod">
          <ac:chgData name="Craig Gallen" userId="14771b97-1bdc-427e-a474-81c2bcf53bab" providerId="ADAL" clId="{BDCD0AD3-3328-44CA-86BE-F192E03F048F}" dt="2020-09-02T17:15:20.505" v="3330" actId="1076"/>
          <ac:cxnSpMkLst>
            <pc:docMk/>
            <pc:sldMk cId="898415844" sldId="265"/>
            <ac:cxnSpMk id="23" creationId="{748B548E-AB11-4F8B-BF34-2FFB36627321}"/>
          </ac:cxnSpMkLst>
        </pc:cxnChg>
        <pc:cxnChg chg="add mod">
          <ac:chgData name="Craig Gallen" userId="14771b97-1bdc-427e-a474-81c2bcf53bab" providerId="ADAL" clId="{BDCD0AD3-3328-44CA-86BE-F192E03F048F}" dt="2020-09-02T17:15:20.505" v="3330" actId="1076"/>
          <ac:cxnSpMkLst>
            <pc:docMk/>
            <pc:sldMk cId="898415844" sldId="265"/>
            <ac:cxnSpMk id="25" creationId="{CC7D7239-A6DB-41A7-A135-EED6DB375789}"/>
          </ac:cxnSpMkLst>
        </pc:cxnChg>
        <pc:cxnChg chg="add mod">
          <ac:chgData name="Craig Gallen" userId="14771b97-1bdc-427e-a474-81c2bcf53bab" providerId="ADAL" clId="{BDCD0AD3-3328-44CA-86BE-F192E03F048F}" dt="2020-09-02T17:15:20.505" v="3330" actId="1076"/>
          <ac:cxnSpMkLst>
            <pc:docMk/>
            <pc:sldMk cId="898415844" sldId="265"/>
            <ac:cxnSpMk id="28" creationId="{46101628-46EB-4B67-967B-0E1E68997FB4}"/>
          </ac:cxnSpMkLst>
        </pc:cxnChg>
        <pc:cxnChg chg="add mod">
          <ac:chgData name="Craig Gallen" userId="14771b97-1bdc-427e-a474-81c2bcf53bab" providerId="ADAL" clId="{BDCD0AD3-3328-44CA-86BE-F192E03F048F}" dt="2020-09-02T17:16:05.784" v="3334" actId="1076"/>
          <ac:cxnSpMkLst>
            <pc:docMk/>
            <pc:sldMk cId="898415844" sldId="265"/>
            <ac:cxnSpMk id="46" creationId="{459312A8-A924-4B43-9996-12DE48E4AA30}"/>
          </ac:cxnSpMkLst>
        </pc:cxnChg>
        <pc:cxnChg chg="add mod">
          <ac:chgData name="Craig Gallen" userId="14771b97-1bdc-427e-a474-81c2bcf53bab" providerId="ADAL" clId="{BDCD0AD3-3328-44CA-86BE-F192E03F048F}" dt="2020-09-02T17:16:30.800" v="3341" actId="14100"/>
          <ac:cxnSpMkLst>
            <pc:docMk/>
            <pc:sldMk cId="898415844" sldId="265"/>
            <ac:cxnSpMk id="47" creationId="{2FA0B203-5186-4FB8-86F0-69F2F833F55A}"/>
          </ac:cxnSpMkLst>
        </pc:cxnChg>
        <pc:cxnChg chg="add mod">
          <ac:chgData name="Craig Gallen" userId="14771b97-1bdc-427e-a474-81c2bcf53bab" providerId="ADAL" clId="{BDCD0AD3-3328-44CA-86BE-F192E03F048F}" dt="2020-09-02T17:17:37.600" v="3371" actId="14100"/>
          <ac:cxnSpMkLst>
            <pc:docMk/>
            <pc:sldMk cId="898415844" sldId="265"/>
            <ac:cxnSpMk id="53" creationId="{D2008955-13CF-42C3-8AE4-8FFF38F2624A}"/>
          </ac:cxnSpMkLst>
        </pc:cxnChg>
        <pc:cxnChg chg="add mod">
          <ac:chgData name="Craig Gallen" userId="14771b97-1bdc-427e-a474-81c2bcf53bab" providerId="ADAL" clId="{BDCD0AD3-3328-44CA-86BE-F192E03F048F}" dt="2020-09-02T17:17:46.424" v="3374" actId="14100"/>
          <ac:cxnSpMkLst>
            <pc:docMk/>
            <pc:sldMk cId="898415844" sldId="265"/>
            <ac:cxnSpMk id="56" creationId="{804E0E87-5322-40DD-9956-B88CF6054A06}"/>
          </ac:cxnSpMkLst>
        </pc:cxnChg>
        <pc:cxnChg chg="add mod">
          <ac:chgData name="Craig Gallen" userId="14771b97-1bdc-427e-a474-81c2bcf53bab" providerId="ADAL" clId="{BDCD0AD3-3328-44CA-86BE-F192E03F048F}" dt="2020-09-02T17:35:52.014" v="3922" actId="14100"/>
          <ac:cxnSpMkLst>
            <pc:docMk/>
            <pc:sldMk cId="898415844" sldId="265"/>
            <ac:cxnSpMk id="64" creationId="{2B45416C-B788-4CB5-963D-3E89F9052598}"/>
          </ac:cxnSpMkLst>
        </pc:cxnChg>
      </pc:sldChg>
      <pc:sldChg chg="addSp modSp new mod modClrScheme chgLayout">
        <pc:chgData name="Craig Gallen" userId="14771b97-1bdc-427e-a474-81c2bcf53bab" providerId="ADAL" clId="{BDCD0AD3-3328-44CA-86BE-F192E03F048F}" dt="2020-09-02T17:51:43.261" v="4745" actId="20577"/>
        <pc:sldMkLst>
          <pc:docMk/>
          <pc:sldMk cId="3555591273" sldId="266"/>
        </pc:sldMkLst>
        <pc:spChg chg="mod ord">
          <ac:chgData name="Craig Gallen" userId="14771b97-1bdc-427e-a474-81c2bcf53bab" providerId="ADAL" clId="{BDCD0AD3-3328-44CA-86BE-F192E03F048F}" dt="2020-09-02T17:51:43.261" v="4745" actId="20577"/>
          <ac:spMkLst>
            <pc:docMk/>
            <pc:sldMk cId="3555591273" sldId="266"/>
            <ac:spMk id="2" creationId="{F983313B-703A-433B-8841-7F72F43F3CA6}"/>
          </ac:spMkLst>
        </pc:spChg>
        <pc:spChg chg="mod ord">
          <ac:chgData name="Craig Gallen" userId="14771b97-1bdc-427e-a474-81c2bcf53bab" providerId="ADAL" clId="{BDCD0AD3-3328-44CA-86BE-F192E03F048F}" dt="2020-09-02T17:50:17.281" v="4715"/>
          <ac:spMkLst>
            <pc:docMk/>
            <pc:sldMk cId="3555591273" sldId="266"/>
            <ac:spMk id="3" creationId="{E92744A7-7A93-4540-BE75-9D9880BB990E}"/>
          </ac:spMkLst>
        </pc:spChg>
        <pc:spChg chg="add mod ord">
          <ac:chgData name="Craig Gallen" userId="14771b97-1bdc-427e-a474-81c2bcf53bab" providerId="ADAL" clId="{BDCD0AD3-3328-44CA-86BE-F192E03F048F}" dt="2020-09-02T17:51:24.764" v="4729" actId="20577"/>
          <ac:spMkLst>
            <pc:docMk/>
            <pc:sldMk cId="3555591273" sldId="266"/>
            <ac:spMk id="4" creationId="{4C19370A-4724-43DF-925C-0F9E10BB069E}"/>
          </ac:spMkLst>
        </pc:spChg>
      </pc:sldChg>
      <pc:sldChg chg="addSp delSp modSp new mod">
        <pc:chgData name="Craig Gallen" userId="14771b97-1bdc-427e-a474-81c2bcf53bab" providerId="ADAL" clId="{BDCD0AD3-3328-44CA-86BE-F192E03F048F}" dt="2020-09-04T15:40:10.809" v="5212" actId="1076"/>
        <pc:sldMkLst>
          <pc:docMk/>
          <pc:sldMk cId="1174232199" sldId="267"/>
        </pc:sldMkLst>
        <pc:spChg chg="mod">
          <ac:chgData name="Craig Gallen" userId="14771b97-1bdc-427e-a474-81c2bcf53bab" providerId="ADAL" clId="{BDCD0AD3-3328-44CA-86BE-F192E03F048F}" dt="2020-09-04T15:14:22.255" v="4757" actId="20577"/>
          <ac:spMkLst>
            <pc:docMk/>
            <pc:sldMk cId="1174232199" sldId="267"/>
            <ac:spMk id="2" creationId="{8A9BB6B6-6379-4DAC-8265-757B9A7CC5B0}"/>
          </ac:spMkLst>
        </pc:spChg>
        <pc:spChg chg="mod">
          <ac:chgData name="Craig Gallen" userId="14771b97-1bdc-427e-a474-81c2bcf53bab" providerId="ADAL" clId="{BDCD0AD3-3328-44CA-86BE-F192E03F048F}" dt="2020-09-04T15:39:59.783" v="5211" actId="20577"/>
          <ac:spMkLst>
            <pc:docMk/>
            <pc:sldMk cId="1174232199" sldId="267"/>
            <ac:spMk id="3" creationId="{C585C2EC-D9AB-4F7A-8096-EB1CAE8F3F96}"/>
          </ac:spMkLst>
        </pc:spChg>
        <pc:spChg chg="add mod">
          <ac:chgData name="Craig Gallen" userId="14771b97-1bdc-427e-a474-81c2bcf53bab" providerId="ADAL" clId="{BDCD0AD3-3328-44CA-86BE-F192E03F048F}" dt="2020-09-04T15:40:10.809" v="5212" actId="1076"/>
          <ac:spMkLst>
            <pc:docMk/>
            <pc:sldMk cId="1174232199" sldId="267"/>
            <ac:spMk id="5" creationId="{04F1E157-DF11-489B-8FEF-CFBD9B372541}"/>
          </ac:spMkLst>
        </pc:spChg>
        <pc:spChg chg="add mod">
          <ac:chgData name="Craig Gallen" userId="14771b97-1bdc-427e-a474-81c2bcf53bab" providerId="ADAL" clId="{BDCD0AD3-3328-44CA-86BE-F192E03F048F}" dt="2020-09-04T15:40:10.809" v="5212" actId="1076"/>
          <ac:spMkLst>
            <pc:docMk/>
            <pc:sldMk cId="1174232199" sldId="267"/>
            <ac:spMk id="7" creationId="{65001451-7F02-4FE1-BD32-6FB25558C7E4}"/>
          </ac:spMkLst>
        </pc:spChg>
        <pc:spChg chg="add mod">
          <ac:chgData name="Craig Gallen" userId="14771b97-1bdc-427e-a474-81c2bcf53bab" providerId="ADAL" clId="{BDCD0AD3-3328-44CA-86BE-F192E03F048F}" dt="2020-09-04T15:40:10.809" v="5212" actId="1076"/>
          <ac:spMkLst>
            <pc:docMk/>
            <pc:sldMk cId="1174232199" sldId="267"/>
            <ac:spMk id="8" creationId="{8C05CE23-5152-45B7-A7C2-62BF3C8CE977}"/>
          </ac:spMkLst>
        </pc:spChg>
        <pc:spChg chg="add mod">
          <ac:chgData name="Craig Gallen" userId="14771b97-1bdc-427e-a474-81c2bcf53bab" providerId="ADAL" clId="{BDCD0AD3-3328-44CA-86BE-F192E03F048F}" dt="2020-09-04T15:40:10.809" v="5212" actId="1076"/>
          <ac:spMkLst>
            <pc:docMk/>
            <pc:sldMk cId="1174232199" sldId="267"/>
            <ac:spMk id="10" creationId="{D91A2153-42E5-4E59-B0B2-6186220CB215}"/>
          </ac:spMkLst>
        </pc:spChg>
        <pc:spChg chg="add mod">
          <ac:chgData name="Craig Gallen" userId="14771b97-1bdc-427e-a474-81c2bcf53bab" providerId="ADAL" clId="{BDCD0AD3-3328-44CA-86BE-F192E03F048F}" dt="2020-09-04T15:40:10.809" v="5212" actId="1076"/>
          <ac:spMkLst>
            <pc:docMk/>
            <pc:sldMk cId="1174232199" sldId="267"/>
            <ac:spMk id="12" creationId="{884E198F-45BE-46F3-BA10-90ED552F63CF}"/>
          </ac:spMkLst>
        </pc:spChg>
        <pc:spChg chg="add mod">
          <ac:chgData name="Craig Gallen" userId="14771b97-1bdc-427e-a474-81c2bcf53bab" providerId="ADAL" clId="{BDCD0AD3-3328-44CA-86BE-F192E03F048F}" dt="2020-09-04T15:40:10.809" v="5212" actId="1076"/>
          <ac:spMkLst>
            <pc:docMk/>
            <pc:sldMk cId="1174232199" sldId="267"/>
            <ac:spMk id="14" creationId="{AF5FC93B-ED82-4451-8789-C802D586779B}"/>
          </ac:spMkLst>
        </pc:spChg>
        <pc:spChg chg="add mod">
          <ac:chgData name="Craig Gallen" userId="14771b97-1bdc-427e-a474-81c2bcf53bab" providerId="ADAL" clId="{BDCD0AD3-3328-44CA-86BE-F192E03F048F}" dt="2020-09-04T15:40:10.809" v="5212" actId="1076"/>
          <ac:spMkLst>
            <pc:docMk/>
            <pc:sldMk cId="1174232199" sldId="267"/>
            <ac:spMk id="15" creationId="{9D4075AD-A45D-4335-9A00-DED1C2791436}"/>
          </ac:spMkLst>
        </pc:spChg>
        <pc:spChg chg="add del mod">
          <ac:chgData name="Craig Gallen" userId="14771b97-1bdc-427e-a474-81c2bcf53bab" providerId="ADAL" clId="{BDCD0AD3-3328-44CA-86BE-F192E03F048F}" dt="2020-09-04T15:25:12.281" v="4822" actId="478"/>
          <ac:spMkLst>
            <pc:docMk/>
            <pc:sldMk cId="1174232199" sldId="267"/>
            <ac:spMk id="17" creationId="{ED7831F4-FF24-4827-856E-E98E52FBBE84}"/>
          </ac:spMkLst>
        </pc:spChg>
        <pc:spChg chg="add mod">
          <ac:chgData name="Craig Gallen" userId="14771b97-1bdc-427e-a474-81c2bcf53bab" providerId="ADAL" clId="{BDCD0AD3-3328-44CA-86BE-F192E03F048F}" dt="2020-09-04T15:40:10.809" v="5212" actId="1076"/>
          <ac:spMkLst>
            <pc:docMk/>
            <pc:sldMk cId="1174232199" sldId="267"/>
            <ac:spMk id="19" creationId="{6AD069F5-32B6-4AEF-8923-B8FE9A9D7E69}"/>
          </ac:spMkLst>
        </pc:spChg>
        <pc:spChg chg="add del mod">
          <ac:chgData name="Craig Gallen" userId="14771b97-1bdc-427e-a474-81c2bcf53bab" providerId="ADAL" clId="{BDCD0AD3-3328-44CA-86BE-F192E03F048F}" dt="2020-09-04T15:30:49.013" v="4858" actId="478"/>
          <ac:spMkLst>
            <pc:docMk/>
            <pc:sldMk cId="1174232199" sldId="267"/>
            <ac:spMk id="36" creationId="{92245FFC-7703-4A17-9329-853B0E524D7E}"/>
          </ac:spMkLst>
        </pc:spChg>
        <pc:spChg chg="add mod">
          <ac:chgData name="Craig Gallen" userId="14771b97-1bdc-427e-a474-81c2bcf53bab" providerId="ADAL" clId="{BDCD0AD3-3328-44CA-86BE-F192E03F048F}" dt="2020-09-04T15:33:55.516" v="4884" actId="164"/>
          <ac:spMkLst>
            <pc:docMk/>
            <pc:sldMk cId="1174232199" sldId="267"/>
            <ac:spMk id="37" creationId="{027403F8-A4A1-4B17-ABF4-5D5DC5DFE134}"/>
          </ac:spMkLst>
        </pc:spChg>
        <pc:spChg chg="add mod">
          <ac:chgData name="Craig Gallen" userId="14771b97-1bdc-427e-a474-81c2bcf53bab" providerId="ADAL" clId="{BDCD0AD3-3328-44CA-86BE-F192E03F048F}" dt="2020-09-04T15:33:55.516" v="4884" actId="164"/>
          <ac:spMkLst>
            <pc:docMk/>
            <pc:sldMk cId="1174232199" sldId="267"/>
            <ac:spMk id="38" creationId="{3C96AAE6-A65F-4AF6-B7A8-3B40078E195D}"/>
          </ac:spMkLst>
        </pc:spChg>
        <pc:spChg chg="add del">
          <ac:chgData name="Craig Gallen" userId="14771b97-1bdc-427e-a474-81c2bcf53bab" providerId="ADAL" clId="{BDCD0AD3-3328-44CA-86BE-F192E03F048F}" dt="2020-09-04T15:32:32.160" v="4870" actId="478"/>
          <ac:spMkLst>
            <pc:docMk/>
            <pc:sldMk cId="1174232199" sldId="267"/>
            <ac:spMk id="39" creationId="{0C3F58CD-5417-495F-A780-F842F0DC1263}"/>
          </ac:spMkLst>
        </pc:spChg>
        <pc:spChg chg="add mod">
          <ac:chgData name="Craig Gallen" userId="14771b97-1bdc-427e-a474-81c2bcf53bab" providerId="ADAL" clId="{BDCD0AD3-3328-44CA-86BE-F192E03F048F}" dt="2020-09-04T15:40:10.809" v="5212" actId="1076"/>
          <ac:spMkLst>
            <pc:docMk/>
            <pc:sldMk cId="1174232199" sldId="267"/>
            <ac:spMk id="41" creationId="{EF79F59C-DEEC-4151-9342-59F4E7BB615B}"/>
          </ac:spMkLst>
        </pc:spChg>
        <pc:spChg chg="add mod">
          <ac:chgData name="Craig Gallen" userId="14771b97-1bdc-427e-a474-81c2bcf53bab" providerId="ADAL" clId="{BDCD0AD3-3328-44CA-86BE-F192E03F048F}" dt="2020-09-04T15:40:10.809" v="5212" actId="1076"/>
          <ac:spMkLst>
            <pc:docMk/>
            <pc:sldMk cId="1174232199" sldId="267"/>
            <ac:spMk id="43" creationId="{5F6EAA93-9E72-4079-AD9D-CBA79B96B3AC}"/>
          </ac:spMkLst>
        </pc:spChg>
        <pc:spChg chg="add mod">
          <ac:chgData name="Craig Gallen" userId="14771b97-1bdc-427e-a474-81c2bcf53bab" providerId="ADAL" clId="{BDCD0AD3-3328-44CA-86BE-F192E03F048F}" dt="2020-09-04T15:40:10.809" v="5212" actId="1076"/>
          <ac:spMkLst>
            <pc:docMk/>
            <pc:sldMk cId="1174232199" sldId="267"/>
            <ac:spMk id="45" creationId="{07A314CD-A14E-4CFB-8BBC-F38DFAA5CAD5}"/>
          </ac:spMkLst>
        </pc:spChg>
        <pc:spChg chg="add mod">
          <ac:chgData name="Craig Gallen" userId="14771b97-1bdc-427e-a474-81c2bcf53bab" providerId="ADAL" clId="{BDCD0AD3-3328-44CA-86BE-F192E03F048F}" dt="2020-09-04T15:40:10.809" v="5212" actId="1076"/>
          <ac:spMkLst>
            <pc:docMk/>
            <pc:sldMk cId="1174232199" sldId="267"/>
            <ac:spMk id="54" creationId="{5E032CC8-EC4D-4E23-8D14-A0762304693D}"/>
          </ac:spMkLst>
        </pc:spChg>
        <pc:spChg chg="add mod">
          <ac:chgData name="Craig Gallen" userId="14771b97-1bdc-427e-a474-81c2bcf53bab" providerId="ADAL" clId="{BDCD0AD3-3328-44CA-86BE-F192E03F048F}" dt="2020-09-04T15:40:10.809" v="5212" actId="1076"/>
          <ac:spMkLst>
            <pc:docMk/>
            <pc:sldMk cId="1174232199" sldId="267"/>
            <ac:spMk id="56" creationId="{7EA71493-B6CA-43FC-99DD-286A62372D24}"/>
          </ac:spMkLst>
        </pc:spChg>
        <pc:spChg chg="add mod">
          <ac:chgData name="Craig Gallen" userId="14771b97-1bdc-427e-a474-81c2bcf53bab" providerId="ADAL" clId="{BDCD0AD3-3328-44CA-86BE-F192E03F048F}" dt="2020-09-04T15:40:10.809" v="5212" actId="1076"/>
          <ac:spMkLst>
            <pc:docMk/>
            <pc:sldMk cId="1174232199" sldId="267"/>
            <ac:spMk id="62" creationId="{F9AAD029-628E-45F8-B765-A876C1539387}"/>
          </ac:spMkLst>
        </pc:spChg>
        <pc:spChg chg="add mod">
          <ac:chgData name="Craig Gallen" userId="14771b97-1bdc-427e-a474-81c2bcf53bab" providerId="ADAL" clId="{BDCD0AD3-3328-44CA-86BE-F192E03F048F}" dt="2020-09-04T15:40:10.809" v="5212" actId="1076"/>
          <ac:spMkLst>
            <pc:docMk/>
            <pc:sldMk cId="1174232199" sldId="267"/>
            <ac:spMk id="64" creationId="{D9E7E0C3-B632-4906-A103-D3EF920A127A}"/>
          </ac:spMkLst>
        </pc:spChg>
        <pc:spChg chg="add mod">
          <ac:chgData name="Craig Gallen" userId="14771b97-1bdc-427e-a474-81c2bcf53bab" providerId="ADAL" clId="{BDCD0AD3-3328-44CA-86BE-F192E03F048F}" dt="2020-09-04T15:40:10.809" v="5212" actId="1076"/>
          <ac:spMkLst>
            <pc:docMk/>
            <pc:sldMk cId="1174232199" sldId="267"/>
            <ac:spMk id="66" creationId="{5D4667B0-6952-4B1B-8F14-3FAAA2295B4F}"/>
          </ac:spMkLst>
        </pc:spChg>
        <pc:spChg chg="add del mod">
          <ac:chgData name="Craig Gallen" userId="14771b97-1bdc-427e-a474-81c2bcf53bab" providerId="ADAL" clId="{BDCD0AD3-3328-44CA-86BE-F192E03F048F}" dt="2020-09-04T15:38:04.589" v="4976" actId="478"/>
          <ac:spMkLst>
            <pc:docMk/>
            <pc:sldMk cId="1174232199" sldId="267"/>
            <ac:spMk id="71" creationId="{17E4D97B-604E-4243-8A1B-CCBB45EF1696}"/>
          </ac:spMkLst>
        </pc:spChg>
        <pc:grpChg chg="add mod">
          <ac:chgData name="Craig Gallen" userId="14771b97-1bdc-427e-a474-81c2bcf53bab" providerId="ADAL" clId="{BDCD0AD3-3328-44CA-86BE-F192E03F048F}" dt="2020-09-04T15:40:10.809" v="5212" actId="1076"/>
          <ac:grpSpMkLst>
            <pc:docMk/>
            <pc:sldMk cId="1174232199" sldId="267"/>
            <ac:grpSpMk id="35" creationId="{BA9907A9-17B1-4641-A279-AC420CAB0C95}"/>
          </ac:grpSpMkLst>
        </pc:grpChg>
        <pc:grpChg chg="add mod">
          <ac:chgData name="Craig Gallen" userId="14771b97-1bdc-427e-a474-81c2bcf53bab" providerId="ADAL" clId="{BDCD0AD3-3328-44CA-86BE-F192E03F048F}" dt="2020-09-04T15:40:10.809" v="5212" actId="1076"/>
          <ac:grpSpMkLst>
            <pc:docMk/>
            <pc:sldMk cId="1174232199" sldId="267"/>
            <ac:grpSpMk id="52" creationId="{5603CA72-69EB-48EC-BAF9-771421EB5ECA}"/>
          </ac:grpSpMkLst>
        </pc:grpChg>
        <pc:cxnChg chg="add mod">
          <ac:chgData name="Craig Gallen" userId="14771b97-1bdc-427e-a474-81c2bcf53bab" providerId="ADAL" clId="{BDCD0AD3-3328-44CA-86BE-F192E03F048F}" dt="2020-09-04T15:40:10.809" v="5212" actId="1076"/>
          <ac:cxnSpMkLst>
            <pc:docMk/>
            <pc:sldMk cId="1174232199" sldId="267"/>
            <ac:cxnSpMk id="21" creationId="{3159A286-AFCF-4569-9FD0-EEBE9939A92A}"/>
          </ac:cxnSpMkLst>
        </pc:cxnChg>
        <pc:cxnChg chg="add mod">
          <ac:chgData name="Craig Gallen" userId="14771b97-1bdc-427e-a474-81c2bcf53bab" providerId="ADAL" clId="{BDCD0AD3-3328-44CA-86BE-F192E03F048F}" dt="2020-09-04T15:40:10.809" v="5212" actId="1076"/>
          <ac:cxnSpMkLst>
            <pc:docMk/>
            <pc:sldMk cId="1174232199" sldId="267"/>
            <ac:cxnSpMk id="22" creationId="{E1AB5F5B-D81E-4049-998B-31E408F920ED}"/>
          </ac:cxnSpMkLst>
        </pc:cxnChg>
        <pc:cxnChg chg="add mod">
          <ac:chgData name="Craig Gallen" userId="14771b97-1bdc-427e-a474-81c2bcf53bab" providerId="ADAL" clId="{BDCD0AD3-3328-44CA-86BE-F192E03F048F}" dt="2020-09-04T15:40:10.809" v="5212" actId="1076"/>
          <ac:cxnSpMkLst>
            <pc:docMk/>
            <pc:sldMk cId="1174232199" sldId="267"/>
            <ac:cxnSpMk id="25" creationId="{EB9DE47F-8500-4384-B0D2-5A029DC1AC4D}"/>
          </ac:cxnSpMkLst>
        </pc:cxnChg>
        <pc:cxnChg chg="add mod">
          <ac:chgData name="Craig Gallen" userId="14771b97-1bdc-427e-a474-81c2bcf53bab" providerId="ADAL" clId="{BDCD0AD3-3328-44CA-86BE-F192E03F048F}" dt="2020-09-04T15:40:10.809" v="5212" actId="1076"/>
          <ac:cxnSpMkLst>
            <pc:docMk/>
            <pc:sldMk cId="1174232199" sldId="267"/>
            <ac:cxnSpMk id="28" creationId="{606093C3-97F4-4F30-9C13-A970E87E78F5}"/>
          </ac:cxnSpMkLst>
        </pc:cxnChg>
        <pc:cxnChg chg="add mod">
          <ac:chgData name="Craig Gallen" userId="14771b97-1bdc-427e-a474-81c2bcf53bab" providerId="ADAL" clId="{BDCD0AD3-3328-44CA-86BE-F192E03F048F}" dt="2020-09-04T15:27:20.180" v="4841" actId="1076"/>
          <ac:cxnSpMkLst>
            <pc:docMk/>
            <pc:sldMk cId="1174232199" sldId="267"/>
            <ac:cxnSpMk id="31" creationId="{282C009E-3E13-49B8-B919-2C2EB641F2E2}"/>
          </ac:cxnSpMkLst>
        </pc:cxnChg>
        <pc:cxnChg chg="add mod">
          <ac:chgData name="Craig Gallen" userId="14771b97-1bdc-427e-a474-81c2bcf53bab" providerId="ADAL" clId="{BDCD0AD3-3328-44CA-86BE-F192E03F048F}" dt="2020-09-04T15:27:20.180" v="4841" actId="1076"/>
          <ac:cxnSpMkLst>
            <pc:docMk/>
            <pc:sldMk cId="1174232199" sldId="267"/>
            <ac:cxnSpMk id="32" creationId="{4BE9E70D-2E07-4014-82E8-F9476B30F770}"/>
          </ac:cxnSpMkLst>
        </pc:cxnChg>
        <pc:cxnChg chg="add mod">
          <ac:chgData name="Craig Gallen" userId="14771b97-1bdc-427e-a474-81c2bcf53bab" providerId="ADAL" clId="{BDCD0AD3-3328-44CA-86BE-F192E03F048F}" dt="2020-09-04T15:27:20.180" v="4841" actId="1076"/>
          <ac:cxnSpMkLst>
            <pc:docMk/>
            <pc:sldMk cId="1174232199" sldId="267"/>
            <ac:cxnSpMk id="33" creationId="{4C8E520F-22DE-4AC6-B92B-D786D5ACFF59}"/>
          </ac:cxnSpMkLst>
        </pc:cxnChg>
        <pc:cxnChg chg="add mod">
          <ac:chgData name="Craig Gallen" userId="14771b97-1bdc-427e-a474-81c2bcf53bab" providerId="ADAL" clId="{BDCD0AD3-3328-44CA-86BE-F192E03F048F}" dt="2020-09-04T15:27:20.180" v="4841" actId="1076"/>
          <ac:cxnSpMkLst>
            <pc:docMk/>
            <pc:sldMk cId="1174232199" sldId="267"/>
            <ac:cxnSpMk id="34" creationId="{DC6F08B1-B356-4AEA-BBF6-315BA19CA71F}"/>
          </ac:cxnSpMkLst>
        </pc:cxnChg>
        <pc:cxnChg chg="add mod">
          <ac:chgData name="Craig Gallen" userId="14771b97-1bdc-427e-a474-81c2bcf53bab" providerId="ADAL" clId="{BDCD0AD3-3328-44CA-86BE-F192E03F048F}" dt="2020-09-04T15:40:10.809" v="5212" actId="1076"/>
          <ac:cxnSpMkLst>
            <pc:docMk/>
            <pc:sldMk cId="1174232199" sldId="267"/>
            <ac:cxnSpMk id="47" creationId="{4E53F4DF-A74D-47EA-A886-F7CCD885CEFA}"/>
          </ac:cxnSpMkLst>
        </pc:cxnChg>
        <pc:cxnChg chg="add mod">
          <ac:chgData name="Craig Gallen" userId="14771b97-1bdc-427e-a474-81c2bcf53bab" providerId="ADAL" clId="{BDCD0AD3-3328-44CA-86BE-F192E03F048F}" dt="2020-09-04T15:40:10.809" v="5212" actId="1076"/>
          <ac:cxnSpMkLst>
            <pc:docMk/>
            <pc:sldMk cId="1174232199" sldId="267"/>
            <ac:cxnSpMk id="49" creationId="{04178A70-5DC9-46E6-A3DB-81D248054A2E}"/>
          </ac:cxnSpMkLst>
        </pc:cxnChg>
        <pc:cxnChg chg="add mod">
          <ac:chgData name="Craig Gallen" userId="14771b97-1bdc-427e-a474-81c2bcf53bab" providerId="ADAL" clId="{BDCD0AD3-3328-44CA-86BE-F192E03F048F}" dt="2020-09-04T15:40:10.809" v="5212" actId="1076"/>
          <ac:cxnSpMkLst>
            <pc:docMk/>
            <pc:sldMk cId="1174232199" sldId="267"/>
            <ac:cxnSpMk id="51" creationId="{E4ECC5E9-471B-44B6-9525-015F932C7D2F}"/>
          </ac:cxnSpMkLst>
        </pc:cxnChg>
        <pc:cxnChg chg="add mod">
          <ac:chgData name="Craig Gallen" userId="14771b97-1bdc-427e-a474-81c2bcf53bab" providerId="ADAL" clId="{BDCD0AD3-3328-44CA-86BE-F192E03F048F}" dt="2020-09-04T15:40:10.809" v="5212" actId="1076"/>
          <ac:cxnSpMkLst>
            <pc:docMk/>
            <pc:sldMk cId="1174232199" sldId="267"/>
            <ac:cxnSpMk id="58" creationId="{4985584D-5EA4-4FC9-B69C-3B8BF4D2C532}"/>
          </ac:cxnSpMkLst>
        </pc:cxnChg>
        <pc:cxnChg chg="add mod">
          <ac:chgData name="Craig Gallen" userId="14771b97-1bdc-427e-a474-81c2bcf53bab" providerId="ADAL" clId="{BDCD0AD3-3328-44CA-86BE-F192E03F048F}" dt="2020-09-04T15:40:10.809" v="5212" actId="1076"/>
          <ac:cxnSpMkLst>
            <pc:docMk/>
            <pc:sldMk cId="1174232199" sldId="267"/>
            <ac:cxnSpMk id="60" creationId="{E7989668-54A8-4FF1-8D5E-381796B1A6C9}"/>
          </ac:cxnSpMkLst>
        </pc:cxnChg>
        <pc:cxnChg chg="add mod">
          <ac:chgData name="Craig Gallen" userId="14771b97-1bdc-427e-a474-81c2bcf53bab" providerId="ADAL" clId="{BDCD0AD3-3328-44CA-86BE-F192E03F048F}" dt="2020-09-04T15:40:10.809" v="5212" actId="1076"/>
          <ac:cxnSpMkLst>
            <pc:docMk/>
            <pc:sldMk cId="1174232199" sldId="267"/>
            <ac:cxnSpMk id="76" creationId="{18F6752B-2115-405F-97DF-4A48628DDFD5}"/>
          </ac:cxnSpMkLst>
        </pc:cxnChg>
      </pc:sldChg>
      <pc:sldChg chg="del">
        <pc:chgData name="Craig Gallen" userId="14771b97-1bdc-427e-a474-81c2bcf53bab" providerId="ADAL" clId="{BDCD0AD3-3328-44CA-86BE-F192E03F048F}" dt="2020-09-02T10:29:17.849" v="32" actId="47"/>
        <pc:sldMkLst>
          <pc:docMk/>
          <pc:sldMk cId="3581030182" sldId="558"/>
        </pc:sldMkLst>
      </pc:sldChg>
      <pc:sldChg chg="del">
        <pc:chgData name="Craig Gallen" userId="14771b97-1bdc-427e-a474-81c2bcf53bab" providerId="ADAL" clId="{BDCD0AD3-3328-44CA-86BE-F192E03F048F}" dt="2020-09-02T10:29:16.584" v="31" actId="47"/>
        <pc:sldMkLst>
          <pc:docMk/>
          <pc:sldMk cId="1938084309" sldId="561"/>
        </pc:sldMkLst>
      </pc:sldChg>
      <pc:sldChg chg="del">
        <pc:chgData name="Craig Gallen" userId="14771b97-1bdc-427e-a474-81c2bcf53bab" providerId="ADAL" clId="{BDCD0AD3-3328-44CA-86BE-F192E03F048F}" dt="2020-09-02T10:29:15.267" v="30" actId="47"/>
        <pc:sldMkLst>
          <pc:docMk/>
          <pc:sldMk cId="1295602467" sldId="565"/>
        </pc:sldMkLst>
      </pc:sldChg>
      <pc:sldChg chg="del">
        <pc:chgData name="Craig Gallen" userId="14771b97-1bdc-427e-a474-81c2bcf53bab" providerId="ADAL" clId="{BDCD0AD3-3328-44CA-86BE-F192E03F048F}" dt="2020-09-02T10:29:06.399" v="21" actId="47"/>
        <pc:sldMkLst>
          <pc:docMk/>
          <pc:sldMk cId="2391756495" sldId="566"/>
        </pc:sldMkLst>
      </pc:sldChg>
      <pc:sldChg chg="del">
        <pc:chgData name="Craig Gallen" userId="14771b97-1bdc-427e-a474-81c2bcf53bab" providerId="ADAL" clId="{BDCD0AD3-3328-44CA-86BE-F192E03F048F}" dt="2020-09-02T10:29:04.183" v="19" actId="47"/>
        <pc:sldMkLst>
          <pc:docMk/>
          <pc:sldMk cId="459718600" sldId="567"/>
        </pc:sldMkLst>
      </pc:sldChg>
      <pc:sldChg chg="del">
        <pc:chgData name="Craig Gallen" userId="14771b97-1bdc-427e-a474-81c2bcf53bab" providerId="ADAL" clId="{BDCD0AD3-3328-44CA-86BE-F192E03F048F}" dt="2020-09-02T10:29:11.528" v="25" actId="47"/>
        <pc:sldMkLst>
          <pc:docMk/>
          <pc:sldMk cId="3719182552" sldId="568"/>
        </pc:sldMkLst>
      </pc:sldChg>
      <pc:sldChg chg="del">
        <pc:chgData name="Craig Gallen" userId="14771b97-1bdc-427e-a474-81c2bcf53bab" providerId="ADAL" clId="{BDCD0AD3-3328-44CA-86BE-F192E03F048F}" dt="2020-09-02T10:29:12.266" v="26" actId="47"/>
        <pc:sldMkLst>
          <pc:docMk/>
          <pc:sldMk cId="2001565042" sldId="569"/>
        </pc:sldMkLst>
      </pc:sldChg>
      <pc:sldChg chg="del">
        <pc:chgData name="Craig Gallen" userId="14771b97-1bdc-427e-a474-81c2bcf53bab" providerId="ADAL" clId="{BDCD0AD3-3328-44CA-86BE-F192E03F048F}" dt="2020-09-02T10:29:07.635" v="22" actId="47"/>
        <pc:sldMkLst>
          <pc:docMk/>
          <pc:sldMk cId="2319270476" sldId="570"/>
        </pc:sldMkLst>
      </pc:sldChg>
      <pc:sldChg chg="del">
        <pc:chgData name="Craig Gallen" userId="14771b97-1bdc-427e-a474-81c2bcf53bab" providerId="ADAL" clId="{BDCD0AD3-3328-44CA-86BE-F192E03F048F}" dt="2020-09-02T10:29:13.893" v="28" actId="47"/>
        <pc:sldMkLst>
          <pc:docMk/>
          <pc:sldMk cId="2126616650" sldId="571"/>
        </pc:sldMkLst>
      </pc:sldChg>
      <pc:sldChg chg="del">
        <pc:chgData name="Craig Gallen" userId="14771b97-1bdc-427e-a474-81c2bcf53bab" providerId="ADAL" clId="{BDCD0AD3-3328-44CA-86BE-F192E03F048F}" dt="2020-09-02T10:29:13.143" v="27" actId="47"/>
        <pc:sldMkLst>
          <pc:docMk/>
          <pc:sldMk cId="4163298360" sldId="572"/>
        </pc:sldMkLst>
      </pc:sldChg>
      <pc:sldChg chg="del">
        <pc:chgData name="Craig Gallen" userId="14771b97-1bdc-427e-a474-81c2bcf53bab" providerId="ADAL" clId="{BDCD0AD3-3328-44CA-86BE-F192E03F048F}" dt="2020-09-02T10:29:14.605" v="29" actId="47"/>
        <pc:sldMkLst>
          <pc:docMk/>
          <pc:sldMk cId="267221602" sldId="573"/>
        </pc:sldMkLst>
      </pc:sldChg>
      <pc:sldChg chg="del">
        <pc:chgData name="Craig Gallen" userId="14771b97-1bdc-427e-a474-81c2bcf53bab" providerId="ADAL" clId="{BDCD0AD3-3328-44CA-86BE-F192E03F048F}" dt="2020-09-02T10:29:19.043" v="33" actId="47"/>
        <pc:sldMkLst>
          <pc:docMk/>
          <pc:sldMk cId="3363202626" sldId="574"/>
        </pc:sldMkLst>
      </pc:sldChg>
      <pc:sldChg chg="del">
        <pc:chgData name="Craig Gallen" userId="14771b97-1bdc-427e-a474-81c2bcf53bab" providerId="ADAL" clId="{BDCD0AD3-3328-44CA-86BE-F192E03F048F}" dt="2020-09-02T10:29:10.718" v="24" actId="47"/>
        <pc:sldMkLst>
          <pc:docMk/>
          <pc:sldMk cId="3701459781" sldId="575"/>
        </pc:sldMkLst>
      </pc:sldChg>
      <pc:sldChg chg="del">
        <pc:chgData name="Craig Gallen" userId="14771b97-1bdc-427e-a474-81c2bcf53bab" providerId="ADAL" clId="{BDCD0AD3-3328-44CA-86BE-F192E03F048F}" dt="2020-09-02T10:29:00.142" v="16" actId="47"/>
        <pc:sldMkLst>
          <pc:docMk/>
          <pc:sldMk cId="917425517" sldId="576"/>
        </pc:sldMkLst>
      </pc:sldChg>
      <pc:sldChg chg="del">
        <pc:chgData name="Craig Gallen" userId="14771b97-1bdc-427e-a474-81c2bcf53bab" providerId="ADAL" clId="{BDCD0AD3-3328-44CA-86BE-F192E03F048F}" dt="2020-09-02T10:29:02.099" v="17" actId="47"/>
        <pc:sldMkLst>
          <pc:docMk/>
          <pc:sldMk cId="2558264490" sldId="577"/>
        </pc:sldMkLst>
      </pc:sldChg>
      <pc:sldChg chg="del">
        <pc:chgData name="Craig Gallen" userId="14771b97-1bdc-427e-a474-81c2bcf53bab" providerId="ADAL" clId="{BDCD0AD3-3328-44CA-86BE-F192E03F048F}" dt="2020-09-02T10:29:08.754" v="23" actId="47"/>
        <pc:sldMkLst>
          <pc:docMk/>
          <pc:sldMk cId="265627213" sldId="578"/>
        </pc:sldMkLst>
      </pc:sldChg>
      <pc:sldChg chg="del">
        <pc:chgData name="Craig Gallen" userId="14771b97-1bdc-427e-a474-81c2bcf53bab" providerId="ADAL" clId="{BDCD0AD3-3328-44CA-86BE-F192E03F048F}" dt="2020-09-02T10:29:03.145" v="18" actId="47"/>
        <pc:sldMkLst>
          <pc:docMk/>
          <pc:sldMk cId="987082012" sldId="579"/>
        </pc:sldMkLst>
      </pc:sldChg>
      <pc:sldChg chg="del">
        <pc:chgData name="Craig Gallen" userId="14771b97-1bdc-427e-a474-81c2bcf53bab" providerId="ADAL" clId="{BDCD0AD3-3328-44CA-86BE-F192E03F048F}" dt="2020-09-02T10:29:05.244" v="20" actId="47"/>
        <pc:sldMkLst>
          <pc:docMk/>
          <pc:sldMk cId="3324502531" sldId="580"/>
        </pc:sldMkLst>
      </pc:sldChg>
    </pc:docChg>
  </pc:docChgLst>
  <pc:docChgLst>
    <pc:chgData name="Craig Gallen" userId="14771b97-1bdc-427e-a474-81c2bcf53bab" providerId="ADAL" clId="{A47D4C21-BF44-4312-BBBF-2ACB754EEF85}"/>
    <pc:docChg chg="modSld">
      <pc:chgData name="Craig Gallen" userId="14771b97-1bdc-427e-a474-81c2bcf53bab" providerId="ADAL" clId="{A47D4C21-BF44-4312-BBBF-2ACB754EEF85}" dt="2020-10-08T14:23:27.098" v="192" actId="20577"/>
      <pc:docMkLst>
        <pc:docMk/>
      </pc:docMkLst>
      <pc:sldChg chg="addSp modSp mod">
        <pc:chgData name="Craig Gallen" userId="14771b97-1bdc-427e-a474-81c2bcf53bab" providerId="ADAL" clId="{A47D4C21-BF44-4312-BBBF-2ACB754EEF85}" dt="2020-10-08T12:13:21.970" v="40" actId="14100"/>
        <pc:sldMkLst>
          <pc:docMk/>
          <pc:sldMk cId="2148427546" sldId="263"/>
        </pc:sldMkLst>
        <pc:spChg chg="mod">
          <ac:chgData name="Craig Gallen" userId="14771b97-1bdc-427e-a474-81c2bcf53bab" providerId="ADAL" clId="{A47D4C21-BF44-4312-BBBF-2ACB754EEF85}" dt="2020-10-08T12:12:53.585" v="34" actId="1076"/>
          <ac:spMkLst>
            <pc:docMk/>
            <pc:sldMk cId="2148427546" sldId="263"/>
            <ac:spMk id="59" creationId="{BFB2626A-B7D5-478E-B187-BA6AD6F52269}"/>
          </ac:spMkLst>
        </pc:spChg>
        <pc:spChg chg="mod">
          <ac:chgData name="Craig Gallen" userId="14771b97-1bdc-427e-a474-81c2bcf53bab" providerId="ADAL" clId="{A47D4C21-BF44-4312-BBBF-2ACB754EEF85}" dt="2020-10-08T12:12:53.585" v="34" actId="1076"/>
          <ac:spMkLst>
            <pc:docMk/>
            <pc:sldMk cId="2148427546" sldId="263"/>
            <ac:spMk id="60" creationId="{EE9F7C28-5E15-449B-82A0-281C755A5072}"/>
          </ac:spMkLst>
        </pc:spChg>
        <pc:spChg chg="mod">
          <ac:chgData name="Craig Gallen" userId="14771b97-1bdc-427e-a474-81c2bcf53bab" providerId="ADAL" clId="{A47D4C21-BF44-4312-BBBF-2ACB754EEF85}" dt="2020-10-08T12:12:50.738" v="33" actId="1076"/>
          <ac:spMkLst>
            <pc:docMk/>
            <pc:sldMk cId="2148427546" sldId="263"/>
            <ac:spMk id="83" creationId="{38D47163-0A3E-4750-A2B8-9BE790DDD437}"/>
          </ac:spMkLst>
        </pc:spChg>
        <pc:spChg chg="mod">
          <ac:chgData name="Craig Gallen" userId="14771b97-1bdc-427e-a474-81c2bcf53bab" providerId="ADAL" clId="{A47D4C21-BF44-4312-BBBF-2ACB754EEF85}" dt="2020-10-08T12:12:50.738" v="33" actId="1076"/>
          <ac:spMkLst>
            <pc:docMk/>
            <pc:sldMk cId="2148427546" sldId="263"/>
            <ac:spMk id="84" creationId="{2989E372-7ACD-4966-B1FF-A69833FB8DBA}"/>
          </ac:spMkLst>
        </pc:spChg>
        <pc:spChg chg="mod">
          <ac:chgData name="Craig Gallen" userId="14771b97-1bdc-427e-a474-81c2bcf53bab" providerId="ADAL" clId="{A47D4C21-BF44-4312-BBBF-2ACB754EEF85}" dt="2020-10-08T12:13:00.722" v="35" actId="1076"/>
          <ac:spMkLst>
            <pc:docMk/>
            <pc:sldMk cId="2148427546" sldId="263"/>
            <ac:spMk id="104" creationId="{EA348A96-5FA0-4037-93F1-BCF8E380F057}"/>
          </ac:spMkLst>
        </pc:spChg>
        <pc:spChg chg="mod">
          <ac:chgData name="Craig Gallen" userId="14771b97-1bdc-427e-a474-81c2bcf53bab" providerId="ADAL" clId="{A47D4C21-BF44-4312-BBBF-2ACB754EEF85}" dt="2020-10-08T12:13:00.722" v="35" actId="1076"/>
          <ac:spMkLst>
            <pc:docMk/>
            <pc:sldMk cId="2148427546" sldId="263"/>
            <ac:spMk id="105" creationId="{C5889D00-33AA-4FC2-80E9-39C9AF7AED0C}"/>
          </ac:spMkLst>
        </pc:spChg>
        <pc:grpChg chg="mod">
          <ac:chgData name="Craig Gallen" userId="14771b97-1bdc-427e-a474-81c2bcf53bab" providerId="ADAL" clId="{A47D4C21-BF44-4312-BBBF-2ACB754EEF85}" dt="2020-10-08T12:12:53.585" v="34" actId="1076"/>
          <ac:grpSpMkLst>
            <pc:docMk/>
            <pc:sldMk cId="2148427546" sldId="263"/>
            <ac:grpSpMk id="58" creationId="{8729B539-206B-4AF8-B1AE-BC33CB151D61}"/>
          </ac:grpSpMkLst>
        </pc:grpChg>
        <pc:grpChg chg="mod">
          <ac:chgData name="Craig Gallen" userId="14771b97-1bdc-427e-a474-81c2bcf53bab" providerId="ADAL" clId="{A47D4C21-BF44-4312-BBBF-2ACB754EEF85}" dt="2020-10-08T12:12:50.738" v="33" actId="1076"/>
          <ac:grpSpMkLst>
            <pc:docMk/>
            <pc:sldMk cId="2148427546" sldId="263"/>
            <ac:grpSpMk id="82" creationId="{E7DE7EFA-863D-477D-B7BB-BED1FC531B1F}"/>
          </ac:grpSpMkLst>
        </pc:grpChg>
        <pc:grpChg chg="add mod">
          <ac:chgData name="Craig Gallen" userId="14771b97-1bdc-427e-a474-81c2bcf53bab" providerId="ADAL" clId="{A47D4C21-BF44-4312-BBBF-2ACB754EEF85}" dt="2020-10-08T12:13:00.722" v="35" actId="1076"/>
          <ac:grpSpMkLst>
            <pc:docMk/>
            <pc:sldMk cId="2148427546" sldId="263"/>
            <ac:grpSpMk id="102" creationId="{6D0A6699-AE2E-4810-852D-3ECB4B2101FE}"/>
          </ac:grpSpMkLst>
        </pc:grpChg>
        <pc:cxnChg chg="add mod">
          <ac:chgData name="Craig Gallen" userId="14771b97-1bdc-427e-a474-81c2bcf53bab" providerId="ADAL" clId="{A47D4C21-BF44-4312-BBBF-2ACB754EEF85}" dt="2020-10-08T12:13:10.545" v="37" actId="14100"/>
          <ac:cxnSpMkLst>
            <pc:docMk/>
            <pc:sldMk cId="2148427546" sldId="263"/>
            <ac:cxnSpMk id="106" creationId="{A2EB9EFD-AFAE-4A16-A847-78A4ACF17A90}"/>
          </ac:cxnSpMkLst>
        </pc:cxnChg>
        <pc:cxnChg chg="add mod">
          <ac:chgData name="Craig Gallen" userId="14771b97-1bdc-427e-a474-81c2bcf53bab" providerId="ADAL" clId="{A47D4C21-BF44-4312-BBBF-2ACB754EEF85}" dt="2020-10-08T12:13:21.970" v="40" actId="14100"/>
          <ac:cxnSpMkLst>
            <pc:docMk/>
            <pc:sldMk cId="2148427546" sldId="263"/>
            <ac:cxnSpMk id="108" creationId="{000E1090-6C5F-43A5-9CF3-F6E2D07DF822}"/>
          </ac:cxnSpMkLst>
        </pc:cxnChg>
        <pc:cxnChg chg="mod">
          <ac:chgData name="Craig Gallen" userId="14771b97-1bdc-427e-a474-81c2bcf53bab" providerId="ADAL" clId="{A47D4C21-BF44-4312-BBBF-2ACB754EEF85}" dt="2020-10-08T12:12:53.585" v="34" actId="1076"/>
          <ac:cxnSpMkLst>
            <pc:docMk/>
            <pc:sldMk cId="2148427546" sldId="263"/>
            <ac:cxnSpMk id="121" creationId="{C90C3A99-8911-4311-9815-A0B0D4C7874E}"/>
          </ac:cxnSpMkLst>
        </pc:cxnChg>
        <pc:cxnChg chg="mod">
          <ac:chgData name="Craig Gallen" userId="14771b97-1bdc-427e-a474-81c2bcf53bab" providerId="ADAL" clId="{A47D4C21-BF44-4312-BBBF-2ACB754EEF85}" dt="2020-10-08T12:12:53.585" v="34" actId="1076"/>
          <ac:cxnSpMkLst>
            <pc:docMk/>
            <pc:sldMk cId="2148427546" sldId="263"/>
            <ac:cxnSpMk id="125" creationId="{5D973692-D4C6-40CB-A682-FE088549E481}"/>
          </ac:cxnSpMkLst>
        </pc:cxnChg>
        <pc:cxnChg chg="mod">
          <ac:chgData name="Craig Gallen" userId="14771b97-1bdc-427e-a474-81c2bcf53bab" providerId="ADAL" clId="{A47D4C21-BF44-4312-BBBF-2ACB754EEF85}" dt="2020-10-08T12:12:53.585" v="34" actId="1076"/>
          <ac:cxnSpMkLst>
            <pc:docMk/>
            <pc:sldMk cId="2148427546" sldId="263"/>
            <ac:cxnSpMk id="127" creationId="{5F102897-7698-4274-A36F-5E65B70CBCB6}"/>
          </ac:cxnSpMkLst>
        </pc:cxnChg>
      </pc:sldChg>
      <pc:sldChg chg="modSp mod">
        <pc:chgData name="Craig Gallen" userId="14771b97-1bdc-427e-a474-81c2bcf53bab" providerId="ADAL" clId="{A47D4C21-BF44-4312-BBBF-2ACB754EEF85}" dt="2020-10-08T14:23:27.098" v="192" actId="20577"/>
        <pc:sldMkLst>
          <pc:docMk/>
          <pc:sldMk cId="3688275900" sldId="264"/>
        </pc:sldMkLst>
        <pc:spChg chg="mod">
          <ac:chgData name="Craig Gallen" userId="14771b97-1bdc-427e-a474-81c2bcf53bab" providerId="ADAL" clId="{A47D4C21-BF44-4312-BBBF-2ACB754EEF85}" dt="2020-10-08T14:23:27.098" v="192" actId="20577"/>
          <ac:spMkLst>
            <pc:docMk/>
            <pc:sldMk cId="3688275900" sldId="264"/>
            <ac:spMk id="3" creationId="{F72E1358-CD95-492B-A05B-DE5FDA6F1C4B}"/>
          </ac:spMkLst>
        </pc:spChg>
      </pc:sldChg>
      <pc:sldChg chg="modSp mod">
        <pc:chgData name="Craig Gallen" userId="14771b97-1bdc-427e-a474-81c2bcf53bab" providerId="ADAL" clId="{A47D4C21-BF44-4312-BBBF-2ACB754EEF85}" dt="2020-10-08T12:18:03.043" v="171" actId="20577"/>
        <pc:sldMkLst>
          <pc:docMk/>
          <pc:sldMk cId="3555591273" sldId="266"/>
        </pc:sldMkLst>
        <pc:spChg chg="mod">
          <ac:chgData name="Craig Gallen" userId="14771b97-1bdc-427e-a474-81c2bcf53bab" providerId="ADAL" clId="{A47D4C21-BF44-4312-BBBF-2ACB754EEF85}" dt="2020-10-08T12:16:39.961" v="164" actId="20577"/>
          <ac:spMkLst>
            <pc:docMk/>
            <pc:sldMk cId="3555591273" sldId="266"/>
            <ac:spMk id="3" creationId="{E92744A7-7A93-4540-BE75-9D9880BB990E}"/>
          </ac:spMkLst>
        </pc:spChg>
        <pc:spChg chg="mod">
          <ac:chgData name="Craig Gallen" userId="14771b97-1bdc-427e-a474-81c2bcf53bab" providerId="ADAL" clId="{A47D4C21-BF44-4312-BBBF-2ACB754EEF85}" dt="2020-10-08T12:18:03.043" v="171" actId="20577"/>
          <ac:spMkLst>
            <pc:docMk/>
            <pc:sldMk cId="3555591273" sldId="266"/>
            <ac:spMk id="4" creationId="{4C19370A-4724-43DF-925C-0F9E10BB069E}"/>
          </ac:spMkLst>
        </pc:spChg>
      </pc:sldChg>
      <pc:sldChg chg="modSp mod">
        <pc:chgData name="Craig Gallen" userId="14771b97-1bdc-427e-a474-81c2bcf53bab" providerId="ADAL" clId="{A47D4C21-BF44-4312-BBBF-2ACB754EEF85}" dt="2020-10-08T14:09:48.313" v="173" actId="20577"/>
        <pc:sldMkLst>
          <pc:docMk/>
          <pc:sldMk cId="1174232199" sldId="267"/>
        </pc:sldMkLst>
        <pc:spChg chg="mod">
          <ac:chgData name="Craig Gallen" userId="14771b97-1bdc-427e-a474-81c2bcf53bab" providerId="ADAL" clId="{A47D4C21-BF44-4312-BBBF-2ACB754EEF85}" dt="2020-10-08T14:09:48.313" v="173" actId="20577"/>
          <ac:spMkLst>
            <pc:docMk/>
            <pc:sldMk cId="1174232199" sldId="267"/>
            <ac:spMk id="3" creationId="{C585C2EC-D9AB-4F7A-8096-EB1CAE8F3F96}"/>
          </ac:spMkLst>
        </pc:spChg>
      </pc:sldChg>
    </pc:docChg>
  </pc:docChgLst>
  <pc:docChgLst>
    <pc:chgData name="Craig Gallen" userId="14771b97-1bdc-427e-a474-81c2bcf53bab" providerId="ADAL" clId="{6C30B7EC-C44E-47D8-9B2C-D672C720D3D9}"/>
    <pc:docChg chg="undo custSel addSld delSld modSld sldOrd modMainMaster">
      <pc:chgData name="Craig Gallen" userId="14771b97-1bdc-427e-a474-81c2bcf53bab" providerId="ADAL" clId="{6C30B7EC-C44E-47D8-9B2C-D672C720D3D9}" dt="2021-09-27T16:28:41.262" v="5962" actId="47"/>
      <pc:docMkLst>
        <pc:docMk/>
      </pc:docMkLst>
      <pc:sldChg chg="modSp mod">
        <pc:chgData name="Craig Gallen" userId="14771b97-1bdc-427e-a474-81c2bcf53bab" providerId="ADAL" clId="{6C30B7EC-C44E-47D8-9B2C-D672C720D3D9}" dt="2021-09-27T14:26:54.424" v="5915" actId="20577"/>
        <pc:sldMkLst>
          <pc:docMk/>
          <pc:sldMk cId="0" sldId="260"/>
        </pc:sldMkLst>
        <pc:spChg chg="mod">
          <ac:chgData name="Craig Gallen" userId="14771b97-1bdc-427e-a474-81c2bcf53bab" providerId="ADAL" clId="{6C30B7EC-C44E-47D8-9B2C-D672C720D3D9}" dt="2021-09-27T14:26:54.424" v="5915" actId="20577"/>
          <ac:spMkLst>
            <pc:docMk/>
            <pc:sldMk cId="0" sldId="260"/>
            <ac:spMk id="389124" creationId="{00000000-0000-0000-0000-000000000000}"/>
          </ac:spMkLst>
        </pc:spChg>
      </pc:sldChg>
      <pc:sldChg chg="del">
        <pc:chgData name="Craig Gallen" userId="14771b97-1bdc-427e-a474-81c2bcf53bab" providerId="ADAL" clId="{6C30B7EC-C44E-47D8-9B2C-D672C720D3D9}" dt="2021-09-27T09:29:47.907" v="3957" actId="47"/>
        <pc:sldMkLst>
          <pc:docMk/>
          <pc:sldMk cId="3113873800" sldId="261"/>
        </pc:sldMkLst>
      </pc:sldChg>
      <pc:sldChg chg="del">
        <pc:chgData name="Craig Gallen" userId="14771b97-1bdc-427e-a474-81c2bcf53bab" providerId="ADAL" clId="{6C30B7EC-C44E-47D8-9B2C-D672C720D3D9}" dt="2021-09-27T09:29:45.993" v="3956" actId="47"/>
        <pc:sldMkLst>
          <pc:docMk/>
          <pc:sldMk cId="1364658724" sldId="262"/>
        </pc:sldMkLst>
      </pc:sldChg>
      <pc:sldChg chg="del">
        <pc:chgData name="Craig Gallen" userId="14771b97-1bdc-427e-a474-81c2bcf53bab" providerId="ADAL" clId="{6C30B7EC-C44E-47D8-9B2C-D672C720D3D9}" dt="2021-09-27T09:29:42.067" v="3954" actId="47"/>
        <pc:sldMkLst>
          <pc:docMk/>
          <pc:sldMk cId="2148427546" sldId="263"/>
        </pc:sldMkLst>
      </pc:sldChg>
      <pc:sldChg chg="del">
        <pc:chgData name="Craig Gallen" userId="14771b97-1bdc-427e-a474-81c2bcf53bab" providerId="ADAL" clId="{6C30B7EC-C44E-47D8-9B2C-D672C720D3D9}" dt="2021-09-27T08:43:00" v="2867" actId="47"/>
        <pc:sldMkLst>
          <pc:docMk/>
          <pc:sldMk cId="3688275900" sldId="264"/>
        </pc:sldMkLst>
      </pc:sldChg>
      <pc:sldChg chg="del">
        <pc:chgData name="Craig Gallen" userId="14771b97-1bdc-427e-a474-81c2bcf53bab" providerId="ADAL" clId="{6C30B7EC-C44E-47D8-9B2C-D672C720D3D9}" dt="2021-09-27T09:29:40.557" v="3953" actId="47"/>
        <pc:sldMkLst>
          <pc:docMk/>
          <pc:sldMk cId="898415844" sldId="265"/>
        </pc:sldMkLst>
      </pc:sldChg>
      <pc:sldChg chg="del">
        <pc:chgData name="Craig Gallen" userId="14771b97-1bdc-427e-a474-81c2bcf53bab" providerId="ADAL" clId="{6C30B7EC-C44E-47D8-9B2C-D672C720D3D9}" dt="2021-09-27T08:43:01.658" v="2868" actId="47"/>
        <pc:sldMkLst>
          <pc:docMk/>
          <pc:sldMk cId="3555591273" sldId="266"/>
        </pc:sldMkLst>
      </pc:sldChg>
      <pc:sldChg chg="del">
        <pc:chgData name="Craig Gallen" userId="14771b97-1bdc-427e-a474-81c2bcf53bab" providerId="ADAL" clId="{6C30B7EC-C44E-47D8-9B2C-D672C720D3D9}" dt="2021-09-27T09:29:43.800" v="3955" actId="47"/>
        <pc:sldMkLst>
          <pc:docMk/>
          <pc:sldMk cId="1174232199" sldId="267"/>
        </pc:sldMkLst>
      </pc:sldChg>
      <pc:sldChg chg="modSp del mod ord">
        <pc:chgData name="Craig Gallen" userId="14771b97-1bdc-427e-a474-81c2bcf53bab" providerId="ADAL" clId="{6C30B7EC-C44E-47D8-9B2C-D672C720D3D9}" dt="2021-09-27T13:19:35.114" v="5548" actId="47"/>
        <pc:sldMkLst>
          <pc:docMk/>
          <pc:sldMk cId="1293464991" sldId="268"/>
        </pc:sldMkLst>
        <pc:spChg chg="mod">
          <ac:chgData name="Craig Gallen" userId="14771b97-1bdc-427e-a474-81c2bcf53bab" providerId="ADAL" clId="{6C30B7EC-C44E-47D8-9B2C-D672C720D3D9}" dt="2021-09-27T09:13:38.943" v="3251" actId="20577"/>
          <ac:spMkLst>
            <pc:docMk/>
            <pc:sldMk cId="1293464991" sldId="268"/>
            <ac:spMk id="2" creationId="{F0CF36A0-B425-4210-8928-2A12AEC9ECF4}"/>
          </ac:spMkLst>
        </pc:spChg>
        <pc:spChg chg="mod">
          <ac:chgData name="Craig Gallen" userId="14771b97-1bdc-427e-a474-81c2bcf53bab" providerId="ADAL" clId="{6C30B7EC-C44E-47D8-9B2C-D672C720D3D9}" dt="2021-09-27T13:17:43.850" v="5519" actId="20577"/>
          <ac:spMkLst>
            <pc:docMk/>
            <pc:sldMk cId="1293464991" sldId="268"/>
            <ac:spMk id="3" creationId="{695E4F3A-5CB2-457A-9964-CA53DCDE08CF}"/>
          </ac:spMkLst>
        </pc:spChg>
      </pc:sldChg>
      <pc:sldChg chg="modSp add mod">
        <pc:chgData name="Craig Gallen" userId="14771b97-1bdc-427e-a474-81c2bcf53bab" providerId="ADAL" clId="{6C30B7EC-C44E-47D8-9B2C-D672C720D3D9}" dt="2021-09-27T15:59:39.392" v="5952" actId="313"/>
        <pc:sldMkLst>
          <pc:docMk/>
          <pc:sldMk cId="2942482676" sldId="292"/>
        </pc:sldMkLst>
        <pc:spChg chg="mod">
          <ac:chgData name="Craig Gallen" userId="14771b97-1bdc-427e-a474-81c2bcf53bab" providerId="ADAL" clId="{6C30B7EC-C44E-47D8-9B2C-D672C720D3D9}" dt="2021-09-27T15:59:39.392" v="5952" actId="313"/>
          <ac:spMkLst>
            <pc:docMk/>
            <pc:sldMk cId="2942482676" sldId="292"/>
            <ac:spMk id="4" creationId="{00000000-0000-0000-0000-000000000000}"/>
          </ac:spMkLst>
        </pc:spChg>
      </pc:sldChg>
      <pc:sldChg chg="modSp del mod ord">
        <pc:chgData name="Craig Gallen" userId="14771b97-1bdc-427e-a474-81c2bcf53bab" providerId="ADAL" clId="{6C30B7EC-C44E-47D8-9B2C-D672C720D3D9}" dt="2021-09-27T14:29:03.865" v="5916" actId="2696"/>
        <pc:sldMkLst>
          <pc:docMk/>
          <pc:sldMk cId="3694142761" sldId="292"/>
        </pc:sldMkLst>
        <pc:spChg chg="mod">
          <ac:chgData name="Craig Gallen" userId="14771b97-1bdc-427e-a474-81c2bcf53bab" providerId="ADAL" clId="{6C30B7EC-C44E-47D8-9B2C-D672C720D3D9}" dt="2021-09-26T14:52:09.298" v="492" actId="1076"/>
          <ac:spMkLst>
            <pc:docMk/>
            <pc:sldMk cId="3694142761" sldId="292"/>
            <ac:spMk id="4" creationId="{00000000-0000-0000-0000-000000000000}"/>
          </ac:spMkLst>
        </pc:spChg>
      </pc:sldChg>
      <pc:sldChg chg="add del">
        <pc:chgData name="Craig Gallen" userId="14771b97-1bdc-427e-a474-81c2bcf53bab" providerId="ADAL" clId="{6C30B7EC-C44E-47D8-9B2C-D672C720D3D9}" dt="2021-09-27T16:28:41.262" v="5962" actId="47"/>
        <pc:sldMkLst>
          <pc:docMk/>
          <pc:sldMk cId="2357820083" sldId="293"/>
        </pc:sldMkLst>
      </pc:sldChg>
      <pc:sldChg chg="del ord">
        <pc:chgData name="Craig Gallen" userId="14771b97-1bdc-427e-a474-81c2bcf53bab" providerId="ADAL" clId="{6C30B7EC-C44E-47D8-9B2C-D672C720D3D9}" dt="2021-09-27T14:29:03.865" v="5916" actId="2696"/>
        <pc:sldMkLst>
          <pc:docMk/>
          <pc:sldMk cId="3228503593" sldId="293"/>
        </pc:sldMkLst>
      </pc:sldChg>
      <pc:sldChg chg="modSp add mod">
        <pc:chgData name="Craig Gallen" userId="14771b97-1bdc-427e-a474-81c2bcf53bab" providerId="ADAL" clId="{6C30B7EC-C44E-47D8-9B2C-D672C720D3D9}" dt="2021-09-27T15:59:31.936" v="5948" actId="313"/>
        <pc:sldMkLst>
          <pc:docMk/>
          <pc:sldMk cId="1942691555" sldId="296"/>
        </pc:sldMkLst>
        <pc:spChg chg="mod">
          <ac:chgData name="Craig Gallen" userId="14771b97-1bdc-427e-a474-81c2bcf53bab" providerId="ADAL" clId="{6C30B7EC-C44E-47D8-9B2C-D672C720D3D9}" dt="2021-09-27T15:59:31.936" v="5948" actId="313"/>
          <ac:spMkLst>
            <pc:docMk/>
            <pc:sldMk cId="1942691555" sldId="296"/>
            <ac:spMk id="3" creationId="{00000000-0000-0000-0000-000000000000}"/>
          </ac:spMkLst>
        </pc:spChg>
      </pc:sldChg>
      <pc:sldChg chg="del ord">
        <pc:chgData name="Craig Gallen" userId="14771b97-1bdc-427e-a474-81c2bcf53bab" providerId="ADAL" clId="{6C30B7EC-C44E-47D8-9B2C-D672C720D3D9}" dt="2021-09-27T14:29:03.865" v="5916" actId="2696"/>
        <pc:sldMkLst>
          <pc:docMk/>
          <pc:sldMk cId="2503499898" sldId="296"/>
        </pc:sldMkLst>
      </pc:sldChg>
      <pc:sldChg chg="addSp delSp modSp mod">
        <pc:chgData name="Craig Gallen" userId="14771b97-1bdc-427e-a474-81c2bcf53bab" providerId="ADAL" clId="{6C30B7EC-C44E-47D8-9B2C-D672C720D3D9}" dt="2021-09-27T15:59:34.947" v="5950" actId="313"/>
        <pc:sldMkLst>
          <pc:docMk/>
          <pc:sldMk cId="617158019" sldId="297"/>
        </pc:sldMkLst>
        <pc:spChg chg="mod">
          <ac:chgData name="Craig Gallen" userId="14771b97-1bdc-427e-a474-81c2bcf53bab" providerId="ADAL" clId="{6C30B7EC-C44E-47D8-9B2C-D672C720D3D9}" dt="2021-09-27T13:16:30.123" v="5484"/>
          <ac:spMkLst>
            <pc:docMk/>
            <pc:sldMk cId="617158019" sldId="297"/>
            <ac:spMk id="2" creationId="{E5E7459E-2F45-4243-AF9A-F441E40A80C7}"/>
          </ac:spMkLst>
        </pc:spChg>
        <pc:spChg chg="mod">
          <ac:chgData name="Craig Gallen" userId="14771b97-1bdc-427e-a474-81c2bcf53bab" providerId="ADAL" clId="{6C30B7EC-C44E-47D8-9B2C-D672C720D3D9}" dt="2021-09-27T15:59:34.947" v="5950" actId="313"/>
          <ac:spMkLst>
            <pc:docMk/>
            <pc:sldMk cId="617158019" sldId="297"/>
            <ac:spMk id="3" creationId="{5B5ECAEE-5612-403C-9595-B3166E32C78E}"/>
          </ac:spMkLst>
        </pc:spChg>
        <pc:spChg chg="add del">
          <ac:chgData name="Craig Gallen" userId="14771b97-1bdc-427e-a474-81c2bcf53bab" providerId="ADAL" clId="{6C30B7EC-C44E-47D8-9B2C-D672C720D3D9}" dt="2021-09-27T08:24:42.256" v="2348" actId="478"/>
          <ac:spMkLst>
            <pc:docMk/>
            <pc:sldMk cId="617158019" sldId="297"/>
            <ac:spMk id="4" creationId="{F7686AB2-FAA4-430D-BDB8-8D9359D81B4A}"/>
          </ac:spMkLst>
        </pc:spChg>
        <pc:spChg chg="add mod">
          <ac:chgData name="Craig Gallen" userId="14771b97-1bdc-427e-a474-81c2bcf53bab" providerId="ADAL" clId="{6C30B7EC-C44E-47D8-9B2C-D672C720D3D9}" dt="2021-09-27T08:55:41.458" v="3010" actId="14100"/>
          <ac:spMkLst>
            <pc:docMk/>
            <pc:sldMk cId="617158019" sldId="297"/>
            <ac:spMk id="5" creationId="{58261D41-3AEF-4472-A483-0744A2E142F0}"/>
          </ac:spMkLst>
        </pc:spChg>
        <pc:spChg chg="add mod">
          <ac:chgData name="Craig Gallen" userId="14771b97-1bdc-427e-a474-81c2bcf53bab" providerId="ADAL" clId="{6C30B7EC-C44E-47D8-9B2C-D672C720D3D9}" dt="2021-09-27T08:40:16.547" v="2713" actId="20577"/>
          <ac:spMkLst>
            <pc:docMk/>
            <pc:sldMk cId="617158019" sldId="297"/>
            <ac:spMk id="6" creationId="{D87B0C11-468F-41F4-A7F5-856A06B1EC8C}"/>
          </ac:spMkLst>
        </pc:spChg>
        <pc:spChg chg="add mod">
          <ac:chgData name="Craig Gallen" userId="14771b97-1bdc-427e-a474-81c2bcf53bab" providerId="ADAL" clId="{6C30B7EC-C44E-47D8-9B2C-D672C720D3D9}" dt="2021-09-27T08:53:57.445" v="2960" actId="1076"/>
          <ac:spMkLst>
            <pc:docMk/>
            <pc:sldMk cId="617158019" sldId="297"/>
            <ac:spMk id="7" creationId="{A33C96E2-D4F1-4AD3-B6C0-59AD7B19D229}"/>
          </ac:spMkLst>
        </pc:spChg>
        <pc:spChg chg="add mod">
          <ac:chgData name="Craig Gallen" userId="14771b97-1bdc-427e-a474-81c2bcf53bab" providerId="ADAL" clId="{6C30B7EC-C44E-47D8-9B2C-D672C720D3D9}" dt="2021-09-27T08:40:20.440" v="2720" actId="20577"/>
          <ac:spMkLst>
            <pc:docMk/>
            <pc:sldMk cId="617158019" sldId="297"/>
            <ac:spMk id="8" creationId="{4EC1879C-CFE4-4F96-A8DD-09916222541F}"/>
          </ac:spMkLst>
        </pc:spChg>
        <pc:spChg chg="add mod">
          <ac:chgData name="Craig Gallen" userId="14771b97-1bdc-427e-a474-81c2bcf53bab" providerId="ADAL" clId="{6C30B7EC-C44E-47D8-9B2C-D672C720D3D9}" dt="2021-09-27T08:53:57.445" v="2960" actId="1076"/>
          <ac:spMkLst>
            <pc:docMk/>
            <pc:sldMk cId="617158019" sldId="297"/>
            <ac:spMk id="9" creationId="{57885C9B-DD97-4D81-A40E-224F041D6427}"/>
          </ac:spMkLst>
        </pc:spChg>
        <pc:spChg chg="add mod">
          <ac:chgData name="Craig Gallen" userId="14771b97-1bdc-427e-a474-81c2bcf53bab" providerId="ADAL" clId="{6C30B7EC-C44E-47D8-9B2C-D672C720D3D9}" dt="2021-09-27T08:55:05.537" v="2993" actId="14100"/>
          <ac:spMkLst>
            <pc:docMk/>
            <pc:sldMk cId="617158019" sldId="297"/>
            <ac:spMk id="10" creationId="{14B938BC-959F-45A5-A75B-EC4513AA7457}"/>
          </ac:spMkLst>
        </pc:spChg>
        <pc:spChg chg="add mod">
          <ac:chgData name="Craig Gallen" userId="14771b97-1bdc-427e-a474-81c2bcf53bab" providerId="ADAL" clId="{6C30B7EC-C44E-47D8-9B2C-D672C720D3D9}" dt="2021-09-27T08:55:01.257" v="2992" actId="14100"/>
          <ac:spMkLst>
            <pc:docMk/>
            <pc:sldMk cId="617158019" sldId="297"/>
            <ac:spMk id="11" creationId="{E5903DFA-7707-45A9-95D4-A08A4ABAE24F}"/>
          </ac:spMkLst>
        </pc:spChg>
        <pc:spChg chg="add mod">
          <ac:chgData name="Craig Gallen" userId="14771b97-1bdc-427e-a474-81c2bcf53bab" providerId="ADAL" clId="{6C30B7EC-C44E-47D8-9B2C-D672C720D3D9}" dt="2021-09-27T10:28:42.035" v="4809" actId="14100"/>
          <ac:spMkLst>
            <pc:docMk/>
            <pc:sldMk cId="617158019" sldId="297"/>
            <ac:spMk id="12" creationId="{EC09597D-074A-441F-AEC4-A459925529A2}"/>
          </ac:spMkLst>
        </pc:spChg>
        <pc:spChg chg="add mod">
          <ac:chgData name="Craig Gallen" userId="14771b97-1bdc-427e-a474-81c2bcf53bab" providerId="ADAL" clId="{6C30B7EC-C44E-47D8-9B2C-D672C720D3D9}" dt="2021-09-27T10:09:36.297" v="3987" actId="14100"/>
          <ac:spMkLst>
            <pc:docMk/>
            <pc:sldMk cId="617158019" sldId="297"/>
            <ac:spMk id="13" creationId="{653494C4-0C96-454C-BBF0-E22CB4EE25DF}"/>
          </ac:spMkLst>
        </pc:spChg>
      </pc:sldChg>
      <pc:sldChg chg="addSp delSp modSp new del mod ord">
        <pc:chgData name="Craig Gallen" userId="14771b97-1bdc-427e-a474-81c2bcf53bab" providerId="ADAL" clId="{6C30B7EC-C44E-47D8-9B2C-D672C720D3D9}" dt="2021-09-27T14:44:05.346" v="5943" actId="2696"/>
        <pc:sldMkLst>
          <pc:docMk/>
          <pc:sldMk cId="1309256980" sldId="298"/>
        </pc:sldMkLst>
        <pc:spChg chg="mod">
          <ac:chgData name="Craig Gallen" userId="14771b97-1bdc-427e-a474-81c2bcf53bab" providerId="ADAL" clId="{6C30B7EC-C44E-47D8-9B2C-D672C720D3D9}" dt="2021-09-26T14:52:37.444" v="512" actId="20577"/>
          <ac:spMkLst>
            <pc:docMk/>
            <pc:sldMk cId="1309256980" sldId="298"/>
            <ac:spMk id="2" creationId="{E4E5E7E4-7C38-4F03-9FAE-18D9E36E0946}"/>
          </ac:spMkLst>
        </pc:spChg>
        <pc:spChg chg="mod">
          <ac:chgData name="Craig Gallen" userId="14771b97-1bdc-427e-a474-81c2bcf53bab" providerId="ADAL" clId="{6C30B7EC-C44E-47D8-9B2C-D672C720D3D9}" dt="2021-09-27T10:31:45.839" v="4853" actId="1076"/>
          <ac:spMkLst>
            <pc:docMk/>
            <pc:sldMk cId="1309256980" sldId="298"/>
            <ac:spMk id="3" creationId="{2EC3CE10-2521-4363-A1ED-759CD4DF3CEE}"/>
          </ac:spMkLst>
        </pc:spChg>
        <pc:spChg chg="add mod">
          <ac:chgData name="Craig Gallen" userId="14771b97-1bdc-427e-a474-81c2bcf53bab" providerId="ADAL" clId="{6C30B7EC-C44E-47D8-9B2C-D672C720D3D9}" dt="2021-09-26T14:59:57.502" v="669" actId="1076"/>
          <ac:spMkLst>
            <pc:docMk/>
            <pc:sldMk cId="1309256980" sldId="298"/>
            <ac:spMk id="4" creationId="{D4D15158-8397-4669-AD1B-CDC242CF960B}"/>
          </ac:spMkLst>
        </pc:spChg>
        <pc:spChg chg="add mod">
          <ac:chgData name="Craig Gallen" userId="14771b97-1bdc-427e-a474-81c2bcf53bab" providerId="ADAL" clId="{6C30B7EC-C44E-47D8-9B2C-D672C720D3D9}" dt="2021-09-26T14:59:50.983" v="667" actId="1076"/>
          <ac:spMkLst>
            <pc:docMk/>
            <pc:sldMk cId="1309256980" sldId="298"/>
            <ac:spMk id="5" creationId="{1C425E29-5E5B-4993-A079-1F05FDF11028}"/>
          </ac:spMkLst>
        </pc:spChg>
        <pc:spChg chg="add del mod">
          <ac:chgData name="Craig Gallen" userId="14771b97-1bdc-427e-a474-81c2bcf53bab" providerId="ADAL" clId="{6C30B7EC-C44E-47D8-9B2C-D672C720D3D9}" dt="2021-09-26T14:53:51.377" v="542" actId="478"/>
          <ac:spMkLst>
            <pc:docMk/>
            <pc:sldMk cId="1309256980" sldId="298"/>
            <ac:spMk id="8" creationId="{93E7BAFD-4C6D-4028-8E1D-D58AAAE662BE}"/>
          </ac:spMkLst>
        </pc:spChg>
        <pc:spChg chg="add del">
          <ac:chgData name="Craig Gallen" userId="14771b97-1bdc-427e-a474-81c2bcf53bab" providerId="ADAL" clId="{6C30B7EC-C44E-47D8-9B2C-D672C720D3D9}" dt="2021-09-26T14:54:27.855" v="549" actId="478"/>
          <ac:spMkLst>
            <pc:docMk/>
            <pc:sldMk cId="1309256980" sldId="298"/>
            <ac:spMk id="9" creationId="{188C2567-BAC3-4B0D-9413-931362802BDB}"/>
          </ac:spMkLst>
        </pc:spChg>
        <pc:spChg chg="add mod">
          <ac:chgData name="Craig Gallen" userId="14771b97-1bdc-427e-a474-81c2bcf53bab" providerId="ADAL" clId="{6C30B7EC-C44E-47D8-9B2C-D672C720D3D9}" dt="2021-09-26T14:58:24.175" v="597" actId="1076"/>
          <ac:spMkLst>
            <pc:docMk/>
            <pc:sldMk cId="1309256980" sldId="298"/>
            <ac:spMk id="10" creationId="{ED8A7D82-44D4-42CA-9E4F-D47D067A394F}"/>
          </ac:spMkLst>
        </pc:spChg>
        <pc:spChg chg="add mod">
          <ac:chgData name="Craig Gallen" userId="14771b97-1bdc-427e-a474-81c2bcf53bab" providerId="ADAL" clId="{6C30B7EC-C44E-47D8-9B2C-D672C720D3D9}" dt="2021-09-26T14:58:24.175" v="597" actId="1076"/>
          <ac:spMkLst>
            <pc:docMk/>
            <pc:sldMk cId="1309256980" sldId="298"/>
            <ac:spMk id="11" creationId="{D7D6DC51-21DC-49C3-B22F-D2ED0BD2059A}"/>
          </ac:spMkLst>
        </pc:spChg>
        <pc:spChg chg="add mod">
          <ac:chgData name="Craig Gallen" userId="14771b97-1bdc-427e-a474-81c2bcf53bab" providerId="ADAL" clId="{6C30B7EC-C44E-47D8-9B2C-D672C720D3D9}" dt="2021-09-26T14:58:24.175" v="597" actId="1076"/>
          <ac:spMkLst>
            <pc:docMk/>
            <pc:sldMk cId="1309256980" sldId="298"/>
            <ac:spMk id="15" creationId="{AA07FE80-7486-4023-A9EA-5F26A37EE917}"/>
          </ac:spMkLst>
        </pc:spChg>
        <pc:spChg chg="add mod">
          <ac:chgData name="Craig Gallen" userId="14771b97-1bdc-427e-a474-81c2bcf53bab" providerId="ADAL" clId="{6C30B7EC-C44E-47D8-9B2C-D672C720D3D9}" dt="2021-09-26T14:58:24.175" v="597" actId="1076"/>
          <ac:spMkLst>
            <pc:docMk/>
            <pc:sldMk cId="1309256980" sldId="298"/>
            <ac:spMk id="16" creationId="{9D0321F0-058F-420E-8C87-666421D2A80E}"/>
          </ac:spMkLst>
        </pc:spChg>
        <pc:spChg chg="add mod">
          <ac:chgData name="Craig Gallen" userId="14771b97-1bdc-427e-a474-81c2bcf53bab" providerId="ADAL" clId="{6C30B7EC-C44E-47D8-9B2C-D672C720D3D9}" dt="2021-09-26T14:58:24.175" v="597" actId="1076"/>
          <ac:spMkLst>
            <pc:docMk/>
            <pc:sldMk cId="1309256980" sldId="298"/>
            <ac:spMk id="17" creationId="{EEF34A99-4823-4409-BB75-AE6C49E4552B}"/>
          </ac:spMkLst>
        </pc:spChg>
        <pc:spChg chg="add mod">
          <ac:chgData name="Craig Gallen" userId="14771b97-1bdc-427e-a474-81c2bcf53bab" providerId="ADAL" clId="{6C30B7EC-C44E-47D8-9B2C-D672C720D3D9}" dt="2021-09-26T15:02:11.255" v="938" actId="20577"/>
          <ac:spMkLst>
            <pc:docMk/>
            <pc:sldMk cId="1309256980" sldId="298"/>
            <ac:spMk id="29" creationId="{DABFFA9D-CDE9-4F7B-952D-79DF686D8EB9}"/>
          </ac:spMkLst>
        </pc:spChg>
        <pc:spChg chg="add mod">
          <ac:chgData name="Craig Gallen" userId="14771b97-1bdc-427e-a474-81c2bcf53bab" providerId="ADAL" clId="{6C30B7EC-C44E-47D8-9B2C-D672C720D3D9}" dt="2021-09-26T14:59:45.986" v="665" actId="20577"/>
          <ac:spMkLst>
            <pc:docMk/>
            <pc:sldMk cId="1309256980" sldId="298"/>
            <ac:spMk id="30" creationId="{DE509D37-E24A-4B98-A125-84488F6D0FE2}"/>
          </ac:spMkLst>
        </pc:spChg>
        <pc:grpChg chg="add mod">
          <ac:chgData name="Craig Gallen" userId="14771b97-1bdc-427e-a474-81c2bcf53bab" providerId="ADAL" clId="{6C30B7EC-C44E-47D8-9B2C-D672C720D3D9}" dt="2021-09-26T14:58:24.175" v="597" actId="1076"/>
          <ac:grpSpMkLst>
            <pc:docMk/>
            <pc:sldMk cId="1309256980" sldId="298"/>
            <ac:grpSpMk id="14" creationId="{1F48627B-9A76-4B3E-AC74-753875B1A018}"/>
          </ac:grpSpMkLst>
        </pc:grpChg>
        <pc:grpChg chg="add mod">
          <ac:chgData name="Craig Gallen" userId="14771b97-1bdc-427e-a474-81c2bcf53bab" providerId="ADAL" clId="{6C30B7EC-C44E-47D8-9B2C-D672C720D3D9}" dt="2021-09-26T14:58:24.175" v="597" actId="1076"/>
          <ac:grpSpMkLst>
            <pc:docMk/>
            <pc:sldMk cId="1309256980" sldId="298"/>
            <ac:grpSpMk id="18" creationId="{6FE83B14-B98E-42B1-B1B9-D65981271143}"/>
          </ac:grpSpMkLst>
        </pc:grpChg>
        <pc:cxnChg chg="add mod">
          <ac:chgData name="Craig Gallen" userId="14771b97-1bdc-427e-a474-81c2bcf53bab" providerId="ADAL" clId="{6C30B7EC-C44E-47D8-9B2C-D672C720D3D9}" dt="2021-09-26T14:59:50.983" v="667" actId="1076"/>
          <ac:cxnSpMkLst>
            <pc:docMk/>
            <pc:sldMk cId="1309256980" sldId="298"/>
            <ac:cxnSpMk id="7" creationId="{D7E21F35-63AB-43D3-A24E-F7D601ADAB9E}"/>
          </ac:cxnSpMkLst>
        </pc:cxnChg>
        <pc:cxnChg chg="add mod">
          <ac:chgData name="Craig Gallen" userId="14771b97-1bdc-427e-a474-81c2bcf53bab" providerId="ADAL" clId="{6C30B7EC-C44E-47D8-9B2C-D672C720D3D9}" dt="2021-09-26T14:58:24.175" v="597" actId="1076"/>
          <ac:cxnSpMkLst>
            <pc:docMk/>
            <pc:sldMk cId="1309256980" sldId="298"/>
            <ac:cxnSpMk id="13" creationId="{DF13D5F9-F015-4A30-B1F5-07510201FBAA}"/>
          </ac:cxnSpMkLst>
        </pc:cxnChg>
        <pc:cxnChg chg="add mod">
          <ac:chgData name="Craig Gallen" userId="14771b97-1bdc-427e-a474-81c2bcf53bab" providerId="ADAL" clId="{6C30B7EC-C44E-47D8-9B2C-D672C720D3D9}" dt="2021-09-26T14:58:24.175" v="597" actId="1076"/>
          <ac:cxnSpMkLst>
            <pc:docMk/>
            <pc:sldMk cId="1309256980" sldId="298"/>
            <ac:cxnSpMk id="20" creationId="{7AEB3A5A-7827-4013-B9ED-B56ADE6C0B5C}"/>
          </ac:cxnSpMkLst>
        </pc:cxnChg>
        <pc:cxnChg chg="add mod">
          <ac:chgData name="Craig Gallen" userId="14771b97-1bdc-427e-a474-81c2bcf53bab" providerId="ADAL" clId="{6C30B7EC-C44E-47D8-9B2C-D672C720D3D9}" dt="2021-09-26T14:59:54.895" v="668" actId="14100"/>
          <ac:cxnSpMkLst>
            <pc:docMk/>
            <pc:sldMk cId="1309256980" sldId="298"/>
            <ac:cxnSpMk id="26" creationId="{BBD1D03D-8BE6-4FBB-B721-50B3534AD16B}"/>
          </ac:cxnSpMkLst>
        </pc:cxnChg>
        <pc:cxnChg chg="add mod">
          <ac:chgData name="Craig Gallen" userId="14771b97-1bdc-427e-a474-81c2bcf53bab" providerId="ADAL" clId="{6C30B7EC-C44E-47D8-9B2C-D672C720D3D9}" dt="2021-09-26T15:00:00.758" v="670" actId="14100"/>
          <ac:cxnSpMkLst>
            <pc:docMk/>
            <pc:sldMk cId="1309256980" sldId="298"/>
            <ac:cxnSpMk id="28" creationId="{0E626890-76B2-45CE-9944-531A0EBFFB61}"/>
          </ac:cxnSpMkLst>
        </pc:cxnChg>
      </pc:sldChg>
      <pc:sldChg chg="add">
        <pc:chgData name="Craig Gallen" userId="14771b97-1bdc-427e-a474-81c2bcf53bab" providerId="ADAL" clId="{6C30B7EC-C44E-47D8-9B2C-D672C720D3D9}" dt="2021-09-27T14:44:13.673" v="5944"/>
        <pc:sldMkLst>
          <pc:docMk/>
          <pc:sldMk cId="2299045502" sldId="298"/>
        </pc:sldMkLst>
      </pc:sldChg>
      <pc:sldChg chg="modSp new mod">
        <pc:chgData name="Craig Gallen" userId="14771b97-1bdc-427e-a474-81c2bcf53bab" providerId="ADAL" clId="{6C30B7EC-C44E-47D8-9B2C-D672C720D3D9}" dt="2021-09-27T13:14:26.694" v="5472" actId="1076"/>
        <pc:sldMkLst>
          <pc:docMk/>
          <pc:sldMk cId="738805488" sldId="299"/>
        </pc:sldMkLst>
        <pc:spChg chg="mod">
          <ac:chgData name="Craig Gallen" userId="14771b97-1bdc-427e-a474-81c2bcf53bab" providerId="ADAL" clId="{6C30B7EC-C44E-47D8-9B2C-D672C720D3D9}" dt="2021-09-26T15:03:29.229" v="1104" actId="20577"/>
          <ac:spMkLst>
            <pc:docMk/>
            <pc:sldMk cId="738805488" sldId="299"/>
            <ac:spMk id="2" creationId="{9559E8FC-F8A1-44B4-8A67-4BAE0D48C1CC}"/>
          </ac:spMkLst>
        </pc:spChg>
        <pc:spChg chg="mod">
          <ac:chgData name="Craig Gallen" userId="14771b97-1bdc-427e-a474-81c2bcf53bab" providerId="ADAL" clId="{6C30B7EC-C44E-47D8-9B2C-D672C720D3D9}" dt="2021-09-27T13:14:26.694" v="5472" actId="1076"/>
          <ac:spMkLst>
            <pc:docMk/>
            <pc:sldMk cId="738805488" sldId="299"/>
            <ac:spMk id="3" creationId="{2E4E1F89-50A3-4B5D-A543-DCD335A3DEFD}"/>
          </ac:spMkLst>
        </pc:spChg>
      </pc:sldChg>
      <pc:sldChg chg="delSp modSp add mod ord">
        <pc:chgData name="Craig Gallen" userId="14771b97-1bdc-427e-a474-81c2bcf53bab" providerId="ADAL" clId="{6C30B7EC-C44E-47D8-9B2C-D672C720D3D9}" dt="2021-09-27T14:42:01.699" v="5942" actId="20577"/>
        <pc:sldMkLst>
          <pc:docMk/>
          <pc:sldMk cId="3521850788" sldId="557"/>
        </pc:sldMkLst>
        <pc:spChg chg="mod">
          <ac:chgData name="Craig Gallen" userId="14771b97-1bdc-427e-a474-81c2bcf53bab" providerId="ADAL" clId="{6C30B7EC-C44E-47D8-9B2C-D672C720D3D9}" dt="2021-09-26T15:13:28.115" v="2021" actId="6549"/>
          <ac:spMkLst>
            <pc:docMk/>
            <pc:sldMk cId="3521850788" sldId="557"/>
            <ac:spMk id="2" creationId="{00000000-0000-0000-0000-000000000000}"/>
          </ac:spMkLst>
        </pc:spChg>
        <pc:spChg chg="mod">
          <ac:chgData name="Craig Gallen" userId="14771b97-1bdc-427e-a474-81c2bcf53bab" providerId="ADAL" clId="{6C30B7EC-C44E-47D8-9B2C-D672C720D3D9}" dt="2021-09-27T14:42:01.699" v="5942" actId="20577"/>
          <ac:spMkLst>
            <pc:docMk/>
            <pc:sldMk cId="3521850788" sldId="557"/>
            <ac:spMk id="3" creationId="{00000000-0000-0000-0000-000000000000}"/>
          </ac:spMkLst>
        </pc:spChg>
        <pc:picChg chg="mod">
          <ac:chgData name="Craig Gallen" userId="14771b97-1bdc-427e-a474-81c2bcf53bab" providerId="ADAL" clId="{6C30B7EC-C44E-47D8-9B2C-D672C720D3D9}" dt="2021-09-26T15:13:47.566" v="2024" actId="14100"/>
          <ac:picMkLst>
            <pc:docMk/>
            <pc:sldMk cId="3521850788" sldId="557"/>
            <ac:picMk id="6" creationId="{00000000-0000-0000-0000-000000000000}"/>
          </ac:picMkLst>
        </pc:picChg>
        <pc:picChg chg="mod">
          <ac:chgData name="Craig Gallen" userId="14771b97-1bdc-427e-a474-81c2bcf53bab" providerId="ADAL" clId="{6C30B7EC-C44E-47D8-9B2C-D672C720D3D9}" dt="2021-09-27T14:41:42.230" v="5923" actId="1076"/>
          <ac:picMkLst>
            <pc:docMk/>
            <pc:sldMk cId="3521850788" sldId="557"/>
            <ac:picMk id="7" creationId="{00000000-0000-0000-0000-000000000000}"/>
          </ac:picMkLst>
        </pc:picChg>
        <pc:picChg chg="del">
          <ac:chgData name="Craig Gallen" userId="14771b97-1bdc-427e-a474-81c2bcf53bab" providerId="ADAL" clId="{6C30B7EC-C44E-47D8-9B2C-D672C720D3D9}" dt="2021-09-26T15:13:43.175" v="2023" actId="478"/>
          <ac:picMkLst>
            <pc:docMk/>
            <pc:sldMk cId="3521850788" sldId="557"/>
            <ac:picMk id="9" creationId="{00000000-0000-0000-0000-000000000000}"/>
          </ac:picMkLst>
        </pc:picChg>
      </pc:sldChg>
      <pc:sldChg chg="addSp delSp modSp new mod">
        <pc:chgData name="Craig Gallen" userId="14771b97-1bdc-427e-a474-81c2bcf53bab" providerId="ADAL" clId="{6C30B7EC-C44E-47D8-9B2C-D672C720D3D9}" dt="2021-09-27T16:02:56.471" v="5961" actId="14100"/>
        <pc:sldMkLst>
          <pc:docMk/>
          <pc:sldMk cId="1027252377" sldId="558"/>
        </pc:sldMkLst>
        <pc:spChg chg="mod">
          <ac:chgData name="Craig Gallen" userId="14771b97-1bdc-427e-a474-81c2bcf53bab" providerId="ADAL" clId="{6C30B7EC-C44E-47D8-9B2C-D672C720D3D9}" dt="2021-09-27T08:39:20.855" v="2695" actId="20577"/>
          <ac:spMkLst>
            <pc:docMk/>
            <pc:sldMk cId="1027252377" sldId="558"/>
            <ac:spMk id="2" creationId="{B453651C-2BB4-4596-8168-7659F20818CF}"/>
          </ac:spMkLst>
        </pc:spChg>
        <pc:spChg chg="mod">
          <ac:chgData name="Craig Gallen" userId="14771b97-1bdc-427e-a474-81c2bcf53bab" providerId="ADAL" clId="{6C30B7EC-C44E-47D8-9B2C-D672C720D3D9}" dt="2021-09-27T08:44:54.294" v="2955" actId="20577"/>
          <ac:spMkLst>
            <pc:docMk/>
            <pc:sldMk cId="1027252377" sldId="558"/>
            <ac:spMk id="3" creationId="{41E9586C-392D-466D-A3D4-04BB0FB8D70D}"/>
          </ac:spMkLst>
        </pc:spChg>
        <pc:spChg chg="add mod">
          <ac:chgData name="Craig Gallen" userId="14771b97-1bdc-427e-a474-81c2bcf53bab" providerId="ADAL" clId="{6C30B7EC-C44E-47D8-9B2C-D672C720D3D9}" dt="2021-09-27T10:25:38.601" v="4768" actId="1076"/>
          <ac:spMkLst>
            <pc:docMk/>
            <pc:sldMk cId="1027252377" sldId="558"/>
            <ac:spMk id="4" creationId="{BBEEA580-388B-4BFF-84F5-3F14E8EFAFF4}"/>
          </ac:spMkLst>
        </pc:spChg>
        <pc:spChg chg="add mod">
          <ac:chgData name="Craig Gallen" userId="14771b97-1bdc-427e-a474-81c2bcf53bab" providerId="ADAL" clId="{6C30B7EC-C44E-47D8-9B2C-D672C720D3D9}" dt="2021-09-27T10:25:43.082" v="4769" actId="1076"/>
          <ac:spMkLst>
            <pc:docMk/>
            <pc:sldMk cId="1027252377" sldId="558"/>
            <ac:spMk id="5" creationId="{FEAF74D0-9BAB-4D08-895E-D846EE43041E}"/>
          </ac:spMkLst>
        </pc:spChg>
        <pc:spChg chg="add mod">
          <ac:chgData name="Craig Gallen" userId="14771b97-1bdc-427e-a474-81c2bcf53bab" providerId="ADAL" clId="{6C30B7EC-C44E-47D8-9B2C-D672C720D3D9}" dt="2021-09-27T10:24:39.996" v="4753" actId="1076"/>
          <ac:spMkLst>
            <pc:docMk/>
            <pc:sldMk cId="1027252377" sldId="558"/>
            <ac:spMk id="6" creationId="{B94780A9-76E2-4FA2-8DDC-40932D47C0A7}"/>
          </ac:spMkLst>
        </pc:spChg>
        <pc:spChg chg="add mod">
          <ac:chgData name="Craig Gallen" userId="14771b97-1bdc-427e-a474-81c2bcf53bab" providerId="ADAL" clId="{6C30B7EC-C44E-47D8-9B2C-D672C720D3D9}" dt="2021-09-27T16:02:43.326" v="5960" actId="20577"/>
          <ac:spMkLst>
            <pc:docMk/>
            <pc:sldMk cId="1027252377" sldId="558"/>
            <ac:spMk id="7" creationId="{815A85F0-7597-4DA1-ABCA-2A09F11F4085}"/>
          </ac:spMkLst>
        </pc:spChg>
        <pc:spChg chg="add mod">
          <ac:chgData name="Craig Gallen" userId="14771b97-1bdc-427e-a474-81c2bcf53bab" providerId="ADAL" clId="{6C30B7EC-C44E-47D8-9B2C-D672C720D3D9}" dt="2021-09-27T16:02:56.471" v="5961" actId="14100"/>
          <ac:spMkLst>
            <pc:docMk/>
            <pc:sldMk cId="1027252377" sldId="558"/>
            <ac:spMk id="8" creationId="{F8BD359D-3257-4C0E-8C42-0FD702714C54}"/>
          </ac:spMkLst>
        </pc:spChg>
        <pc:spChg chg="add mod">
          <ac:chgData name="Craig Gallen" userId="14771b97-1bdc-427e-a474-81c2bcf53bab" providerId="ADAL" clId="{6C30B7EC-C44E-47D8-9B2C-D672C720D3D9}" dt="2021-09-27T08:38:03.826" v="2658" actId="1076"/>
          <ac:spMkLst>
            <pc:docMk/>
            <pc:sldMk cId="1027252377" sldId="558"/>
            <ac:spMk id="9" creationId="{AE8DDB9D-8382-4F09-8879-CE3A20039BDD}"/>
          </ac:spMkLst>
        </pc:spChg>
        <pc:spChg chg="add mod">
          <ac:chgData name="Craig Gallen" userId="14771b97-1bdc-427e-a474-81c2bcf53bab" providerId="ADAL" clId="{6C30B7EC-C44E-47D8-9B2C-D672C720D3D9}" dt="2021-09-27T08:38:07.065" v="2659" actId="14100"/>
          <ac:spMkLst>
            <pc:docMk/>
            <pc:sldMk cId="1027252377" sldId="558"/>
            <ac:spMk id="10" creationId="{7773A1D3-736E-46F5-874F-E58A7A475962}"/>
          </ac:spMkLst>
        </pc:spChg>
        <pc:spChg chg="add mod">
          <ac:chgData name="Craig Gallen" userId="14771b97-1bdc-427e-a474-81c2bcf53bab" providerId="ADAL" clId="{6C30B7EC-C44E-47D8-9B2C-D672C720D3D9}" dt="2021-09-27T08:38:10.601" v="2660" actId="14100"/>
          <ac:spMkLst>
            <pc:docMk/>
            <pc:sldMk cId="1027252377" sldId="558"/>
            <ac:spMk id="11" creationId="{AC705687-3F3E-4033-B1A9-CB37FB4698D2}"/>
          </ac:spMkLst>
        </pc:spChg>
        <pc:spChg chg="add mod">
          <ac:chgData name="Craig Gallen" userId="14771b97-1bdc-427e-a474-81c2bcf53bab" providerId="ADAL" clId="{6C30B7EC-C44E-47D8-9B2C-D672C720D3D9}" dt="2021-09-27T10:27:44.150" v="4805" actId="20577"/>
          <ac:spMkLst>
            <pc:docMk/>
            <pc:sldMk cId="1027252377" sldId="558"/>
            <ac:spMk id="12" creationId="{5233A96E-6C35-4119-A76D-0928C9C3886A}"/>
          </ac:spMkLst>
        </pc:spChg>
        <pc:spChg chg="add mod">
          <ac:chgData name="Craig Gallen" userId="14771b97-1bdc-427e-a474-81c2bcf53bab" providerId="ADAL" clId="{6C30B7EC-C44E-47D8-9B2C-D672C720D3D9}" dt="2021-09-27T08:38:03.826" v="2658" actId="1076"/>
          <ac:spMkLst>
            <pc:docMk/>
            <pc:sldMk cId="1027252377" sldId="558"/>
            <ac:spMk id="13" creationId="{130AFF54-28AF-4C5E-B17C-AC7F2F8D4EC7}"/>
          </ac:spMkLst>
        </pc:spChg>
        <pc:spChg chg="add mod">
          <ac:chgData name="Craig Gallen" userId="14771b97-1bdc-427e-a474-81c2bcf53bab" providerId="ADAL" clId="{6C30B7EC-C44E-47D8-9B2C-D672C720D3D9}" dt="2021-09-27T08:38:03.826" v="2658" actId="1076"/>
          <ac:spMkLst>
            <pc:docMk/>
            <pc:sldMk cId="1027252377" sldId="558"/>
            <ac:spMk id="14" creationId="{4F79E681-CE60-4101-B486-36ADAFABD3D6}"/>
          </ac:spMkLst>
        </pc:spChg>
        <pc:spChg chg="add mod">
          <ac:chgData name="Craig Gallen" userId="14771b97-1bdc-427e-a474-81c2bcf53bab" providerId="ADAL" clId="{6C30B7EC-C44E-47D8-9B2C-D672C720D3D9}" dt="2021-09-27T08:38:03.826" v="2658" actId="1076"/>
          <ac:spMkLst>
            <pc:docMk/>
            <pc:sldMk cId="1027252377" sldId="558"/>
            <ac:spMk id="15" creationId="{42C76706-7222-4E21-8EEB-645BA7316A7E}"/>
          </ac:spMkLst>
        </pc:spChg>
        <pc:spChg chg="add mod">
          <ac:chgData name="Craig Gallen" userId="14771b97-1bdc-427e-a474-81c2bcf53bab" providerId="ADAL" clId="{6C30B7EC-C44E-47D8-9B2C-D672C720D3D9}" dt="2021-09-27T09:11:10.424" v="3232" actId="1076"/>
          <ac:spMkLst>
            <pc:docMk/>
            <pc:sldMk cId="1027252377" sldId="558"/>
            <ac:spMk id="16" creationId="{C51D2CED-C1EC-41B7-A89D-D25FC4E49F42}"/>
          </ac:spMkLst>
        </pc:spChg>
        <pc:spChg chg="add mod">
          <ac:chgData name="Craig Gallen" userId="14771b97-1bdc-427e-a474-81c2bcf53bab" providerId="ADAL" clId="{6C30B7EC-C44E-47D8-9B2C-D672C720D3D9}" dt="2021-09-27T09:11:30.344" v="3241" actId="20577"/>
          <ac:spMkLst>
            <pc:docMk/>
            <pc:sldMk cId="1027252377" sldId="558"/>
            <ac:spMk id="17" creationId="{4DE824FF-B78A-4ACE-8D08-CA6AFB229893}"/>
          </ac:spMkLst>
        </pc:spChg>
        <pc:spChg chg="add mod">
          <ac:chgData name="Craig Gallen" userId="14771b97-1bdc-427e-a474-81c2bcf53bab" providerId="ADAL" clId="{6C30B7EC-C44E-47D8-9B2C-D672C720D3D9}" dt="2021-09-27T09:21:30.901" v="3737" actId="1076"/>
          <ac:spMkLst>
            <pc:docMk/>
            <pc:sldMk cId="1027252377" sldId="558"/>
            <ac:spMk id="18" creationId="{91678CFF-6467-4B50-95B5-2FB7E59D5970}"/>
          </ac:spMkLst>
        </pc:spChg>
        <pc:spChg chg="add mod">
          <ac:chgData name="Craig Gallen" userId="14771b97-1bdc-427e-a474-81c2bcf53bab" providerId="ADAL" clId="{6C30B7EC-C44E-47D8-9B2C-D672C720D3D9}" dt="2021-09-27T16:02:29.078" v="5955" actId="14100"/>
          <ac:spMkLst>
            <pc:docMk/>
            <pc:sldMk cId="1027252377" sldId="558"/>
            <ac:spMk id="19" creationId="{0019A6EA-6A2A-46B4-B08A-4C331078D3FE}"/>
          </ac:spMkLst>
        </pc:spChg>
        <pc:spChg chg="add mod">
          <ac:chgData name="Craig Gallen" userId="14771b97-1bdc-427e-a474-81c2bcf53bab" providerId="ADAL" clId="{6C30B7EC-C44E-47D8-9B2C-D672C720D3D9}" dt="2021-09-27T10:26:22.950" v="4790" actId="20577"/>
          <ac:spMkLst>
            <pc:docMk/>
            <pc:sldMk cId="1027252377" sldId="558"/>
            <ac:spMk id="20" creationId="{AC3BCDA7-7AA1-4C68-9442-AFDC4335601E}"/>
          </ac:spMkLst>
        </pc:spChg>
        <pc:spChg chg="add del mod">
          <ac:chgData name="Craig Gallen" userId="14771b97-1bdc-427e-a474-81c2bcf53bab" providerId="ADAL" clId="{6C30B7EC-C44E-47D8-9B2C-D672C720D3D9}" dt="2021-09-27T10:27:56.070" v="4806" actId="478"/>
          <ac:spMkLst>
            <pc:docMk/>
            <pc:sldMk cId="1027252377" sldId="558"/>
            <ac:spMk id="21" creationId="{292055B2-F550-4E77-918E-B3A98C4E3CE5}"/>
          </ac:spMkLst>
        </pc:spChg>
        <pc:spChg chg="add mod">
          <ac:chgData name="Craig Gallen" userId="14771b97-1bdc-427e-a474-81c2bcf53bab" providerId="ADAL" clId="{6C30B7EC-C44E-47D8-9B2C-D672C720D3D9}" dt="2021-09-27T16:02:31.174" v="5956" actId="1076"/>
          <ac:spMkLst>
            <pc:docMk/>
            <pc:sldMk cId="1027252377" sldId="558"/>
            <ac:spMk id="22" creationId="{FDD38926-C63E-40CE-B8E0-8A8F76F8F197}"/>
          </ac:spMkLst>
        </pc:spChg>
      </pc:sldChg>
      <pc:sldChg chg="addSp delSp modSp new mod ord">
        <pc:chgData name="Craig Gallen" userId="14771b97-1bdc-427e-a474-81c2bcf53bab" providerId="ADAL" clId="{6C30B7EC-C44E-47D8-9B2C-D672C720D3D9}" dt="2021-09-27T13:19:24.598" v="5547" actId="1076"/>
        <pc:sldMkLst>
          <pc:docMk/>
          <pc:sldMk cId="2359353046" sldId="559"/>
        </pc:sldMkLst>
        <pc:spChg chg="mod">
          <ac:chgData name="Craig Gallen" userId="14771b97-1bdc-427e-a474-81c2bcf53bab" providerId="ADAL" clId="{6C30B7EC-C44E-47D8-9B2C-D672C720D3D9}" dt="2021-09-27T10:28:59.148" v="4822" actId="20577"/>
          <ac:spMkLst>
            <pc:docMk/>
            <pc:sldMk cId="2359353046" sldId="559"/>
            <ac:spMk id="2" creationId="{026EB995-FC17-45EB-846E-FC112EC5738A}"/>
          </ac:spMkLst>
        </pc:spChg>
        <pc:spChg chg="mod">
          <ac:chgData name="Craig Gallen" userId="14771b97-1bdc-427e-a474-81c2bcf53bab" providerId="ADAL" clId="{6C30B7EC-C44E-47D8-9B2C-D672C720D3D9}" dt="2021-09-27T13:19:24.598" v="5547" actId="1076"/>
          <ac:spMkLst>
            <pc:docMk/>
            <pc:sldMk cId="2359353046" sldId="559"/>
            <ac:spMk id="3" creationId="{86E24B02-0C09-4C2B-92C9-AAF9120B8B67}"/>
          </ac:spMkLst>
        </pc:spChg>
        <pc:spChg chg="add mod">
          <ac:chgData name="Craig Gallen" userId="14771b97-1bdc-427e-a474-81c2bcf53bab" providerId="ADAL" clId="{6C30B7EC-C44E-47D8-9B2C-D672C720D3D9}" dt="2021-09-27T13:19:06.174" v="5545" actId="1076"/>
          <ac:spMkLst>
            <pc:docMk/>
            <pc:sldMk cId="2359353046" sldId="559"/>
            <ac:spMk id="4" creationId="{EC121BD3-B22A-4452-9B2A-377B55291ABE}"/>
          </ac:spMkLst>
        </pc:spChg>
        <pc:spChg chg="add del mod">
          <ac:chgData name="Craig Gallen" userId="14771b97-1bdc-427e-a474-81c2bcf53bab" providerId="ADAL" clId="{6C30B7EC-C44E-47D8-9B2C-D672C720D3D9}" dt="2021-09-27T10:31:48.831" v="4855" actId="478"/>
          <ac:spMkLst>
            <pc:docMk/>
            <pc:sldMk cId="2359353046" sldId="559"/>
            <ac:spMk id="5" creationId="{01A84E6B-4659-4B07-8F53-CEB74709EB2C}"/>
          </ac:spMkLst>
        </pc:spChg>
        <pc:spChg chg="add mod">
          <ac:chgData name="Craig Gallen" userId="14771b97-1bdc-427e-a474-81c2bcf53bab" providerId="ADAL" clId="{6C30B7EC-C44E-47D8-9B2C-D672C720D3D9}" dt="2021-09-27T13:19:06.174" v="5545" actId="1076"/>
          <ac:spMkLst>
            <pc:docMk/>
            <pc:sldMk cId="2359353046" sldId="559"/>
            <ac:spMk id="6" creationId="{D4444DDB-9FEE-40D1-B30F-A5AA4F830310}"/>
          </ac:spMkLst>
        </pc:spChg>
        <pc:spChg chg="add del mod">
          <ac:chgData name="Craig Gallen" userId="14771b97-1bdc-427e-a474-81c2bcf53bab" providerId="ADAL" clId="{6C30B7EC-C44E-47D8-9B2C-D672C720D3D9}" dt="2021-09-27T09:05:47.873" v="3058" actId="478"/>
          <ac:spMkLst>
            <pc:docMk/>
            <pc:sldMk cId="2359353046" sldId="559"/>
            <ac:spMk id="7" creationId="{4A967409-EE8E-4713-BFCD-DF84BD72D172}"/>
          </ac:spMkLst>
        </pc:spChg>
        <pc:spChg chg="add mod">
          <ac:chgData name="Craig Gallen" userId="14771b97-1bdc-427e-a474-81c2bcf53bab" providerId="ADAL" clId="{6C30B7EC-C44E-47D8-9B2C-D672C720D3D9}" dt="2021-09-27T13:19:06.174" v="5545" actId="1076"/>
          <ac:spMkLst>
            <pc:docMk/>
            <pc:sldMk cId="2359353046" sldId="559"/>
            <ac:spMk id="8" creationId="{E57D15B3-C09C-4F93-8CBA-6BEEAA2A2270}"/>
          </ac:spMkLst>
        </pc:spChg>
        <pc:spChg chg="add mod">
          <ac:chgData name="Craig Gallen" userId="14771b97-1bdc-427e-a474-81c2bcf53bab" providerId="ADAL" clId="{6C30B7EC-C44E-47D8-9B2C-D672C720D3D9}" dt="2021-09-27T13:19:06.174" v="5545" actId="1076"/>
          <ac:spMkLst>
            <pc:docMk/>
            <pc:sldMk cId="2359353046" sldId="559"/>
            <ac:spMk id="9" creationId="{41F48596-35CA-4581-A033-EB2BDDD9B620}"/>
          </ac:spMkLst>
        </pc:spChg>
        <pc:spChg chg="add mod">
          <ac:chgData name="Craig Gallen" userId="14771b97-1bdc-427e-a474-81c2bcf53bab" providerId="ADAL" clId="{6C30B7EC-C44E-47D8-9B2C-D672C720D3D9}" dt="2021-09-27T13:19:06.174" v="5545" actId="1076"/>
          <ac:spMkLst>
            <pc:docMk/>
            <pc:sldMk cId="2359353046" sldId="559"/>
            <ac:spMk id="10" creationId="{6D483605-C90F-4A6E-9BDF-573FF5C86C7E}"/>
          </ac:spMkLst>
        </pc:spChg>
        <pc:spChg chg="add mod">
          <ac:chgData name="Craig Gallen" userId="14771b97-1bdc-427e-a474-81c2bcf53bab" providerId="ADAL" clId="{6C30B7EC-C44E-47D8-9B2C-D672C720D3D9}" dt="2021-09-27T13:19:06.174" v="5545" actId="1076"/>
          <ac:spMkLst>
            <pc:docMk/>
            <pc:sldMk cId="2359353046" sldId="559"/>
            <ac:spMk id="11" creationId="{EFF1AD85-E5DB-4DBF-BBB6-374C58015374}"/>
          </ac:spMkLst>
        </pc:spChg>
        <pc:spChg chg="add mod">
          <ac:chgData name="Craig Gallen" userId="14771b97-1bdc-427e-a474-81c2bcf53bab" providerId="ADAL" clId="{6C30B7EC-C44E-47D8-9B2C-D672C720D3D9}" dt="2021-09-27T13:19:06.174" v="5545" actId="1076"/>
          <ac:spMkLst>
            <pc:docMk/>
            <pc:sldMk cId="2359353046" sldId="559"/>
            <ac:spMk id="12" creationId="{4E7E6BD3-2674-42ED-9D88-1A4FECFEFF90}"/>
          </ac:spMkLst>
        </pc:spChg>
        <pc:spChg chg="add mod">
          <ac:chgData name="Craig Gallen" userId="14771b97-1bdc-427e-a474-81c2bcf53bab" providerId="ADAL" clId="{6C30B7EC-C44E-47D8-9B2C-D672C720D3D9}" dt="2021-09-27T13:19:06.174" v="5545" actId="1076"/>
          <ac:spMkLst>
            <pc:docMk/>
            <pc:sldMk cId="2359353046" sldId="559"/>
            <ac:spMk id="13" creationId="{DC65929F-6877-405C-ACE7-261718B4EE1D}"/>
          </ac:spMkLst>
        </pc:spChg>
        <pc:spChg chg="add mod">
          <ac:chgData name="Craig Gallen" userId="14771b97-1bdc-427e-a474-81c2bcf53bab" providerId="ADAL" clId="{6C30B7EC-C44E-47D8-9B2C-D672C720D3D9}" dt="2021-09-27T13:19:06.174" v="5545" actId="1076"/>
          <ac:spMkLst>
            <pc:docMk/>
            <pc:sldMk cId="2359353046" sldId="559"/>
            <ac:spMk id="14" creationId="{9FD0B472-B26B-4231-BE1E-FD4337885129}"/>
          </ac:spMkLst>
        </pc:spChg>
        <pc:grpChg chg="add mod">
          <ac:chgData name="Craig Gallen" userId="14771b97-1bdc-427e-a474-81c2bcf53bab" providerId="ADAL" clId="{6C30B7EC-C44E-47D8-9B2C-D672C720D3D9}" dt="2021-09-27T13:19:06.174" v="5545" actId="1076"/>
          <ac:grpSpMkLst>
            <pc:docMk/>
            <pc:sldMk cId="2359353046" sldId="559"/>
            <ac:grpSpMk id="15" creationId="{DCD487A7-4F38-4A5B-B2E9-244D513DB335}"/>
          </ac:grpSpMkLst>
        </pc:grpChg>
      </pc:sldChg>
      <pc:sldChg chg="modSp new mod">
        <pc:chgData name="Craig Gallen" userId="14771b97-1bdc-427e-a474-81c2bcf53bab" providerId="ADAL" clId="{6C30B7EC-C44E-47D8-9B2C-D672C720D3D9}" dt="2021-09-27T10:58:24.685" v="5463" actId="20577"/>
        <pc:sldMkLst>
          <pc:docMk/>
          <pc:sldMk cId="3990001015" sldId="560"/>
        </pc:sldMkLst>
        <pc:spChg chg="mod">
          <ac:chgData name="Craig Gallen" userId="14771b97-1bdc-427e-a474-81c2bcf53bab" providerId="ADAL" clId="{6C30B7EC-C44E-47D8-9B2C-D672C720D3D9}" dt="2021-09-27T10:42:36.714" v="5253" actId="20577"/>
          <ac:spMkLst>
            <pc:docMk/>
            <pc:sldMk cId="3990001015" sldId="560"/>
            <ac:spMk id="2" creationId="{F3D16D47-1BC7-40F7-88C3-1275D5B4EB80}"/>
          </ac:spMkLst>
        </pc:spChg>
        <pc:spChg chg="mod">
          <ac:chgData name="Craig Gallen" userId="14771b97-1bdc-427e-a474-81c2bcf53bab" providerId="ADAL" clId="{6C30B7EC-C44E-47D8-9B2C-D672C720D3D9}" dt="2021-09-27T10:58:24.685" v="5463" actId="20577"/>
          <ac:spMkLst>
            <pc:docMk/>
            <pc:sldMk cId="3990001015" sldId="560"/>
            <ac:spMk id="3" creationId="{47109239-8426-440F-AA27-1BC3E9F2E7C0}"/>
          </ac:spMkLst>
        </pc:spChg>
      </pc:sldChg>
      <pc:sldChg chg="new del">
        <pc:chgData name="Craig Gallen" userId="14771b97-1bdc-427e-a474-81c2bcf53bab" providerId="ADAL" clId="{6C30B7EC-C44E-47D8-9B2C-D672C720D3D9}" dt="2021-09-27T13:19:44.535" v="5549" actId="47"/>
        <pc:sldMkLst>
          <pc:docMk/>
          <pc:sldMk cId="2377579627" sldId="561"/>
        </pc:sldMkLst>
      </pc:sldChg>
      <pc:sldChg chg="add ord">
        <pc:chgData name="Craig Gallen" userId="14771b97-1bdc-427e-a474-81c2bcf53bab" providerId="ADAL" clId="{6C30B7EC-C44E-47D8-9B2C-D672C720D3D9}" dt="2021-09-27T10:10:42.170" v="3989"/>
        <pc:sldMkLst>
          <pc:docMk/>
          <pc:sldMk cId="3050741712" sldId="621"/>
        </pc:sldMkLst>
      </pc:sldChg>
      <pc:sldChg chg="modSp new mod">
        <pc:chgData name="Craig Gallen" userId="14771b97-1bdc-427e-a474-81c2bcf53bab" providerId="ADAL" clId="{6C30B7EC-C44E-47D8-9B2C-D672C720D3D9}" dt="2021-09-27T10:43:09.902" v="5289" actId="20577"/>
        <pc:sldMkLst>
          <pc:docMk/>
          <pc:sldMk cId="3666699214" sldId="622"/>
        </pc:sldMkLst>
        <pc:spChg chg="mod">
          <ac:chgData name="Craig Gallen" userId="14771b97-1bdc-427e-a474-81c2bcf53bab" providerId="ADAL" clId="{6C30B7EC-C44E-47D8-9B2C-D672C720D3D9}" dt="2021-09-27T10:42:57.818" v="5284" actId="20577"/>
          <ac:spMkLst>
            <pc:docMk/>
            <pc:sldMk cId="3666699214" sldId="622"/>
            <ac:spMk id="2" creationId="{C9F42999-6EC3-477B-B4D6-18C5B9EF1319}"/>
          </ac:spMkLst>
        </pc:spChg>
        <pc:spChg chg="mod">
          <ac:chgData name="Craig Gallen" userId="14771b97-1bdc-427e-a474-81c2bcf53bab" providerId="ADAL" clId="{6C30B7EC-C44E-47D8-9B2C-D672C720D3D9}" dt="2021-09-27T10:43:09.902" v="5289" actId="20577"/>
          <ac:spMkLst>
            <pc:docMk/>
            <pc:sldMk cId="3666699214" sldId="622"/>
            <ac:spMk id="3" creationId="{F2ADDC2C-0500-4186-A78F-562CEBBC201F}"/>
          </ac:spMkLst>
        </pc:spChg>
      </pc:sldChg>
      <pc:sldChg chg="modSp add mod">
        <pc:chgData name="Craig Gallen" userId="14771b97-1bdc-427e-a474-81c2bcf53bab" providerId="ADAL" clId="{6C30B7EC-C44E-47D8-9B2C-D672C720D3D9}" dt="2021-09-27T10:56:54.738" v="5453" actId="20577"/>
        <pc:sldMkLst>
          <pc:docMk/>
          <pc:sldMk cId="2473290036" sldId="623"/>
        </pc:sldMkLst>
        <pc:spChg chg="mod">
          <ac:chgData name="Craig Gallen" userId="14771b97-1bdc-427e-a474-81c2bcf53bab" providerId="ADAL" clId="{6C30B7EC-C44E-47D8-9B2C-D672C720D3D9}" dt="2021-09-27T10:43:29.394" v="5308" actId="20577"/>
          <ac:spMkLst>
            <pc:docMk/>
            <pc:sldMk cId="2473290036" sldId="623"/>
            <ac:spMk id="2" creationId="{C9F42999-6EC3-477B-B4D6-18C5B9EF1319}"/>
          </ac:spMkLst>
        </pc:spChg>
        <pc:spChg chg="mod">
          <ac:chgData name="Craig Gallen" userId="14771b97-1bdc-427e-a474-81c2bcf53bab" providerId="ADAL" clId="{6C30B7EC-C44E-47D8-9B2C-D672C720D3D9}" dt="2021-09-27T10:56:54.738" v="5453" actId="20577"/>
          <ac:spMkLst>
            <pc:docMk/>
            <pc:sldMk cId="2473290036" sldId="623"/>
            <ac:spMk id="3" creationId="{F2ADDC2C-0500-4186-A78F-562CEBBC201F}"/>
          </ac:spMkLst>
        </pc:spChg>
      </pc:sldChg>
      <pc:sldChg chg="addSp delSp modSp new mod">
        <pc:chgData name="Craig Gallen" userId="14771b97-1bdc-427e-a474-81c2bcf53bab" providerId="ADAL" clId="{6C30B7EC-C44E-47D8-9B2C-D672C720D3D9}" dt="2021-09-27T14:16:30.774" v="5796" actId="20577"/>
        <pc:sldMkLst>
          <pc:docMk/>
          <pc:sldMk cId="3188703784" sldId="624"/>
        </pc:sldMkLst>
        <pc:spChg chg="mod">
          <ac:chgData name="Craig Gallen" userId="14771b97-1bdc-427e-a474-81c2bcf53bab" providerId="ADAL" clId="{6C30B7EC-C44E-47D8-9B2C-D672C720D3D9}" dt="2021-09-27T14:16:30.774" v="5796" actId="20577"/>
          <ac:spMkLst>
            <pc:docMk/>
            <pc:sldMk cId="3188703784" sldId="624"/>
            <ac:spMk id="2" creationId="{3B21E881-53BF-4B16-AF0A-86282D35C0FC}"/>
          </ac:spMkLst>
        </pc:spChg>
        <pc:spChg chg="mod">
          <ac:chgData name="Craig Gallen" userId="14771b97-1bdc-427e-a474-81c2bcf53bab" providerId="ADAL" clId="{6C30B7EC-C44E-47D8-9B2C-D672C720D3D9}" dt="2021-09-27T14:03:47.487" v="5720" actId="14100"/>
          <ac:spMkLst>
            <pc:docMk/>
            <pc:sldMk cId="3188703784" sldId="624"/>
            <ac:spMk id="3" creationId="{69CAD8B9-7E94-4340-A8C5-9A024EA702B4}"/>
          </ac:spMkLst>
        </pc:spChg>
        <pc:spChg chg="add del">
          <ac:chgData name="Craig Gallen" userId="14771b97-1bdc-427e-a474-81c2bcf53bab" providerId="ADAL" clId="{6C30B7EC-C44E-47D8-9B2C-D672C720D3D9}" dt="2021-09-27T13:57:07.489" v="5672"/>
          <ac:spMkLst>
            <pc:docMk/>
            <pc:sldMk cId="3188703784" sldId="624"/>
            <ac:spMk id="4" creationId="{76BA42F9-FC93-4AA7-BB45-4BC924D7EED3}"/>
          </ac:spMkLst>
        </pc:spChg>
        <pc:spChg chg="add del mod">
          <ac:chgData name="Craig Gallen" userId="14771b97-1bdc-427e-a474-81c2bcf53bab" providerId="ADAL" clId="{6C30B7EC-C44E-47D8-9B2C-D672C720D3D9}" dt="2021-09-27T13:57:06.560" v="5670"/>
          <ac:spMkLst>
            <pc:docMk/>
            <pc:sldMk cId="3188703784" sldId="624"/>
            <ac:spMk id="5" creationId="{86343C7F-93ED-4E7F-A444-1038CD6D0723}"/>
          </ac:spMkLst>
        </pc:spChg>
        <pc:spChg chg="add del mod">
          <ac:chgData name="Craig Gallen" userId="14771b97-1bdc-427e-a474-81c2bcf53bab" providerId="ADAL" clId="{6C30B7EC-C44E-47D8-9B2C-D672C720D3D9}" dt="2021-09-27T13:57:06.352" v="5669"/>
          <ac:spMkLst>
            <pc:docMk/>
            <pc:sldMk cId="3188703784" sldId="624"/>
            <ac:spMk id="6" creationId="{FEE2D001-CD62-427B-A42E-DB267DECC43E}"/>
          </ac:spMkLst>
        </pc:spChg>
        <pc:spChg chg="add del mod">
          <ac:chgData name="Craig Gallen" userId="14771b97-1bdc-427e-a474-81c2bcf53bab" providerId="ADAL" clId="{6C30B7EC-C44E-47D8-9B2C-D672C720D3D9}" dt="2021-09-27T13:57:06.151" v="5668"/>
          <ac:spMkLst>
            <pc:docMk/>
            <pc:sldMk cId="3188703784" sldId="624"/>
            <ac:spMk id="7" creationId="{ADA62EB6-ACC0-4349-ABB9-813E5A8D8E66}"/>
          </ac:spMkLst>
        </pc:spChg>
        <pc:spChg chg="add del mod">
          <ac:chgData name="Craig Gallen" userId="14771b97-1bdc-427e-a474-81c2bcf53bab" providerId="ADAL" clId="{6C30B7EC-C44E-47D8-9B2C-D672C720D3D9}" dt="2021-09-27T13:57:05.786" v="5667"/>
          <ac:spMkLst>
            <pc:docMk/>
            <pc:sldMk cId="3188703784" sldId="624"/>
            <ac:spMk id="8" creationId="{122ABC80-12FF-4685-9DBF-6C31036B6091}"/>
          </ac:spMkLst>
        </pc:spChg>
        <pc:spChg chg="add mod">
          <ac:chgData name="Craig Gallen" userId="14771b97-1bdc-427e-a474-81c2bcf53bab" providerId="ADAL" clId="{6C30B7EC-C44E-47D8-9B2C-D672C720D3D9}" dt="2021-09-27T14:04:04.966" v="5723" actId="14100"/>
          <ac:spMkLst>
            <pc:docMk/>
            <pc:sldMk cId="3188703784" sldId="624"/>
            <ac:spMk id="9" creationId="{96BBD2FC-D31D-4897-8753-85220E6C64FA}"/>
          </ac:spMkLst>
        </pc:spChg>
        <pc:spChg chg="add del">
          <ac:chgData name="Craig Gallen" userId="14771b97-1bdc-427e-a474-81c2bcf53bab" providerId="ADAL" clId="{6C30B7EC-C44E-47D8-9B2C-D672C720D3D9}" dt="2021-09-27T13:57:40.544" v="5679"/>
          <ac:spMkLst>
            <pc:docMk/>
            <pc:sldMk cId="3188703784" sldId="624"/>
            <ac:spMk id="10" creationId="{63A1B37E-2F53-4B5C-BBC5-69573647C4D0}"/>
          </ac:spMkLst>
        </pc:spChg>
        <pc:spChg chg="add del">
          <ac:chgData name="Craig Gallen" userId="14771b97-1bdc-427e-a474-81c2bcf53bab" providerId="ADAL" clId="{6C30B7EC-C44E-47D8-9B2C-D672C720D3D9}" dt="2021-09-27T13:58:42.592" v="5688"/>
          <ac:spMkLst>
            <pc:docMk/>
            <pc:sldMk cId="3188703784" sldId="624"/>
            <ac:spMk id="11" creationId="{E6532C6B-215A-4785-8643-A3C60BA8E825}"/>
          </ac:spMkLst>
        </pc:spChg>
        <pc:spChg chg="add del">
          <ac:chgData name="Craig Gallen" userId="14771b97-1bdc-427e-a474-81c2bcf53bab" providerId="ADAL" clId="{6C30B7EC-C44E-47D8-9B2C-D672C720D3D9}" dt="2021-09-27T14:00:02.425" v="5695"/>
          <ac:spMkLst>
            <pc:docMk/>
            <pc:sldMk cId="3188703784" sldId="624"/>
            <ac:spMk id="12" creationId="{28342778-916E-45B3-92DC-7D7726280435}"/>
          </ac:spMkLst>
        </pc:spChg>
        <pc:spChg chg="add mod">
          <ac:chgData name="Craig Gallen" userId="14771b97-1bdc-427e-a474-81c2bcf53bab" providerId="ADAL" clId="{6C30B7EC-C44E-47D8-9B2C-D672C720D3D9}" dt="2021-09-27T14:06:22.765" v="5777" actId="1076"/>
          <ac:spMkLst>
            <pc:docMk/>
            <pc:sldMk cId="3188703784" sldId="624"/>
            <ac:spMk id="13" creationId="{62689EBC-966C-41F0-92ED-A6288F414DC0}"/>
          </ac:spMkLst>
        </pc:spChg>
      </pc:sldChg>
      <pc:sldChg chg="addSp delSp modSp new mod chgLayout">
        <pc:chgData name="Craig Gallen" userId="14771b97-1bdc-427e-a474-81c2bcf53bab" providerId="ADAL" clId="{6C30B7EC-C44E-47D8-9B2C-D672C720D3D9}" dt="2021-09-27T14:26:00.985" v="5914" actId="5793"/>
        <pc:sldMkLst>
          <pc:docMk/>
          <pc:sldMk cId="3824061433" sldId="625"/>
        </pc:sldMkLst>
        <pc:spChg chg="mod ord">
          <ac:chgData name="Craig Gallen" userId="14771b97-1bdc-427e-a474-81c2bcf53bab" providerId="ADAL" clId="{6C30B7EC-C44E-47D8-9B2C-D672C720D3D9}" dt="2021-09-27T14:25:51.454" v="5911" actId="20577"/>
          <ac:spMkLst>
            <pc:docMk/>
            <pc:sldMk cId="3824061433" sldId="625"/>
            <ac:spMk id="2" creationId="{4E0284A9-4541-44DA-B3B1-6F69455AB159}"/>
          </ac:spMkLst>
        </pc:spChg>
        <pc:spChg chg="del">
          <ac:chgData name="Craig Gallen" userId="14771b97-1bdc-427e-a474-81c2bcf53bab" providerId="ADAL" clId="{6C30B7EC-C44E-47D8-9B2C-D672C720D3D9}" dt="2021-09-27T14:15:53.235" v="5788"/>
          <ac:spMkLst>
            <pc:docMk/>
            <pc:sldMk cId="3824061433" sldId="625"/>
            <ac:spMk id="3" creationId="{55788A85-893B-4544-9883-DBE025FA36D3}"/>
          </ac:spMkLst>
        </pc:spChg>
        <pc:spChg chg="add mod">
          <ac:chgData name="Craig Gallen" userId="14771b97-1bdc-427e-a474-81c2bcf53bab" providerId="ADAL" clId="{6C30B7EC-C44E-47D8-9B2C-D672C720D3D9}" dt="2021-09-27T14:26:00.985" v="5914" actId="5793"/>
          <ac:spMkLst>
            <pc:docMk/>
            <pc:sldMk cId="3824061433" sldId="625"/>
            <ac:spMk id="6" creationId="{ED8999C0-E388-4425-B77E-0F07371F6FD9}"/>
          </ac:spMkLst>
        </pc:spChg>
        <pc:picChg chg="add del mod ord">
          <ac:chgData name="Craig Gallen" userId="14771b97-1bdc-427e-a474-81c2bcf53bab" providerId="ADAL" clId="{6C30B7EC-C44E-47D8-9B2C-D672C720D3D9}" dt="2021-09-27T14:23:20.673" v="5799" actId="21"/>
          <ac:picMkLst>
            <pc:docMk/>
            <pc:sldMk cId="3824061433" sldId="625"/>
            <ac:picMk id="5" creationId="{EECECEED-8F88-4360-8997-57B73A33120C}"/>
          </ac:picMkLst>
        </pc:picChg>
        <pc:picChg chg="add mod">
          <ac:chgData name="Craig Gallen" userId="14771b97-1bdc-427e-a474-81c2bcf53bab" providerId="ADAL" clId="{6C30B7EC-C44E-47D8-9B2C-D672C720D3D9}" dt="2021-09-27T14:23:54.926" v="5852" actId="1076"/>
          <ac:picMkLst>
            <pc:docMk/>
            <pc:sldMk cId="3824061433" sldId="625"/>
            <ac:picMk id="7" creationId="{FCD61B4E-63D4-4379-8F6E-3EF63F560EFC}"/>
          </ac:picMkLst>
        </pc:picChg>
      </pc:sldChg>
      <pc:sldMasterChg chg="modSp mod">
        <pc:chgData name="Craig Gallen" userId="14771b97-1bdc-427e-a474-81c2bcf53bab" providerId="ADAL" clId="{6C30B7EC-C44E-47D8-9B2C-D672C720D3D9}" dt="2021-09-27T13:13:33.560" v="5471" actId="6549"/>
        <pc:sldMasterMkLst>
          <pc:docMk/>
          <pc:sldMasterMk cId="0" sldId="2147483648"/>
        </pc:sldMasterMkLst>
        <pc:spChg chg="mod">
          <ac:chgData name="Craig Gallen" userId="14771b97-1bdc-427e-a474-81c2bcf53bab" providerId="ADAL" clId="{6C30B7EC-C44E-47D8-9B2C-D672C720D3D9}" dt="2021-09-27T13:13:33.560" v="5471" actId="6549"/>
          <ac:spMkLst>
            <pc:docMk/>
            <pc:sldMasterMk cId="0" sldId="2147483648"/>
            <ac:spMk id="1029" creationId="{00000000-0000-0000-0000-000000000000}"/>
          </ac:spMkLst>
        </pc:spChg>
      </pc:sldMasterChg>
    </pc:docChg>
  </pc:docChgLst>
  <pc:docChgLst>
    <pc:chgData name="Craig Gallen" userId="14771b97-1bdc-427e-a474-81c2bcf53bab" providerId="ADAL" clId="{B0DAF0A5-9F96-4D1B-A3F1-5AE57BC43E08}"/>
    <pc:docChg chg="custSel addSld modSld">
      <pc:chgData name="Craig Gallen" userId="14771b97-1bdc-427e-a474-81c2bcf53bab" providerId="ADAL" clId="{B0DAF0A5-9F96-4D1B-A3F1-5AE57BC43E08}" dt="2021-09-22T13:25:12.006" v="95" actId="20577"/>
      <pc:docMkLst>
        <pc:docMk/>
      </pc:docMkLst>
      <pc:sldChg chg="new">
        <pc:chgData name="Craig Gallen" userId="14771b97-1bdc-427e-a474-81c2bcf53bab" providerId="ADAL" clId="{B0DAF0A5-9F96-4D1B-A3F1-5AE57BC43E08}" dt="2021-09-22T13:13:36.585" v="0" actId="680"/>
        <pc:sldMkLst>
          <pc:docMk/>
          <pc:sldMk cId="1293464991" sldId="268"/>
        </pc:sldMkLst>
      </pc:sldChg>
      <pc:sldChg chg="add">
        <pc:chgData name="Craig Gallen" userId="14771b97-1bdc-427e-a474-81c2bcf53bab" providerId="ADAL" clId="{B0DAF0A5-9F96-4D1B-A3F1-5AE57BC43E08}" dt="2021-09-22T13:23:38.389" v="1"/>
        <pc:sldMkLst>
          <pc:docMk/>
          <pc:sldMk cId="3694142761" sldId="292"/>
        </pc:sldMkLst>
      </pc:sldChg>
      <pc:sldChg chg="add">
        <pc:chgData name="Craig Gallen" userId="14771b97-1bdc-427e-a474-81c2bcf53bab" providerId="ADAL" clId="{B0DAF0A5-9F96-4D1B-A3F1-5AE57BC43E08}" dt="2021-09-22T13:23:38.389" v="1"/>
        <pc:sldMkLst>
          <pc:docMk/>
          <pc:sldMk cId="3228503593" sldId="293"/>
        </pc:sldMkLst>
      </pc:sldChg>
      <pc:sldChg chg="add">
        <pc:chgData name="Craig Gallen" userId="14771b97-1bdc-427e-a474-81c2bcf53bab" providerId="ADAL" clId="{B0DAF0A5-9F96-4D1B-A3F1-5AE57BC43E08}" dt="2021-09-22T13:23:38.389" v="1"/>
        <pc:sldMkLst>
          <pc:docMk/>
          <pc:sldMk cId="2503499898" sldId="296"/>
        </pc:sldMkLst>
      </pc:sldChg>
      <pc:sldChg chg="modSp new mod">
        <pc:chgData name="Craig Gallen" userId="14771b97-1bdc-427e-a474-81c2bcf53bab" providerId="ADAL" clId="{B0DAF0A5-9F96-4D1B-A3F1-5AE57BC43E08}" dt="2021-09-22T13:25:12.006" v="95" actId="20577"/>
        <pc:sldMkLst>
          <pc:docMk/>
          <pc:sldMk cId="617158019" sldId="297"/>
        </pc:sldMkLst>
        <pc:spChg chg="mod">
          <ac:chgData name="Craig Gallen" userId="14771b97-1bdc-427e-a474-81c2bcf53bab" providerId="ADAL" clId="{B0DAF0A5-9F96-4D1B-A3F1-5AE57BC43E08}" dt="2021-09-22T13:25:12.006" v="95" actId="20577"/>
          <ac:spMkLst>
            <pc:docMk/>
            <pc:sldMk cId="617158019" sldId="297"/>
            <ac:spMk id="3" creationId="{5B5ECAEE-5612-403C-9595-B3166E32C7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172619" cy="27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157" tIns="41775" rIns="85157" bIns="41775" numCol="1" anchor="t" anchorCtr="0" compatLnSpc="1">
            <a:prstTxWarp prst="textNoShape">
              <a:avLst/>
            </a:prstTxWarp>
            <a:spAutoFit/>
          </a:bodyPr>
          <a:lstStyle>
            <a:lvl1pPr algn="l" defTabSz="937374">
              <a:defRPr sz="1200" smtClean="0">
                <a:effectLst>
                  <a:outerShdw blurRad="38100" dist="38100" dir="2700000" algn="tl">
                    <a:srgbClr val="C0C0C0"/>
                  </a:outerShdw>
                </a:effectLst>
                <a:latin typeface="Arial" charset="0"/>
              </a:defRPr>
            </a:lvl1pPr>
          </a:lstStyle>
          <a:p>
            <a:pPr>
              <a:defRPr/>
            </a:pPr>
            <a:endParaRPr lang="en-GB" dirty="0"/>
          </a:p>
        </p:txBody>
      </p:sp>
      <p:sp>
        <p:nvSpPr>
          <p:cNvPr id="4099" name="Rectangle 3"/>
          <p:cNvSpPr>
            <a:spLocks noGrp="1" noChangeArrowheads="1"/>
          </p:cNvSpPr>
          <p:nvPr>
            <p:ph type="dt" sz="quarter" idx="1"/>
          </p:nvPr>
        </p:nvSpPr>
        <p:spPr bwMode="auto">
          <a:xfrm>
            <a:off x="9601620" y="1"/>
            <a:ext cx="172619" cy="27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157" tIns="41775" rIns="85157" bIns="41775" numCol="1" anchor="t" anchorCtr="0" compatLnSpc="1">
            <a:prstTxWarp prst="textNoShape">
              <a:avLst/>
            </a:prstTxWarp>
            <a:spAutoFit/>
          </a:bodyPr>
          <a:lstStyle>
            <a:lvl1pPr algn="r" defTabSz="937374">
              <a:defRPr sz="1200" smtClean="0">
                <a:effectLst>
                  <a:outerShdw blurRad="38100" dist="38100" dir="2700000" algn="tl">
                    <a:srgbClr val="C0C0C0"/>
                  </a:outerShdw>
                </a:effectLst>
                <a:latin typeface="Arial" charset="0"/>
              </a:defRPr>
            </a:lvl1pPr>
          </a:lstStyle>
          <a:p>
            <a:pPr>
              <a:defRPr/>
            </a:pPr>
            <a:endParaRPr lang="en-GB" dirty="0"/>
          </a:p>
        </p:txBody>
      </p:sp>
      <p:sp>
        <p:nvSpPr>
          <p:cNvPr id="4100" name="Rectangle 4"/>
          <p:cNvSpPr>
            <a:spLocks noGrp="1" noChangeArrowheads="1"/>
          </p:cNvSpPr>
          <p:nvPr>
            <p:ph type="ftr" sz="quarter" idx="2"/>
          </p:nvPr>
        </p:nvSpPr>
        <p:spPr bwMode="auto">
          <a:xfrm>
            <a:off x="0" y="6423980"/>
            <a:ext cx="172619" cy="27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157" tIns="41775" rIns="85157" bIns="41775" numCol="1" anchor="b" anchorCtr="0" compatLnSpc="1">
            <a:prstTxWarp prst="textNoShape">
              <a:avLst/>
            </a:prstTxWarp>
            <a:spAutoFit/>
          </a:bodyPr>
          <a:lstStyle>
            <a:lvl1pPr algn="l" defTabSz="937374">
              <a:defRPr sz="1200" smtClean="0">
                <a:effectLst>
                  <a:outerShdw blurRad="38100" dist="38100" dir="2700000" algn="tl">
                    <a:srgbClr val="C0C0C0"/>
                  </a:outerShdw>
                </a:effectLst>
                <a:latin typeface="Arial" charset="0"/>
              </a:defRPr>
            </a:lvl1pPr>
          </a:lstStyle>
          <a:p>
            <a:pPr>
              <a:defRPr/>
            </a:pPr>
            <a:endParaRPr lang="en-GB" dirty="0"/>
          </a:p>
        </p:txBody>
      </p:sp>
      <p:sp>
        <p:nvSpPr>
          <p:cNvPr id="4101" name="Rectangle 5"/>
          <p:cNvSpPr>
            <a:spLocks noGrp="1" noChangeArrowheads="1"/>
          </p:cNvSpPr>
          <p:nvPr>
            <p:ph type="sldNum" sz="quarter" idx="3"/>
          </p:nvPr>
        </p:nvSpPr>
        <p:spPr bwMode="auto">
          <a:xfrm>
            <a:off x="9405725" y="6423980"/>
            <a:ext cx="368513" cy="27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157" tIns="41775" rIns="85157" bIns="41775" numCol="1" anchor="b" anchorCtr="0" compatLnSpc="1">
            <a:prstTxWarp prst="textNoShape">
              <a:avLst/>
            </a:prstTxWarp>
            <a:spAutoFit/>
          </a:bodyPr>
          <a:lstStyle>
            <a:lvl1pPr algn="r" defTabSz="937374">
              <a:defRPr sz="1200" smtClean="0">
                <a:effectLst>
                  <a:outerShdw blurRad="38100" dist="38100" dir="2700000" algn="tl">
                    <a:srgbClr val="C0C0C0"/>
                  </a:outerShdw>
                </a:effectLst>
                <a:latin typeface="Arial" charset="0"/>
              </a:defRPr>
            </a:lvl1pPr>
          </a:lstStyle>
          <a:p>
            <a:pPr>
              <a:defRPr/>
            </a:pPr>
            <a:fld id="{23173B6F-1C26-42F6-889B-B6CE9DE33C6A}" type="slidenum">
              <a:rPr lang="en-GB"/>
              <a:pPr>
                <a:defRPr/>
              </a:pPr>
              <a:t>‹#›</a:t>
            </a:fld>
            <a:endParaRPr lang="en-GB" dirty="0"/>
          </a:p>
        </p:txBody>
      </p:sp>
    </p:spTree>
    <p:extLst>
      <p:ext uri="{BB962C8B-B14F-4D97-AF65-F5344CB8AC3E}">
        <p14:creationId xmlns:p14="http://schemas.microsoft.com/office/powerpoint/2010/main" val="1212336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
            <a:ext cx="4234514" cy="28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8" tIns="46595" rIns="93188" bIns="46595" numCol="1" anchor="t" anchorCtr="0" compatLnSpc="1">
            <a:prstTxWarp prst="textNoShape">
              <a:avLst/>
            </a:prstTxWarp>
            <a:spAutoFit/>
          </a:bodyPr>
          <a:lstStyle>
            <a:lvl1pPr algn="l" defTabSz="937374">
              <a:defRPr sz="1200" smtClean="0">
                <a:solidFill>
                  <a:srgbClr val="FFFF00"/>
                </a:solidFill>
                <a:latin typeface="Arial" charset="0"/>
              </a:defRPr>
            </a:lvl1pPr>
          </a:lstStyle>
          <a:p>
            <a:pPr>
              <a:defRPr/>
            </a:pPr>
            <a:endParaRPr lang="en-GB" dirty="0"/>
          </a:p>
        </p:txBody>
      </p:sp>
      <p:sp>
        <p:nvSpPr>
          <p:cNvPr id="2051" name="Rectangle 3"/>
          <p:cNvSpPr>
            <a:spLocks noGrp="1" noChangeArrowheads="1"/>
          </p:cNvSpPr>
          <p:nvPr>
            <p:ph type="dt" idx="1"/>
          </p:nvPr>
        </p:nvSpPr>
        <p:spPr bwMode="auto">
          <a:xfrm>
            <a:off x="5539725" y="1"/>
            <a:ext cx="4234514" cy="28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8" tIns="46595" rIns="93188" bIns="46595" numCol="1" anchor="t" anchorCtr="0" compatLnSpc="1">
            <a:prstTxWarp prst="textNoShape">
              <a:avLst/>
            </a:prstTxWarp>
            <a:spAutoFit/>
          </a:bodyPr>
          <a:lstStyle>
            <a:lvl1pPr algn="r" defTabSz="937374">
              <a:defRPr sz="1200" smtClean="0">
                <a:solidFill>
                  <a:srgbClr val="FFFF00"/>
                </a:solidFill>
                <a:latin typeface="Arial" charset="0"/>
              </a:defRPr>
            </a:lvl1pPr>
          </a:lstStyle>
          <a:p>
            <a:pPr>
              <a:defRPr/>
            </a:pPr>
            <a:endParaRPr lang="en-GB" dirty="0"/>
          </a:p>
        </p:txBody>
      </p:sp>
      <p:sp>
        <p:nvSpPr>
          <p:cNvPr id="26628" name="Rectangle 4"/>
          <p:cNvSpPr>
            <a:spLocks noGrp="1" noRot="1" noChangeAspect="1" noChangeArrowheads="1" noTextEdit="1"/>
          </p:cNvSpPr>
          <p:nvPr>
            <p:ph type="sldImg" idx="2"/>
          </p:nvPr>
        </p:nvSpPr>
        <p:spPr bwMode="auto">
          <a:xfrm>
            <a:off x="3071813" y="504825"/>
            <a:ext cx="3638550" cy="25193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1302086" y="3193449"/>
            <a:ext cx="7170067" cy="123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8" tIns="46595" rIns="93188" bIns="46595" numCol="1" anchor="t" anchorCtr="0" compatLnSpc="1">
            <a:prstTxWarp prst="textNoShape">
              <a:avLst/>
            </a:prstTxWarp>
            <a:sp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0" y="6441504"/>
            <a:ext cx="4234514" cy="28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8" tIns="46595" rIns="93188" bIns="46595" numCol="1" anchor="b" anchorCtr="0" compatLnSpc="1">
            <a:prstTxWarp prst="textNoShape">
              <a:avLst/>
            </a:prstTxWarp>
            <a:spAutoFit/>
          </a:bodyPr>
          <a:lstStyle>
            <a:lvl1pPr algn="l" defTabSz="937374">
              <a:defRPr sz="1200" smtClean="0">
                <a:solidFill>
                  <a:srgbClr val="FFFF00"/>
                </a:solidFill>
                <a:latin typeface="Arial" charset="0"/>
              </a:defRPr>
            </a:lvl1pPr>
          </a:lstStyle>
          <a:p>
            <a:pPr>
              <a:defRPr/>
            </a:pPr>
            <a:endParaRPr lang="en-GB" dirty="0"/>
          </a:p>
        </p:txBody>
      </p:sp>
      <p:sp>
        <p:nvSpPr>
          <p:cNvPr id="2055" name="Rectangle 7"/>
          <p:cNvSpPr>
            <a:spLocks noGrp="1" noChangeArrowheads="1"/>
          </p:cNvSpPr>
          <p:nvPr>
            <p:ph type="sldNum" sz="quarter" idx="5"/>
          </p:nvPr>
        </p:nvSpPr>
        <p:spPr bwMode="auto">
          <a:xfrm>
            <a:off x="5539725" y="6441504"/>
            <a:ext cx="4234514" cy="28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8" tIns="46595" rIns="93188" bIns="46595" numCol="1" anchor="b" anchorCtr="0" compatLnSpc="1">
            <a:prstTxWarp prst="textNoShape">
              <a:avLst/>
            </a:prstTxWarp>
            <a:spAutoFit/>
          </a:bodyPr>
          <a:lstStyle>
            <a:lvl1pPr algn="r" defTabSz="937374">
              <a:defRPr sz="1200" smtClean="0">
                <a:solidFill>
                  <a:srgbClr val="FFFF00"/>
                </a:solidFill>
                <a:latin typeface="Arial" charset="0"/>
              </a:defRPr>
            </a:lvl1pPr>
          </a:lstStyle>
          <a:p>
            <a:pPr>
              <a:defRPr/>
            </a:pPr>
            <a:fld id="{526F3C13-27BE-4DC8-9E92-A4A15C16D1FD}" type="slidenum">
              <a:rPr lang="en-GB"/>
              <a:pPr>
                <a:defRPr/>
              </a:pPr>
              <a:t>‹#›</a:t>
            </a:fld>
            <a:endParaRPr lang="en-GB" dirty="0"/>
          </a:p>
        </p:txBody>
      </p:sp>
    </p:spTree>
    <p:extLst>
      <p:ext uri="{BB962C8B-B14F-4D97-AF65-F5344CB8AC3E}">
        <p14:creationId xmlns:p14="http://schemas.microsoft.com/office/powerpoint/2010/main" val="19253154"/>
      </p:ext>
    </p:extLst>
  </p:cSld>
  <p:clrMap bg1="lt1" tx1="dk1" bg2="lt2" tx2="dk2" accent1="accent1" accent2="accent2" accent3="accent3" accent4="accent4" accent5="accent5" accent6="accent6" hlink="hlink" folHlink="folHlink"/>
  <p:notesStyle>
    <a:lvl1pPr marL="114300" indent="-11430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1pPr>
    <a:lvl2pPr marL="571500" indent="-11430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028700" indent="-11430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3pPr>
    <a:lvl4pPr marL="1485900" indent="-11430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4pPr>
    <a:lvl5pPr marL="1943100" indent="-11430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37374">
              <a:defRPr>
                <a:solidFill>
                  <a:schemeClr val="tx1"/>
                </a:solidFill>
                <a:latin typeface="Arial" pitchFamily="34" charset="0"/>
              </a:defRPr>
            </a:lvl1pPr>
            <a:lvl2pPr marL="738537" indent="-284052" defTabSz="937374">
              <a:defRPr>
                <a:solidFill>
                  <a:schemeClr val="tx1"/>
                </a:solidFill>
                <a:latin typeface="Arial" pitchFamily="34" charset="0"/>
              </a:defRPr>
            </a:lvl2pPr>
            <a:lvl3pPr marL="1136210" indent="-227242" defTabSz="937374">
              <a:defRPr>
                <a:solidFill>
                  <a:schemeClr val="tx1"/>
                </a:solidFill>
                <a:latin typeface="Arial" pitchFamily="34" charset="0"/>
              </a:defRPr>
            </a:lvl3pPr>
            <a:lvl4pPr marL="1590695" indent="-227242" defTabSz="937374">
              <a:defRPr>
                <a:solidFill>
                  <a:schemeClr val="tx1"/>
                </a:solidFill>
                <a:latin typeface="Arial" pitchFamily="34" charset="0"/>
              </a:defRPr>
            </a:lvl4pPr>
            <a:lvl5pPr marL="2045179" indent="-227242" defTabSz="937374">
              <a:defRPr>
                <a:solidFill>
                  <a:schemeClr val="tx1"/>
                </a:solidFill>
                <a:latin typeface="Arial" pitchFamily="34" charset="0"/>
              </a:defRPr>
            </a:lvl5pPr>
            <a:lvl6pPr marL="2499663" indent="-227242" algn="ctr" defTabSz="937374" eaLnBrk="0" fontAlgn="base" hangingPunct="0">
              <a:spcBef>
                <a:spcPct val="0"/>
              </a:spcBef>
              <a:spcAft>
                <a:spcPct val="0"/>
              </a:spcAft>
              <a:defRPr>
                <a:solidFill>
                  <a:schemeClr val="tx1"/>
                </a:solidFill>
                <a:latin typeface="Arial" pitchFamily="34" charset="0"/>
              </a:defRPr>
            </a:lvl6pPr>
            <a:lvl7pPr marL="2954147" indent="-227242" algn="ctr" defTabSz="937374" eaLnBrk="0" fontAlgn="base" hangingPunct="0">
              <a:spcBef>
                <a:spcPct val="0"/>
              </a:spcBef>
              <a:spcAft>
                <a:spcPct val="0"/>
              </a:spcAft>
              <a:defRPr>
                <a:solidFill>
                  <a:schemeClr val="tx1"/>
                </a:solidFill>
                <a:latin typeface="Arial" pitchFamily="34" charset="0"/>
              </a:defRPr>
            </a:lvl7pPr>
            <a:lvl8pPr marL="3408632" indent="-227242" algn="ctr" defTabSz="937374" eaLnBrk="0" fontAlgn="base" hangingPunct="0">
              <a:spcBef>
                <a:spcPct val="0"/>
              </a:spcBef>
              <a:spcAft>
                <a:spcPct val="0"/>
              </a:spcAft>
              <a:defRPr>
                <a:solidFill>
                  <a:schemeClr val="tx1"/>
                </a:solidFill>
                <a:latin typeface="Arial" pitchFamily="34" charset="0"/>
              </a:defRPr>
            </a:lvl8pPr>
            <a:lvl9pPr marL="3863115" indent="-227242" algn="ctr" defTabSz="937374" eaLnBrk="0" fontAlgn="base" hangingPunct="0">
              <a:spcBef>
                <a:spcPct val="0"/>
              </a:spcBef>
              <a:spcAft>
                <a:spcPct val="0"/>
              </a:spcAft>
              <a:defRPr>
                <a:solidFill>
                  <a:schemeClr val="tx1"/>
                </a:solidFill>
                <a:latin typeface="Arial" pitchFamily="34" charset="0"/>
              </a:defRPr>
            </a:lvl9pPr>
          </a:lstStyle>
          <a:p>
            <a:fld id="{51D90E7E-ADEF-4761-BB6B-196D130960B9}" type="slidenum">
              <a:rPr lang="en-GB">
                <a:solidFill>
                  <a:srgbClr val="FFFF00"/>
                </a:solidFill>
              </a:rPr>
              <a:pPr/>
              <a:t>0</a:t>
            </a:fld>
            <a:endParaRPr lang="en-GB" dirty="0">
              <a:solidFill>
                <a:srgbClr val="FFFF00"/>
              </a:solidFill>
            </a:endParaRPr>
          </a:p>
        </p:txBody>
      </p:sp>
      <p:sp>
        <p:nvSpPr>
          <p:cNvPr id="27651" name="Rectangle 2"/>
          <p:cNvSpPr>
            <a:spLocks noGrp="1" noRot="1" noChangeAspect="1" noChangeArrowheads="1" noTextEdit="1"/>
          </p:cNvSpPr>
          <p:nvPr>
            <p:ph type="sldImg"/>
          </p:nvPr>
        </p:nvSpPr>
        <p:spPr>
          <a:xfrm>
            <a:off x="3071813" y="504825"/>
            <a:ext cx="3640137" cy="2519363"/>
          </a:xfrm>
          <a:ln/>
        </p:spPr>
      </p:sp>
      <p:sp>
        <p:nvSpPr>
          <p:cNvPr id="27652" name="Rectangle 3"/>
          <p:cNvSpPr>
            <a:spLocks noGrp="1" noChangeArrowheads="1"/>
          </p:cNvSpPr>
          <p:nvPr>
            <p:ph type="body" idx="1"/>
          </p:nvPr>
        </p:nvSpPr>
        <p:spPr>
          <a:xfrm>
            <a:off x="1302086" y="3193449"/>
            <a:ext cx="7170067" cy="278766"/>
          </a:xfrm>
          <a:noFill/>
        </p:spPr>
        <p:txBody>
          <a:bodyPr/>
          <a:lstStyle/>
          <a:p>
            <a:endParaRPr lang="en-US" dirty="0"/>
          </a:p>
        </p:txBody>
      </p:sp>
    </p:spTree>
    <p:extLst>
      <p:ext uri="{BB962C8B-B14F-4D97-AF65-F5344CB8AC3E}">
        <p14:creationId xmlns:p14="http://schemas.microsoft.com/office/powerpoint/2010/main" val="473313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7" name="Rectangle 5"/>
          <p:cNvSpPr>
            <a:spLocks noGrp="1" noChangeArrowheads="1"/>
          </p:cNvSpPr>
          <p:nvPr>
            <p:ph type="ctrTitle" sz="quarter"/>
          </p:nvPr>
        </p:nvSpPr>
        <p:spPr bwMode="auto">
          <a:xfrm>
            <a:off x="2535238" y="2421416"/>
            <a:ext cx="5810886" cy="511807"/>
          </a:xfrm>
        </p:spPr>
        <p:txBody>
          <a:bodyPr wrap="none" lIns="82550" tIns="41275" rIns="82550" bIns="41275" anchor="ctr"/>
          <a:lstStyle>
            <a:lvl1pPr>
              <a:defRPr>
                <a:solidFill>
                  <a:srgbClr val="FF0000"/>
                </a:solidFill>
              </a:defRPr>
            </a:lvl1pPr>
          </a:lstStyle>
          <a:p>
            <a:pPr lvl="0"/>
            <a:r>
              <a:rPr lang="en-GB" noProof="0" dirty="0"/>
              <a:t>Click to edit Master title style</a:t>
            </a:r>
          </a:p>
        </p:txBody>
      </p:sp>
      <p:sp>
        <p:nvSpPr>
          <p:cNvPr id="3078" name="Rectangle 6"/>
          <p:cNvSpPr>
            <a:spLocks noGrp="1" noChangeArrowheads="1"/>
          </p:cNvSpPr>
          <p:nvPr>
            <p:ph type="subTitle" sz="quarter" idx="1"/>
          </p:nvPr>
        </p:nvSpPr>
        <p:spPr bwMode="auto">
          <a:xfrm>
            <a:off x="2547938" y="3295650"/>
            <a:ext cx="6197600" cy="357188"/>
          </a:xfrm>
        </p:spPr>
        <p:txBody>
          <a:bodyPr lIns="82550" tIns="41275" rIns="82550" bIns="41275" anchor="ctr">
            <a:spAutoFit/>
          </a:bodyPr>
          <a:lstStyle>
            <a:lvl1pPr marL="0" indent="0" algn="ctr">
              <a:buFontTx/>
              <a:buNone/>
              <a:defRPr/>
            </a:lvl1pPr>
          </a:lstStyle>
          <a:p>
            <a:pPr lvl="0"/>
            <a:r>
              <a:rPr lang="en-GB" noProof="0"/>
              <a:t>Click to edit Master subtitle style</a:t>
            </a:r>
          </a:p>
        </p:txBody>
      </p:sp>
      <p:pic>
        <p:nvPicPr>
          <p:cNvPr id="11" name="Picture 2" descr="C:\Users\cgallen\Pictures\solentUni.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6408" y="1"/>
            <a:ext cx="2031245" cy="7647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5"/>
          <p:cNvSpPr>
            <a:spLocks noChangeArrowheads="1"/>
          </p:cNvSpPr>
          <p:nvPr userDrawn="1"/>
        </p:nvSpPr>
        <p:spPr bwMode="auto">
          <a:xfrm>
            <a:off x="5976938" y="6608763"/>
            <a:ext cx="39290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0" rIns="82550" bIns="0">
            <a:spAutoFit/>
          </a:bodyPr>
          <a:lstStyle/>
          <a:p>
            <a:pPr algn="r">
              <a:tabLst>
                <a:tab pos="538163" algn="l"/>
              </a:tabLst>
            </a:pPr>
            <a:r>
              <a:rPr lang="en-GB" sz="900" dirty="0">
                <a:solidFill>
                  <a:srgbClr val="FF0000"/>
                </a:solidFill>
                <a:latin typeface="Garamond" pitchFamily="18" charset="0"/>
              </a:rPr>
              <a:t>slide - </a:t>
            </a:r>
            <a:fld id="{BB277E4E-1E33-4488-8EAA-C11FCCCFA207}" type="slidenum">
              <a:rPr lang="en-GB" sz="900">
                <a:solidFill>
                  <a:srgbClr val="FF0000"/>
                </a:solidFill>
                <a:latin typeface="Garamond" pitchFamily="18" charset="0"/>
              </a:rPr>
              <a:pPr algn="r">
                <a:tabLst>
                  <a:tab pos="538163" algn="l"/>
                </a:tabLst>
              </a:pPr>
              <a:t>‹#›</a:t>
            </a:fld>
            <a:endParaRPr lang="en-GB" sz="900" dirty="0">
              <a:solidFill>
                <a:srgbClr val="FF0000"/>
              </a:solidFill>
              <a:latin typeface="Garamond" pitchFamily="18" charset="0"/>
            </a:endParaRPr>
          </a:p>
        </p:txBody>
      </p:sp>
      <p:sp>
        <p:nvSpPr>
          <p:cNvPr id="16" name="Rectangle 9"/>
          <p:cNvSpPr>
            <a:spLocks noChangeArrowheads="1"/>
          </p:cNvSpPr>
          <p:nvPr userDrawn="1"/>
        </p:nvSpPr>
        <p:spPr bwMode="auto">
          <a:xfrm>
            <a:off x="153988" y="6608763"/>
            <a:ext cx="3929062" cy="13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0" rIns="82550" bIns="0">
            <a:spAutoFit/>
          </a:bodyPr>
          <a:lstStyle/>
          <a:p>
            <a:pPr algn="l">
              <a:tabLst>
                <a:tab pos="538163" algn="l"/>
              </a:tabLst>
            </a:pPr>
            <a:r>
              <a:rPr lang="en-US" sz="900" dirty="0">
                <a:solidFill>
                  <a:srgbClr val="FF0000"/>
                </a:solidFill>
                <a:latin typeface="Garamond" pitchFamily="18" charset="0"/>
              </a:rPr>
              <a:t>© Craig Gallen 2018</a:t>
            </a:r>
          </a:p>
        </p:txBody>
      </p:sp>
    </p:spTree>
    <p:extLst>
      <p:ext uri="{BB962C8B-B14F-4D97-AF65-F5344CB8AC3E}">
        <p14:creationId xmlns:p14="http://schemas.microsoft.com/office/powerpoint/2010/main" val="380491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8938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4725" y="207963"/>
            <a:ext cx="2381250" cy="608488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6213" y="207963"/>
            <a:ext cx="6996112" cy="6084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0480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109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3878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6213" y="838200"/>
            <a:ext cx="4687887" cy="5454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16500" y="838200"/>
            <a:ext cx="4689475" cy="5454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6553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364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9812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43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210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487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gray">
          <a:xfrm>
            <a:off x="176213" y="838200"/>
            <a:ext cx="9529762" cy="545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dirty="0"/>
              <a:t>Click to edit Master text styles</a:t>
            </a:r>
          </a:p>
          <a:p>
            <a:pPr lvl="1"/>
            <a:r>
              <a:rPr lang="en-GB" dirty="0"/>
              <a:t> This is the first level bullet</a:t>
            </a:r>
          </a:p>
          <a:p>
            <a:pPr lvl="2"/>
            <a:r>
              <a:rPr lang="en-GB" dirty="0"/>
              <a:t>This is the second level bullet</a:t>
            </a:r>
          </a:p>
          <a:p>
            <a:pPr lvl="3"/>
            <a:r>
              <a:rPr lang="en-GB" dirty="0"/>
              <a:t>This is the third level bullet</a:t>
            </a:r>
          </a:p>
          <a:p>
            <a:pPr lvl="4"/>
            <a:r>
              <a:rPr lang="en-GB" dirty="0"/>
              <a:t>This is the forth level bullet</a:t>
            </a:r>
          </a:p>
        </p:txBody>
      </p:sp>
      <p:sp>
        <p:nvSpPr>
          <p:cNvPr id="1027" name="Rectangle 3"/>
          <p:cNvSpPr>
            <a:spLocks noGrp="1" noChangeArrowheads="1"/>
          </p:cNvSpPr>
          <p:nvPr>
            <p:ph type="title"/>
          </p:nvPr>
        </p:nvSpPr>
        <p:spPr bwMode="gray">
          <a:xfrm>
            <a:off x="176213" y="207963"/>
            <a:ext cx="6937027" cy="42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38" tIns="0" rIns="46038" bIns="0" numCol="1" anchor="t" anchorCtr="0" compatLnSpc="1">
            <a:prstTxWarp prst="textNoShape">
              <a:avLst/>
            </a:prstTxWarp>
            <a:spAutoFit/>
          </a:bodyPr>
          <a:lstStyle/>
          <a:p>
            <a:pPr lvl="0"/>
            <a:r>
              <a:rPr lang="en-GB" dirty="0"/>
              <a:t>Title</a:t>
            </a:r>
          </a:p>
        </p:txBody>
      </p:sp>
      <p:sp>
        <p:nvSpPr>
          <p:cNvPr id="1028" name="Rectangle 5"/>
          <p:cNvSpPr>
            <a:spLocks noChangeArrowheads="1"/>
          </p:cNvSpPr>
          <p:nvPr/>
        </p:nvSpPr>
        <p:spPr bwMode="auto">
          <a:xfrm>
            <a:off x="5976938" y="6608763"/>
            <a:ext cx="39290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0" rIns="82550" bIns="0">
            <a:spAutoFit/>
          </a:bodyPr>
          <a:lstStyle/>
          <a:p>
            <a:pPr algn="r">
              <a:tabLst>
                <a:tab pos="538163" algn="l"/>
              </a:tabLst>
            </a:pPr>
            <a:r>
              <a:rPr lang="en-GB" sz="900" dirty="0">
                <a:solidFill>
                  <a:srgbClr val="FF0000"/>
                </a:solidFill>
                <a:latin typeface="Garamond" pitchFamily="18" charset="0"/>
              </a:rPr>
              <a:t>slide - </a:t>
            </a:r>
            <a:fld id="{BB277E4E-1E33-4488-8EAA-C11FCCCFA207}" type="slidenum">
              <a:rPr lang="en-GB" sz="900">
                <a:solidFill>
                  <a:srgbClr val="FF0000"/>
                </a:solidFill>
                <a:latin typeface="Garamond" pitchFamily="18" charset="0"/>
              </a:rPr>
              <a:pPr algn="r">
                <a:tabLst>
                  <a:tab pos="538163" algn="l"/>
                </a:tabLst>
              </a:pPr>
              <a:t>‹#›</a:t>
            </a:fld>
            <a:endParaRPr lang="en-GB" sz="900" dirty="0">
              <a:solidFill>
                <a:srgbClr val="FF0000"/>
              </a:solidFill>
              <a:latin typeface="Garamond" pitchFamily="18" charset="0"/>
            </a:endParaRPr>
          </a:p>
        </p:txBody>
      </p:sp>
      <p:sp>
        <p:nvSpPr>
          <p:cNvPr id="1029" name="Rectangle 9"/>
          <p:cNvSpPr>
            <a:spLocks noChangeArrowheads="1"/>
          </p:cNvSpPr>
          <p:nvPr userDrawn="1"/>
        </p:nvSpPr>
        <p:spPr bwMode="auto">
          <a:xfrm>
            <a:off x="153988" y="6608763"/>
            <a:ext cx="3929062" cy="13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0" rIns="82550" bIns="0">
            <a:spAutoFit/>
          </a:bodyPr>
          <a:lstStyle/>
          <a:p>
            <a:pPr algn="l">
              <a:tabLst>
                <a:tab pos="538163" algn="l"/>
              </a:tabLst>
            </a:pPr>
            <a:r>
              <a:rPr lang="en-US" sz="900" dirty="0">
                <a:solidFill>
                  <a:srgbClr val="FF0000"/>
                </a:solidFill>
                <a:latin typeface="Garamond" pitchFamily="18" charset="0"/>
              </a:rPr>
              <a:t>© Craig Gallen 2021</a:t>
            </a:r>
          </a:p>
        </p:txBody>
      </p:sp>
      <p:pic>
        <p:nvPicPr>
          <p:cNvPr id="10" name="Picture 2" descr="C:\Users\cgallen\Pictures\solentUni.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6408" y="1"/>
            <a:ext cx="2031245" cy="76470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87000"/>
        </a:lnSpc>
        <a:spcBef>
          <a:spcPct val="0"/>
        </a:spcBef>
        <a:spcAft>
          <a:spcPct val="0"/>
        </a:spcAft>
        <a:defRPr sz="3200" b="1">
          <a:solidFill>
            <a:srgbClr val="FF0000"/>
          </a:solidFill>
          <a:effectLst>
            <a:outerShdw blurRad="38100" dist="38100" dir="2700000" algn="tl">
              <a:srgbClr val="C0C0C0"/>
            </a:outerShdw>
          </a:effectLst>
          <a:latin typeface="+mj-lt"/>
          <a:ea typeface="+mj-ea"/>
          <a:cs typeface="+mj-cs"/>
        </a:defRPr>
      </a:lvl1pPr>
      <a:lvl2pPr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2pPr>
      <a:lvl3pPr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3pPr>
      <a:lvl4pPr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4pPr>
      <a:lvl5pPr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5pPr>
      <a:lvl6pPr marL="457200"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6pPr>
      <a:lvl7pPr marL="914400"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7pPr>
      <a:lvl8pPr marL="1371600"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8pPr>
      <a:lvl9pPr marL="1828800" algn="l" rtl="0" eaLnBrk="0" fontAlgn="base" hangingPunct="0">
        <a:lnSpc>
          <a:spcPct val="87000"/>
        </a:lnSpc>
        <a:spcBef>
          <a:spcPct val="0"/>
        </a:spcBef>
        <a:spcAft>
          <a:spcPct val="0"/>
        </a:spcAft>
        <a:defRPr sz="3200" b="1">
          <a:solidFill>
            <a:srgbClr val="339966"/>
          </a:solidFill>
          <a:effectLst>
            <a:outerShdw blurRad="38100" dist="38100" dir="2700000" algn="tl">
              <a:srgbClr val="C0C0C0"/>
            </a:outerShdw>
          </a:effectLst>
          <a:latin typeface="Arial" charset="0"/>
        </a:defRPr>
      </a:lvl9pPr>
    </p:titleStyle>
    <p:bodyStyle>
      <a:lvl1pPr marL="349250" indent="-349250" algn="l" rtl="0" eaLnBrk="0" fontAlgn="base" hangingPunct="0">
        <a:spcBef>
          <a:spcPct val="10000"/>
        </a:spcBef>
        <a:spcAft>
          <a:spcPct val="0"/>
        </a:spcAft>
        <a:buClr>
          <a:srgbClr val="990000"/>
        </a:buClr>
        <a:buSzPct val="110000"/>
        <a:buChar char="•"/>
        <a:defRPr b="1">
          <a:solidFill>
            <a:schemeClr val="tx1"/>
          </a:solidFill>
          <a:latin typeface="+mn-lt"/>
          <a:ea typeface="+mn-ea"/>
          <a:cs typeface="+mn-cs"/>
        </a:defRPr>
      </a:lvl1pPr>
      <a:lvl2pPr marL="800100" indent="-336550" algn="l" rtl="0" eaLnBrk="0" fontAlgn="base" hangingPunct="0">
        <a:spcBef>
          <a:spcPct val="10000"/>
        </a:spcBef>
        <a:spcAft>
          <a:spcPct val="0"/>
        </a:spcAft>
        <a:buClr>
          <a:srgbClr val="003399"/>
        </a:buClr>
        <a:buChar char="—"/>
        <a:defRPr sz="1600">
          <a:solidFill>
            <a:schemeClr val="tx1"/>
          </a:solidFill>
          <a:latin typeface="+mn-lt"/>
        </a:defRPr>
      </a:lvl2pPr>
      <a:lvl3pPr marL="1146175" indent="-231775" algn="l" rtl="0" eaLnBrk="0" fontAlgn="base" hangingPunct="0">
        <a:spcBef>
          <a:spcPct val="10000"/>
        </a:spcBef>
        <a:spcAft>
          <a:spcPct val="0"/>
        </a:spcAft>
        <a:buClr>
          <a:srgbClr val="003399"/>
        </a:buClr>
        <a:buChar char="–"/>
        <a:defRPr sz="1600">
          <a:solidFill>
            <a:schemeClr val="tx1"/>
          </a:solidFill>
          <a:latin typeface="+mn-lt"/>
        </a:defRPr>
      </a:lvl3pPr>
      <a:lvl4pPr marL="1485900" indent="-225425" algn="l" rtl="0" eaLnBrk="0" fontAlgn="base" hangingPunct="0">
        <a:spcBef>
          <a:spcPct val="10000"/>
        </a:spcBef>
        <a:spcAft>
          <a:spcPct val="0"/>
        </a:spcAft>
        <a:buClr>
          <a:srgbClr val="003399"/>
        </a:buClr>
        <a:buChar char="–"/>
        <a:defRPr sz="1600">
          <a:solidFill>
            <a:schemeClr val="tx1"/>
          </a:solidFill>
          <a:latin typeface="+mn-lt"/>
        </a:defRPr>
      </a:lvl4pPr>
      <a:lvl5pPr marL="2057400" indent="-228600" algn="l" rtl="0" eaLnBrk="0" fontAlgn="base" hangingPunct="0">
        <a:spcBef>
          <a:spcPct val="10000"/>
        </a:spcBef>
        <a:spcAft>
          <a:spcPct val="0"/>
        </a:spcAft>
        <a:buClr>
          <a:srgbClr val="003399"/>
        </a:buClr>
        <a:buChar char="–"/>
        <a:defRPr sz="1600">
          <a:solidFill>
            <a:schemeClr val="tx1"/>
          </a:solidFill>
          <a:latin typeface="+mn-lt"/>
        </a:defRPr>
      </a:lvl5pPr>
      <a:lvl6pPr marL="2514600" indent="-228600" algn="l" rtl="0" eaLnBrk="0" fontAlgn="base" hangingPunct="0">
        <a:spcBef>
          <a:spcPct val="10000"/>
        </a:spcBef>
        <a:spcAft>
          <a:spcPct val="0"/>
        </a:spcAft>
        <a:buClr>
          <a:srgbClr val="003399"/>
        </a:buClr>
        <a:buChar char="–"/>
        <a:defRPr sz="1600">
          <a:solidFill>
            <a:schemeClr val="tx1"/>
          </a:solidFill>
          <a:latin typeface="+mn-lt"/>
        </a:defRPr>
      </a:lvl6pPr>
      <a:lvl7pPr marL="2971800" indent="-228600" algn="l" rtl="0" eaLnBrk="0" fontAlgn="base" hangingPunct="0">
        <a:spcBef>
          <a:spcPct val="10000"/>
        </a:spcBef>
        <a:spcAft>
          <a:spcPct val="0"/>
        </a:spcAft>
        <a:buClr>
          <a:srgbClr val="003399"/>
        </a:buClr>
        <a:buChar char="–"/>
        <a:defRPr sz="1600">
          <a:solidFill>
            <a:schemeClr val="tx1"/>
          </a:solidFill>
          <a:latin typeface="+mn-lt"/>
        </a:defRPr>
      </a:lvl7pPr>
      <a:lvl8pPr marL="3429000" indent="-228600" algn="l" rtl="0" eaLnBrk="0" fontAlgn="base" hangingPunct="0">
        <a:spcBef>
          <a:spcPct val="10000"/>
        </a:spcBef>
        <a:spcAft>
          <a:spcPct val="0"/>
        </a:spcAft>
        <a:buClr>
          <a:srgbClr val="003399"/>
        </a:buClr>
        <a:buChar char="–"/>
        <a:defRPr sz="1600">
          <a:solidFill>
            <a:schemeClr val="tx1"/>
          </a:solidFill>
          <a:latin typeface="+mn-lt"/>
        </a:defRPr>
      </a:lvl8pPr>
      <a:lvl9pPr marL="3886200" indent="-228600" algn="l" rtl="0" eaLnBrk="0" fontAlgn="base" hangingPunct="0">
        <a:spcBef>
          <a:spcPct val="10000"/>
        </a:spcBef>
        <a:spcAft>
          <a:spcPct val="0"/>
        </a:spcAft>
        <a:buClr>
          <a:srgbClr val="003399"/>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1028"/>
          <p:cNvSpPr>
            <a:spLocks noGrp="1" noChangeArrowheads="1"/>
          </p:cNvSpPr>
          <p:nvPr>
            <p:ph type="ctrTitle"/>
          </p:nvPr>
        </p:nvSpPr>
        <p:spPr>
          <a:xfrm>
            <a:off x="1712640" y="1088405"/>
            <a:ext cx="7663791" cy="940257"/>
          </a:xfrm>
        </p:spPr>
        <p:txBody>
          <a:bodyPr wrap="square"/>
          <a:lstStyle/>
          <a:p>
            <a:pPr>
              <a:defRPr/>
            </a:pPr>
            <a:r>
              <a:rPr lang="en-GB" dirty="0"/>
              <a:t>COM619 DevOps</a:t>
            </a:r>
            <a:br>
              <a:rPr lang="en-GB" dirty="0"/>
            </a:br>
            <a:r>
              <a:rPr lang="en-GB" dirty="0"/>
              <a:t>Smart Port Scenario</a:t>
            </a:r>
            <a:endParaRPr lang="en-GB" dirty="0">
              <a:solidFill>
                <a:srgbClr val="339966"/>
              </a:solidFill>
            </a:endParaRPr>
          </a:p>
        </p:txBody>
      </p:sp>
      <p:sp>
        <p:nvSpPr>
          <p:cNvPr id="3077" name="Rectangle 1029"/>
          <p:cNvSpPr txBox="1">
            <a:spLocks noChangeArrowheads="1"/>
          </p:cNvSpPr>
          <p:nvPr/>
        </p:nvSpPr>
        <p:spPr bwMode="auto">
          <a:xfrm>
            <a:off x="1712640" y="1882338"/>
            <a:ext cx="4085221" cy="100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296" rIns="82296">
            <a:spAutoFit/>
          </a:bodyPr>
          <a:lstStyle>
            <a:lvl1pPr>
              <a:tabLst>
                <a:tab pos="444500" algn="l"/>
              </a:tabLst>
              <a:defRPr>
                <a:solidFill>
                  <a:schemeClr val="tx1"/>
                </a:solidFill>
                <a:latin typeface="Arial" pitchFamily="34" charset="0"/>
              </a:defRPr>
            </a:lvl1pPr>
            <a:lvl2pPr marL="742950" indent="-285750">
              <a:tabLst>
                <a:tab pos="444500" algn="l"/>
              </a:tabLst>
              <a:defRPr>
                <a:solidFill>
                  <a:schemeClr val="tx1"/>
                </a:solidFill>
                <a:latin typeface="Arial" pitchFamily="34" charset="0"/>
              </a:defRPr>
            </a:lvl2pPr>
            <a:lvl3pPr marL="1143000" indent="-228600">
              <a:tabLst>
                <a:tab pos="444500" algn="l"/>
              </a:tabLst>
              <a:defRPr>
                <a:solidFill>
                  <a:schemeClr val="tx1"/>
                </a:solidFill>
                <a:latin typeface="Arial" pitchFamily="34" charset="0"/>
              </a:defRPr>
            </a:lvl3pPr>
            <a:lvl4pPr marL="1600200" indent="-228600">
              <a:tabLst>
                <a:tab pos="444500" algn="l"/>
              </a:tabLst>
              <a:defRPr>
                <a:solidFill>
                  <a:schemeClr val="tx1"/>
                </a:solidFill>
                <a:latin typeface="Arial" pitchFamily="34" charset="0"/>
              </a:defRPr>
            </a:lvl4pPr>
            <a:lvl5pPr marL="2057400" indent="-228600">
              <a:tabLst>
                <a:tab pos="444500" algn="l"/>
              </a:tabLst>
              <a:defRPr>
                <a:solidFill>
                  <a:schemeClr val="tx1"/>
                </a:solidFill>
                <a:latin typeface="Arial" pitchFamily="34" charset="0"/>
              </a:defRPr>
            </a:lvl5pPr>
            <a:lvl6pPr marL="2514600" indent="-228600" algn="ctr" eaLnBrk="0" fontAlgn="base" hangingPunct="0">
              <a:spcBef>
                <a:spcPct val="0"/>
              </a:spcBef>
              <a:spcAft>
                <a:spcPct val="0"/>
              </a:spcAft>
              <a:tabLst>
                <a:tab pos="444500" algn="l"/>
              </a:tabLst>
              <a:defRPr>
                <a:solidFill>
                  <a:schemeClr val="tx1"/>
                </a:solidFill>
                <a:latin typeface="Arial" pitchFamily="34" charset="0"/>
              </a:defRPr>
            </a:lvl6pPr>
            <a:lvl7pPr marL="2971800" indent="-228600" algn="ctr" eaLnBrk="0" fontAlgn="base" hangingPunct="0">
              <a:spcBef>
                <a:spcPct val="0"/>
              </a:spcBef>
              <a:spcAft>
                <a:spcPct val="0"/>
              </a:spcAft>
              <a:tabLst>
                <a:tab pos="444500" algn="l"/>
              </a:tabLst>
              <a:defRPr>
                <a:solidFill>
                  <a:schemeClr val="tx1"/>
                </a:solidFill>
                <a:latin typeface="Arial" pitchFamily="34" charset="0"/>
              </a:defRPr>
            </a:lvl7pPr>
            <a:lvl8pPr marL="3429000" indent="-228600" algn="ctr" eaLnBrk="0" fontAlgn="base" hangingPunct="0">
              <a:spcBef>
                <a:spcPct val="0"/>
              </a:spcBef>
              <a:spcAft>
                <a:spcPct val="0"/>
              </a:spcAft>
              <a:tabLst>
                <a:tab pos="444500" algn="l"/>
              </a:tabLst>
              <a:defRPr>
                <a:solidFill>
                  <a:schemeClr val="tx1"/>
                </a:solidFill>
                <a:latin typeface="Arial" pitchFamily="34" charset="0"/>
              </a:defRPr>
            </a:lvl8pPr>
            <a:lvl9pPr marL="3886200" indent="-228600" algn="ctr" eaLnBrk="0" fontAlgn="base" hangingPunct="0">
              <a:spcBef>
                <a:spcPct val="0"/>
              </a:spcBef>
              <a:spcAft>
                <a:spcPct val="0"/>
              </a:spcAft>
              <a:tabLst>
                <a:tab pos="444500" algn="l"/>
              </a:tabLst>
              <a:defRPr>
                <a:solidFill>
                  <a:schemeClr val="tx1"/>
                </a:solidFill>
                <a:latin typeface="Arial" pitchFamily="34" charset="0"/>
              </a:defRPr>
            </a:lvl9pPr>
          </a:lstStyle>
          <a:p>
            <a:pPr algn="l">
              <a:lnSpc>
                <a:spcPct val="80000"/>
              </a:lnSpc>
              <a:spcBef>
                <a:spcPct val="10000"/>
              </a:spcBef>
              <a:buClr>
                <a:srgbClr val="990000"/>
              </a:buClr>
              <a:buSzPct val="110000"/>
            </a:pPr>
            <a:endParaRPr lang="en-GB" i="1" spc="20" dirty="0">
              <a:solidFill>
                <a:srgbClr val="333333"/>
              </a:solidFill>
            </a:endParaRPr>
          </a:p>
          <a:p>
            <a:pPr algn="l">
              <a:lnSpc>
                <a:spcPct val="80000"/>
              </a:lnSpc>
              <a:spcBef>
                <a:spcPct val="10000"/>
              </a:spcBef>
              <a:buClr>
                <a:srgbClr val="990000"/>
              </a:buClr>
              <a:buSzPct val="110000"/>
            </a:pPr>
            <a:r>
              <a:rPr lang="en-GB" b="1" i="1" spc="20" dirty="0">
                <a:solidFill>
                  <a:schemeClr val="bg1">
                    <a:lumMod val="50000"/>
                  </a:schemeClr>
                </a:solidFill>
              </a:rPr>
              <a:t>Dr Craig Gallen </a:t>
            </a:r>
            <a:r>
              <a:rPr lang="en-GB" b="1" i="1" spc="20" dirty="0" err="1">
                <a:solidFill>
                  <a:schemeClr val="bg1">
                    <a:lumMod val="50000"/>
                  </a:schemeClr>
                </a:solidFill>
              </a:rPr>
              <a:t>Eng.D</a:t>
            </a:r>
            <a:r>
              <a:rPr lang="en-GB" b="1" i="1" spc="20" dirty="0">
                <a:solidFill>
                  <a:schemeClr val="bg1">
                    <a:lumMod val="50000"/>
                  </a:schemeClr>
                </a:solidFill>
              </a:rPr>
              <a:t> MIEE, </a:t>
            </a:r>
            <a:r>
              <a:rPr lang="en-GB" b="1" i="1" spc="20" dirty="0" err="1">
                <a:solidFill>
                  <a:schemeClr val="bg1">
                    <a:lumMod val="50000"/>
                  </a:schemeClr>
                </a:solidFill>
              </a:rPr>
              <a:t>C.Eng</a:t>
            </a:r>
            <a:endParaRPr lang="en-GB" b="1" i="1" spc="20" dirty="0">
              <a:solidFill>
                <a:schemeClr val="bg1">
                  <a:lumMod val="50000"/>
                </a:schemeClr>
              </a:solidFill>
            </a:endParaRPr>
          </a:p>
          <a:p>
            <a:pPr algn="l">
              <a:lnSpc>
                <a:spcPct val="80000"/>
              </a:lnSpc>
              <a:spcBef>
                <a:spcPct val="10000"/>
              </a:spcBef>
              <a:buClr>
                <a:srgbClr val="990000"/>
              </a:buClr>
              <a:buSzPct val="110000"/>
            </a:pPr>
            <a:endParaRPr lang="en-GB" b="1" spc="20" dirty="0">
              <a:solidFill>
                <a:schemeClr val="bg1">
                  <a:lumMod val="50000"/>
                </a:schemeClr>
              </a:solidFill>
            </a:endParaRPr>
          </a:p>
          <a:p>
            <a:pPr algn="l">
              <a:lnSpc>
                <a:spcPct val="80000"/>
              </a:lnSpc>
              <a:spcBef>
                <a:spcPct val="10000"/>
              </a:spcBef>
              <a:buClr>
                <a:srgbClr val="990000"/>
              </a:buClr>
              <a:buSzPct val="110000"/>
            </a:pPr>
            <a:endParaRPr lang="en-GB" sz="1400" spc="20" dirty="0">
              <a:solidFill>
                <a:srgbClr val="333333"/>
              </a:solidFill>
            </a:endParaRPr>
          </a:p>
        </p:txBody>
      </p:sp>
      <p:sp>
        <p:nvSpPr>
          <p:cNvPr id="3079" name="Rectangle 1029"/>
          <p:cNvSpPr txBox="1">
            <a:spLocks noChangeArrowheads="1"/>
          </p:cNvSpPr>
          <p:nvPr/>
        </p:nvSpPr>
        <p:spPr bwMode="auto">
          <a:xfrm>
            <a:off x="1727468" y="2906569"/>
            <a:ext cx="27033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296" rIns="82296">
            <a:spAutoFit/>
          </a:bodyPr>
          <a:lstStyle>
            <a:lvl1pPr>
              <a:tabLst>
                <a:tab pos="444500" algn="l"/>
              </a:tabLst>
              <a:defRPr>
                <a:solidFill>
                  <a:schemeClr val="tx1"/>
                </a:solidFill>
                <a:latin typeface="Arial" pitchFamily="34" charset="0"/>
              </a:defRPr>
            </a:lvl1pPr>
            <a:lvl2pPr marL="742950" indent="-285750">
              <a:tabLst>
                <a:tab pos="444500" algn="l"/>
              </a:tabLst>
              <a:defRPr>
                <a:solidFill>
                  <a:schemeClr val="tx1"/>
                </a:solidFill>
                <a:latin typeface="Arial" pitchFamily="34" charset="0"/>
              </a:defRPr>
            </a:lvl2pPr>
            <a:lvl3pPr marL="1143000" indent="-228600">
              <a:tabLst>
                <a:tab pos="444500" algn="l"/>
              </a:tabLst>
              <a:defRPr>
                <a:solidFill>
                  <a:schemeClr val="tx1"/>
                </a:solidFill>
                <a:latin typeface="Arial" pitchFamily="34" charset="0"/>
              </a:defRPr>
            </a:lvl3pPr>
            <a:lvl4pPr marL="1600200" indent="-228600">
              <a:tabLst>
                <a:tab pos="444500" algn="l"/>
              </a:tabLst>
              <a:defRPr>
                <a:solidFill>
                  <a:schemeClr val="tx1"/>
                </a:solidFill>
                <a:latin typeface="Arial" pitchFamily="34" charset="0"/>
              </a:defRPr>
            </a:lvl4pPr>
            <a:lvl5pPr marL="2057400" indent="-228600">
              <a:tabLst>
                <a:tab pos="444500" algn="l"/>
              </a:tabLst>
              <a:defRPr>
                <a:solidFill>
                  <a:schemeClr val="tx1"/>
                </a:solidFill>
                <a:latin typeface="Arial" pitchFamily="34" charset="0"/>
              </a:defRPr>
            </a:lvl5pPr>
            <a:lvl6pPr marL="2514600" indent="-228600" algn="ctr" eaLnBrk="0" fontAlgn="base" hangingPunct="0">
              <a:spcBef>
                <a:spcPct val="0"/>
              </a:spcBef>
              <a:spcAft>
                <a:spcPct val="0"/>
              </a:spcAft>
              <a:tabLst>
                <a:tab pos="444500" algn="l"/>
              </a:tabLst>
              <a:defRPr>
                <a:solidFill>
                  <a:schemeClr val="tx1"/>
                </a:solidFill>
                <a:latin typeface="Arial" pitchFamily="34" charset="0"/>
              </a:defRPr>
            </a:lvl6pPr>
            <a:lvl7pPr marL="2971800" indent="-228600" algn="ctr" eaLnBrk="0" fontAlgn="base" hangingPunct="0">
              <a:spcBef>
                <a:spcPct val="0"/>
              </a:spcBef>
              <a:spcAft>
                <a:spcPct val="0"/>
              </a:spcAft>
              <a:tabLst>
                <a:tab pos="444500" algn="l"/>
              </a:tabLst>
              <a:defRPr>
                <a:solidFill>
                  <a:schemeClr val="tx1"/>
                </a:solidFill>
                <a:latin typeface="Arial" pitchFamily="34" charset="0"/>
              </a:defRPr>
            </a:lvl7pPr>
            <a:lvl8pPr marL="3429000" indent="-228600" algn="ctr" eaLnBrk="0" fontAlgn="base" hangingPunct="0">
              <a:spcBef>
                <a:spcPct val="0"/>
              </a:spcBef>
              <a:spcAft>
                <a:spcPct val="0"/>
              </a:spcAft>
              <a:tabLst>
                <a:tab pos="444500" algn="l"/>
              </a:tabLst>
              <a:defRPr>
                <a:solidFill>
                  <a:schemeClr val="tx1"/>
                </a:solidFill>
                <a:latin typeface="Arial" pitchFamily="34" charset="0"/>
              </a:defRPr>
            </a:lvl8pPr>
            <a:lvl9pPr marL="3886200" indent="-228600" algn="ctr" eaLnBrk="0" fontAlgn="base" hangingPunct="0">
              <a:spcBef>
                <a:spcPct val="0"/>
              </a:spcBef>
              <a:spcAft>
                <a:spcPct val="0"/>
              </a:spcAft>
              <a:tabLst>
                <a:tab pos="444500" algn="l"/>
              </a:tabLst>
              <a:defRPr>
                <a:solidFill>
                  <a:schemeClr val="tx1"/>
                </a:solidFill>
                <a:latin typeface="Arial" pitchFamily="34" charset="0"/>
              </a:defRPr>
            </a:lvl9pPr>
          </a:lstStyle>
          <a:p>
            <a:pPr algn="l">
              <a:lnSpc>
                <a:spcPct val="80000"/>
              </a:lnSpc>
              <a:spcBef>
                <a:spcPct val="10000"/>
              </a:spcBef>
              <a:buClr>
                <a:srgbClr val="990000"/>
              </a:buClr>
              <a:buSzPct val="110000"/>
            </a:pPr>
            <a:r>
              <a:rPr lang="en-GB" sz="1200" dirty="0">
                <a:solidFill>
                  <a:srgbClr val="333333"/>
                </a:solidFill>
              </a:rPr>
              <a:t>Craig Gallen</a:t>
            </a:r>
          </a:p>
          <a:p>
            <a:pPr algn="l">
              <a:lnSpc>
                <a:spcPct val="80000"/>
              </a:lnSpc>
              <a:spcBef>
                <a:spcPct val="10000"/>
              </a:spcBef>
              <a:buClr>
                <a:srgbClr val="990000"/>
              </a:buClr>
              <a:buSzPct val="110000"/>
            </a:pPr>
            <a:endParaRPr lang="en-GB" sz="1200" dirty="0">
              <a:solidFill>
                <a:srgbClr val="333333"/>
              </a:solidFill>
            </a:endParaRPr>
          </a:p>
          <a:p>
            <a:pPr algn="l">
              <a:lnSpc>
                <a:spcPct val="80000"/>
              </a:lnSpc>
              <a:spcBef>
                <a:spcPct val="10000"/>
              </a:spcBef>
              <a:buClr>
                <a:srgbClr val="990000"/>
              </a:buClr>
              <a:buSzPct val="110000"/>
            </a:pPr>
            <a:r>
              <a:rPr lang="en-GB" sz="1200" dirty="0">
                <a:solidFill>
                  <a:srgbClr val="333333"/>
                </a:solidFill>
              </a:rPr>
              <a:t>Email 	: craig.gallen@solent.ac.uk</a:t>
            </a:r>
          </a:p>
          <a:p>
            <a:pPr algn="l">
              <a:lnSpc>
                <a:spcPct val="80000"/>
              </a:lnSpc>
              <a:spcBef>
                <a:spcPct val="10000"/>
              </a:spcBef>
              <a:buClr>
                <a:srgbClr val="990000"/>
              </a:buClr>
              <a:buSzPct val="110000"/>
            </a:pPr>
            <a:endParaRPr lang="en-GB" sz="1200" dirty="0">
              <a:solidFill>
                <a:srgbClr val="333333"/>
              </a:solidFill>
            </a:endParaRPr>
          </a:p>
          <a:p>
            <a:pPr algn="l">
              <a:lnSpc>
                <a:spcPct val="80000"/>
              </a:lnSpc>
              <a:spcBef>
                <a:spcPct val="10000"/>
              </a:spcBef>
              <a:buClr>
                <a:srgbClr val="990000"/>
              </a:buClr>
              <a:buSzPct val="110000"/>
            </a:pPr>
            <a:r>
              <a:rPr lang="en-GB" sz="1200" dirty="0">
                <a:solidFill>
                  <a:srgbClr val="333333"/>
                </a:solidFill>
              </a:rPr>
              <a:t>Desk : JM506 ( Mondays / Tuesdays)</a:t>
            </a:r>
          </a:p>
          <a:p>
            <a:pPr algn="l">
              <a:lnSpc>
                <a:spcPct val="80000"/>
              </a:lnSpc>
              <a:spcBef>
                <a:spcPct val="10000"/>
              </a:spcBef>
              <a:buClr>
                <a:srgbClr val="990000"/>
              </a:buClr>
              <a:buSzPct val="110000"/>
            </a:pPr>
            <a:endParaRPr lang="en-GB" sz="1200" dirty="0">
              <a:solidFill>
                <a:srgbClr val="333333"/>
              </a:solidFill>
            </a:endParaRPr>
          </a:p>
          <a:p>
            <a:pPr algn="l">
              <a:lnSpc>
                <a:spcPct val="80000"/>
              </a:lnSpc>
              <a:spcBef>
                <a:spcPct val="10000"/>
              </a:spcBef>
              <a:buClr>
                <a:srgbClr val="990000"/>
              </a:buClr>
              <a:buSzPct val="110000"/>
            </a:pPr>
            <a:r>
              <a:rPr lang="en-GB" sz="1200" dirty="0">
                <a:solidFill>
                  <a:srgbClr val="333333"/>
                </a:solidFill>
              </a:rPr>
              <a:t>Mobile: +44 (0) 7789 938012</a:t>
            </a:r>
          </a:p>
          <a:p>
            <a:pPr algn="l">
              <a:lnSpc>
                <a:spcPct val="80000"/>
              </a:lnSpc>
              <a:spcBef>
                <a:spcPct val="10000"/>
              </a:spcBef>
              <a:buClr>
                <a:srgbClr val="990000"/>
              </a:buClr>
              <a:buSzPct val="110000"/>
            </a:pPr>
            <a:endParaRPr lang="en-GB" sz="1200" dirty="0">
              <a:solidFill>
                <a:srgbClr val="333333"/>
              </a:solidFill>
            </a:endParaRPr>
          </a:p>
          <a:p>
            <a:pPr algn="l">
              <a:lnSpc>
                <a:spcPct val="80000"/>
              </a:lnSpc>
              <a:spcBef>
                <a:spcPct val="10000"/>
              </a:spcBef>
              <a:buClr>
                <a:srgbClr val="990000"/>
              </a:buClr>
              <a:buSzPct val="110000"/>
            </a:pPr>
            <a:endParaRPr lang="en-GB" sz="1200" dirty="0">
              <a:solidFill>
                <a:srgbClr val="333333"/>
              </a:solidFill>
            </a:endParaRPr>
          </a:p>
        </p:txBody>
      </p:sp>
      <p:grpSp>
        <p:nvGrpSpPr>
          <p:cNvPr id="3" name="Group 2"/>
          <p:cNvGrpSpPr/>
          <p:nvPr/>
        </p:nvGrpSpPr>
        <p:grpSpPr>
          <a:xfrm>
            <a:off x="7560009" y="3977631"/>
            <a:ext cx="1816422" cy="2350454"/>
            <a:chOff x="7236766" y="3861047"/>
            <a:chExt cx="2046427" cy="2626487"/>
          </a:xfrm>
        </p:grpSpPr>
        <p:pic>
          <p:nvPicPr>
            <p:cNvPr id="8199" name="Picture 7" descr="C:\Users\cgallen\Documents\workfolder\entimoss\events\trainingworkshopsJune2014\presentation\workup\MarkusCraig3.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8000"/>
                      </a14:imgEffect>
                    </a14:imgLayer>
                  </a14:imgProps>
                </a:ext>
                <a:ext uri="{28A0092B-C50C-407E-A947-70E740481C1C}">
                  <a14:useLocalDpi xmlns:a14="http://schemas.microsoft.com/office/drawing/2010/main" val="0"/>
                </a:ext>
              </a:extLst>
            </a:blip>
            <a:srcRect l="46913" r="-587"/>
            <a:stretch/>
          </p:blipFill>
          <p:spPr bwMode="auto">
            <a:xfrm>
              <a:off x="7236766" y="4252334"/>
              <a:ext cx="1622340" cy="22352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Callout 1"/>
            <p:cNvSpPr/>
            <p:nvPr/>
          </p:nvSpPr>
          <p:spPr bwMode="auto">
            <a:xfrm>
              <a:off x="8368793" y="3861047"/>
              <a:ext cx="914400" cy="435905"/>
            </a:xfrm>
            <a:prstGeom prst="wedgeEllipseCallout">
              <a:avLst>
                <a:gd name="adj1" fmla="val -43910"/>
                <a:gd name="adj2" fmla="val 114136"/>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Arial" charset="0"/>
                </a:rPr>
                <a:t>Craig</a:t>
              </a:r>
            </a:p>
          </p:txBody>
        </p:sp>
      </p:grpSp>
      <p:pic>
        <p:nvPicPr>
          <p:cNvPr id="15362" name="Picture 2" descr="C:\Users\cgallen\Pictures\solentUn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608" y="4381970"/>
            <a:ext cx="3971896" cy="1495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6D47-1BC7-40F7-88C3-1275D5B4EB80}"/>
              </a:ext>
            </a:extLst>
          </p:cNvPr>
          <p:cNvSpPr>
            <a:spLocks noGrp="1"/>
          </p:cNvSpPr>
          <p:nvPr>
            <p:ph type="title"/>
          </p:nvPr>
        </p:nvSpPr>
        <p:spPr/>
        <p:txBody>
          <a:bodyPr/>
          <a:lstStyle/>
          <a:p>
            <a:r>
              <a:rPr lang="en-GB" dirty="0"/>
              <a:t>Sprint 1 Development planning</a:t>
            </a:r>
          </a:p>
        </p:txBody>
      </p:sp>
      <p:sp>
        <p:nvSpPr>
          <p:cNvPr id="3" name="Content Placeholder 2">
            <a:extLst>
              <a:ext uri="{FF2B5EF4-FFF2-40B4-BE49-F238E27FC236}">
                <a16:creationId xmlns:a16="http://schemas.microsoft.com/office/drawing/2014/main" id="{47109239-8426-440F-AA27-1BC3E9F2E7C0}"/>
              </a:ext>
            </a:extLst>
          </p:cNvPr>
          <p:cNvSpPr>
            <a:spLocks noGrp="1"/>
          </p:cNvSpPr>
          <p:nvPr>
            <p:ph idx="1"/>
          </p:nvPr>
        </p:nvSpPr>
        <p:spPr/>
        <p:txBody>
          <a:bodyPr/>
          <a:lstStyle/>
          <a:p>
            <a:r>
              <a:rPr lang="en-GB" sz="2400" dirty="0"/>
              <a:t>Technology Neutral Design</a:t>
            </a:r>
          </a:p>
          <a:p>
            <a:pPr lvl="1"/>
            <a:r>
              <a:rPr lang="en-GB" sz="2000" dirty="0"/>
              <a:t>DFD for your system</a:t>
            </a:r>
          </a:p>
          <a:p>
            <a:pPr lvl="1"/>
            <a:r>
              <a:rPr lang="en-GB" sz="2000" dirty="0"/>
              <a:t>Epic / Story / Feature list for system (use cases)</a:t>
            </a:r>
          </a:p>
          <a:p>
            <a:pPr lvl="1"/>
            <a:r>
              <a:rPr lang="en-GB" sz="2000" dirty="0"/>
              <a:t>Data model for your system</a:t>
            </a:r>
          </a:p>
          <a:p>
            <a:pPr lvl="1"/>
            <a:r>
              <a:rPr lang="en-GB" sz="2000" dirty="0"/>
              <a:t>Sequence diagrams / state diagrams for each use case</a:t>
            </a:r>
          </a:p>
          <a:p>
            <a:pPr lvl="1"/>
            <a:r>
              <a:rPr lang="en-GB" sz="2000" dirty="0"/>
              <a:t>Github project plan allocating stories to team</a:t>
            </a:r>
          </a:p>
          <a:p>
            <a:pPr lvl="1"/>
            <a:r>
              <a:rPr lang="en-GB" sz="2000" dirty="0"/>
              <a:t>Test plan – automated test harness</a:t>
            </a:r>
          </a:p>
          <a:p>
            <a:pPr lvl="1"/>
            <a:endParaRPr lang="en-GB" sz="2000" dirty="0"/>
          </a:p>
          <a:p>
            <a:pPr lvl="1"/>
            <a:r>
              <a:rPr lang="en-GB" sz="2000" dirty="0"/>
              <a:t>Identify services you depend upon and negotiate information model</a:t>
            </a:r>
          </a:p>
          <a:p>
            <a:pPr lvl="1"/>
            <a:endParaRPr lang="en-GB" sz="2000" dirty="0"/>
          </a:p>
          <a:p>
            <a:r>
              <a:rPr lang="en-GB" sz="2200" dirty="0"/>
              <a:t>Technology Investigation</a:t>
            </a:r>
          </a:p>
          <a:p>
            <a:pPr lvl="1"/>
            <a:r>
              <a:rPr lang="en-GB" sz="2000" dirty="0" err="1"/>
              <a:t>ReST</a:t>
            </a:r>
            <a:r>
              <a:rPr lang="en-GB" sz="2000" dirty="0"/>
              <a:t> and UI – simple CRUD operations</a:t>
            </a:r>
          </a:p>
          <a:p>
            <a:pPr lvl="1"/>
            <a:r>
              <a:rPr lang="en-GB" sz="2000" dirty="0" err="1"/>
              <a:t>SpringData</a:t>
            </a:r>
            <a:r>
              <a:rPr lang="en-GB" sz="2000" dirty="0"/>
              <a:t> / </a:t>
            </a:r>
            <a:r>
              <a:rPr lang="en-GB" sz="2000" dirty="0" err="1"/>
              <a:t>SpringMVC</a:t>
            </a:r>
            <a:r>
              <a:rPr lang="en-GB" sz="2000" dirty="0"/>
              <a:t> / </a:t>
            </a:r>
            <a:r>
              <a:rPr lang="en-GB" sz="2000" dirty="0" err="1"/>
              <a:t>SpringReST</a:t>
            </a:r>
            <a:endParaRPr lang="en-GB" sz="2000" dirty="0"/>
          </a:p>
          <a:p>
            <a:pPr lvl="1"/>
            <a:r>
              <a:rPr lang="en-GB" sz="2000" dirty="0"/>
              <a:t>Swagger / </a:t>
            </a:r>
            <a:r>
              <a:rPr lang="en-GB" sz="2000" dirty="0" err="1"/>
              <a:t>OpenAPI</a:t>
            </a:r>
            <a:r>
              <a:rPr lang="en-GB" sz="2000" dirty="0"/>
              <a:t> / </a:t>
            </a:r>
            <a:r>
              <a:rPr lang="en-GB" sz="2000" dirty="0" err="1"/>
              <a:t>TMForum</a:t>
            </a:r>
            <a:r>
              <a:rPr lang="en-GB" sz="2000" dirty="0"/>
              <a:t> Open Digital Architecture</a:t>
            </a:r>
          </a:p>
          <a:p>
            <a:pPr lvl="1"/>
            <a:r>
              <a:rPr lang="en-GB" sz="2000" dirty="0"/>
              <a:t>Maven clean install</a:t>
            </a:r>
          </a:p>
          <a:p>
            <a:pPr lvl="1"/>
            <a:r>
              <a:rPr lang="en-GB" sz="2000" dirty="0"/>
              <a:t>Github actions</a:t>
            </a:r>
          </a:p>
          <a:p>
            <a:pPr lvl="1"/>
            <a:r>
              <a:rPr lang="en-GB" sz="2000" dirty="0"/>
              <a:t>package and deploy - Docker / Docker compose (Kubernetes?)</a:t>
            </a:r>
          </a:p>
        </p:txBody>
      </p:sp>
    </p:spTree>
    <p:extLst>
      <p:ext uri="{BB962C8B-B14F-4D97-AF65-F5344CB8AC3E}">
        <p14:creationId xmlns:p14="http://schemas.microsoft.com/office/powerpoint/2010/main" val="399000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999-6EC3-477B-B4D6-18C5B9EF1319}"/>
              </a:ext>
            </a:extLst>
          </p:cNvPr>
          <p:cNvSpPr>
            <a:spLocks noGrp="1"/>
          </p:cNvSpPr>
          <p:nvPr>
            <p:ph type="title"/>
          </p:nvPr>
        </p:nvSpPr>
        <p:spPr/>
        <p:txBody>
          <a:bodyPr/>
          <a:lstStyle/>
          <a:p>
            <a:r>
              <a:rPr lang="en-GB" dirty="0"/>
              <a:t>Sprint 2 – First prototype</a:t>
            </a:r>
          </a:p>
        </p:txBody>
      </p:sp>
      <p:sp>
        <p:nvSpPr>
          <p:cNvPr id="3" name="Content Placeholder 2">
            <a:extLst>
              <a:ext uri="{FF2B5EF4-FFF2-40B4-BE49-F238E27FC236}">
                <a16:creationId xmlns:a16="http://schemas.microsoft.com/office/drawing/2014/main" id="{F2ADDC2C-0500-4186-A78F-562CEBBC201F}"/>
              </a:ext>
            </a:extLst>
          </p:cNvPr>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r>
              <a:rPr lang="en-GB" sz="2400" dirty="0"/>
              <a:t>Technology neutral design</a:t>
            </a:r>
          </a:p>
          <a:p>
            <a:pPr lvl="1"/>
            <a:r>
              <a:rPr lang="en-GB" sz="2000" dirty="0"/>
              <a:t>Identify services you depend upon and negotiate information model with other teams</a:t>
            </a:r>
          </a:p>
          <a:p>
            <a:pPr lvl="1"/>
            <a:r>
              <a:rPr lang="en-GB" sz="2000" dirty="0"/>
              <a:t>Overall project plan for build test and merge</a:t>
            </a:r>
          </a:p>
          <a:p>
            <a:pPr lvl="1"/>
            <a:endParaRPr lang="en-GB" sz="2000" dirty="0"/>
          </a:p>
          <a:p>
            <a:r>
              <a:rPr lang="en-GB" sz="2200" dirty="0"/>
              <a:t>First prototype</a:t>
            </a:r>
          </a:p>
          <a:p>
            <a:pPr lvl="1"/>
            <a:r>
              <a:rPr lang="en-GB" sz="2000" dirty="0"/>
              <a:t>Basic crud operations on data stores</a:t>
            </a:r>
          </a:p>
          <a:p>
            <a:pPr lvl="1"/>
            <a:r>
              <a:rPr lang="en-GB" sz="2000" dirty="0"/>
              <a:t>User identity management – Admin / User</a:t>
            </a:r>
          </a:p>
          <a:p>
            <a:pPr lvl="1"/>
            <a:r>
              <a:rPr lang="en-GB" sz="2000" dirty="0"/>
              <a:t>Schedule 'appointments'</a:t>
            </a:r>
          </a:p>
          <a:p>
            <a:pPr marL="0" indent="0">
              <a:buNone/>
            </a:pPr>
            <a:endParaRPr lang="en-GB" sz="2200" dirty="0"/>
          </a:p>
          <a:p>
            <a:r>
              <a:rPr lang="en-GB" sz="2200" dirty="0"/>
              <a:t>Build and deploy</a:t>
            </a:r>
          </a:p>
          <a:p>
            <a:pPr lvl="1"/>
            <a:r>
              <a:rPr lang="en-GB" sz="2000" dirty="0"/>
              <a:t>docker / docker compose configurations and deployment of each </a:t>
            </a:r>
          </a:p>
          <a:p>
            <a:pPr lvl="1"/>
            <a:endParaRPr lang="en-GB" sz="2000" dirty="0"/>
          </a:p>
        </p:txBody>
      </p:sp>
    </p:spTree>
    <p:extLst>
      <p:ext uri="{BB962C8B-B14F-4D97-AF65-F5344CB8AC3E}">
        <p14:creationId xmlns:p14="http://schemas.microsoft.com/office/powerpoint/2010/main" val="366669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999-6EC3-477B-B4D6-18C5B9EF1319}"/>
              </a:ext>
            </a:extLst>
          </p:cNvPr>
          <p:cNvSpPr>
            <a:spLocks noGrp="1"/>
          </p:cNvSpPr>
          <p:nvPr>
            <p:ph type="title"/>
          </p:nvPr>
        </p:nvSpPr>
        <p:spPr/>
        <p:txBody>
          <a:bodyPr/>
          <a:lstStyle/>
          <a:p>
            <a:r>
              <a:rPr lang="en-GB" dirty="0"/>
              <a:t>Sprint 3 – Integrated system</a:t>
            </a:r>
          </a:p>
        </p:txBody>
      </p:sp>
      <p:sp>
        <p:nvSpPr>
          <p:cNvPr id="3" name="Content Placeholder 2">
            <a:extLst>
              <a:ext uri="{FF2B5EF4-FFF2-40B4-BE49-F238E27FC236}">
                <a16:creationId xmlns:a16="http://schemas.microsoft.com/office/drawing/2014/main" id="{F2ADDC2C-0500-4186-A78F-562CEBBC201F}"/>
              </a:ext>
            </a:extLst>
          </p:cNvPr>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r>
              <a:rPr lang="en-GB" sz="2400" dirty="0"/>
              <a:t>Technology neutral design</a:t>
            </a:r>
          </a:p>
          <a:p>
            <a:pPr lvl="1"/>
            <a:r>
              <a:rPr lang="en-GB" sz="2000" dirty="0"/>
              <a:t>Overall project plan for build test and merge</a:t>
            </a:r>
          </a:p>
          <a:p>
            <a:pPr lvl="1"/>
            <a:r>
              <a:rPr lang="en-GB" sz="2000" dirty="0"/>
              <a:t>Test plan for end to end testing – and test harness</a:t>
            </a:r>
          </a:p>
          <a:p>
            <a:pPr lvl="1"/>
            <a:endParaRPr lang="en-GB" sz="2000" dirty="0"/>
          </a:p>
          <a:p>
            <a:r>
              <a:rPr lang="en-GB" sz="2200" dirty="0"/>
              <a:t>Inter system Communication prototype</a:t>
            </a:r>
          </a:p>
          <a:p>
            <a:pPr lvl="1"/>
            <a:r>
              <a:rPr lang="en-GB" sz="2000" dirty="0"/>
              <a:t>End to end booking of ship into port and required services</a:t>
            </a:r>
          </a:p>
          <a:p>
            <a:pPr marL="0" indent="0">
              <a:buNone/>
            </a:pPr>
            <a:endParaRPr lang="en-GB" sz="2200" dirty="0"/>
          </a:p>
          <a:p>
            <a:r>
              <a:rPr lang="en-GB" sz="2200" dirty="0"/>
              <a:t>Build and deploy</a:t>
            </a:r>
          </a:p>
          <a:p>
            <a:pPr lvl="1"/>
            <a:r>
              <a:rPr lang="en-GB" sz="2000" dirty="0"/>
              <a:t>docker / docker compose configurations and deployment of each </a:t>
            </a:r>
          </a:p>
          <a:p>
            <a:pPr lvl="1"/>
            <a:endParaRPr lang="en-GB" sz="2000" dirty="0"/>
          </a:p>
        </p:txBody>
      </p:sp>
    </p:spTree>
    <p:extLst>
      <p:ext uri="{BB962C8B-B14F-4D97-AF65-F5344CB8AC3E}">
        <p14:creationId xmlns:p14="http://schemas.microsoft.com/office/powerpoint/2010/main" val="247329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E7E4-7C38-4F03-9FAE-18D9E36E0946}"/>
              </a:ext>
            </a:extLst>
          </p:cNvPr>
          <p:cNvSpPr>
            <a:spLocks noGrp="1"/>
          </p:cNvSpPr>
          <p:nvPr>
            <p:ph type="title"/>
          </p:nvPr>
        </p:nvSpPr>
        <p:spPr/>
        <p:txBody>
          <a:bodyPr/>
          <a:lstStyle/>
          <a:p>
            <a:r>
              <a:rPr lang="en-GB" dirty="0"/>
              <a:t>Data Flow Diagrams</a:t>
            </a:r>
          </a:p>
        </p:txBody>
      </p:sp>
      <p:sp>
        <p:nvSpPr>
          <p:cNvPr id="3" name="Content Placeholder 2">
            <a:extLst>
              <a:ext uri="{FF2B5EF4-FFF2-40B4-BE49-F238E27FC236}">
                <a16:creationId xmlns:a16="http://schemas.microsoft.com/office/drawing/2014/main" id="{2EC3CE10-2521-4363-A1ED-759CD4DF3CEE}"/>
              </a:ext>
            </a:extLst>
          </p:cNvPr>
          <p:cNvSpPr>
            <a:spLocks noGrp="1"/>
          </p:cNvSpPr>
          <p:nvPr>
            <p:ph idx="1"/>
          </p:nvPr>
        </p:nvSpPr>
        <p:spPr>
          <a:xfrm>
            <a:off x="176213" y="838200"/>
            <a:ext cx="4483710" cy="5158154"/>
          </a:xfrm>
        </p:spPr>
        <p:txBody>
          <a:bodyPr/>
          <a:lstStyle/>
          <a:p>
            <a:r>
              <a:rPr lang="en-GB" dirty="0"/>
              <a:t>Data Stores</a:t>
            </a:r>
          </a:p>
          <a:p>
            <a:pPr lvl="1"/>
            <a:r>
              <a:rPr lang="en-GB" dirty="0"/>
              <a:t>existing or planned repositories for data</a:t>
            </a:r>
          </a:p>
          <a:p>
            <a:pPr lvl="1"/>
            <a:r>
              <a:rPr lang="en-GB" dirty="0"/>
              <a:t>can be any form of data store e.g. a book, a folder, a spreadsheet, a database a card holder or a whiteboard</a:t>
            </a:r>
          </a:p>
          <a:p>
            <a:r>
              <a:rPr lang="en-GB" dirty="0"/>
              <a:t>Process</a:t>
            </a:r>
          </a:p>
          <a:p>
            <a:pPr lvl="1"/>
            <a:r>
              <a:rPr lang="en-GB" dirty="0"/>
              <a:t>Distinct activities which are performed using the data. </a:t>
            </a:r>
          </a:p>
          <a:p>
            <a:r>
              <a:rPr lang="en-GB" dirty="0"/>
              <a:t>Parties</a:t>
            </a:r>
          </a:p>
          <a:p>
            <a:pPr lvl="1"/>
            <a:r>
              <a:rPr lang="en-GB" dirty="0"/>
              <a:t>organisations or individuals who are involved I processes. Note that parties never interact directly with the data stores.</a:t>
            </a:r>
          </a:p>
        </p:txBody>
      </p:sp>
      <p:sp>
        <p:nvSpPr>
          <p:cNvPr id="4" name="Oval 3">
            <a:extLst>
              <a:ext uri="{FF2B5EF4-FFF2-40B4-BE49-F238E27FC236}">
                <a16:creationId xmlns:a16="http://schemas.microsoft.com/office/drawing/2014/main" id="{D4D15158-8397-4669-AD1B-CDC242CF960B}"/>
              </a:ext>
            </a:extLst>
          </p:cNvPr>
          <p:cNvSpPr/>
          <p:nvPr/>
        </p:nvSpPr>
        <p:spPr bwMode="auto">
          <a:xfrm>
            <a:off x="7725606" y="5054172"/>
            <a:ext cx="1934308" cy="773724"/>
          </a:xfrm>
          <a:prstGeom prst="ellips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Internal party</a:t>
            </a:r>
          </a:p>
        </p:txBody>
      </p:sp>
      <p:sp>
        <p:nvSpPr>
          <p:cNvPr id="5" name="Oval 4">
            <a:extLst>
              <a:ext uri="{FF2B5EF4-FFF2-40B4-BE49-F238E27FC236}">
                <a16:creationId xmlns:a16="http://schemas.microsoft.com/office/drawing/2014/main" id="{1C425E29-5E5B-4993-A079-1F05FDF11028}"/>
              </a:ext>
            </a:extLst>
          </p:cNvPr>
          <p:cNvSpPr/>
          <p:nvPr/>
        </p:nvSpPr>
        <p:spPr bwMode="auto">
          <a:xfrm>
            <a:off x="5072691" y="5045147"/>
            <a:ext cx="1934308" cy="773724"/>
          </a:xfrm>
          <a:prstGeom prst="ellips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External party</a:t>
            </a:r>
          </a:p>
        </p:txBody>
      </p:sp>
      <p:cxnSp>
        <p:nvCxnSpPr>
          <p:cNvPr id="7" name="Straight Connector 6">
            <a:extLst>
              <a:ext uri="{FF2B5EF4-FFF2-40B4-BE49-F238E27FC236}">
                <a16:creationId xmlns:a16="http://schemas.microsoft.com/office/drawing/2014/main" id="{D7E21F35-63AB-43D3-A24E-F7D601ADAB9E}"/>
              </a:ext>
            </a:extLst>
          </p:cNvPr>
          <p:cNvCxnSpPr>
            <a:stCxn id="5" idx="0"/>
            <a:endCxn id="5" idx="3"/>
          </p:cNvCxnSpPr>
          <p:nvPr/>
        </p:nvCxnSpPr>
        <p:spPr bwMode="auto">
          <a:xfrm flipH="1">
            <a:off x="5355964" y="5045147"/>
            <a:ext cx="683881" cy="660415"/>
          </a:xfrm>
          <a:prstGeom prst="line">
            <a:avLst/>
          </a:prstGeom>
          <a:solidFill>
            <a:schemeClr val="bg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 name="Group 13">
            <a:extLst>
              <a:ext uri="{FF2B5EF4-FFF2-40B4-BE49-F238E27FC236}">
                <a16:creationId xmlns:a16="http://schemas.microsoft.com/office/drawing/2014/main" id="{1F48627B-9A76-4B3E-AC74-753875B1A018}"/>
              </a:ext>
            </a:extLst>
          </p:cNvPr>
          <p:cNvGrpSpPr/>
          <p:nvPr/>
        </p:nvGrpSpPr>
        <p:grpSpPr>
          <a:xfrm>
            <a:off x="7373914" y="1448825"/>
            <a:ext cx="2145323" cy="478153"/>
            <a:chOff x="6488723" y="3405554"/>
            <a:chExt cx="2145323" cy="478153"/>
          </a:xfrm>
        </p:grpSpPr>
        <p:sp>
          <p:nvSpPr>
            <p:cNvPr id="10" name="Rectangle 9">
              <a:extLst>
                <a:ext uri="{FF2B5EF4-FFF2-40B4-BE49-F238E27FC236}">
                  <a16:creationId xmlns:a16="http://schemas.microsoft.com/office/drawing/2014/main" id="{ED8A7D82-44D4-42CA-9E4F-D47D067A394F}"/>
                </a:ext>
              </a:extLst>
            </p:cNvPr>
            <p:cNvSpPr/>
            <p:nvPr/>
          </p:nvSpPr>
          <p:spPr bwMode="auto">
            <a:xfrm>
              <a:off x="6488723" y="3405554"/>
              <a:ext cx="492370" cy="478153"/>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D1</a:t>
              </a:r>
            </a:p>
          </p:txBody>
        </p:sp>
        <p:sp>
          <p:nvSpPr>
            <p:cNvPr id="11" name="Rectangle 10">
              <a:extLst>
                <a:ext uri="{FF2B5EF4-FFF2-40B4-BE49-F238E27FC236}">
                  <a16:creationId xmlns:a16="http://schemas.microsoft.com/office/drawing/2014/main" id="{D7D6DC51-21DC-49C3-B22F-D2ED0BD2059A}"/>
                </a:ext>
              </a:extLst>
            </p:cNvPr>
            <p:cNvSpPr/>
            <p:nvPr/>
          </p:nvSpPr>
          <p:spPr bwMode="auto">
            <a:xfrm>
              <a:off x="6981093" y="3405554"/>
              <a:ext cx="1652953" cy="478153"/>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data store</a:t>
              </a:r>
            </a:p>
          </p:txBody>
        </p:sp>
        <p:cxnSp>
          <p:nvCxnSpPr>
            <p:cNvPr id="13" name="Straight Connector 12">
              <a:extLst>
                <a:ext uri="{FF2B5EF4-FFF2-40B4-BE49-F238E27FC236}">
                  <a16:creationId xmlns:a16="http://schemas.microsoft.com/office/drawing/2014/main" id="{DF13D5F9-F015-4A30-B1F5-07510201FBAA}"/>
                </a:ext>
              </a:extLst>
            </p:cNvPr>
            <p:cNvCxnSpPr/>
            <p:nvPr/>
          </p:nvCxnSpPr>
          <p:spPr bwMode="auto">
            <a:xfrm>
              <a:off x="8634046" y="3405554"/>
              <a:ext cx="0" cy="478153"/>
            </a:xfrm>
            <a:prstGeom prst="line">
              <a:avLst/>
            </a:prstGeom>
            <a:solidFill>
              <a:schemeClr val="bg1"/>
            </a:solidFill>
            <a:ln w="9525" cap="flat" cmpd="sng" algn="ctr">
              <a:solidFill>
                <a:schemeClr val="bg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a:extLst>
              <a:ext uri="{FF2B5EF4-FFF2-40B4-BE49-F238E27FC236}">
                <a16:creationId xmlns:a16="http://schemas.microsoft.com/office/drawing/2014/main" id="{6FE83B14-B98E-42B1-B1B9-D65981271143}"/>
              </a:ext>
            </a:extLst>
          </p:cNvPr>
          <p:cNvGrpSpPr/>
          <p:nvPr/>
        </p:nvGrpSpPr>
        <p:grpSpPr>
          <a:xfrm>
            <a:off x="6024177" y="2589435"/>
            <a:ext cx="2031256" cy="1388631"/>
            <a:chOff x="6610624" y="4632896"/>
            <a:chExt cx="2031256" cy="1388631"/>
          </a:xfrm>
        </p:grpSpPr>
        <p:sp>
          <p:nvSpPr>
            <p:cNvPr id="15" name="Rectangle 14">
              <a:extLst>
                <a:ext uri="{FF2B5EF4-FFF2-40B4-BE49-F238E27FC236}">
                  <a16:creationId xmlns:a16="http://schemas.microsoft.com/office/drawing/2014/main" id="{AA07FE80-7486-4023-A9EA-5F26A37EE917}"/>
                </a:ext>
              </a:extLst>
            </p:cNvPr>
            <p:cNvSpPr/>
            <p:nvPr/>
          </p:nvSpPr>
          <p:spPr bwMode="auto">
            <a:xfrm>
              <a:off x="6618458" y="4638899"/>
              <a:ext cx="2023422" cy="1382628"/>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9D0321F0-058F-420E-8C87-666421D2A80E}"/>
                </a:ext>
              </a:extLst>
            </p:cNvPr>
            <p:cNvSpPr/>
            <p:nvPr/>
          </p:nvSpPr>
          <p:spPr bwMode="auto">
            <a:xfrm>
              <a:off x="6610624" y="4651814"/>
              <a:ext cx="2023422" cy="343546"/>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Process</a:t>
              </a:r>
            </a:p>
          </p:txBody>
        </p:sp>
        <p:sp>
          <p:nvSpPr>
            <p:cNvPr id="17" name="Rectangle 16">
              <a:extLst>
                <a:ext uri="{FF2B5EF4-FFF2-40B4-BE49-F238E27FC236}">
                  <a16:creationId xmlns:a16="http://schemas.microsoft.com/office/drawing/2014/main" id="{EEF34A99-4823-4409-BB75-AE6C49E4552B}"/>
                </a:ext>
              </a:extLst>
            </p:cNvPr>
            <p:cNvSpPr/>
            <p:nvPr/>
          </p:nvSpPr>
          <p:spPr bwMode="auto">
            <a:xfrm>
              <a:off x="6626292" y="4632896"/>
              <a:ext cx="481256" cy="362464"/>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Arial" charset="0"/>
                </a:rPr>
                <a:t>P1</a:t>
              </a:r>
              <a:endParaRPr kumimoji="0" lang="en-GB" sz="1800" b="0" i="0" u="none" strike="noStrike" cap="none" normalizeH="0" baseline="0" dirty="0">
                <a:ln>
                  <a:noFill/>
                </a:ln>
                <a:solidFill>
                  <a:schemeClr val="tx1"/>
                </a:solidFill>
                <a:effectLst/>
                <a:latin typeface="Arial" charset="0"/>
              </a:endParaRPr>
            </a:p>
          </p:txBody>
        </p:sp>
      </p:grpSp>
      <p:cxnSp>
        <p:nvCxnSpPr>
          <p:cNvPr id="20" name="Connector: Elbow 19">
            <a:extLst>
              <a:ext uri="{FF2B5EF4-FFF2-40B4-BE49-F238E27FC236}">
                <a16:creationId xmlns:a16="http://schemas.microsoft.com/office/drawing/2014/main" id="{7AEB3A5A-7827-4013-B9ED-B56ADE6C0B5C}"/>
              </a:ext>
            </a:extLst>
          </p:cNvPr>
          <p:cNvCxnSpPr>
            <a:endCxn id="15" idx="3"/>
          </p:cNvCxnSpPr>
          <p:nvPr/>
        </p:nvCxnSpPr>
        <p:spPr bwMode="auto">
          <a:xfrm rot="5400000">
            <a:off x="7767528" y="2214883"/>
            <a:ext cx="1359774" cy="783964"/>
          </a:xfrm>
          <a:prstGeom prst="bentConnector2">
            <a:avLst/>
          </a:prstGeom>
          <a:solidFill>
            <a:schemeClr val="bg1"/>
          </a:solidFill>
          <a:ln w="9525"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BBD1D03D-8BE6-4FBB-B721-50B3534AD16B}"/>
              </a:ext>
            </a:extLst>
          </p:cNvPr>
          <p:cNvCxnSpPr>
            <a:endCxn id="5" idx="0"/>
          </p:cNvCxnSpPr>
          <p:nvPr/>
        </p:nvCxnSpPr>
        <p:spPr bwMode="auto">
          <a:xfrm flipH="1">
            <a:off x="6039845" y="3978066"/>
            <a:ext cx="810406" cy="1067081"/>
          </a:xfrm>
          <a:prstGeom prst="line">
            <a:avLst/>
          </a:prstGeom>
          <a:solidFill>
            <a:schemeClr val="bg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0E626890-76B2-45CE-9944-531A0EBFFB61}"/>
              </a:ext>
            </a:extLst>
          </p:cNvPr>
          <p:cNvCxnSpPr>
            <a:endCxn id="4" idx="0"/>
          </p:cNvCxnSpPr>
          <p:nvPr/>
        </p:nvCxnSpPr>
        <p:spPr bwMode="auto">
          <a:xfrm>
            <a:off x="7725606" y="3990981"/>
            <a:ext cx="967154" cy="1063191"/>
          </a:xfrm>
          <a:prstGeom prst="line">
            <a:avLst/>
          </a:prstGeom>
          <a:solidFill>
            <a:schemeClr val="bg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DABFFA9D-CDE9-4F7B-952D-79DF686D8EB9}"/>
              </a:ext>
            </a:extLst>
          </p:cNvPr>
          <p:cNvSpPr txBox="1"/>
          <p:nvPr/>
        </p:nvSpPr>
        <p:spPr>
          <a:xfrm>
            <a:off x="6434362" y="2060666"/>
            <a:ext cx="2672526" cy="369332"/>
          </a:xfrm>
          <a:prstGeom prst="rect">
            <a:avLst/>
          </a:prstGeom>
          <a:noFill/>
        </p:spPr>
        <p:txBody>
          <a:bodyPr wrap="none" rtlCol="0">
            <a:spAutoFit/>
          </a:bodyPr>
          <a:lstStyle/>
          <a:p>
            <a:r>
              <a:rPr lang="en-GB" dirty="0"/>
              <a:t>Flow: process uses data</a:t>
            </a:r>
          </a:p>
        </p:txBody>
      </p:sp>
      <p:sp>
        <p:nvSpPr>
          <p:cNvPr id="30" name="TextBox 29">
            <a:extLst>
              <a:ext uri="{FF2B5EF4-FFF2-40B4-BE49-F238E27FC236}">
                <a16:creationId xmlns:a16="http://schemas.microsoft.com/office/drawing/2014/main" id="{DE509D37-E24A-4B98-A125-84488F6D0FE2}"/>
              </a:ext>
            </a:extLst>
          </p:cNvPr>
          <p:cNvSpPr txBox="1"/>
          <p:nvPr/>
        </p:nvSpPr>
        <p:spPr>
          <a:xfrm>
            <a:off x="6605591" y="4121817"/>
            <a:ext cx="1300356" cy="923330"/>
          </a:xfrm>
          <a:prstGeom prst="rect">
            <a:avLst/>
          </a:prstGeom>
          <a:noFill/>
        </p:spPr>
        <p:txBody>
          <a:bodyPr wrap="none" rtlCol="0">
            <a:spAutoFit/>
          </a:bodyPr>
          <a:lstStyle/>
          <a:p>
            <a:r>
              <a:rPr lang="en-GB" dirty="0"/>
              <a:t>Parties are</a:t>
            </a:r>
          </a:p>
          <a:p>
            <a:r>
              <a:rPr lang="en-GB" dirty="0"/>
              <a:t> involved</a:t>
            </a:r>
          </a:p>
          <a:p>
            <a:r>
              <a:rPr lang="en-GB" dirty="0"/>
              <a:t> in process</a:t>
            </a:r>
          </a:p>
        </p:txBody>
      </p:sp>
    </p:spTree>
    <p:extLst>
      <p:ext uri="{BB962C8B-B14F-4D97-AF65-F5344CB8AC3E}">
        <p14:creationId xmlns:p14="http://schemas.microsoft.com/office/powerpoint/2010/main" val="229904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3" y="207963"/>
            <a:ext cx="7879966" cy="428451"/>
          </a:xfrm>
        </p:spPr>
        <p:txBody>
          <a:bodyPr/>
          <a:lstStyle/>
          <a:p>
            <a:r>
              <a:rPr lang="en-GB" dirty="0"/>
              <a:t>Exercise: A DFD for Southampton Port</a:t>
            </a:r>
          </a:p>
        </p:txBody>
      </p:sp>
      <p:sp>
        <p:nvSpPr>
          <p:cNvPr id="4" name="Content Placeholder 3"/>
          <p:cNvSpPr>
            <a:spLocks noGrp="1"/>
          </p:cNvSpPr>
          <p:nvPr>
            <p:ph idx="1"/>
          </p:nvPr>
        </p:nvSpPr>
        <p:spPr>
          <a:xfrm>
            <a:off x="290879" y="636414"/>
            <a:ext cx="9324242" cy="5348113"/>
          </a:xfrm>
        </p:spPr>
        <p:txBody>
          <a:bodyPr/>
          <a:lstStyle/>
          <a:p>
            <a:pPr lvl="1">
              <a:spcBef>
                <a:spcPts val="600"/>
              </a:spcBef>
            </a:pPr>
            <a:r>
              <a:rPr lang="en-GB" sz="1800" dirty="0"/>
              <a:t>Associated British ports ABB, is the operator of the port of Southampton. They maintain berthing facilities for over 50 ships at a time. They have many berths of various sizes. </a:t>
            </a:r>
          </a:p>
          <a:p>
            <a:pPr lvl="1">
              <a:spcBef>
                <a:spcPts val="600"/>
              </a:spcBef>
            </a:pPr>
            <a:r>
              <a:rPr lang="en-GB" sz="1800" dirty="0"/>
              <a:t>Long before arrival, the ship's itinerary is planned with associated port bookings.</a:t>
            </a:r>
          </a:p>
          <a:p>
            <a:pPr lvl="1">
              <a:spcBef>
                <a:spcPts val="600"/>
              </a:spcBef>
            </a:pPr>
            <a:r>
              <a:rPr lang="en-GB" sz="1800" dirty="0"/>
              <a:t>Shortly before arrival each ship’s captain orders services from the port including access to the port and water and waste services. On arrival the ships are met, tracked and guided up the channel by the port pilots and their location can be viewed on the ship location system. Ships at berth are also listed on the ABP portal.</a:t>
            </a:r>
          </a:p>
          <a:p>
            <a:pPr lvl="1">
              <a:spcBef>
                <a:spcPts val="600"/>
              </a:spcBef>
            </a:pPr>
            <a:r>
              <a:rPr lang="en-GB" sz="1800" dirty="0"/>
              <a:t>Ships must schedule arrival and departure in line with high tide and when a berth has been vacated by a previous occupant.</a:t>
            </a:r>
          </a:p>
          <a:p>
            <a:pPr lvl="1">
              <a:spcBef>
                <a:spcPts val="600"/>
              </a:spcBef>
            </a:pPr>
            <a:r>
              <a:rPr lang="en-GB" sz="1800" dirty="0"/>
              <a:t>Key players</a:t>
            </a:r>
          </a:p>
          <a:p>
            <a:pPr lvl="2">
              <a:spcBef>
                <a:spcPts val="600"/>
              </a:spcBef>
            </a:pPr>
            <a:r>
              <a:rPr lang="en-GB" sz="1800" dirty="0"/>
              <a:t>Ship owners schedule arrival of ships in ports</a:t>
            </a:r>
          </a:p>
          <a:p>
            <a:pPr lvl="2">
              <a:spcBef>
                <a:spcPts val="600"/>
              </a:spcBef>
            </a:pPr>
            <a:r>
              <a:rPr lang="en-GB" sz="1800" dirty="0"/>
              <a:t>Ship captains confirm final approach and work with port and pilots on arrival</a:t>
            </a:r>
          </a:p>
          <a:p>
            <a:pPr lvl="2">
              <a:spcBef>
                <a:spcPts val="600"/>
              </a:spcBef>
            </a:pPr>
            <a:r>
              <a:rPr lang="en-GB" sz="1800" dirty="0"/>
              <a:t>Suppliers (stevedores) wishing to provision a ship in port can find their location and berth from the ABP portal. </a:t>
            </a:r>
          </a:p>
          <a:p>
            <a:pPr lvl="2">
              <a:spcBef>
                <a:spcPts val="600"/>
              </a:spcBef>
            </a:pPr>
            <a:r>
              <a:rPr lang="en-GB" sz="1800" dirty="0"/>
              <a:t>Stevedores provision cargo and services for ships in port</a:t>
            </a:r>
          </a:p>
          <a:p>
            <a:pPr lvl="2">
              <a:spcBef>
                <a:spcPts val="600"/>
              </a:spcBef>
            </a:pPr>
            <a:r>
              <a:rPr lang="en-GB" sz="1800" dirty="0"/>
              <a:t>Port pilots guide ships around the Solent and into port</a:t>
            </a:r>
          </a:p>
          <a:p>
            <a:pPr lvl="1">
              <a:spcBef>
                <a:spcPts val="600"/>
              </a:spcBef>
            </a:pPr>
            <a:r>
              <a:rPr lang="en-GB" sz="1800" dirty="0"/>
              <a:t>Construct a data flow diagram for the principal data flowing through the port.</a:t>
            </a:r>
          </a:p>
        </p:txBody>
      </p:sp>
    </p:spTree>
    <p:extLst>
      <p:ext uri="{BB962C8B-B14F-4D97-AF65-F5344CB8AC3E}">
        <p14:creationId xmlns:p14="http://schemas.microsoft.com/office/powerpoint/2010/main" val="294248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3" y="207963"/>
            <a:ext cx="6937027" cy="42845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38" tIns="0" rIns="46038" bIns="0" numCol="1" anchor="t" anchorCtr="0" compatLnSpc="1">
            <a:prstTxWarp prst="textNoShape">
              <a:avLst/>
            </a:prstTxWarp>
            <a:spAutoFit/>
          </a:bodyPr>
          <a:lstStyle/>
          <a:p>
            <a:r>
              <a:rPr lang="en-GB" dirty="0"/>
              <a:t>The key information </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r>
              <a:rPr lang="en-GB" dirty="0"/>
              <a:t>Key Information concerning each ship is provided on the following sites.</a:t>
            </a:r>
          </a:p>
          <a:p>
            <a:pPr lvl="1">
              <a:spcBef>
                <a:spcPts val="600"/>
              </a:spcBef>
            </a:pPr>
            <a:r>
              <a:rPr lang="en-GB" sz="1800" dirty="0"/>
              <a:t>http://www.southamptonvts.co.uk/Port_Information/Berths_and_Facilities/</a:t>
            </a:r>
          </a:p>
          <a:p>
            <a:pPr lvl="3"/>
            <a:r>
              <a:rPr lang="en-GB" dirty="0"/>
              <a:t>berth id, Advertised Depth (m) , Length</a:t>
            </a:r>
          </a:p>
          <a:p>
            <a:pPr lvl="1">
              <a:spcBef>
                <a:spcPts val="600"/>
              </a:spcBef>
            </a:pPr>
            <a:r>
              <a:rPr lang="en-GB" sz="1800" dirty="0"/>
              <a:t>http://www.southamptonvts.co.uk/Live_Information/Shipping_Movements_and_Cruise_Ship_Schedule/Vessels_Alongside/</a:t>
            </a:r>
          </a:p>
          <a:p>
            <a:pPr lvl="2">
              <a:spcBef>
                <a:spcPts val="600"/>
              </a:spcBef>
            </a:pPr>
            <a:r>
              <a:rPr lang="en-GB" sz="1800" dirty="0"/>
              <a:t> Ship Name, Lloyds No, Type, Flag, Actual Arrival Time, Berth, Origin, Side </a:t>
            </a:r>
            <a:r>
              <a:rPr lang="en-GB" sz="1800" dirty="0" err="1"/>
              <a:t>To,Draft</a:t>
            </a:r>
            <a:r>
              <a:rPr lang="en-GB" sz="1800" dirty="0"/>
              <a:t> ,LOA, DWT, Agent</a:t>
            </a:r>
          </a:p>
          <a:p>
            <a:pPr lvl="1">
              <a:spcBef>
                <a:spcPts val="600"/>
              </a:spcBef>
            </a:pPr>
            <a:r>
              <a:rPr lang="en-GB" sz="1800" dirty="0"/>
              <a:t>Port Southampton (</a:t>
            </a:r>
            <a:r>
              <a:rPr lang="en-GB" sz="1800" dirty="0" err="1"/>
              <a:t>locode</a:t>
            </a:r>
            <a:r>
              <a:rPr lang="en-GB" sz="1800" dirty="0"/>
              <a:t>: GBSOU) (https://www.vesselfinder.com/?p=1723) based upon AIS information</a:t>
            </a:r>
          </a:p>
          <a:p>
            <a:pPr lvl="1">
              <a:spcBef>
                <a:spcPts val="600"/>
              </a:spcBef>
            </a:pPr>
            <a:r>
              <a:rPr lang="en-GB" sz="1800" dirty="0"/>
              <a:t>Port </a:t>
            </a:r>
            <a:r>
              <a:rPr lang="en-GB" sz="1800" dirty="0" err="1"/>
              <a:t>tarrifs</a:t>
            </a:r>
            <a:r>
              <a:rPr lang="en-GB" sz="1800" dirty="0"/>
              <a:t> Associated British ports Port </a:t>
            </a:r>
            <a:r>
              <a:rPr lang="en-GB" sz="1800" dirty="0" err="1"/>
              <a:t>tarrifs</a:t>
            </a:r>
            <a:r>
              <a:rPr lang="en-GB" sz="1800" dirty="0"/>
              <a:t> http://www.southamptonvts.co.uk/Port_Information/Commercial/Southampton_Tariff/</a:t>
            </a:r>
          </a:p>
          <a:p>
            <a:pPr lvl="1">
              <a:spcBef>
                <a:spcPts val="600"/>
              </a:spcBef>
            </a:pPr>
            <a:r>
              <a:rPr lang="en-GB" sz="1800" dirty="0"/>
              <a:t>http://www.southamptonvts.co.uk/Live_Information/Tides_and_Weather/High_and_Low_Tide_Times/</a:t>
            </a:r>
          </a:p>
          <a:p>
            <a:endParaRPr lang="en-GB" dirty="0"/>
          </a:p>
        </p:txBody>
      </p:sp>
    </p:spTree>
    <p:extLst>
      <p:ext uri="{BB962C8B-B14F-4D97-AF65-F5344CB8AC3E}">
        <p14:creationId xmlns:p14="http://schemas.microsoft.com/office/powerpoint/2010/main" val="194269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3" y="207963"/>
            <a:ext cx="7369075" cy="374846"/>
          </a:xfrm>
        </p:spPr>
        <p:txBody>
          <a:bodyPr/>
          <a:lstStyle/>
          <a:p>
            <a:r>
              <a:rPr lang="en-GB" sz="2800" dirty="0"/>
              <a:t>Southampton Smart Port</a:t>
            </a:r>
          </a:p>
        </p:txBody>
      </p:sp>
      <p:sp>
        <p:nvSpPr>
          <p:cNvPr id="3" name="Content Placeholder 2"/>
          <p:cNvSpPr>
            <a:spLocks noGrp="1"/>
          </p:cNvSpPr>
          <p:nvPr>
            <p:ph idx="1"/>
          </p:nvPr>
        </p:nvSpPr>
        <p:spPr>
          <a:xfrm>
            <a:off x="176213" y="1052736"/>
            <a:ext cx="5279190" cy="2088232"/>
          </a:xfrm>
        </p:spPr>
        <p:txBody>
          <a:bodyPr/>
          <a:lstStyle/>
          <a:p>
            <a:pPr>
              <a:spcBef>
                <a:spcPts val="600"/>
              </a:spcBef>
            </a:pPr>
            <a:r>
              <a:rPr lang="en-GB" b="0" dirty="0"/>
              <a:t>The UK’s number one cruise port, which welcomes 1.7m passengers </a:t>
            </a:r>
          </a:p>
          <a:p>
            <a:pPr>
              <a:spcBef>
                <a:spcPts val="600"/>
              </a:spcBef>
            </a:pPr>
            <a:r>
              <a:rPr lang="en-GB" b="0" dirty="0"/>
              <a:t>Each ship up to 6000 passenger and crew</a:t>
            </a:r>
          </a:p>
          <a:p>
            <a:pPr>
              <a:spcBef>
                <a:spcPts val="600"/>
              </a:spcBef>
            </a:pPr>
            <a:r>
              <a:rPr lang="en-GB" b="0" dirty="0"/>
              <a:t>Ship turn around  1-2 days</a:t>
            </a:r>
          </a:p>
          <a:p>
            <a:pPr>
              <a:spcBef>
                <a:spcPts val="600"/>
              </a:spcBef>
            </a:pPr>
            <a:endParaRPr lang="en-GB" b="0" dirty="0"/>
          </a:p>
          <a:p>
            <a:pPr>
              <a:spcBef>
                <a:spcPts val="600"/>
              </a:spcBef>
            </a:pPr>
            <a:r>
              <a:rPr lang="en-GB" b="0" dirty="0"/>
              <a:t>Smart Port</a:t>
            </a:r>
          </a:p>
          <a:p>
            <a:pPr marL="357188" lvl="1" indent="-342900">
              <a:spcBef>
                <a:spcPts val="600"/>
              </a:spcBef>
            </a:pPr>
            <a:r>
              <a:rPr lang="en-GB" b="0" dirty="0"/>
              <a:t>https://www.youtube.com/watch?v=V6nV12EfaYE Port of Southampton Video</a:t>
            </a:r>
          </a:p>
          <a:p>
            <a:pPr marL="357188" lvl="1" indent="-342900">
              <a:spcBef>
                <a:spcPts val="600"/>
              </a:spcBef>
            </a:pPr>
            <a:r>
              <a:rPr lang="en-GB" b="0" dirty="0"/>
              <a:t>https://www.youtube.com/watch?v=MpuG30EHvwU ABP's Port of Southampton on BBC's The One Show</a:t>
            </a:r>
          </a:p>
          <a:p>
            <a:pPr marL="357188" lvl="1" indent="-342900">
              <a:spcBef>
                <a:spcPts val="600"/>
              </a:spcBef>
            </a:pPr>
            <a:r>
              <a:rPr lang="en-GB" b="0" dirty="0"/>
              <a:t>What is a smart port https://www.porttechnology.org/news/what-is-a-smart-port/</a:t>
            </a:r>
          </a:p>
          <a:p>
            <a:pPr lvl="1">
              <a:spcBef>
                <a:spcPts val="600"/>
              </a:spcBef>
            </a:pPr>
            <a:endParaRPr lang="en-GB" b="0" dirty="0"/>
          </a:p>
          <a:p>
            <a:pPr>
              <a:spcBef>
                <a:spcPts val="600"/>
              </a:spcBef>
            </a:pPr>
            <a:r>
              <a:rPr lang="en-GB" b="0" dirty="0"/>
              <a:t>A smart port integrates land based services to help automate ship arrivals and departures along side cargo and passenger movements.</a:t>
            </a:r>
          </a:p>
          <a:p>
            <a:pPr>
              <a:spcBef>
                <a:spcPts val="600"/>
              </a:spcBef>
            </a:pPr>
            <a:endParaRPr lang="en-GB" b="0" dirty="0"/>
          </a:p>
          <a:p>
            <a:pPr>
              <a:spcBef>
                <a:spcPts val="600"/>
              </a:spcBef>
            </a:pPr>
            <a:endParaRPr lang="en-GB" b="0" dirty="0"/>
          </a:p>
          <a:p>
            <a:pPr>
              <a:spcBef>
                <a:spcPts val="600"/>
              </a:spcBef>
            </a:pPr>
            <a:endParaRPr lang="en-GB" b="0" dirty="0"/>
          </a:p>
          <a:p>
            <a:endParaRPr lang="en-GB" b="0" dirty="0"/>
          </a:p>
        </p:txBody>
      </p:sp>
      <p:pic>
        <p:nvPicPr>
          <p:cNvPr id="6" name="Picture 2" descr="C:\aaaGitRepos\tmforumgithub\workup\SouthamptonPo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040" y="1138514"/>
            <a:ext cx="4090920" cy="23403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aaaGitRepos\tmforumgithub\workup\PortMa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0566" y="4293096"/>
            <a:ext cx="4309444" cy="190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85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E8FC-F8A1-44B4-8A67-4BAE0D48C1CC}"/>
              </a:ext>
            </a:extLst>
          </p:cNvPr>
          <p:cNvSpPr>
            <a:spLocks noGrp="1"/>
          </p:cNvSpPr>
          <p:nvPr>
            <p:ph type="title"/>
          </p:nvPr>
        </p:nvSpPr>
        <p:spPr/>
        <p:txBody>
          <a:bodyPr/>
          <a:lstStyle/>
          <a:p>
            <a:r>
              <a:rPr lang="en-GB" dirty="0"/>
              <a:t>Scenario</a:t>
            </a:r>
          </a:p>
        </p:txBody>
      </p:sp>
      <p:sp>
        <p:nvSpPr>
          <p:cNvPr id="3" name="Content Placeholder 2">
            <a:extLst>
              <a:ext uri="{FF2B5EF4-FFF2-40B4-BE49-F238E27FC236}">
                <a16:creationId xmlns:a16="http://schemas.microsoft.com/office/drawing/2014/main" id="{2E4E1F89-50A3-4B5D-A543-DCD335A3DEFD}"/>
              </a:ext>
            </a:extLst>
          </p:cNvPr>
          <p:cNvSpPr>
            <a:spLocks noGrp="1"/>
          </p:cNvSpPr>
          <p:nvPr>
            <p:ph idx="1"/>
          </p:nvPr>
        </p:nvSpPr>
        <p:spPr>
          <a:xfrm>
            <a:off x="176213" y="797169"/>
            <a:ext cx="9529762" cy="5454650"/>
          </a:xfrm>
        </p:spPr>
        <p:txBody>
          <a:bodyPr/>
          <a:lstStyle/>
          <a:p>
            <a:r>
              <a:rPr lang="en-GB" dirty="0"/>
              <a:t>Southampton port is proposing to be upgraded to a 'Smart Port' in which many of the currently manual processes will be automated through Business to Business (B2B) communication. You have been asked to prototype a number of communicating systems which will dynamically represent the operation of the smart port. </a:t>
            </a:r>
          </a:p>
          <a:p>
            <a:endParaRPr lang="en-GB" dirty="0"/>
          </a:p>
          <a:p>
            <a:r>
              <a:rPr lang="en-GB" dirty="0"/>
              <a:t>These systems will each be owned and operated by the different companies participating in the operation of the port but will communicate through a common set of </a:t>
            </a:r>
            <a:r>
              <a:rPr lang="en-GB" dirty="0" err="1"/>
              <a:t>ReST</a:t>
            </a:r>
            <a:r>
              <a:rPr lang="en-GB" dirty="0"/>
              <a:t> API's. These API's should be designed to work with many parties </a:t>
            </a:r>
            <a:r>
              <a:rPr lang="en-GB" dirty="0" err="1"/>
              <a:t>i.e</a:t>
            </a:r>
            <a:r>
              <a:rPr lang="en-GB" dirty="0"/>
              <a:t> multiple ports and multiple shipping companies</a:t>
            </a:r>
          </a:p>
          <a:p>
            <a:endParaRPr lang="en-GB" dirty="0"/>
          </a:p>
          <a:p>
            <a:r>
              <a:rPr lang="en-GB" dirty="0"/>
              <a:t>Your prototype should demonstrate instances of these systems communicating and show that the API's you propose to use could form the basis of a standard for an electronic market place surrounding smart ports.</a:t>
            </a:r>
          </a:p>
          <a:p>
            <a:endParaRPr lang="en-GB" dirty="0"/>
          </a:p>
          <a:p>
            <a:r>
              <a:rPr lang="en-GB" dirty="0"/>
              <a:t>The prototype system will be constrained to look at four communicating systems owned by </a:t>
            </a:r>
          </a:p>
          <a:p>
            <a:pPr lvl="2"/>
            <a:r>
              <a:rPr lang="en-GB" dirty="0"/>
              <a:t>Shipping line(s)</a:t>
            </a:r>
          </a:p>
          <a:p>
            <a:pPr lvl="2"/>
            <a:r>
              <a:rPr lang="en-GB" dirty="0"/>
              <a:t>Port owners</a:t>
            </a:r>
          </a:p>
          <a:p>
            <a:pPr lvl="2"/>
            <a:r>
              <a:rPr lang="en-GB" dirty="0"/>
              <a:t>Harbour Master (pilots)</a:t>
            </a:r>
          </a:p>
          <a:p>
            <a:pPr lvl="2"/>
            <a:r>
              <a:rPr lang="en-GB" dirty="0"/>
              <a:t>Port services (Stevedores)</a:t>
            </a:r>
          </a:p>
          <a:p>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73880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459E-2F45-4243-AF9A-F441E40A80C7}"/>
              </a:ext>
            </a:extLst>
          </p:cNvPr>
          <p:cNvSpPr>
            <a:spLocks noGrp="1"/>
          </p:cNvSpPr>
          <p:nvPr>
            <p:ph type="title"/>
          </p:nvPr>
        </p:nvSpPr>
        <p:spPr/>
        <p:txBody>
          <a:bodyPr/>
          <a:lstStyle/>
          <a:p>
            <a:r>
              <a:rPr lang="en-GB" dirty="0"/>
              <a:t>Systems Owners (</a:t>
            </a:r>
            <a:r>
              <a:rPr lang="en-GB" dirty="0" err="1"/>
              <a:t>partys</a:t>
            </a:r>
            <a:r>
              <a:rPr lang="en-GB" dirty="0"/>
              <a:t>)</a:t>
            </a:r>
          </a:p>
        </p:txBody>
      </p:sp>
      <p:sp>
        <p:nvSpPr>
          <p:cNvPr id="3" name="Content Placeholder 2">
            <a:extLst>
              <a:ext uri="{FF2B5EF4-FFF2-40B4-BE49-F238E27FC236}">
                <a16:creationId xmlns:a16="http://schemas.microsoft.com/office/drawing/2014/main" id="{5B5ECAEE-5612-403C-9595-B3166E32C78E}"/>
              </a:ext>
            </a:extLst>
          </p:cNvPr>
          <p:cNvSpPr>
            <a:spLocks noGrp="1"/>
          </p:cNvSpPr>
          <p:nvPr>
            <p:ph idx="1"/>
          </p:nvPr>
        </p:nvSpPr>
        <p:spPr>
          <a:xfrm>
            <a:off x="176213" y="838200"/>
            <a:ext cx="4881966" cy="5454650"/>
          </a:xfrm>
        </p:spPr>
        <p:txBody>
          <a:bodyPr/>
          <a:lstStyle/>
          <a:p>
            <a:r>
              <a:rPr lang="en-GB" dirty="0"/>
              <a:t>Systems</a:t>
            </a:r>
          </a:p>
          <a:p>
            <a:pPr lvl="1"/>
            <a:r>
              <a:rPr lang="en-GB" dirty="0"/>
              <a:t>Shipping line(s) system</a:t>
            </a:r>
          </a:p>
          <a:p>
            <a:pPr lvl="2"/>
            <a:r>
              <a:rPr lang="en-GB" dirty="0"/>
              <a:t>ships (ship inventory)</a:t>
            </a:r>
          </a:p>
          <a:p>
            <a:pPr lvl="2"/>
            <a:r>
              <a:rPr lang="en-GB" dirty="0"/>
              <a:t>shipping routes / schedules</a:t>
            </a:r>
          </a:p>
          <a:p>
            <a:pPr lvl="2"/>
            <a:r>
              <a:rPr lang="en-GB" dirty="0"/>
              <a:t>bookings of port services</a:t>
            </a:r>
          </a:p>
          <a:p>
            <a:pPr lvl="2"/>
            <a:endParaRPr lang="en-GB" dirty="0"/>
          </a:p>
          <a:p>
            <a:pPr lvl="1"/>
            <a:r>
              <a:rPr lang="en-GB" dirty="0"/>
              <a:t>Port services (Stevedores) system</a:t>
            </a:r>
          </a:p>
          <a:p>
            <a:pPr lvl="2"/>
            <a:r>
              <a:rPr lang="en-GB" dirty="0"/>
              <a:t>catalogue of ship services (waste, water, fuel, cargo, food etc)</a:t>
            </a:r>
          </a:p>
          <a:p>
            <a:pPr lvl="2"/>
            <a:r>
              <a:rPr lang="en-GB" dirty="0"/>
              <a:t>Booking schedule</a:t>
            </a:r>
          </a:p>
          <a:p>
            <a:pPr lvl="2"/>
            <a:endParaRPr lang="en-GB" dirty="0"/>
          </a:p>
          <a:p>
            <a:pPr lvl="1"/>
            <a:r>
              <a:rPr lang="en-GB" dirty="0"/>
              <a:t>Harbour Master (pilots) system</a:t>
            </a:r>
          </a:p>
          <a:p>
            <a:pPr lvl="2"/>
            <a:r>
              <a:rPr lang="en-GB" dirty="0"/>
              <a:t>ship locations</a:t>
            </a:r>
          </a:p>
          <a:p>
            <a:pPr lvl="2"/>
            <a:r>
              <a:rPr lang="en-GB" dirty="0"/>
              <a:t>bookings for pilotage</a:t>
            </a:r>
          </a:p>
          <a:p>
            <a:pPr lvl="2"/>
            <a:r>
              <a:rPr lang="en-GB" dirty="0"/>
              <a:t>destination berths</a:t>
            </a:r>
          </a:p>
          <a:p>
            <a:pPr lvl="2"/>
            <a:r>
              <a:rPr lang="en-GB" dirty="0"/>
              <a:t>tides </a:t>
            </a:r>
          </a:p>
          <a:p>
            <a:pPr marL="914400" lvl="2" indent="0">
              <a:buNone/>
            </a:pPr>
            <a:endParaRPr lang="en-GB" dirty="0"/>
          </a:p>
          <a:p>
            <a:pPr lvl="1"/>
            <a:r>
              <a:rPr lang="en-GB" dirty="0"/>
              <a:t>Port owners (ABP) system</a:t>
            </a:r>
          </a:p>
          <a:p>
            <a:pPr lvl="2"/>
            <a:r>
              <a:rPr lang="en-GB" dirty="0"/>
              <a:t>catalogue of berths / locations</a:t>
            </a:r>
          </a:p>
          <a:p>
            <a:pPr lvl="2"/>
            <a:r>
              <a:rPr lang="en-GB" dirty="0"/>
              <a:t>booking schedule of berths</a:t>
            </a:r>
          </a:p>
          <a:p>
            <a:pPr lvl="2"/>
            <a:endParaRPr lang="en-GB" dirty="0"/>
          </a:p>
          <a:p>
            <a:pPr lvl="1"/>
            <a:endParaRPr lang="en-GB" dirty="0"/>
          </a:p>
          <a:p>
            <a:pPr lvl="1"/>
            <a:endParaRPr lang="en-GB" dirty="0"/>
          </a:p>
        </p:txBody>
      </p:sp>
      <p:sp>
        <p:nvSpPr>
          <p:cNvPr id="5" name="Rectangle: Rounded Corners 4">
            <a:extLst>
              <a:ext uri="{FF2B5EF4-FFF2-40B4-BE49-F238E27FC236}">
                <a16:creationId xmlns:a16="http://schemas.microsoft.com/office/drawing/2014/main" id="{58261D41-3AEF-4472-A483-0744A2E142F0}"/>
              </a:ext>
            </a:extLst>
          </p:cNvPr>
          <p:cNvSpPr/>
          <p:nvPr/>
        </p:nvSpPr>
        <p:spPr bwMode="auto">
          <a:xfrm>
            <a:off x="4602997" y="1162372"/>
            <a:ext cx="4881966" cy="528095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cloud hosted services</a:t>
            </a:r>
          </a:p>
        </p:txBody>
      </p:sp>
      <p:sp>
        <p:nvSpPr>
          <p:cNvPr id="6" name="Rectangle: Rounded Corners 5">
            <a:extLst>
              <a:ext uri="{FF2B5EF4-FFF2-40B4-BE49-F238E27FC236}">
                <a16:creationId xmlns:a16="http://schemas.microsoft.com/office/drawing/2014/main" id="{D87B0C11-468F-41F4-A7F5-856A06B1EC8C}"/>
              </a:ext>
            </a:extLst>
          </p:cNvPr>
          <p:cNvSpPr/>
          <p:nvPr/>
        </p:nvSpPr>
        <p:spPr bwMode="auto">
          <a:xfrm>
            <a:off x="4953000" y="1456841"/>
            <a:ext cx="1494295"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Shipping line system</a:t>
            </a:r>
          </a:p>
        </p:txBody>
      </p:sp>
      <p:sp>
        <p:nvSpPr>
          <p:cNvPr id="7" name="Rectangle: Rounded Corners 6">
            <a:extLst>
              <a:ext uri="{FF2B5EF4-FFF2-40B4-BE49-F238E27FC236}">
                <a16:creationId xmlns:a16="http://schemas.microsoft.com/office/drawing/2014/main" id="{A33C96E2-D4F1-4AD3-B6C0-59AD7B19D229}"/>
              </a:ext>
            </a:extLst>
          </p:cNvPr>
          <p:cNvSpPr/>
          <p:nvPr/>
        </p:nvSpPr>
        <p:spPr bwMode="auto">
          <a:xfrm>
            <a:off x="4999013" y="3129742"/>
            <a:ext cx="1448282"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Harbour Master system</a:t>
            </a:r>
          </a:p>
        </p:txBody>
      </p:sp>
      <p:sp>
        <p:nvSpPr>
          <p:cNvPr id="8" name="Rectangle: Rounded Corners 7">
            <a:extLst>
              <a:ext uri="{FF2B5EF4-FFF2-40B4-BE49-F238E27FC236}">
                <a16:creationId xmlns:a16="http://schemas.microsoft.com/office/drawing/2014/main" id="{4EC1879C-CFE4-4F96-A8DD-09916222541F}"/>
              </a:ext>
            </a:extLst>
          </p:cNvPr>
          <p:cNvSpPr/>
          <p:nvPr/>
        </p:nvSpPr>
        <p:spPr bwMode="auto">
          <a:xfrm>
            <a:off x="7383169" y="1456840"/>
            <a:ext cx="1448282"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Port Services system</a:t>
            </a:r>
          </a:p>
        </p:txBody>
      </p:sp>
      <p:sp>
        <p:nvSpPr>
          <p:cNvPr id="9" name="Rectangle: Rounded Corners 8">
            <a:extLst>
              <a:ext uri="{FF2B5EF4-FFF2-40B4-BE49-F238E27FC236}">
                <a16:creationId xmlns:a16="http://schemas.microsoft.com/office/drawing/2014/main" id="{57885C9B-DD97-4D81-A40E-224F041D6427}"/>
              </a:ext>
            </a:extLst>
          </p:cNvPr>
          <p:cNvSpPr/>
          <p:nvPr/>
        </p:nvSpPr>
        <p:spPr bwMode="auto">
          <a:xfrm>
            <a:off x="7383169" y="3129741"/>
            <a:ext cx="1448282"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Port Owners system</a:t>
            </a:r>
          </a:p>
        </p:txBody>
      </p:sp>
      <p:sp>
        <p:nvSpPr>
          <p:cNvPr id="10" name="Rectangle: Rounded Corners 9">
            <a:extLst>
              <a:ext uri="{FF2B5EF4-FFF2-40B4-BE49-F238E27FC236}">
                <a16:creationId xmlns:a16="http://schemas.microsoft.com/office/drawing/2014/main" id="{14B938BC-959F-45A5-A75B-EC4513AA7457}"/>
              </a:ext>
            </a:extLst>
          </p:cNvPr>
          <p:cNvSpPr/>
          <p:nvPr/>
        </p:nvSpPr>
        <p:spPr bwMode="auto">
          <a:xfrm>
            <a:off x="4999012" y="4673815"/>
            <a:ext cx="4102457" cy="1021811"/>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common services</a:t>
            </a:r>
          </a:p>
        </p:txBody>
      </p:sp>
      <p:sp>
        <p:nvSpPr>
          <p:cNvPr id="11" name="Rectangle: Rounded Corners 10">
            <a:extLst>
              <a:ext uri="{FF2B5EF4-FFF2-40B4-BE49-F238E27FC236}">
                <a16:creationId xmlns:a16="http://schemas.microsoft.com/office/drawing/2014/main" id="{E5903DFA-7707-45A9-95D4-A08A4ABAE24F}"/>
              </a:ext>
            </a:extLst>
          </p:cNvPr>
          <p:cNvSpPr/>
          <p:nvPr/>
        </p:nvSpPr>
        <p:spPr bwMode="auto">
          <a:xfrm>
            <a:off x="5173280" y="4775680"/>
            <a:ext cx="1274015" cy="36702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banking</a:t>
            </a:r>
          </a:p>
        </p:txBody>
      </p:sp>
      <p:sp>
        <p:nvSpPr>
          <p:cNvPr id="12" name="Rectangle: Rounded Corners 11">
            <a:extLst>
              <a:ext uri="{FF2B5EF4-FFF2-40B4-BE49-F238E27FC236}">
                <a16:creationId xmlns:a16="http://schemas.microsoft.com/office/drawing/2014/main" id="{EC09597D-074A-441F-AEC4-A459925529A2}"/>
              </a:ext>
            </a:extLst>
          </p:cNvPr>
          <p:cNvSpPr/>
          <p:nvPr/>
        </p:nvSpPr>
        <p:spPr bwMode="auto">
          <a:xfrm>
            <a:off x="6599695" y="4775680"/>
            <a:ext cx="1274015" cy="39398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sz="1400" dirty="0">
                <a:latin typeface="Arial" charset="0"/>
              </a:rPr>
              <a:t>tide forecast</a:t>
            </a:r>
          </a:p>
        </p:txBody>
      </p:sp>
      <p:sp>
        <p:nvSpPr>
          <p:cNvPr id="13" name="Rectangle: Rounded Corners 12">
            <a:extLst>
              <a:ext uri="{FF2B5EF4-FFF2-40B4-BE49-F238E27FC236}">
                <a16:creationId xmlns:a16="http://schemas.microsoft.com/office/drawing/2014/main" id="{653494C4-0C96-454C-BBF0-E22CB4EE25DF}"/>
              </a:ext>
            </a:extLst>
          </p:cNvPr>
          <p:cNvSpPr/>
          <p:nvPr/>
        </p:nvSpPr>
        <p:spPr bwMode="auto">
          <a:xfrm>
            <a:off x="7903654" y="4802642"/>
            <a:ext cx="927797" cy="36702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identity</a:t>
            </a:r>
          </a:p>
        </p:txBody>
      </p:sp>
    </p:spTree>
    <p:extLst>
      <p:ext uri="{BB962C8B-B14F-4D97-AF65-F5344CB8AC3E}">
        <p14:creationId xmlns:p14="http://schemas.microsoft.com/office/powerpoint/2010/main" val="61715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651C-2BB4-4596-8168-7659F20818CF}"/>
              </a:ext>
            </a:extLst>
          </p:cNvPr>
          <p:cNvSpPr>
            <a:spLocks noGrp="1"/>
          </p:cNvSpPr>
          <p:nvPr>
            <p:ph type="title"/>
          </p:nvPr>
        </p:nvSpPr>
        <p:spPr/>
        <p:txBody>
          <a:bodyPr/>
          <a:lstStyle/>
          <a:p>
            <a:r>
              <a:rPr lang="en-GB" dirty="0"/>
              <a:t>Conceptual Shipping Line Service</a:t>
            </a:r>
          </a:p>
        </p:txBody>
      </p:sp>
      <p:sp>
        <p:nvSpPr>
          <p:cNvPr id="8" name="Rectangle: Rounded Corners 7">
            <a:extLst>
              <a:ext uri="{FF2B5EF4-FFF2-40B4-BE49-F238E27FC236}">
                <a16:creationId xmlns:a16="http://schemas.microsoft.com/office/drawing/2014/main" id="{F8BD359D-3257-4C0E-8C42-0FD702714C54}"/>
              </a:ext>
            </a:extLst>
          </p:cNvPr>
          <p:cNvSpPr/>
          <p:nvPr/>
        </p:nvSpPr>
        <p:spPr bwMode="auto">
          <a:xfrm>
            <a:off x="4647471" y="4905212"/>
            <a:ext cx="4980124" cy="1612667"/>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Internal</a:t>
            </a:r>
          </a:p>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Data Stores /Services</a:t>
            </a:r>
          </a:p>
        </p:txBody>
      </p:sp>
      <p:sp>
        <p:nvSpPr>
          <p:cNvPr id="3" name="Content Placeholder 2">
            <a:extLst>
              <a:ext uri="{FF2B5EF4-FFF2-40B4-BE49-F238E27FC236}">
                <a16:creationId xmlns:a16="http://schemas.microsoft.com/office/drawing/2014/main" id="{41E9586C-392D-466D-A3D4-04BB0FB8D70D}"/>
              </a:ext>
            </a:extLst>
          </p:cNvPr>
          <p:cNvSpPr>
            <a:spLocks noGrp="1"/>
          </p:cNvSpPr>
          <p:nvPr>
            <p:ph idx="1"/>
          </p:nvPr>
        </p:nvSpPr>
        <p:spPr>
          <a:xfrm>
            <a:off x="176212" y="838201"/>
            <a:ext cx="8859300" cy="440410"/>
          </a:xfrm>
        </p:spPr>
        <p:txBody>
          <a:bodyPr/>
          <a:lstStyle/>
          <a:p>
            <a:r>
              <a:rPr lang="en-GB" dirty="0"/>
              <a:t>separation of system into collaborating services orchestrated by business logic</a:t>
            </a:r>
          </a:p>
        </p:txBody>
      </p:sp>
      <p:sp>
        <p:nvSpPr>
          <p:cNvPr id="4" name="Rectangle: Rounded Corners 3">
            <a:extLst>
              <a:ext uri="{FF2B5EF4-FFF2-40B4-BE49-F238E27FC236}">
                <a16:creationId xmlns:a16="http://schemas.microsoft.com/office/drawing/2014/main" id="{BBEEA580-388B-4BFF-84F5-3F14E8EFAFF4}"/>
              </a:ext>
            </a:extLst>
          </p:cNvPr>
          <p:cNvSpPr/>
          <p:nvPr/>
        </p:nvSpPr>
        <p:spPr bwMode="auto">
          <a:xfrm>
            <a:off x="227308" y="5127356"/>
            <a:ext cx="1828800" cy="433952"/>
          </a:xfrm>
          <a:prstGeom prst="roundRect">
            <a:avLst/>
          </a:prstGeom>
          <a:no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Tide service</a:t>
            </a:r>
          </a:p>
        </p:txBody>
      </p:sp>
      <p:sp>
        <p:nvSpPr>
          <p:cNvPr id="5" name="Rectangle: Rounded Corners 4">
            <a:extLst>
              <a:ext uri="{FF2B5EF4-FFF2-40B4-BE49-F238E27FC236}">
                <a16:creationId xmlns:a16="http://schemas.microsoft.com/office/drawing/2014/main" id="{FEAF74D0-9BAB-4D08-895E-D846EE43041E}"/>
              </a:ext>
            </a:extLst>
          </p:cNvPr>
          <p:cNvSpPr/>
          <p:nvPr/>
        </p:nvSpPr>
        <p:spPr bwMode="auto">
          <a:xfrm>
            <a:off x="2242810" y="5125396"/>
            <a:ext cx="2059983" cy="433952"/>
          </a:xfrm>
          <a:prstGeom prst="roundRect">
            <a:avLst/>
          </a:prstGeom>
          <a:no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Berth Catalogue</a:t>
            </a:r>
          </a:p>
        </p:txBody>
      </p:sp>
      <p:sp>
        <p:nvSpPr>
          <p:cNvPr id="6" name="Rectangle: Rounded Corners 5">
            <a:extLst>
              <a:ext uri="{FF2B5EF4-FFF2-40B4-BE49-F238E27FC236}">
                <a16:creationId xmlns:a16="http://schemas.microsoft.com/office/drawing/2014/main" id="{B94780A9-76E2-4FA2-8DDC-40932D47C0A7}"/>
              </a:ext>
            </a:extLst>
          </p:cNvPr>
          <p:cNvSpPr/>
          <p:nvPr/>
        </p:nvSpPr>
        <p:spPr bwMode="auto">
          <a:xfrm>
            <a:off x="4898031" y="5127356"/>
            <a:ext cx="2059983" cy="433952"/>
          </a:xfrm>
          <a:prstGeom prst="roundRect">
            <a:avLst/>
          </a:prstGeom>
          <a:no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Ship Inventory</a:t>
            </a:r>
          </a:p>
        </p:txBody>
      </p:sp>
      <p:sp>
        <p:nvSpPr>
          <p:cNvPr id="7" name="Rectangle: Rounded Corners 6">
            <a:extLst>
              <a:ext uri="{FF2B5EF4-FFF2-40B4-BE49-F238E27FC236}">
                <a16:creationId xmlns:a16="http://schemas.microsoft.com/office/drawing/2014/main" id="{815A85F0-7597-4DA1-ABCA-2A09F11F4085}"/>
              </a:ext>
            </a:extLst>
          </p:cNvPr>
          <p:cNvSpPr/>
          <p:nvPr/>
        </p:nvSpPr>
        <p:spPr bwMode="auto">
          <a:xfrm>
            <a:off x="7409637" y="5127356"/>
            <a:ext cx="2059983" cy="433952"/>
          </a:xfrm>
          <a:prstGeom prst="roundRect">
            <a:avLst/>
          </a:prstGeom>
          <a:no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Ship Bookings</a:t>
            </a:r>
          </a:p>
        </p:txBody>
      </p:sp>
      <p:sp>
        <p:nvSpPr>
          <p:cNvPr id="9" name="Rectangle: Rounded Corners 8">
            <a:extLst>
              <a:ext uri="{FF2B5EF4-FFF2-40B4-BE49-F238E27FC236}">
                <a16:creationId xmlns:a16="http://schemas.microsoft.com/office/drawing/2014/main" id="{AE8DDB9D-8382-4F09-8879-CE3A20039BDD}"/>
              </a:ext>
            </a:extLst>
          </p:cNvPr>
          <p:cNvSpPr/>
          <p:nvPr/>
        </p:nvSpPr>
        <p:spPr bwMode="auto">
          <a:xfrm>
            <a:off x="227308" y="2097590"/>
            <a:ext cx="9451382" cy="1092321"/>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Business Services</a:t>
            </a:r>
          </a:p>
        </p:txBody>
      </p:sp>
      <p:sp>
        <p:nvSpPr>
          <p:cNvPr id="10" name="Rectangle: Rounded Corners 9">
            <a:extLst>
              <a:ext uri="{FF2B5EF4-FFF2-40B4-BE49-F238E27FC236}">
                <a16:creationId xmlns:a16="http://schemas.microsoft.com/office/drawing/2014/main" id="{7773A1D3-736E-46F5-874F-E58A7A475962}"/>
              </a:ext>
            </a:extLst>
          </p:cNvPr>
          <p:cNvSpPr/>
          <p:nvPr/>
        </p:nvSpPr>
        <p:spPr bwMode="auto">
          <a:xfrm>
            <a:off x="227307" y="1584545"/>
            <a:ext cx="4420163" cy="401973"/>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err="1">
                <a:ln>
                  <a:noFill/>
                </a:ln>
                <a:solidFill>
                  <a:schemeClr val="tx1"/>
                </a:solidFill>
                <a:effectLst/>
                <a:latin typeface="Arial" charset="0"/>
              </a:rPr>
              <a:t>ReST</a:t>
            </a:r>
            <a:r>
              <a:rPr kumimoji="0" lang="en-GB" sz="1800" b="0" i="0" u="none" strike="noStrike" cap="none" normalizeH="0" baseline="0" dirty="0">
                <a:ln>
                  <a:noFill/>
                </a:ln>
                <a:solidFill>
                  <a:schemeClr val="tx1"/>
                </a:solidFill>
                <a:effectLst/>
                <a:latin typeface="Arial" charset="0"/>
              </a:rPr>
              <a:t> Services</a:t>
            </a:r>
          </a:p>
        </p:txBody>
      </p:sp>
      <p:sp>
        <p:nvSpPr>
          <p:cNvPr id="11" name="Rectangle: Rounded Corners 10">
            <a:extLst>
              <a:ext uri="{FF2B5EF4-FFF2-40B4-BE49-F238E27FC236}">
                <a16:creationId xmlns:a16="http://schemas.microsoft.com/office/drawing/2014/main" id="{AC705687-3F3E-4033-B1A9-CB37FB4698D2}"/>
              </a:ext>
            </a:extLst>
          </p:cNvPr>
          <p:cNvSpPr/>
          <p:nvPr/>
        </p:nvSpPr>
        <p:spPr bwMode="auto">
          <a:xfrm>
            <a:off x="5004094" y="1552260"/>
            <a:ext cx="4674596" cy="401973"/>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Arial" charset="0"/>
              </a:rPr>
              <a:t>UI</a:t>
            </a:r>
            <a:endParaRPr kumimoji="0" lang="en-GB" sz="1800" b="0" i="0" u="none" strike="noStrike" cap="none" normalizeH="0" baseline="0" dirty="0">
              <a:ln>
                <a:noFill/>
              </a:ln>
              <a:solidFill>
                <a:schemeClr val="tx1"/>
              </a:solidFill>
              <a:effectLst/>
              <a:latin typeface="Arial" charset="0"/>
            </a:endParaRPr>
          </a:p>
        </p:txBody>
      </p:sp>
      <p:sp>
        <p:nvSpPr>
          <p:cNvPr id="12" name="Rectangle: Rounded Corners 11">
            <a:extLst>
              <a:ext uri="{FF2B5EF4-FFF2-40B4-BE49-F238E27FC236}">
                <a16:creationId xmlns:a16="http://schemas.microsoft.com/office/drawing/2014/main" id="{5233A96E-6C35-4119-A76D-0928C9C3886A}"/>
              </a:ext>
            </a:extLst>
          </p:cNvPr>
          <p:cNvSpPr/>
          <p:nvPr/>
        </p:nvSpPr>
        <p:spPr bwMode="auto">
          <a:xfrm>
            <a:off x="7437121" y="5690460"/>
            <a:ext cx="2032499" cy="433952"/>
          </a:xfrm>
          <a:prstGeom prst="roundRect">
            <a:avLst/>
          </a:prstGeom>
          <a:no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Invoices</a:t>
            </a:r>
          </a:p>
        </p:txBody>
      </p:sp>
      <p:sp>
        <p:nvSpPr>
          <p:cNvPr id="13" name="Rectangle 12">
            <a:extLst>
              <a:ext uri="{FF2B5EF4-FFF2-40B4-BE49-F238E27FC236}">
                <a16:creationId xmlns:a16="http://schemas.microsoft.com/office/drawing/2014/main" id="{130AFF54-28AF-4C5E-B17C-AC7F2F8D4EC7}"/>
              </a:ext>
            </a:extLst>
          </p:cNvPr>
          <p:cNvSpPr/>
          <p:nvPr/>
        </p:nvSpPr>
        <p:spPr bwMode="auto">
          <a:xfrm>
            <a:off x="841509" y="2271947"/>
            <a:ext cx="1797803" cy="338688"/>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Arial" charset="0"/>
              </a:rPr>
              <a:t>Book Ship</a:t>
            </a:r>
            <a:endParaRPr kumimoji="0" lang="en-GB" sz="1800" b="0" i="0" u="none" strike="noStrike" cap="none" normalizeH="0" baseline="0" dirty="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F79E681-CE60-4101-B486-36ADAFABD3D6}"/>
              </a:ext>
            </a:extLst>
          </p:cNvPr>
          <p:cNvSpPr/>
          <p:nvPr/>
        </p:nvSpPr>
        <p:spPr bwMode="auto">
          <a:xfrm>
            <a:off x="3155196" y="2267919"/>
            <a:ext cx="1797803" cy="338688"/>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Arial" charset="0"/>
              </a:rPr>
              <a:t>Ship to port</a:t>
            </a:r>
            <a:endParaRPr kumimoji="0" lang="en-GB" sz="1800" b="0" i="0" u="none" strike="noStrike" cap="none" normalizeH="0" baseline="0" dirty="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42C76706-7222-4E21-8EEB-645BA7316A7E}"/>
              </a:ext>
            </a:extLst>
          </p:cNvPr>
          <p:cNvSpPr/>
          <p:nvPr/>
        </p:nvSpPr>
        <p:spPr bwMode="auto">
          <a:xfrm>
            <a:off x="5452093" y="2250975"/>
            <a:ext cx="1797803" cy="338688"/>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Arial" charset="0"/>
              </a:rPr>
              <a:t>Ship departure</a:t>
            </a:r>
            <a:endParaRPr kumimoji="0" lang="en-GB" sz="1800" b="0" i="0" u="none" strike="noStrike" cap="none" normalizeH="0" baseline="0" dirty="0">
              <a:ln>
                <a:noFill/>
              </a:ln>
              <a:solidFill>
                <a:schemeClr val="tx1"/>
              </a:solidFill>
              <a:effectLst/>
              <a:latin typeface="Arial" charset="0"/>
            </a:endParaRPr>
          </a:p>
        </p:txBody>
      </p:sp>
      <p:sp>
        <p:nvSpPr>
          <p:cNvPr id="16" name="Rectangle: Rounded Corners 15">
            <a:extLst>
              <a:ext uri="{FF2B5EF4-FFF2-40B4-BE49-F238E27FC236}">
                <a16:creationId xmlns:a16="http://schemas.microsoft.com/office/drawing/2014/main" id="{C51D2CED-C1EC-41B7-A89D-D25FC4E49F42}"/>
              </a:ext>
            </a:extLst>
          </p:cNvPr>
          <p:cNvSpPr/>
          <p:nvPr/>
        </p:nvSpPr>
        <p:spPr bwMode="auto">
          <a:xfrm>
            <a:off x="176213" y="4282227"/>
            <a:ext cx="9451382" cy="401973"/>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err="1">
                <a:ln>
                  <a:noFill/>
                </a:ln>
                <a:solidFill>
                  <a:schemeClr val="tx1"/>
                </a:solidFill>
                <a:effectLst/>
                <a:latin typeface="Arial" charset="0"/>
              </a:rPr>
              <a:t>ReST</a:t>
            </a:r>
            <a:r>
              <a:rPr kumimoji="0" lang="en-GB" sz="1800" b="0" i="0" u="none" strike="noStrike" cap="none" normalizeH="0" baseline="0" dirty="0">
                <a:ln>
                  <a:noFill/>
                </a:ln>
                <a:solidFill>
                  <a:schemeClr val="tx1"/>
                </a:solidFill>
                <a:effectLst/>
                <a:latin typeface="Arial" charset="0"/>
              </a:rPr>
              <a:t> Services</a:t>
            </a:r>
          </a:p>
        </p:txBody>
      </p:sp>
      <p:sp>
        <p:nvSpPr>
          <p:cNvPr id="17" name="Rectangle: Rounded Corners 16">
            <a:extLst>
              <a:ext uri="{FF2B5EF4-FFF2-40B4-BE49-F238E27FC236}">
                <a16:creationId xmlns:a16="http://schemas.microsoft.com/office/drawing/2014/main" id="{4DE824FF-B78A-4ACE-8D08-CA6AFB229893}"/>
              </a:ext>
            </a:extLst>
          </p:cNvPr>
          <p:cNvSpPr/>
          <p:nvPr/>
        </p:nvSpPr>
        <p:spPr bwMode="auto">
          <a:xfrm>
            <a:off x="227308" y="3395244"/>
            <a:ext cx="9451382" cy="401973"/>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err="1">
                <a:ln>
                  <a:noFill/>
                </a:ln>
                <a:solidFill>
                  <a:schemeClr val="tx1"/>
                </a:solidFill>
                <a:effectLst/>
                <a:latin typeface="Arial" charset="0"/>
              </a:rPr>
              <a:t>ReST</a:t>
            </a:r>
            <a:r>
              <a:rPr kumimoji="0" lang="en-GB" sz="1800" b="0" i="0" u="none" strike="noStrike" cap="none" normalizeH="0" baseline="0" dirty="0">
                <a:ln>
                  <a:noFill/>
                </a:ln>
                <a:solidFill>
                  <a:schemeClr val="tx1"/>
                </a:solidFill>
                <a:effectLst/>
                <a:latin typeface="Arial" charset="0"/>
              </a:rPr>
              <a:t> Client</a:t>
            </a:r>
          </a:p>
        </p:txBody>
      </p:sp>
      <p:sp>
        <p:nvSpPr>
          <p:cNvPr id="18" name="TextBox 17">
            <a:extLst>
              <a:ext uri="{FF2B5EF4-FFF2-40B4-BE49-F238E27FC236}">
                <a16:creationId xmlns:a16="http://schemas.microsoft.com/office/drawing/2014/main" id="{91678CFF-6467-4B50-95B5-2FB7E59D5970}"/>
              </a:ext>
            </a:extLst>
          </p:cNvPr>
          <p:cNvSpPr txBox="1"/>
          <p:nvPr/>
        </p:nvSpPr>
        <p:spPr>
          <a:xfrm>
            <a:off x="436377" y="3880724"/>
            <a:ext cx="9033243" cy="369332"/>
          </a:xfrm>
          <a:prstGeom prst="rect">
            <a:avLst/>
          </a:prstGeom>
          <a:noFill/>
        </p:spPr>
        <p:txBody>
          <a:bodyPr wrap="none" rtlCol="0">
            <a:spAutoFit/>
          </a:bodyPr>
          <a:lstStyle/>
          <a:p>
            <a:r>
              <a:rPr lang="en-GB" dirty="0"/>
              <a:t>common model of nouns (ships, berths etc) and verbs (crud, book ship, depart ship etc)</a:t>
            </a:r>
          </a:p>
        </p:txBody>
      </p:sp>
      <p:sp>
        <p:nvSpPr>
          <p:cNvPr id="19" name="Rectangle: Rounded Corners 18">
            <a:extLst>
              <a:ext uri="{FF2B5EF4-FFF2-40B4-BE49-F238E27FC236}">
                <a16:creationId xmlns:a16="http://schemas.microsoft.com/office/drawing/2014/main" id="{0019A6EA-6A2A-46B4-B08A-4C331078D3FE}"/>
              </a:ext>
            </a:extLst>
          </p:cNvPr>
          <p:cNvSpPr/>
          <p:nvPr/>
        </p:nvSpPr>
        <p:spPr bwMode="auto">
          <a:xfrm>
            <a:off x="149250" y="4933098"/>
            <a:ext cx="4340246" cy="1612667"/>
          </a:xfrm>
          <a:prstGeom prst="roundRect">
            <a:avLst/>
          </a:prstGeom>
          <a:noFill/>
          <a:ln w="9525" cap="flat" cmpd="sng" algn="ctr">
            <a:solidFill>
              <a:schemeClr val="tx1"/>
            </a:solidFill>
            <a:prstDash val="solid"/>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External Data Stores /Services</a:t>
            </a:r>
          </a:p>
        </p:txBody>
      </p:sp>
      <p:sp>
        <p:nvSpPr>
          <p:cNvPr id="20" name="Rectangle 19">
            <a:extLst>
              <a:ext uri="{FF2B5EF4-FFF2-40B4-BE49-F238E27FC236}">
                <a16:creationId xmlns:a16="http://schemas.microsoft.com/office/drawing/2014/main" id="{AC3BCDA7-7AA1-4C68-9442-AFDC4335601E}"/>
              </a:ext>
            </a:extLst>
          </p:cNvPr>
          <p:cNvSpPr/>
          <p:nvPr/>
        </p:nvSpPr>
        <p:spPr bwMode="auto">
          <a:xfrm>
            <a:off x="7654772" y="2251392"/>
            <a:ext cx="1797803" cy="338688"/>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Bill pa</a:t>
            </a:r>
            <a:r>
              <a:rPr lang="en-GB" dirty="0">
                <a:latin typeface="Arial" charset="0"/>
              </a:rPr>
              <a:t>yment</a:t>
            </a:r>
            <a:endParaRPr kumimoji="0" lang="en-GB" sz="1800" b="0" i="0" u="none" strike="noStrike" cap="none" normalizeH="0" baseline="0" dirty="0">
              <a:ln>
                <a:noFill/>
              </a:ln>
              <a:solidFill>
                <a:schemeClr val="tx1"/>
              </a:solidFill>
              <a:effectLst/>
              <a:latin typeface="Arial" charset="0"/>
            </a:endParaRPr>
          </a:p>
        </p:txBody>
      </p:sp>
      <p:sp>
        <p:nvSpPr>
          <p:cNvPr id="22" name="Rectangle: Rounded Corners 21">
            <a:extLst>
              <a:ext uri="{FF2B5EF4-FFF2-40B4-BE49-F238E27FC236}">
                <a16:creationId xmlns:a16="http://schemas.microsoft.com/office/drawing/2014/main" id="{FDD38926-C63E-40CE-B8E0-8A8F76F8F197}"/>
              </a:ext>
            </a:extLst>
          </p:cNvPr>
          <p:cNvSpPr/>
          <p:nvPr/>
        </p:nvSpPr>
        <p:spPr bwMode="auto">
          <a:xfrm>
            <a:off x="2279280" y="5641005"/>
            <a:ext cx="2059983" cy="433952"/>
          </a:xfrm>
          <a:prstGeom prst="roundRect">
            <a:avLst/>
          </a:prstGeom>
          <a:no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Berth Bookings</a:t>
            </a:r>
          </a:p>
        </p:txBody>
      </p:sp>
    </p:spTree>
    <p:extLst>
      <p:ext uri="{BB962C8B-B14F-4D97-AF65-F5344CB8AC3E}">
        <p14:creationId xmlns:p14="http://schemas.microsoft.com/office/powerpoint/2010/main" val="102725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13" y="207963"/>
            <a:ext cx="6937027" cy="428451"/>
          </a:xfrm>
        </p:spPr>
        <p:txBody>
          <a:bodyPr/>
          <a:lstStyle/>
          <a:p>
            <a:r>
              <a:rPr lang="en-GB" dirty="0"/>
              <a:t>Machine-2-Machine using </a:t>
            </a:r>
            <a:r>
              <a:rPr lang="en-GB" dirty="0" err="1"/>
              <a:t>ReST</a:t>
            </a:r>
            <a:endParaRPr lang="en-GB" dirty="0"/>
          </a:p>
        </p:txBody>
      </p:sp>
      <p:grpSp>
        <p:nvGrpSpPr>
          <p:cNvPr id="9" name="Group 8">
            <a:extLst>
              <a:ext uri="{FF2B5EF4-FFF2-40B4-BE49-F238E27FC236}">
                <a16:creationId xmlns:a16="http://schemas.microsoft.com/office/drawing/2014/main" id="{1493AB43-0CFE-4DA7-A1B2-86D62EAD6082}"/>
              </a:ext>
            </a:extLst>
          </p:cNvPr>
          <p:cNvGrpSpPr/>
          <p:nvPr/>
        </p:nvGrpSpPr>
        <p:grpSpPr>
          <a:xfrm flipH="1">
            <a:off x="5695866" y="2330884"/>
            <a:ext cx="3799647" cy="4059383"/>
            <a:chOff x="2612112" y="1340768"/>
            <a:chExt cx="6327643" cy="5328592"/>
          </a:xfrm>
        </p:grpSpPr>
        <p:sp>
          <p:nvSpPr>
            <p:cNvPr id="11" name="Rectangle 10"/>
            <p:cNvSpPr/>
            <p:nvPr/>
          </p:nvSpPr>
          <p:spPr bwMode="auto">
            <a:xfrm>
              <a:off x="4005230" y="3247698"/>
              <a:ext cx="4541352" cy="3421662"/>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Server</a:t>
              </a:r>
            </a:p>
          </p:txBody>
        </p:sp>
        <p:sp>
          <p:nvSpPr>
            <p:cNvPr id="4" name="Rectangle 3"/>
            <p:cNvSpPr/>
            <p:nvPr/>
          </p:nvSpPr>
          <p:spPr bwMode="auto">
            <a:xfrm>
              <a:off x="4366366" y="4697384"/>
              <a:ext cx="2520280" cy="319965"/>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dirty="0">
                  <a:latin typeface="Arial" charset="0"/>
                </a:rPr>
                <a:t>Business Logic</a:t>
              </a:r>
              <a:endParaRPr kumimoji="0" lang="en-GB" sz="1050" b="0" i="0" u="none" strike="noStrike" cap="none" normalizeH="0" baseline="0" dirty="0">
                <a:ln>
                  <a:noFill/>
                </a:ln>
                <a:solidFill>
                  <a:schemeClr val="tx1"/>
                </a:solidFill>
                <a:effectLst/>
                <a:latin typeface="Arial" charset="0"/>
              </a:endParaRPr>
            </a:p>
          </p:txBody>
        </p:sp>
        <p:sp>
          <p:nvSpPr>
            <p:cNvPr id="5" name="Can 4"/>
            <p:cNvSpPr/>
            <p:nvPr/>
          </p:nvSpPr>
          <p:spPr bwMode="auto">
            <a:xfrm>
              <a:off x="5377855" y="5589240"/>
              <a:ext cx="936104" cy="648072"/>
            </a:xfrm>
            <a:prstGeom prst="can">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0" i="0" u="none" strike="noStrike" cap="none" normalizeH="0" baseline="0">
                <a:ln>
                  <a:noFill/>
                </a:ln>
                <a:solidFill>
                  <a:schemeClr val="tx1"/>
                </a:solidFill>
                <a:effectLst/>
                <a:latin typeface="Arial" charset="0"/>
              </a:endParaRPr>
            </a:p>
          </p:txBody>
        </p:sp>
        <p:sp>
          <p:nvSpPr>
            <p:cNvPr id="6" name="Rectangle 5"/>
            <p:cNvSpPr/>
            <p:nvPr/>
          </p:nvSpPr>
          <p:spPr bwMode="auto">
            <a:xfrm>
              <a:off x="4402748" y="3465004"/>
              <a:ext cx="2196244" cy="432047"/>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dirty="0">
                  <a:latin typeface="Arial" charset="0"/>
                </a:rPr>
                <a:t>P</a:t>
              </a:r>
              <a:r>
                <a:rPr kumimoji="0" lang="en-GB" sz="1050" b="0" i="0" u="none" strike="noStrike" cap="none" normalizeH="0" baseline="0" dirty="0">
                  <a:ln>
                    <a:noFill/>
                  </a:ln>
                  <a:solidFill>
                    <a:schemeClr val="tx1"/>
                  </a:solidFill>
                  <a:effectLst/>
                  <a:latin typeface="Arial" charset="0"/>
                </a:rPr>
                <a:t>age Generation</a:t>
              </a:r>
            </a:p>
          </p:txBody>
        </p:sp>
        <p:sp>
          <p:nvSpPr>
            <p:cNvPr id="10" name="TextBox 9"/>
            <p:cNvSpPr txBox="1"/>
            <p:nvPr/>
          </p:nvSpPr>
          <p:spPr>
            <a:xfrm>
              <a:off x="6339005" y="5590980"/>
              <a:ext cx="1534084" cy="565608"/>
            </a:xfrm>
            <a:prstGeom prst="rect">
              <a:avLst/>
            </a:prstGeom>
            <a:noFill/>
          </p:spPr>
          <p:txBody>
            <a:bodyPr wrap="none" rtlCol="0">
              <a:spAutoFit/>
            </a:bodyPr>
            <a:lstStyle/>
            <a:p>
              <a:r>
                <a:rPr lang="en-GB" sz="1050" dirty="0"/>
                <a:t>(Persistence)</a:t>
              </a:r>
            </a:p>
            <a:p>
              <a:r>
                <a:rPr lang="en-GB" sz="1050" dirty="0"/>
                <a:t>Database</a:t>
              </a:r>
            </a:p>
          </p:txBody>
        </p:sp>
        <p:sp>
          <p:nvSpPr>
            <p:cNvPr id="13" name="Rectangle 12"/>
            <p:cNvSpPr/>
            <p:nvPr/>
          </p:nvSpPr>
          <p:spPr bwMode="auto">
            <a:xfrm>
              <a:off x="3963438" y="1340768"/>
              <a:ext cx="4111718" cy="1080120"/>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Browser/App</a:t>
              </a:r>
            </a:p>
          </p:txBody>
        </p:sp>
        <p:cxnSp>
          <p:nvCxnSpPr>
            <p:cNvPr id="14" name="Straight Arrow Connector 13"/>
            <p:cNvCxnSpPr/>
            <p:nvPr/>
          </p:nvCxnSpPr>
          <p:spPr bwMode="auto">
            <a:xfrm>
              <a:off x="5854777" y="2420889"/>
              <a:ext cx="0" cy="862773"/>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V="1">
              <a:off x="6790881" y="2420889"/>
              <a:ext cx="0" cy="862774"/>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6055360" y="4327560"/>
              <a:ext cx="1655223" cy="303004"/>
            </a:xfrm>
            <a:prstGeom prst="rect">
              <a:avLst/>
            </a:prstGeom>
            <a:noFill/>
          </p:spPr>
          <p:txBody>
            <a:bodyPr wrap="none" rtlCol="0">
              <a:spAutoFit/>
            </a:bodyPr>
            <a:lstStyle/>
            <a:p>
              <a:r>
                <a:rPr lang="en-GB" sz="900" dirty="0"/>
                <a:t>Programming API</a:t>
              </a:r>
            </a:p>
          </p:txBody>
        </p:sp>
        <p:sp>
          <p:nvSpPr>
            <p:cNvPr id="24" name="Rounded Rectangle 23"/>
            <p:cNvSpPr/>
            <p:nvPr/>
          </p:nvSpPr>
          <p:spPr bwMode="auto">
            <a:xfrm>
              <a:off x="2612112" y="1754313"/>
              <a:ext cx="6327643" cy="2531308"/>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view</a:t>
              </a:r>
            </a:p>
          </p:txBody>
        </p:sp>
        <p:sp>
          <p:nvSpPr>
            <p:cNvPr id="30" name="Rounded Rectangle 29"/>
            <p:cNvSpPr/>
            <p:nvPr/>
          </p:nvSpPr>
          <p:spPr bwMode="auto">
            <a:xfrm>
              <a:off x="2634821" y="4622646"/>
              <a:ext cx="6238535" cy="637044"/>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GB" sz="1050" dirty="0">
                  <a:latin typeface="Arial" charset="0"/>
                </a:rPr>
                <a:t>controller</a:t>
              </a:r>
              <a:endParaRPr kumimoji="0" lang="en-GB" sz="1050" b="0" i="0" u="none" strike="noStrike" cap="none" normalizeH="0" baseline="0" dirty="0">
                <a:ln>
                  <a:noFill/>
                </a:ln>
                <a:solidFill>
                  <a:schemeClr val="tx1"/>
                </a:solidFill>
                <a:effectLst/>
                <a:latin typeface="Arial" charset="0"/>
              </a:endParaRPr>
            </a:p>
          </p:txBody>
        </p:sp>
        <p:sp>
          <p:nvSpPr>
            <p:cNvPr id="31" name="Rounded Rectangle 30"/>
            <p:cNvSpPr/>
            <p:nvPr/>
          </p:nvSpPr>
          <p:spPr bwMode="auto">
            <a:xfrm>
              <a:off x="2634822" y="5445225"/>
              <a:ext cx="6303798" cy="876748"/>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model</a:t>
              </a:r>
            </a:p>
          </p:txBody>
        </p:sp>
        <p:sp>
          <p:nvSpPr>
            <p:cNvPr id="32" name="TextBox 31"/>
            <p:cNvSpPr txBox="1"/>
            <p:nvPr/>
          </p:nvSpPr>
          <p:spPr>
            <a:xfrm>
              <a:off x="5863673" y="5034410"/>
              <a:ext cx="627976" cy="303004"/>
            </a:xfrm>
            <a:prstGeom prst="rect">
              <a:avLst/>
            </a:prstGeom>
            <a:noFill/>
          </p:spPr>
          <p:txBody>
            <a:bodyPr wrap="none" rtlCol="0">
              <a:spAutoFit/>
            </a:bodyPr>
            <a:lstStyle/>
            <a:p>
              <a:r>
                <a:rPr lang="en-GB" sz="900" dirty="0"/>
                <a:t>SQL</a:t>
              </a:r>
            </a:p>
          </p:txBody>
        </p:sp>
        <p:sp>
          <p:nvSpPr>
            <p:cNvPr id="21" name="Rectangle 20"/>
            <p:cNvSpPr/>
            <p:nvPr/>
          </p:nvSpPr>
          <p:spPr bwMode="auto">
            <a:xfrm>
              <a:off x="6707004" y="3465004"/>
              <a:ext cx="1132047" cy="432047"/>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err="1">
                  <a:ln>
                    <a:noFill/>
                  </a:ln>
                  <a:solidFill>
                    <a:schemeClr val="tx1"/>
                  </a:solidFill>
                  <a:effectLst/>
                  <a:latin typeface="Arial" charset="0"/>
                </a:rPr>
                <a:t>ReST</a:t>
              </a:r>
              <a:endParaRPr kumimoji="0" lang="en-GB" sz="1050" b="0" i="0" u="none" strike="noStrike" cap="none" normalizeH="0" baseline="0" dirty="0">
                <a:ln>
                  <a:noFill/>
                </a:ln>
                <a:solidFill>
                  <a:schemeClr val="tx1"/>
                </a:solidFill>
                <a:effectLst/>
                <a:latin typeface="Arial" charset="0"/>
              </a:endParaRPr>
            </a:p>
          </p:txBody>
        </p:sp>
        <p:sp>
          <p:nvSpPr>
            <p:cNvPr id="20" name="Rounded Rectangle 19"/>
            <p:cNvSpPr/>
            <p:nvPr/>
          </p:nvSpPr>
          <p:spPr bwMode="auto">
            <a:xfrm>
              <a:off x="4168292" y="3358055"/>
              <a:ext cx="3783723" cy="791025"/>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algn="l"/>
              <a:r>
                <a:rPr lang="en-GB" sz="700" dirty="0">
                  <a:latin typeface="Arial" charset="0"/>
                </a:rPr>
                <a:t>Web Server</a:t>
              </a:r>
            </a:p>
          </p:txBody>
        </p:sp>
        <p:cxnSp>
          <p:nvCxnSpPr>
            <p:cNvPr id="27" name="Straight Arrow Connector 26"/>
            <p:cNvCxnSpPr>
              <a:endCxn id="5" idx="1"/>
            </p:cNvCxnSpPr>
            <p:nvPr/>
          </p:nvCxnSpPr>
          <p:spPr bwMode="auto">
            <a:xfrm>
              <a:off x="5840227" y="4998997"/>
              <a:ext cx="5680" cy="590243"/>
            </a:xfrm>
            <a:prstGeom prst="straightConnector1">
              <a:avLst/>
            </a:prstGeom>
            <a:solidFill>
              <a:schemeClr val="bg1"/>
            </a:solidFill>
            <a:ln w="9525" cap="flat" cmpd="sng" algn="ctr">
              <a:solidFill>
                <a:schemeClr val="tx1"/>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flipH="1">
              <a:off x="5840227" y="4149080"/>
              <a:ext cx="8870" cy="554830"/>
            </a:xfrm>
            <a:prstGeom prst="straightConnector1">
              <a:avLst/>
            </a:prstGeom>
            <a:solidFill>
              <a:schemeClr val="bg1"/>
            </a:solidFill>
            <a:ln w="9525" cap="flat" cmpd="sng" algn="ctr">
              <a:solidFill>
                <a:schemeClr val="tx1"/>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ounded Rectangle 28"/>
            <p:cNvSpPr/>
            <p:nvPr/>
          </p:nvSpPr>
          <p:spPr bwMode="auto">
            <a:xfrm>
              <a:off x="4168292" y="1914706"/>
              <a:ext cx="3686525" cy="43565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900" dirty="0"/>
                <a:t>Java Script</a:t>
              </a:r>
            </a:p>
            <a:p>
              <a:pPr marL="0" marR="0" indent="0" algn="ctr" defTabSz="914400" rtl="0" eaLnBrk="0" fontAlgn="base" latinLnBrk="0" hangingPunct="0">
                <a:lnSpc>
                  <a:spcPct val="100000"/>
                </a:lnSpc>
                <a:spcBef>
                  <a:spcPct val="0"/>
                </a:spcBef>
                <a:spcAft>
                  <a:spcPct val="0"/>
                </a:spcAft>
                <a:buClrTx/>
                <a:buSzTx/>
                <a:buFontTx/>
                <a:buNone/>
                <a:tabLst/>
              </a:pPr>
              <a:r>
                <a:rPr lang="en-GB" sz="900" dirty="0"/>
                <a:t>Interpreter</a:t>
              </a:r>
            </a:p>
          </p:txBody>
        </p:sp>
      </p:grpSp>
      <p:sp>
        <p:nvSpPr>
          <p:cNvPr id="7" name="Content Placeholder 6">
            <a:extLst>
              <a:ext uri="{FF2B5EF4-FFF2-40B4-BE49-F238E27FC236}">
                <a16:creationId xmlns:a16="http://schemas.microsoft.com/office/drawing/2014/main" id="{F7E0DEBC-C8A7-4152-BEEC-2E599708E46A}"/>
              </a:ext>
            </a:extLst>
          </p:cNvPr>
          <p:cNvSpPr>
            <a:spLocks noGrp="1"/>
          </p:cNvSpPr>
          <p:nvPr>
            <p:ph idx="1"/>
          </p:nvPr>
        </p:nvSpPr>
        <p:spPr>
          <a:xfrm>
            <a:off x="176212" y="838199"/>
            <a:ext cx="7831319" cy="1146657"/>
          </a:xfrm>
        </p:spPr>
        <p:txBody>
          <a:bodyPr/>
          <a:lstStyle/>
          <a:p>
            <a:r>
              <a:rPr lang="en-GB" dirty="0" err="1"/>
              <a:t>ReST</a:t>
            </a:r>
            <a:r>
              <a:rPr lang="en-GB" dirty="0"/>
              <a:t> interfaces are often used for machine to machine communications at the level of the business logic</a:t>
            </a:r>
          </a:p>
          <a:p>
            <a:r>
              <a:rPr lang="en-GB" dirty="0" err="1"/>
              <a:t>ReST</a:t>
            </a:r>
            <a:r>
              <a:rPr lang="en-GB" dirty="0"/>
              <a:t> Representational state transfer </a:t>
            </a:r>
          </a:p>
          <a:p>
            <a:pPr lvl="1"/>
            <a:r>
              <a:rPr lang="en-GB" dirty="0"/>
              <a:t>https://en.wikipedia.org/wiki/Representational_state_transfer</a:t>
            </a:r>
          </a:p>
        </p:txBody>
      </p:sp>
      <p:grpSp>
        <p:nvGrpSpPr>
          <p:cNvPr id="28" name="Group 27">
            <a:extLst>
              <a:ext uri="{FF2B5EF4-FFF2-40B4-BE49-F238E27FC236}">
                <a16:creationId xmlns:a16="http://schemas.microsoft.com/office/drawing/2014/main" id="{C20EFEFC-F02D-4F84-BE39-391525944ADB}"/>
              </a:ext>
            </a:extLst>
          </p:cNvPr>
          <p:cNvGrpSpPr/>
          <p:nvPr/>
        </p:nvGrpSpPr>
        <p:grpSpPr>
          <a:xfrm>
            <a:off x="373346" y="2332367"/>
            <a:ext cx="3869645" cy="4059383"/>
            <a:chOff x="2634821" y="1340768"/>
            <a:chExt cx="6327645" cy="5328592"/>
          </a:xfrm>
        </p:grpSpPr>
        <p:sp>
          <p:nvSpPr>
            <p:cNvPr id="34" name="Rectangle 33">
              <a:extLst>
                <a:ext uri="{FF2B5EF4-FFF2-40B4-BE49-F238E27FC236}">
                  <a16:creationId xmlns:a16="http://schemas.microsoft.com/office/drawing/2014/main" id="{A64B1513-5BC5-4C77-A728-37731CFFB97D}"/>
                </a:ext>
              </a:extLst>
            </p:cNvPr>
            <p:cNvSpPr/>
            <p:nvPr/>
          </p:nvSpPr>
          <p:spPr bwMode="auto">
            <a:xfrm>
              <a:off x="4005231" y="3247697"/>
              <a:ext cx="4111718" cy="3421663"/>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Server</a:t>
              </a:r>
            </a:p>
          </p:txBody>
        </p:sp>
        <p:sp>
          <p:nvSpPr>
            <p:cNvPr id="35" name="Rectangle 34">
              <a:extLst>
                <a:ext uri="{FF2B5EF4-FFF2-40B4-BE49-F238E27FC236}">
                  <a16:creationId xmlns:a16="http://schemas.microsoft.com/office/drawing/2014/main" id="{908AA2BE-3634-49D9-B3DF-F1B99DA9A189}"/>
                </a:ext>
              </a:extLst>
            </p:cNvPr>
            <p:cNvSpPr/>
            <p:nvPr/>
          </p:nvSpPr>
          <p:spPr bwMode="auto">
            <a:xfrm>
              <a:off x="4594637" y="4714445"/>
              <a:ext cx="2520280" cy="319965"/>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dirty="0">
                  <a:latin typeface="Arial" charset="0"/>
                </a:rPr>
                <a:t>Business Logic</a:t>
              </a:r>
              <a:endParaRPr kumimoji="0" lang="en-GB" sz="1050" b="0" i="0" u="none" strike="noStrike" cap="none" normalizeH="0" baseline="0" dirty="0">
                <a:ln>
                  <a:noFill/>
                </a:ln>
                <a:solidFill>
                  <a:schemeClr val="tx1"/>
                </a:solidFill>
                <a:effectLst/>
                <a:latin typeface="Arial" charset="0"/>
              </a:endParaRPr>
            </a:p>
          </p:txBody>
        </p:sp>
        <p:sp>
          <p:nvSpPr>
            <p:cNvPr id="36" name="Can 4">
              <a:extLst>
                <a:ext uri="{FF2B5EF4-FFF2-40B4-BE49-F238E27FC236}">
                  <a16:creationId xmlns:a16="http://schemas.microsoft.com/office/drawing/2014/main" id="{D525C562-76C7-4285-8BF8-A789B4CFFCC5}"/>
                </a:ext>
              </a:extLst>
            </p:cNvPr>
            <p:cNvSpPr/>
            <p:nvPr/>
          </p:nvSpPr>
          <p:spPr bwMode="auto">
            <a:xfrm>
              <a:off x="5377855" y="5589240"/>
              <a:ext cx="936104" cy="648072"/>
            </a:xfrm>
            <a:prstGeom prst="can">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0" i="0" u="none" strike="noStrike" cap="none" normalizeH="0" baseline="0">
                <a:ln>
                  <a:noFill/>
                </a:ln>
                <a:solidFill>
                  <a:schemeClr val="tx1"/>
                </a:solidFill>
                <a:effectLst/>
                <a:latin typeface="Arial" charset="0"/>
              </a:endParaRPr>
            </a:p>
          </p:txBody>
        </p:sp>
        <p:sp>
          <p:nvSpPr>
            <p:cNvPr id="37" name="Rectangle 36">
              <a:extLst>
                <a:ext uri="{FF2B5EF4-FFF2-40B4-BE49-F238E27FC236}">
                  <a16:creationId xmlns:a16="http://schemas.microsoft.com/office/drawing/2014/main" id="{E0ED4A12-EF69-415C-AEAE-21E0765961F6}"/>
                </a:ext>
              </a:extLst>
            </p:cNvPr>
            <p:cNvSpPr/>
            <p:nvPr/>
          </p:nvSpPr>
          <p:spPr bwMode="auto">
            <a:xfrm>
              <a:off x="4402748" y="3465004"/>
              <a:ext cx="2196244" cy="432047"/>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dirty="0">
                  <a:latin typeface="Arial" charset="0"/>
                </a:rPr>
                <a:t>P</a:t>
              </a:r>
              <a:r>
                <a:rPr kumimoji="0" lang="en-GB" sz="1050" b="0" i="0" u="none" strike="noStrike" cap="none" normalizeH="0" baseline="0" dirty="0">
                  <a:ln>
                    <a:noFill/>
                  </a:ln>
                  <a:solidFill>
                    <a:schemeClr val="tx1"/>
                  </a:solidFill>
                  <a:effectLst/>
                  <a:latin typeface="Arial" charset="0"/>
                </a:rPr>
                <a:t>age Generation</a:t>
              </a:r>
            </a:p>
          </p:txBody>
        </p:sp>
        <p:sp>
          <p:nvSpPr>
            <p:cNvPr id="38" name="TextBox 37">
              <a:extLst>
                <a:ext uri="{FF2B5EF4-FFF2-40B4-BE49-F238E27FC236}">
                  <a16:creationId xmlns:a16="http://schemas.microsoft.com/office/drawing/2014/main" id="{894EE103-5736-4AB1-BA89-E0E87E280D3C}"/>
                </a:ext>
              </a:extLst>
            </p:cNvPr>
            <p:cNvSpPr txBox="1"/>
            <p:nvPr/>
          </p:nvSpPr>
          <p:spPr>
            <a:xfrm>
              <a:off x="6339005" y="5590980"/>
              <a:ext cx="1534084" cy="565608"/>
            </a:xfrm>
            <a:prstGeom prst="rect">
              <a:avLst/>
            </a:prstGeom>
            <a:noFill/>
          </p:spPr>
          <p:txBody>
            <a:bodyPr wrap="none" rtlCol="0">
              <a:spAutoFit/>
            </a:bodyPr>
            <a:lstStyle/>
            <a:p>
              <a:r>
                <a:rPr lang="en-GB" sz="1050" dirty="0"/>
                <a:t>(Persistence)</a:t>
              </a:r>
            </a:p>
            <a:p>
              <a:r>
                <a:rPr lang="en-GB" sz="1050" dirty="0"/>
                <a:t>Database</a:t>
              </a:r>
            </a:p>
          </p:txBody>
        </p:sp>
        <p:sp>
          <p:nvSpPr>
            <p:cNvPr id="39" name="Rectangle 38">
              <a:extLst>
                <a:ext uri="{FF2B5EF4-FFF2-40B4-BE49-F238E27FC236}">
                  <a16:creationId xmlns:a16="http://schemas.microsoft.com/office/drawing/2014/main" id="{04443312-52DB-46CA-A492-3F62CE3E8975}"/>
                </a:ext>
              </a:extLst>
            </p:cNvPr>
            <p:cNvSpPr/>
            <p:nvPr/>
          </p:nvSpPr>
          <p:spPr bwMode="auto">
            <a:xfrm>
              <a:off x="3963438" y="1340768"/>
              <a:ext cx="4111718" cy="1080120"/>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Browser/App</a:t>
              </a:r>
            </a:p>
          </p:txBody>
        </p:sp>
        <p:cxnSp>
          <p:nvCxnSpPr>
            <p:cNvPr id="40" name="Straight Arrow Connector 39">
              <a:extLst>
                <a:ext uri="{FF2B5EF4-FFF2-40B4-BE49-F238E27FC236}">
                  <a16:creationId xmlns:a16="http://schemas.microsoft.com/office/drawing/2014/main" id="{49CDEB21-D8A7-4ED8-B583-0E524279A97A}"/>
                </a:ext>
              </a:extLst>
            </p:cNvPr>
            <p:cNvCxnSpPr/>
            <p:nvPr/>
          </p:nvCxnSpPr>
          <p:spPr bwMode="auto">
            <a:xfrm>
              <a:off x="5854777" y="2420889"/>
              <a:ext cx="0" cy="862773"/>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B5553F24-2158-4ED4-AAC0-40E91D92DDB7}"/>
                </a:ext>
              </a:extLst>
            </p:cNvPr>
            <p:cNvCxnSpPr/>
            <p:nvPr/>
          </p:nvCxnSpPr>
          <p:spPr bwMode="auto">
            <a:xfrm flipV="1">
              <a:off x="6790881" y="2420889"/>
              <a:ext cx="0" cy="862774"/>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0AF22E36-BEA5-4EE0-939C-0BD3644C3DB7}"/>
                </a:ext>
              </a:extLst>
            </p:cNvPr>
            <p:cNvSpPr txBox="1"/>
            <p:nvPr/>
          </p:nvSpPr>
          <p:spPr>
            <a:xfrm>
              <a:off x="6055360" y="4327560"/>
              <a:ext cx="1655223" cy="303004"/>
            </a:xfrm>
            <a:prstGeom prst="rect">
              <a:avLst/>
            </a:prstGeom>
            <a:noFill/>
          </p:spPr>
          <p:txBody>
            <a:bodyPr wrap="none" rtlCol="0">
              <a:spAutoFit/>
            </a:bodyPr>
            <a:lstStyle/>
            <a:p>
              <a:r>
                <a:rPr lang="en-GB" sz="900" dirty="0"/>
                <a:t>Programming API</a:t>
              </a:r>
            </a:p>
          </p:txBody>
        </p:sp>
        <p:sp>
          <p:nvSpPr>
            <p:cNvPr id="45" name="Rounded Rectangle 23">
              <a:extLst>
                <a:ext uri="{FF2B5EF4-FFF2-40B4-BE49-F238E27FC236}">
                  <a16:creationId xmlns:a16="http://schemas.microsoft.com/office/drawing/2014/main" id="{18D4D78F-FB69-4C39-8B1C-F9BA6C7362AC}"/>
                </a:ext>
              </a:extLst>
            </p:cNvPr>
            <p:cNvSpPr/>
            <p:nvPr/>
          </p:nvSpPr>
          <p:spPr bwMode="auto">
            <a:xfrm>
              <a:off x="2634822" y="1772816"/>
              <a:ext cx="6327644" cy="2531308"/>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view</a:t>
              </a:r>
            </a:p>
          </p:txBody>
        </p:sp>
        <p:sp>
          <p:nvSpPr>
            <p:cNvPr id="46" name="Rounded Rectangle 29">
              <a:extLst>
                <a:ext uri="{FF2B5EF4-FFF2-40B4-BE49-F238E27FC236}">
                  <a16:creationId xmlns:a16="http://schemas.microsoft.com/office/drawing/2014/main" id="{A8BE41FD-D5BB-4697-92CD-04B2A55A0D06}"/>
                </a:ext>
              </a:extLst>
            </p:cNvPr>
            <p:cNvSpPr/>
            <p:nvPr/>
          </p:nvSpPr>
          <p:spPr bwMode="auto">
            <a:xfrm>
              <a:off x="2634821" y="4622646"/>
              <a:ext cx="6238535" cy="637044"/>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050" dirty="0">
                  <a:latin typeface="Arial" charset="0"/>
                </a:rPr>
                <a:t>controller</a:t>
              </a:r>
              <a:endParaRPr kumimoji="0" lang="en-GB" sz="1050" b="0" i="0" u="none" strike="noStrike" cap="none" normalizeH="0" baseline="0" dirty="0">
                <a:ln>
                  <a:noFill/>
                </a:ln>
                <a:solidFill>
                  <a:schemeClr val="tx1"/>
                </a:solidFill>
                <a:effectLst/>
                <a:latin typeface="Arial" charset="0"/>
              </a:endParaRPr>
            </a:p>
          </p:txBody>
        </p:sp>
        <p:sp>
          <p:nvSpPr>
            <p:cNvPr id="47" name="Rounded Rectangle 30">
              <a:extLst>
                <a:ext uri="{FF2B5EF4-FFF2-40B4-BE49-F238E27FC236}">
                  <a16:creationId xmlns:a16="http://schemas.microsoft.com/office/drawing/2014/main" id="{F22B7972-B6D1-4F42-BA7F-43A6C51C1113}"/>
                </a:ext>
              </a:extLst>
            </p:cNvPr>
            <p:cNvSpPr/>
            <p:nvPr/>
          </p:nvSpPr>
          <p:spPr bwMode="auto">
            <a:xfrm>
              <a:off x="2634822" y="5445225"/>
              <a:ext cx="6303798" cy="876748"/>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a:ln>
                    <a:noFill/>
                  </a:ln>
                  <a:solidFill>
                    <a:schemeClr val="tx1"/>
                  </a:solidFill>
                  <a:effectLst/>
                  <a:latin typeface="Arial" charset="0"/>
                </a:rPr>
                <a:t>model</a:t>
              </a:r>
            </a:p>
          </p:txBody>
        </p:sp>
        <p:sp>
          <p:nvSpPr>
            <p:cNvPr id="48" name="TextBox 47">
              <a:extLst>
                <a:ext uri="{FF2B5EF4-FFF2-40B4-BE49-F238E27FC236}">
                  <a16:creationId xmlns:a16="http://schemas.microsoft.com/office/drawing/2014/main" id="{1FA43402-FDD9-4105-8121-4FCE126D8FFF}"/>
                </a:ext>
              </a:extLst>
            </p:cNvPr>
            <p:cNvSpPr txBox="1"/>
            <p:nvPr/>
          </p:nvSpPr>
          <p:spPr>
            <a:xfrm>
              <a:off x="5863673" y="5034410"/>
              <a:ext cx="627976" cy="303004"/>
            </a:xfrm>
            <a:prstGeom prst="rect">
              <a:avLst/>
            </a:prstGeom>
            <a:noFill/>
          </p:spPr>
          <p:txBody>
            <a:bodyPr wrap="none" rtlCol="0">
              <a:spAutoFit/>
            </a:bodyPr>
            <a:lstStyle/>
            <a:p>
              <a:r>
                <a:rPr lang="en-GB" sz="900" dirty="0"/>
                <a:t>SQL</a:t>
              </a:r>
            </a:p>
          </p:txBody>
        </p:sp>
        <p:sp>
          <p:nvSpPr>
            <p:cNvPr id="49" name="Rectangle 48">
              <a:extLst>
                <a:ext uri="{FF2B5EF4-FFF2-40B4-BE49-F238E27FC236}">
                  <a16:creationId xmlns:a16="http://schemas.microsoft.com/office/drawing/2014/main" id="{672DA135-CAC1-4A3B-942F-191C747C999E}"/>
                </a:ext>
              </a:extLst>
            </p:cNvPr>
            <p:cNvSpPr/>
            <p:nvPr/>
          </p:nvSpPr>
          <p:spPr bwMode="auto">
            <a:xfrm>
              <a:off x="6707004" y="3465004"/>
              <a:ext cx="1132047" cy="432047"/>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err="1">
                  <a:ln>
                    <a:noFill/>
                  </a:ln>
                  <a:solidFill>
                    <a:schemeClr val="tx1"/>
                  </a:solidFill>
                  <a:effectLst/>
                  <a:latin typeface="Arial" charset="0"/>
                </a:rPr>
                <a:t>ReST</a:t>
              </a:r>
              <a:endParaRPr kumimoji="0" lang="en-GB" sz="1050" b="0" i="0" u="none" strike="noStrike" cap="none" normalizeH="0" baseline="0" dirty="0">
                <a:ln>
                  <a:noFill/>
                </a:ln>
                <a:solidFill>
                  <a:schemeClr val="tx1"/>
                </a:solidFill>
                <a:effectLst/>
                <a:latin typeface="Arial" charset="0"/>
              </a:endParaRPr>
            </a:p>
          </p:txBody>
        </p:sp>
        <p:sp>
          <p:nvSpPr>
            <p:cNvPr id="50" name="Rounded Rectangle 19">
              <a:extLst>
                <a:ext uri="{FF2B5EF4-FFF2-40B4-BE49-F238E27FC236}">
                  <a16:creationId xmlns:a16="http://schemas.microsoft.com/office/drawing/2014/main" id="{C64C4668-9AAA-4BF0-90E0-A49DF33D83C8}"/>
                </a:ext>
              </a:extLst>
            </p:cNvPr>
            <p:cNvSpPr/>
            <p:nvPr/>
          </p:nvSpPr>
          <p:spPr bwMode="auto">
            <a:xfrm>
              <a:off x="4168292" y="3358055"/>
              <a:ext cx="3783723" cy="791025"/>
            </a:xfrm>
            <a:prstGeom prst="roundRect">
              <a:avLst/>
            </a:prstGeom>
            <a:noFill/>
            <a:ln w="9525" cap="flat" cmpd="sng" algn="ctr">
              <a:solidFill>
                <a:schemeClr val="tx1"/>
              </a:solidFill>
              <a:prstDash val="sysDash"/>
              <a:round/>
              <a:headEnd type="none" w="sm" len="sm"/>
              <a:tailEnd type="triangle" w="sm" len="sm"/>
            </a:ln>
            <a:effectLst/>
          </p:spPr>
          <p:txBody>
            <a:bodyPr vert="horz" wrap="square" lIns="82800" tIns="46800" rIns="82800" bIns="46800" numCol="1" rtlCol="0" anchor="b" anchorCtr="0" compatLnSpc="1">
              <a:prstTxWarp prst="textNoShape">
                <a:avLst/>
              </a:prstTxWarp>
            </a:bodyPr>
            <a:lstStyle/>
            <a:p>
              <a:pPr algn="l"/>
              <a:r>
                <a:rPr lang="en-GB" sz="700" dirty="0">
                  <a:latin typeface="Arial" charset="0"/>
                </a:rPr>
                <a:t>Web Server</a:t>
              </a:r>
            </a:p>
          </p:txBody>
        </p:sp>
        <p:cxnSp>
          <p:nvCxnSpPr>
            <p:cNvPr id="51" name="Straight Arrow Connector 50">
              <a:extLst>
                <a:ext uri="{FF2B5EF4-FFF2-40B4-BE49-F238E27FC236}">
                  <a16:creationId xmlns:a16="http://schemas.microsoft.com/office/drawing/2014/main" id="{7B8B6A2A-12A5-4644-8A75-0D9C98297BE3}"/>
                </a:ext>
              </a:extLst>
            </p:cNvPr>
            <p:cNvCxnSpPr>
              <a:stCxn id="35" idx="2"/>
              <a:endCxn id="36" idx="1"/>
            </p:cNvCxnSpPr>
            <p:nvPr/>
          </p:nvCxnSpPr>
          <p:spPr bwMode="auto">
            <a:xfrm flipH="1">
              <a:off x="5845907" y="5034410"/>
              <a:ext cx="8870" cy="554830"/>
            </a:xfrm>
            <a:prstGeom prst="straightConnector1">
              <a:avLst/>
            </a:prstGeom>
            <a:solidFill>
              <a:schemeClr val="bg1"/>
            </a:solidFill>
            <a:ln w="9525" cap="flat" cmpd="sng" algn="ctr">
              <a:solidFill>
                <a:schemeClr val="tx1"/>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603C1DC0-B915-4F7C-B484-43C89C1F02EF}"/>
                </a:ext>
              </a:extLst>
            </p:cNvPr>
            <p:cNvCxnSpPr/>
            <p:nvPr/>
          </p:nvCxnSpPr>
          <p:spPr bwMode="auto">
            <a:xfrm flipH="1">
              <a:off x="5840227" y="4149080"/>
              <a:ext cx="8870" cy="554830"/>
            </a:xfrm>
            <a:prstGeom prst="straightConnector1">
              <a:avLst/>
            </a:prstGeom>
            <a:solidFill>
              <a:schemeClr val="bg1"/>
            </a:solidFill>
            <a:ln w="9525" cap="flat" cmpd="sng" algn="ctr">
              <a:solidFill>
                <a:schemeClr val="tx1"/>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ounded Rectangle 28">
              <a:extLst>
                <a:ext uri="{FF2B5EF4-FFF2-40B4-BE49-F238E27FC236}">
                  <a16:creationId xmlns:a16="http://schemas.microsoft.com/office/drawing/2014/main" id="{0A3E9779-ACC4-43D4-AC29-E392BB4DFFE6}"/>
                </a:ext>
              </a:extLst>
            </p:cNvPr>
            <p:cNvSpPr/>
            <p:nvPr/>
          </p:nvSpPr>
          <p:spPr bwMode="auto">
            <a:xfrm>
              <a:off x="4168292" y="1914706"/>
              <a:ext cx="3686525" cy="43565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900" dirty="0"/>
                <a:t>Java Script</a:t>
              </a:r>
            </a:p>
            <a:p>
              <a:pPr marL="0" marR="0" indent="0" algn="ctr" defTabSz="914400" rtl="0" eaLnBrk="0" fontAlgn="base" latinLnBrk="0" hangingPunct="0">
                <a:lnSpc>
                  <a:spcPct val="100000"/>
                </a:lnSpc>
                <a:spcBef>
                  <a:spcPct val="0"/>
                </a:spcBef>
                <a:spcAft>
                  <a:spcPct val="0"/>
                </a:spcAft>
                <a:buClrTx/>
                <a:buSzTx/>
                <a:buFontTx/>
                <a:buNone/>
                <a:tabLst/>
              </a:pPr>
              <a:r>
                <a:rPr lang="en-GB" sz="900" dirty="0"/>
                <a:t>Interpreter</a:t>
              </a:r>
            </a:p>
          </p:txBody>
        </p:sp>
      </p:grpSp>
      <p:sp>
        <p:nvSpPr>
          <p:cNvPr id="12" name="Rectangle 11">
            <a:extLst>
              <a:ext uri="{FF2B5EF4-FFF2-40B4-BE49-F238E27FC236}">
                <a16:creationId xmlns:a16="http://schemas.microsoft.com/office/drawing/2014/main" id="{619CBBE9-6C83-4DCA-A5E7-7D2AD266669F}"/>
              </a:ext>
            </a:extLst>
          </p:cNvPr>
          <p:cNvSpPr/>
          <p:nvPr/>
        </p:nvSpPr>
        <p:spPr bwMode="auto">
          <a:xfrm flipH="1">
            <a:off x="6135335" y="4897320"/>
            <a:ext cx="679776" cy="329138"/>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0" i="0" u="none" strike="noStrike" cap="none" normalizeH="0" baseline="0" dirty="0" err="1">
                <a:ln>
                  <a:noFill/>
                </a:ln>
                <a:solidFill>
                  <a:schemeClr val="tx1"/>
                </a:solidFill>
                <a:effectLst/>
                <a:latin typeface="Arial" charset="0"/>
              </a:rPr>
              <a:t>ReST</a:t>
            </a:r>
            <a:endParaRPr kumimoji="0" lang="en-GB" sz="105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GB" sz="1050" dirty="0">
                <a:latin typeface="Arial" charset="0"/>
              </a:rPr>
              <a:t>Client</a:t>
            </a:r>
            <a:endParaRPr kumimoji="0" lang="en-GB" sz="1050" b="0" i="0" u="none" strike="noStrike" cap="none" normalizeH="0" baseline="0" dirty="0">
              <a:ln>
                <a:noFill/>
              </a:ln>
              <a:solidFill>
                <a:schemeClr val="tx1"/>
              </a:solidFill>
              <a:effectLst/>
              <a:latin typeface="Arial" charset="0"/>
            </a:endParaRPr>
          </a:p>
        </p:txBody>
      </p:sp>
      <p:cxnSp>
        <p:nvCxnSpPr>
          <p:cNvPr id="25" name="Connector: Elbow 24">
            <a:extLst>
              <a:ext uri="{FF2B5EF4-FFF2-40B4-BE49-F238E27FC236}">
                <a16:creationId xmlns:a16="http://schemas.microsoft.com/office/drawing/2014/main" id="{2EA5F27C-952E-4798-912B-274D5FE28644}"/>
              </a:ext>
            </a:extLst>
          </p:cNvPr>
          <p:cNvCxnSpPr>
            <a:stCxn id="12" idx="3"/>
            <a:endCxn id="49" idx="3"/>
          </p:cNvCxnSpPr>
          <p:nvPr/>
        </p:nvCxnSpPr>
        <p:spPr bwMode="auto">
          <a:xfrm rot="10800000">
            <a:off x="3555973" y="4115205"/>
            <a:ext cx="2579363" cy="946685"/>
          </a:xfrm>
          <a:prstGeom prst="bentConnector3">
            <a:avLst/>
          </a:prstGeom>
          <a:solidFill>
            <a:schemeClr val="bg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0007C445-82CD-4101-9BD3-2435727E8217}"/>
              </a:ext>
            </a:extLst>
          </p:cNvPr>
          <p:cNvSpPr txBox="1"/>
          <p:nvPr/>
        </p:nvSpPr>
        <p:spPr>
          <a:xfrm flipH="1">
            <a:off x="4413354" y="5115575"/>
            <a:ext cx="998949" cy="384721"/>
          </a:xfrm>
          <a:prstGeom prst="rect">
            <a:avLst/>
          </a:prstGeom>
          <a:noFill/>
        </p:spPr>
        <p:txBody>
          <a:bodyPr wrap="square" lIns="0" rIns="0" rtlCol="0">
            <a:spAutoFit/>
          </a:bodyPr>
          <a:lstStyle/>
          <a:p>
            <a:pPr algn="l"/>
            <a:r>
              <a:rPr lang="en-GB" sz="1000" dirty="0"/>
              <a:t>HTTP Response</a:t>
            </a:r>
          </a:p>
          <a:p>
            <a:pPr algn="l"/>
            <a:r>
              <a:rPr lang="en-GB" sz="900" dirty="0"/>
              <a:t>Content: json/XML</a:t>
            </a:r>
          </a:p>
        </p:txBody>
      </p:sp>
      <p:sp>
        <p:nvSpPr>
          <p:cNvPr id="57" name="TextBox 56">
            <a:extLst>
              <a:ext uri="{FF2B5EF4-FFF2-40B4-BE49-F238E27FC236}">
                <a16:creationId xmlns:a16="http://schemas.microsoft.com/office/drawing/2014/main" id="{3513E17A-ADD5-44ED-BFF9-A3CA3198CBF6}"/>
              </a:ext>
            </a:extLst>
          </p:cNvPr>
          <p:cNvSpPr txBox="1"/>
          <p:nvPr/>
        </p:nvSpPr>
        <p:spPr>
          <a:xfrm flipH="1">
            <a:off x="4326860" y="5468838"/>
            <a:ext cx="1078769" cy="492443"/>
          </a:xfrm>
          <a:prstGeom prst="rect">
            <a:avLst/>
          </a:prstGeom>
          <a:noFill/>
        </p:spPr>
        <p:txBody>
          <a:bodyPr wrap="square" rtlCol="0">
            <a:spAutoFit/>
          </a:bodyPr>
          <a:lstStyle/>
          <a:p>
            <a:r>
              <a:rPr lang="en-GB" sz="1000" dirty="0"/>
              <a:t>HTTP Request</a:t>
            </a:r>
          </a:p>
          <a:p>
            <a:r>
              <a:rPr lang="en-GB" sz="800" dirty="0"/>
              <a:t>GET, POST, DELETE, PUT </a:t>
            </a:r>
            <a:r>
              <a:rPr lang="en-GB" sz="800" dirty="0" err="1"/>
              <a:t>etc</a:t>
            </a:r>
            <a:endParaRPr lang="en-GB" sz="800" dirty="0"/>
          </a:p>
        </p:txBody>
      </p:sp>
    </p:spTree>
    <p:extLst>
      <p:ext uri="{BB962C8B-B14F-4D97-AF65-F5344CB8AC3E}">
        <p14:creationId xmlns:p14="http://schemas.microsoft.com/office/powerpoint/2010/main" val="305074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B995-FC17-45EB-846E-FC112EC5738A}"/>
              </a:ext>
            </a:extLst>
          </p:cNvPr>
          <p:cNvSpPr>
            <a:spLocks noGrp="1"/>
          </p:cNvSpPr>
          <p:nvPr>
            <p:ph type="title"/>
          </p:nvPr>
        </p:nvSpPr>
        <p:spPr/>
        <p:txBody>
          <a:bodyPr/>
          <a:lstStyle/>
          <a:p>
            <a:r>
              <a:rPr lang="en-GB" dirty="0" err="1"/>
              <a:t>ReST</a:t>
            </a:r>
            <a:r>
              <a:rPr lang="en-GB" dirty="0"/>
              <a:t> Service Test Harness</a:t>
            </a:r>
          </a:p>
        </p:txBody>
      </p:sp>
      <p:sp>
        <p:nvSpPr>
          <p:cNvPr id="3" name="Content Placeholder 2">
            <a:extLst>
              <a:ext uri="{FF2B5EF4-FFF2-40B4-BE49-F238E27FC236}">
                <a16:creationId xmlns:a16="http://schemas.microsoft.com/office/drawing/2014/main" id="{86E24B02-0C09-4C2B-92C9-AAF9120B8B67}"/>
              </a:ext>
            </a:extLst>
          </p:cNvPr>
          <p:cNvSpPr>
            <a:spLocks noGrp="1"/>
          </p:cNvSpPr>
          <p:nvPr>
            <p:ph idx="1"/>
          </p:nvPr>
        </p:nvSpPr>
        <p:spPr>
          <a:xfrm>
            <a:off x="176213" y="3847795"/>
            <a:ext cx="9424987" cy="2751704"/>
          </a:xfrm>
        </p:spPr>
        <p:txBody>
          <a:bodyPr/>
          <a:lstStyle/>
          <a:p>
            <a:r>
              <a:rPr lang="en-GB" dirty="0"/>
              <a:t>Deployment</a:t>
            </a:r>
          </a:p>
          <a:p>
            <a:pPr lvl="1"/>
            <a:r>
              <a:rPr lang="en-GB" dirty="0"/>
              <a:t>Build and test</a:t>
            </a:r>
          </a:p>
          <a:p>
            <a:pPr lvl="2"/>
            <a:r>
              <a:rPr lang="en-GB" dirty="0"/>
              <a:t>Build a test harness for each service to prove the business logic before full integration</a:t>
            </a:r>
          </a:p>
          <a:p>
            <a:pPr lvl="2"/>
            <a:r>
              <a:rPr lang="en-GB" dirty="0"/>
              <a:t>Github actions cause build on each commit</a:t>
            </a:r>
          </a:p>
          <a:p>
            <a:pPr lvl="2"/>
            <a:r>
              <a:rPr lang="en-GB" dirty="0"/>
              <a:t>maven build and test</a:t>
            </a:r>
          </a:p>
          <a:p>
            <a:pPr lvl="2"/>
            <a:r>
              <a:rPr lang="en-GB" dirty="0"/>
              <a:t>maven packaging as docker container</a:t>
            </a:r>
          </a:p>
          <a:p>
            <a:pPr lvl="2"/>
            <a:r>
              <a:rPr lang="en-GB" dirty="0"/>
              <a:t>containers released for testing in docker compos</a:t>
            </a:r>
          </a:p>
          <a:p>
            <a:pPr lvl="1"/>
            <a:r>
              <a:rPr lang="en-GB" dirty="0"/>
              <a:t>Deployment Orchestration</a:t>
            </a:r>
          </a:p>
          <a:p>
            <a:pPr lvl="2"/>
            <a:r>
              <a:rPr lang="en-GB" dirty="0"/>
              <a:t>docker compose or Kubernetes</a:t>
            </a:r>
          </a:p>
          <a:p>
            <a:pPr lvl="2"/>
            <a:r>
              <a:rPr lang="en-GB" dirty="0"/>
              <a:t>Components as docker containers with external configuration ( environment variables)</a:t>
            </a:r>
          </a:p>
          <a:p>
            <a:endParaRPr lang="en-GB" dirty="0"/>
          </a:p>
        </p:txBody>
      </p:sp>
      <p:grpSp>
        <p:nvGrpSpPr>
          <p:cNvPr id="15" name="Group 14">
            <a:extLst>
              <a:ext uri="{FF2B5EF4-FFF2-40B4-BE49-F238E27FC236}">
                <a16:creationId xmlns:a16="http://schemas.microsoft.com/office/drawing/2014/main" id="{DCD487A7-4F38-4A5B-B2E9-244D513DB335}"/>
              </a:ext>
            </a:extLst>
          </p:cNvPr>
          <p:cNvGrpSpPr/>
          <p:nvPr/>
        </p:nvGrpSpPr>
        <p:grpSpPr>
          <a:xfrm>
            <a:off x="906648" y="825267"/>
            <a:ext cx="8473758" cy="3092176"/>
            <a:chOff x="906648" y="1421426"/>
            <a:chExt cx="8473758" cy="3092176"/>
          </a:xfrm>
        </p:grpSpPr>
        <p:sp>
          <p:nvSpPr>
            <p:cNvPr id="4" name="Rectangle: Rounded Corners 3">
              <a:extLst>
                <a:ext uri="{FF2B5EF4-FFF2-40B4-BE49-F238E27FC236}">
                  <a16:creationId xmlns:a16="http://schemas.microsoft.com/office/drawing/2014/main" id="{EC121BD3-B22A-4452-9B2A-377B55291ABE}"/>
                </a:ext>
              </a:extLst>
            </p:cNvPr>
            <p:cNvSpPr/>
            <p:nvPr/>
          </p:nvSpPr>
          <p:spPr bwMode="auto">
            <a:xfrm>
              <a:off x="4290069" y="2435037"/>
              <a:ext cx="1494295"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Shipping line system</a:t>
              </a:r>
            </a:p>
          </p:txBody>
        </p:sp>
        <p:sp>
          <p:nvSpPr>
            <p:cNvPr id="6" name="Rectangle: Rounded Corners 5">
              <a:extLst>
                <a:ext uri="{FF2B5EF4-FFF2-40B4-BE49-F238E27FC236}">
                  <a16:creationId xmlns:a16="http://schemas.microsoft.com/office/drawing/2014/main" id="{D4444DDB-9FEE-40D1-B30F-A5AA4F830310}"/>
                </a:ext>
              </a:extLst>
            </p:cNvPr>
            <p:cNvSpPr/>
            <p:nvPr/>
          </p:nvSpPr>
          <p:spPr bwMode="auto">
            <a:xfrm>
              <a:off x="3543833" y="3135167"/>
              <a:ext cx="517629"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82800" tIns="46800" rIns="82800" bIns="46800" numCol="1" rtlCol="0" anchor="b" anchorCtr="0" compatLnSpc="1">
              <a:prstTxWarp prst="textNoShape">
                <a:avLst/>
              </a:prstTxWarp>
            </a:bodyPr>
            <a:lstStyle/>
            <a:p>
              <a:endParaRPr lang="en-GB" dirty="0">
                <a:latin typeface="Arial" charset="0"/>
              </a:endParaRPr>
            </a:p>
            <a:p>
              <a:endParaRPr lang="en-GB" dirty="0">
                <a:latin typeface="Arial" charset="0"/>
              </a:endParaRPr>
            </a:p>
            <a:p>
              <a:r>
                <a:rPr lang="en-GB" dirty="0">
                  <a:latin typeface="Arial" charset="0"/>
                </a:rPr>
                <a:t>Rest API</a:t>
              </a:r>
            </a:p>
          </p:txBody>
        </p:sp>
        <p:sp>
          <p:nvSpPr>
            <p:cNvPr id="8" name="Rectangle: Rounded Corners 7">
              <a:extLst>
                <a:ext uri="{FF2B5EF4-FFF2-40B4-BE49-F238E27FC236}">
                  <a16:creationId xmlns:a16="http://schemas.microsoft.com/office/drawing/2014/main" id="{E57D15B3-C09C-4F93-8CBA-6BEEAA2A2270}"/>
                </a:ext>
              </a:extLst>
            </p:cNvPr>
            <p:cNvSpPr/>
            <p:nvPr/>
          </p:nvSpPr>
          <p:spPr bwMode="auto">
            <a:xfrm>
              <a:off x="906648" y="2424583"/>
              <a:ext cx="1494295"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Automated Test Cases</a:t>
              </a:r>
            </a:p>
          </p:txBody>
        </p:sp>
        <p:sp>
          <p:nvSpPr>
            <p:cNvPr id="9" name="Rectangle: Rounded Corners 8">
              <a:extLst>
                <a:ext uri="{FF2B5EF4-FFF2-40B4-BE49-F238E27FC236}">
                  <a16:creationId xmlns:a16="http://schemas.microsoft.com/office/drawing/2014/main" id="{41F48596-35CA-4581-A033-EB2BDDD9B620}"/>
                </a:ext>
              </a:extLst>
            </p:cNvPr>
            <p:cNvSpPr/>
            <p:nvPr/>
          </p:nvSpPr>
          <p:spPr bwMode="auto">
            <a:xfrm>
              <a:off x="7886111" y="2424581"/>
              <a:ext cx="1494295"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800" tIns="46800" rIns="82800" bIns="46800" numCol="1" rtlCol="0" anchor="b" anchorCtr="0" compatLnSpc="1">
              <a:prstTxWarp prst="textNoShape">
                <a:avLst/>
              </a:prstTxWarp>
            </a:bodyPr>
            <a:lstStyle/>
            <a:p>
              <a:r>
                <a:rPr lang="en-GB" dirty="0">
                  <a:latin typeface="Arial" charset="0"/>
                </a:rPr>
                <a:t>Dummy Mock Services</a:t>
              </a:r>
            </a:p>
          </p:txBody>
        </p:sp>
        <p:sp>
          <p:nvSpPr>
            <p:cNvPr id="10" name="Rectangle: Rounded Corners 9">
              <a:extLst>
                <a:ext uri="{FF2B5EF4-FFF2-40B4-BE49-F238E27FC236}">
                  <a16:creationId xmlns:a16="http://schemas.microsoft.com/office/drawing/2014/main" id="{6D483605-C90F-4A6E-9BDF-573FF5C86C7E}"/>
                </a:ext>
              </a:extLst>
            </p:cNvPr>
            <p:cNvSpPr/>
            <p:nvPr/>
          </p:nvSpPr>
          <p:spPr bwMode="auto">
            <a:xfrm>
              <a:off x="2553343" y="2424582"/>
              <a:ext cx="517629"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82800" tIns="46800" rIns="82800" bIns="46800" numCol="1" rtlCol="0" anchor="b" anchorCtr="0" compatLnSpc="1">
              <a:prstTxWarp prst="textNoShape">
                <a:avLst/>
              </a:prstTxWarp>
            </a:bodyPr>
            <a:lstStyle/>
            <a:p>
              <a:r>
                <a:rPr lang="en-GB" dirty="0">
                  <a:latin typeface="Arial" charset="0"/>
                </a:rPr>
                <a:t>Rest Client</a:t>
              </a:r>
            </a:p>
          </p:txBody>
        </p:sp>
        <p:sp>
          <p:nvSpPr>
            <p:cNvPr id="11" name="Rectangle: Rounded Corners 10">
              <a:extLst>
                <a:ext uri="{FF2B5EF4-FFF2-40B4-BE49-F238E27FC236}">
                  <a16:creationId xmlns:a16="http://schemas.microsoft.com/office/drawing/2014/main" id="{EFF1AD85-E5DB-4DBF-BBB6-374C58015374}"/>
                </a:ext>
              </a:extLst>
            </p:cNvPr>
            <p:cNvSpPr/>
            <p:nvPr/>
          </p:nvSpPr>
          <p:spPr bwMode="auto">
            <a:xfrm>
              <a:off x="6149385" y="2445950"/>
              <a:ext cx="517629"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82800" tIns="46800" rIns="82800" bIns="46800" numCol="1" rtlCol="0" anchor="b" anchorCtr="0" compatLnSpc="1">
              <a:prstTxWarp prst="textNoShape">
                <a:avLst/>
              </a:prstTxWarp>
            </a:bodyPr>
            <a:lstStyle/>
            <a:p>
              <a:r>
                <a:rPr lang="en-GB" dirty="0">
                  <a:latin typeface="Arial" charset="0"/>
                </a:rPr>
                <a:t>Rest Client</a:t>
              </a:r>
            </a:p>
          </p:txBody>
        </p:sp>
        <p:sp>
          <p:nvSpPr>
            <p:cNvPr id="12" name="Rectangle: Rounded Corners 11">
              <a:extLst>
                <a:ext uri="{FF2B5EF4-FFF2-40B4-BE49-F238E27FC236}">
                  <a16:creationId xmlns:a16="http://schemas.microsoft.com/office/drawing/2014/main" id="{4E7E6BD3-2674-42ED-9D88-1A4FECFEFF90}"/>
                </a:ext>
              </a:extLst>
            </p:cNvPr>
            <p:cNvSpPr/>
            <p:nvPr/>
          </p:nvSpPr>
          <p:spPr bwMode="auto">
            <a:xfrm>
              <a:off x="3504934" y="1474821"/>
              <a:ext cx="517629"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82800" tIns="46800" rIns="82800" bIns="46800" numCol="1" rtlCol="0" anchor="b" anchorCtr="0" compatLnSpc="1">
              <a:prstTxWarp prst="textNoShape">
                <a:avLst/>
              </a:prstTxWarp>
            </a:bodyPr>
            <a:lstStyle/>
            <a:p>
              <a:endParaRPr lang="en-GB" sz="1400" dirty="0">
                <a:latin typeface="Arial" charset="0"/>
              </a:endParaRPr>
            </a:p>
            <a:p>
              <a:endParaRPr lang="en-GB" sz="1400" dirty="0">
                <a:latin typeface="Arial" charset="0"/>
              </a:endParaRPr>
            </a:p>
            <a:p>
              <a:r>
                <a:rPr lang="en-GB" sz="1400" dirty="0">
                  <a:latin typeface="Arial" charset="0"/>
                </a:rPr>
                <a:t>Admin </a:t>
              </a:r>
            </a:p>
            <a:p>
              <a:r>
                <a:rPr lang="en-GB" sz="1400" dirty="0">
                  <a:latin typeface="Arial" charset="0"/>
                </a:rPr>
                <a:t>Rest API</a:t>
              </a:r>
            </a:p>
          </p:txBody>
        </p:sp>
        <p:sp>
          <p:nvSpPr>
            <p:cNvPr id="13" name="Rectangle: Rounded Corners 12">
              <a:extLst>
                <a:ext uri="{FF2B5EF4-FFF2-40B4-BE49-F238E27FC236}">
                  <a16:creationId xmlns:a16="http://schemas.microsoft.com/office/drawing/2014/main" id="{DC65929F-6877-405C-ACE7-261718B4EE1D}"/>
                </a:ext>
              </a:extLst>
            </p:cNvPr>
            <p:cNvSpPr/>
            <p:nvPr/>
          </p:nvSpPr>
          <p:spPr bwMode="auto">
            <a:xfrm>
              <a:off x="7208817" y="3081772"/>
              <a:ext cx="517629"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82800" tIns="46800" rIns="82800" bIns="46800" numCol="1" rtlCol="0" anchor="b" anchorCtr="0" compatLnSpc="1">
              <a:prstTxWarp prst="textNoShape">
                <a:avLst/>
              </a:prstTxWarp>
            </a:bodyPr>
            <a:lstStyle/>
            <a:p>
              <a:endParaRPr lang="en-GB" dirty="0">
                <a:latin typeface="Arial" charset="0"/>
              </a:endParaRPr>
            </a:p>
            <a:p>
              <a:endParaRPr lang="en-GB" dirty="0">
                <a:latin typeface="Arial" charset="0"/>
              </a:endParaRPr>
            </a:p>
            <a:p>
              <a:r>
                <a:rPr lang="en-GB" dirty="0">
                  <a:latin typeface="Arial" charset="0"/>
                </a:rPr>
                <a:t>Rest API</a:t>
              </a:r>
            </a:p>
          </p:txBody>
        </p:sp>
        <p:sp>
          <p:nvSpPr>
            <p:cNvPr id="14" name="Rectangle: Rounded Corners 13">
              <a:extLst>
                <a:ext uri="{FF2B5EF4-FFF2-40B4-BE49-F238E27FC236}">
                  <a16:creationId xmlns:a16="http://schemas.microsoft.com/office/drawing/2014/main" id="{9FD0B472-B26B-4231-BE1E-FD4337885129}"/>
                </a:ext>
              </a:extLst>
            </p:cNvPr>
            <p:cNvSpPr/>
            <p:nvPr/>
          </p:nvSpPr>
          <p:spPr bwMode="auto">
            <a:xfrm>
              <a:off x="7169918" y="1421426"/>
              <a:ext cx="517629" cy="1378435"/>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82800" tIns="46800" rIns="82800" bIns="46800" numCol="1" rtlCol="0" anchor="b" anchorCtr="0" compatLnSpc="1">
              <a:prstTxWarp prst="textNoShape">
                <a:avLst/>
              </a:prstTxWarp>
            </a:bodyPr>
            <a:lstStyle/>
            <a:p>
              <a:endParaRPr lang="en-GB" sz="1400" dirty="0">
                <a:latin typeface="Arial" charset="0"/>
              </a:endParaRPr>
            </a:p>
            <a:p>
              <a:endParaRPr lang="en-GB" sz="1400" dirty="0">
                <a:latin typeface="Arial" charset="0"/>
              </a:endParaRPr>
            </a:p>
            <a:p>
              <a:r>
                <a:rPr lang="en-GB" sz="1400" dirty="0">
                  <a:latin typeface="Arial" charset="0"/>
                </a:rPr>
                <a:t>Admin </a:t>
              </a:r>
            </a:p>
            <a:p>
              <a:r>
                <a:rPr lang="en-GB" sz="1400" dirty="0">
                  <a:latin typeface="Arial" charset="0"/>
                </a:rPr>
                <a:t>Rest API</a:t>
              </a:r>
            </a:p>
          </p:txBody>
        </p:sp>
      </p:grpSp>
    </p:spTree>
    <p:extLst>
      <p:ext uri="{BB962C8B-B14F-4D97-AF65-F5344CB8AC3E}">
        <p14:creationId xmlns:p14="http://schemas.microsoft.com/office/powerpoint/2010/main" val="235935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84A9-4541-44DA-B3B1-6F69455AB159}"/>
              </a:ext>
            </a:extLst>
          </p:cNvPr>
          <p:cNvSpPr>
            <a:spLocks noGrp="1"/>
          </p:cNvSpPr>
          <p:nvPr>
            <p:ph type="title"/>
          </p:nvPr>
        </p:nvSpPr>
        <p:spPr>
          <a:xfrm>
            <a:off x="176213" y="207963"/>
            <a:ext cx="6937027" cy="428451"/>
          </a:xfrm>
        </p:spPr>
        <p:txBody>
          <a:bodyPr/>
          <a:lstStyle/>
          <a:p>
            <a:r>
              <a:rPr lang="en-GB" dirty="0"/>
              <a:t>API specification</a:t>
            </a:r>
          </a:p>
        </p:txBody>
      </p:sp>
      <p:sp>
        <p:nvSpPr>
          <p:cNvPr id="6" name="Content Placeholder 5">
            <a:extLst>
              <a:ext uri="{FF2B5EF4-FFF2-40B4-BE49-F238E27FC236}">
                <a16:creationId xmlns:a16="http://schemas.microsoft.com/office/drawing/2014/main" id="{ED8999C0-E388-4425-B77E-0F07371F6FD9}"/>
              </a:ext>
            </a:extLst>
          </p:cNvPr>
          <p:cNvSpPr>
            <a:spLocks noGrp="1"/>
          </p:cNvSpPr>
          <p:nvPr>
            <p:ph idx="1"/>
          </p:nvPr>
        </p:nvSpPr>
        <p:spPr>
          <a:xfrm>
            <a:off x="176213" y="838200"/>
            <a:ext cx="3295407" cy="5454650"/>
          </a:xfrm>
        </p:spPr>
        <p:txBody>
          <a:bodyPr/>
          <a:lstStyle/>
          <a:p>
            <a:pPr marL="0" indent="0">
              <a:buNone/>
            </a:pPr>
            <a:r>
              <a:rPr lang="en-GB" dirty="0"/>
              <a:t>Tidal API</a:t>
            </a:r>
          </a:p>
          <a:p>
            <a:r>
              <a:rPr lang="en-GB" dirty="0"/>
              <a:t>API written as </a:t>
            </a:r>
            <a:r>
              <a:rPr lang="en-GB" dirty="0" err="1"/>
              <a:t>openAPI</a:t>
            </a:r>
            <a:r>
              <a:rPr lang="en-GB" dirty="0"/>
              <a:t> specification (Swagger)</a:t>
            </a:r>
          </a:p>
          <a:p>
            <a:r>
              <a:rPr lang="en-GB" dirty="0"/>
              <a:t>Web site provides test code to run </a:t>
            </a:r>
            <a:r>
              <a:rPr lang="en-GB" dirty="0" err="1"/>
              <a:t>api</a:t>
            </a:r>
            <a:endParaRPr lang="en-GB" dirty="0"/>
          </a:p>
        </p:txBody>
      </p:sp>
      <p:pic>
        <p:nvPicPr>
          <p:cNvPr id="7" name="Content Placeholder 4" descr="Graphical user interface, text, application, email&#10;&#10;Description automatically generated">
            <a:extLst>
              <a:ext uri="{FF2B5EF4-FFF2-40B4-BE49-F238E27FC236}">
                <a16:creationId xmlns:a16="http://schemas.microsoft.com/office/drawing/2014/main" id="{FCD61B4E-63D4-4379-8F6E-3EF63F56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746756" y="159699"/>
            <a:ext cx="3993640" cy="663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6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881-53BF-4B16-AF0A-86282D35C0FC}"/>
              </a:ext>
            </a:extLst>
          </p:cNvPr>
          <p:cNvSpPr>
            <a:spLocks noGrp="1"/>
          </p:cNvSpPr>
          <p:nvPr>
            <p:ph type="title"/>
          </p:nvPr>
        </p:nvSpPr>
        <p:spPr/>
        <p:txBody>
          <a:bodyPr/>
          <a:lstStyle/>
          <a:p>
            <a:r>
              <a:rPr lang="en-GB" dirty="0"/>
              <a:t>Government Tidal API</a:t>
            </a:r>
          </a:p>
        </p:txBody>
      </p:sp>
      <p:sp>
        <p:nvSpPr>
          <p:cNvPr id="3" name="Content Placeholder 2">
            <a:extLst>
              <a:ext uri="{FF2B5EF4-FFF2-40B4-BE49-F238E27FC236}">
                <a16:creationId xmlns:a16="http://schemas.microsoft.com/office/drawing/2014/main" id="{69CAD8B9-7E94-4340-A8C5-9A024EA702B4}"/>
              </a:ext>
            </a:extLst>
          </p:cNvPr>
          <p:cNvSpPr>
            <a:spLocks noGrp="1"/>
          </p:cNvSpPr>
          <p:nvPr>
            <p:ph idx="1"/>
          </p:nvPr>
        </p:nvSpPr>
        <p:spPr>
          <a:xfrm>
            <a:off x="176213" y="838200"/>
            <a:ext cx="9529762" cy="820119"/>
          </a:xfrm>
        </p:spPr>
        <p:txBody>
          <a:bodyPr/>
          <a:lstStyle/>
          <a:p>
            <a:r>
              <a:rPr lang="en-GB" dirty="0"/>
              <a:t>https://www.admiralty.co.uk/digital-services/data-solutions/uk-tidal-api</a:t>
            </a:r>
          </a:p>
          <a:p>
            <a:r>
              <a:rPr lang="en-GB" dirty="0"/>
              <a:t>Sign up with basic subscription (7 days tidal info)</a:t>
            </a:r>
          </a:p>
          <a:p>
            <a:pPr lvl="1"/>
            <a:endParaRPr lang="en-GB" dirty="0"/>
          </a:p>
        </p:txBody>
      </p:sp>
      <p:sp>
        <p:nvSpPr>
          <p:cNvPr id="9" name="TextBox 8">
            <a:extLst>
              <a:ext uri="{FF2B5EF4-FFF2-40B4-BE49-F238E27FC236}">
                <a16:creationId xmlns:a16="http://schemas.microsoft.com/office/drawing/2014/main" id="{96BBD2FC-D31D-4897-8753-85220E6C64FA}"/>
              </a:ext>
            </a:extLst>
          </p:cNvPr>
          <p:cNvSpPr txBox="1"/>
          <p:nvPr/>
        </p:nvSpPr>
        <p:spPr>
          <a:xfrm>
            <a:off x="406795" y="1658318"/>
            <a:ext cx="4397680" cy="4742481"/>
          </a:xfrm>
          <a:prstGeom prst="rect">
            <a:avLst/>
          </a:prstGeom>
          <a:noFill/>
        </p:spPr>
        <p:txBody>
          <a:bodyPr wrap="square" rtlCol="0">
            <a:noAutofit/>
          </a:bodyPr>
          <a:lstStyle/>
          <a:p>
            <a:pPr algn="l"/>
            <a:r>
              <a:rPr lang="en-GB" sz="1400" dirty="0"/>
              <a:t>get stations</a:t>
            </a:r>
          </a:p>
          <a:p>
            <a:pPr algn="l"/>
            <a:r>
              <a:rPr lang="en-GB" sz="1400" dirty="0"/>
              <a:t>https://admiraltyapi.azure-api.net/uktidalapi/api/V1/Stations</a:t>
            </a:r>
          </a:p>
          <a:p>
            <a:pPr algn="l"/>
            <a:r>
              <a:rPr lang="en-GB" sz="1400" dirty="0"/>
              <a:t>{</a:t>
            </a:r>
          </a:p>
          <a:p>
            <a:pPr algn="l"/>
            <a:r>
              <a:rPr lang="en-GB" sz="1400" dirty="0"/>
              <a:t>  "type": "</a:t>
            </a:r>
            <a:r>
              <a:rPr lang="en-GB" sz="1400" dirty="0" err="1"/>
              <a:t>FeatureCollection</a:t>
            </a:r>
            <a:r>
              <a:rPr lang="en-GB" sz="1400" dirty="0"/>
              <a:t>",</a:t>
            </a:r>
          </a:p>
          <a:p>
            <a:pPr algn="l"/>
            <a:r>
              <a:rPr lang="en-GB" sz="1400" dirty="0"/>
              <a:t>  "features": [{</a:t>
            </a:r>
          </a:p>
          <a:p>
            <a:pPr algn="l"/>
            <a:r>
              <a:rPr lang="en-GB" sz="1400" dirty="0"/>
              <a:t>    "type": "Feature",</a:t>
            </a:r>
          </a:p>
          <a:p>
            <a:pPr algn="l"/>
            <a:r>
              <a:rPr lang="en-GB" sz="1400" dirty="0"/>
              <a:t>    "geometry": {</a:t>
            </a:r>
          </a:p>
          <a:p>
            <a:pPr algn="l"/>
            <a:r>
              <a:rPr lang="en-GB" sz="1400" dirty="0"/>
              <a:t>      "type": "Point",</a:t>
            </a:r>
          </a:p>
          <a:p>
            <a:pPr algn="l"/>
            <a:r>
              <a:rPr lang="en-GB" sz="1400" dirty="0"/>
              <a:t>      "coordinates": [-1.4, 50.883333]</a:t>
            </a:r>
          </a:p>
          <a:p>
            <a:pPr algn="l"/>
            <a:r>
              <a:rPr lang="en-GB" sz="1400" dirty="0"/>
              <a:t>    },</a:t>
            </a:r>
          </a:p>
          <a:p>
            <a:pPr algn="l"/>
            <a:r>
              <a:rPr lang="en-GB" sz="1400" dirty="0"/>
              <a:t>    "properties": {</a:t>
            </a:r>
          </a:p>
          <a:p>
            <a:pPr algn="l"/>
            <a:r>
              <a:rPr lang="en-GB" sz="1400" dirty="0"/>
              <a:t>      "Id": "0062",</a:t>
            </a:r>
          </a:p>
          <a:p>
            <a:pPr algn="l"/>
            <a:r>
              <a:rPr lang="en-GB" sz="1400" dirty="0"/>
              <a:t>      "Name": "SOUTHAMPTON",</a:t>
            </a:r>
          </a:p>
          <a:p>
            <a:pPr algn="l"/>
            <a:r>
              <a:rPr lang="en-GB" sz="1400" dirty="0"/>
              <a:t>      "Country": "England",</a:t>
            </a:r>
          </a:p>
          <a:p>
            <a:pPr algn="l"/>
            <a:r>
              <a:rPr lang="en-GB" sz="1400" dirty="0"/>
              <a:t>      "</a:t>
            </a:r>
            <a:r>
              <a:rPr lang="en-GB" sz="1400" dirty="0" err="1"/>
              <a:t>ContinuousHeightsAvailable</a:t>
            </a:r>
            <a:r>
              <a:rPr lang="en-GB" sz="1400" dirty="0"/>
              <a:t>": true,</a:t>
            </a:r>
          </a:p>
          <a:p>
            <a:pPr algn="l"/>
            <a:r>
              <a:rPr lang="en-GB" sz="1400" dirty="0"/>
              <a:t>      "Footnote": null</a:t>
            </a:r>
          </a:p>
          <a:p>
            <a:pPr algn="l"/>
            <a:r>
              <a:rPr lang="en-GB" sz="1400" dirty="0"/>
              <a:t>    }</a:t>
            </a:r>
          </a:p>
          <a:p>
            <a:pPr algn="l"/>
            <a:r>
              <a:rPr lang="en-GB" sz="1400" dirty="0"/>
              <a:t> }]</a:t>
            </a:r>
          </a:p>
          <a:p>
            <a:pPr algn="l"/>
            <a:r>
              <a:rPr lang="en-GB" sz="1400" dirty="0"/>
              <a:t>}</a:t>
            </a:r>
          </a:p>
        </p:txBody>
      </p:sp>
      <p:sp>
        <p:nvSpPr>
          <p:cNvPr id="13" name="TextBox 12">
            <a:extLst>
              <a:ext uri="{FF2B5EF4-FFF2-40B4-BE49-F238E27FC236}">
                <a16:creationId xmlns:a16="http://schemas.microsoft.com/office/drawing/2014/main" id="{62689EBC-966C-41F0-92ED-A6288F414DC0}"/>
              </a:ext>
            </a:extLst>
          </p:cNvPr>
          <p:cNvSpPr txBox="1"/>
          <p:nvPr/>
        </p:nvSpPr>
        <p:spPr>
          <a:xfrm>
            <a:off x="4734858" y="1658317"/>
            <a:ext cx="4397680" cy="4606872"/>
          </a:xfrm>
          <a:prstGeom prst="rect">
            <a:avLst/>
          </a:prstGeom>
          <a:noFill/>
        </p:spPr>
        <p:txBody>
          <a:bodyPr wrap="square" rtlCol="0">
            <a:noAutofit/>
          </a:bodyPr>
          <a:lstStyle/>
          <a:p>
            <a:pPr algn="l"/>
            <a:r>
              <a:rPr lang="en-GB" sz="1400" dirty="0"/>
              <a:t>get tidal events</a:t>
            </a:r>
          </a:p>
          <a:p>
            <a:pPr algn="l"/>
            <a:r>
              <a:rPr lang="en-GB" sz="1400" dirty="0"/>
              <a:t>https://admiraltyapi.azure-api.net/uktidalapi/api/V1/Stations/0062/TidalEvents</a:t>
            </a:r>
            <a:endParaRPr lang="en-GB" sz="1100" dirty="0"/>
          </a:p>
          <a:p>
            <a:pPr algn="l"/>
            <a:r>
              <a:rPr lang="en-GB" sz="1100" dirty="0"/>
              <a:t>[{</a:t>
            </a:r>
          </a:p>
          <a:p>
            <a:pPr algn="l"/>
            <a:r>
              <a:rPr lang="en-GB" sz="1100" dirty="0"/>
              <a:t>  "</a:t>
            </a:r>
            <a:r>
              <a:rPr lang="en-GB" sz="1100" dirty="0" err="1"/>
              <a:t>EventType</a:t>
            </a:r>
            <a:r>
              <a:rPr lang="en-GB" sz="1100" dirty="0"/>
              <a:t>": "</a:t>
            </a:r>
            <a:r>
              <a:rPr lang="en-GB" sz="1100" dirty="0" err="1"/>
              <a:t>HighWater</a:t>
            </a:r>
            <a:r>
              <a:rPr lang="en-GB" sz="1100" dirty="0"/>
              <a:t>",</a:t>
            </a:r>
          </a:p>
          <a:p>
            <a:pPr algn="l"/>
            <a:r>
              <a:rPr lang="en-GB" sz="1100" dirty="0"/>
              <a:t>  "</a:t>
            </a:r>
            <a:r>
              <a:rPr lang="en-GB" sz="1100" dirty="0" err="1"/>
              <a:t>DateTime</a:t>
            </a:r>
            <a:r>
              <a:rPr lang="en-GB" sz="1100" dirty="0"/>
              <a:t>": "2021-09-27T02:09:00",</a:t>
            </a:r>
          </a:p>
          <a:p>
            <a:pPr algn="l"/>
            <a:r>
              <a:rPr lang="en-GB" sz="1100" dirty="0"/>
              <a:t>  "</a:t>
            </a:r>
            <a:r>
              <a:rPr lang="en-GB" sz="1100" dirty="0" err="1"/>
              <a:t>IsApproximateTime</a:t>
            </a:r>
            <a:r>
              <a:rPr lang="en-GB" sz="1100" dirty="0"/>
              <a:t>": false,</a:t>
            </a:r>
          </a:p>
          <a:p>
            <a:pPr algn="l"/>
            <a:r>
              <a:rPr lang="en-GB" sz="1100" dirty="0"/>
              <a:t>  "Height": 4.1385250373978266,</a:t>
            </a:r>
          </a:p>
          <a:p>
            <a:pPr algn="l"/>
            <a:r>
              <a:rPr lang="en-GB" sz="1100" dirty="0"/>
              <a:t>  "</a:t>
            </a:r>
            <a:r>
              <a:rPr lang="en-GB" sz="1100" dirty="0" err="1"/>
              <a:t>IsApproximateHeight</a:t>
            </a:r>
            <a:r>
              <a:rPr lang="en-GB" sz="1100" dirty="0"/>
              <a:t>": false,</a:t>
            </a:r>
          </a:p>
          <a:p>
            <a:pPr algn="l"/>
            <a:r>
              <a:rPr lang="en-GB" sz="1100" dirty="0"/>
              <a:t>  "Filtered": false,</a:t>
            </a:r>
          </a:p>
          <a:p>
            <a:pPr algn="l"/>
            <a:r>
              <a:rPr lang="en-GB" sz="1100" dirty="0"/>
              <a:t>  "Date": "2021-09-27T00:00:00"</a:t>
            </a:r>
          </a:p>
          <a:p>
            <a:pPr algn="l"/>
            <a:r>
              <a:rPr lang="en-GB" sz="1100" dirty="0"/>
              <a:t>}, {</a:t>
            </a:r>
          </a:p>
          <a:p>
            <a:pPr algn="l"/>
            <a:r>
              <a:rPr lang="en-GB" sz="1100" dirty="0"/>
              <a:t>  "</a:t>
            </a:r>
            <a:r>
              <a:rPr lang="en-GB" sz="1100" dirty="0" err="1"/>
              <a:t>EventType</a:t>
            </a:r>
            <a:r>
              <a:rPr lang="en-GB" sz="1100" dirty="0"/>
              <a:t>": "</a:t>
            </a:r>
            <a:r>
              <a:rPr lang="en-GB" sz="1100" dirty="0" err="1"/>
              <a:t>HighWater</a:t>
            </a:r>
            <a:r>
              <a:rPr lang="en-GB" sz="1100" dirty="0"/>
              <a:t>",</a:t>
            </a:r>
          </a:p>
          <a:p>
            <a:pPr algn="l"/>
            <a:r>
              <a:rPr lang="en-GB" sz="1100" dirty="0"/>
              <a:t>  "</a:t>
            </a:r>
            <a:r>
              <a:rPr lang="en-GB" sz="1100" dirty="0" err="1"/>
              <a:t>DateTime</a:t>
            </a:r>
            <a:r>
              <a:rPr lang="en-GB" sz="1100" dirty="0"/>
              <a:t>": "2021-09-27T03:22:00",</a:t>
            </a:r>
          </a:p>
          <a:p>
            <a:pPr algn="l"/>
            <a:r>
              <a:rPr lang="en-GB" sz="1100" dirty="0"/>
              <a:t>  "</a:t>
            </a:r>
            <a:r>
              <a:rPr lang="en-GB" sz="1100" dirty="0" err="1"/>
              <a:t>IsApproximateTime</a:t>
            </a:r>
            <a:r>
              <a:rPr lang="en-GB" sz="1100" dirty="0"/>
              <a:t>": false,</a:t>
            </a:r>
          </a:p>
          <a:p>
            <a:pPr algn="l"/>
            <a:r>
              <a:rPr lang="en-GB" sz="1100" dirty="0"/>
              <a:t>  "Height": 4.0418017063171359,</a:t>
            </a:r>
          </a:p>
          <a:p>
            <a:pPr algn="l"/>
            <a:r>
              <a:rPr lang="en-GB" sz="1100" dirty="0"/>
              <a:t>  "</a:t>
            </a:r>
            <a:r>
              <a:rPr lang="en-GB" sz="1100" dirty="0" err="1"/>
              <a:t>IsApproximateHeight</a:t>
            </a:r>
            <a:r>
              <a:rPr lang="en-GB" sz="1100" dirty="0"/>
              <a:t>": false,</a:t>
            </a:r>
          </a:p>
          <a:p>
            <a:pPr algn="l"/>
            <a:r>
              <a:rPr lang="en-GB" sz="1100" dirty="0"/>
              <a:t>  "Filtered": false,</a:t>
            </a:r>
          </a:p>
          <a:p>
            <a:pPr algn="l"/>
            <a:r>
              <a:rPr lang="en-GB" sz="1100" dirty="0"/>
              <a:t>  "Date": "2021-09-27T00:00:00"</a:t>
            </a:r>
          </a:p>
          <a:p>
            <a:pPr algn="l"/>
            <a:r>
              <a:rPr lang="en-GB" sz="1100" dirty="0"/>
              <a:t>}, {</a:t>
            </a:r>
          </a:p>
          <a:p>
            <a:pPr algn="l"/>
            <a:r>
              <a:rPr lang="en-GB" sz="1100" dirty="0"/>
              <a:t>  "</a:t>
            </a:r>
            <a:r>
              <a:rPr lang="en-GB" sz="1100" dirty="0" err="1"/>
              <a:t>EventType</a:t>
            </a:r>
            <a:r>
              <a:rPr lang="en-GB" sz="1100" dirty="0"/>
              <a:t>": "</a:t>
            </a:r>
            <a:r>
              <a:rPr lang="en-GB" sz="1100" dirty="0" err="1"/>
              <a:t>LowWater</a:t>
            </a:r>
            <a:r>
              <a:rPr lang="en-GB" sz="1100" dirty="0"/>
              <a:t>",</a:t>
            </a:r>
          </a:p>
          <a:p>
            <a:pPr algn="l"/>
            <a:r>
              <a:rPr lang="en-GB" sz="1100" dirty="0"/>
              <a:t>  "</a:t>
            </a:r>
            <a:r>
              <a:rPr lang="en-GB" sz="1100" dirty="0" err="1"/>
              <a:t>DateTime</a:t>
            </a:r>
            <a:r>
              <a:rPr lang="en-GB" sz="1100" dirty="0"/>
              <a:t>": "2021-09-27T07:35:00",</a:t>
            </a:r>
          </a:p>
          <a:p>
            <a:pPr algn="l"/>
            <a:r>
              <a:rPr lang="en-GB" sz="1100" dirty="0"/>
              <a:t>  "</a:t>
            </a:r>
            <a:r>
              <a:rPr lang="en-GB" sz="1100" dirty="0" err="1"/>
              <a:t>IsApproximateTime</a:t>
            </a:r>
            <a:r>
              <a:rPr lang="en-GB" sz="1100" dirty="0"/>
              <a:t>": false,</a:t>
            </a:r>
          </a:p>
          <a:p>
            <a:pPr algn="l"/>
            <a:r>
              <a:rPr lang="en-GB" sz="1100" dirty="0"/>
              <a:t>  "Height": 1.5580592461708462,</a:t>
            </a:r>
          </a:p>
          <a:p>
            <a:pPr algn="l"/>
            <a:r>
              <a:rPr lang="en-GB" sz="1100" dirty="0"/>
              <a:t>  "</a:t>
            </a:r>
            <a:r>
              <a:rPr lang="en-GB" sz="1100" dirty="0" err="1"/>
              <a:t>IsApproximateHeight</a:t>
            </a:r>
            <a:r>
              <a:rPr lang="en-GB" sz="1100" dirty="0"/>
              <a:t>": false,</a:t>
            </a:r>
          </a:p>
          <a:p>
            <a:pPr algn="l"/>
            <a:r>
              <a:rPr lang="en-GB" sz="1100" dirty="0"/>
              <a:t>  "Filtered": false,</a:t>
            </a:r>
          </a:p>
          <a:p>
            <a:pPr algn="l"/>
            <a:r>
              <a:rPr lang="en-GB" sz="1100" dirty="0"/>
              <a:t>  "Date": "2021-09-27T00:00:00"</a:t>
            </a:r>
          </a:p>
          <a:p>
            <a:pPr algn="l"/>
            <a:r>
              <a:rPr lang="en-GB" sz="1100" dirty="0"/>
              <a:t>}]</a:t>
            </a:r>
          </a:p>
        </p:txBody>
      </p:sp>
    </p:spTree>
    <p:extLst>
      <p:ext uri="{BB962C8B-B14F-4D97-AF65-F5344CB8AC3E}">
        <p14:creationId xmlns:p14="http://schemas.microsoft.com/office/powerpoint/2010/main" val="3188703784"/>
      </p:ext>
    </p:extLst>
  </p:cSld>
  <p:clrMapOvr>
    <a:masterClrMapping/>
  </p:clrMapOvr>
</p:sld>
</file>

<file path=ppt/theme/theme1.xml><?xml version="1.0" encoding="utf-8"?>
<a:theme xmlns:a="http://schemas.openxmlformats.org/drawingml/2006/main" name="presentation97">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resentation9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800" tIns="46800" rIns="828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solidFill>
          <a:schemeClr val="bg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presentation97 1">
        <a:dk1>
          <a:srgbClr val="000000"/>
        </a:dk1>
        <a:lt1>
          <a:srgbClr val="FFFFFF"/>
        </a:lt1>
        <a:dk2>
          <a:srgbClr val="FFCC00"/>
        </a:dk2>
        <a:lt2>
          <a:srgbClr val="336699"/>
        </a:lt2>
        <a:accent1>
          <a:srgbClr val="660066"/>
        </a:accent1>
        <a:accent2>
          <a:srgbClr val="0066FF"/>
        </a:accent2>
        <a:accent3>
          <a:srgbClr val="FFFFFF"/>
        </a:accent3>
        <a:accent4>
          <a:srgbClr val="000000"/>
        </a:accent4>
        <a:accent5>
          <a:srgbClr val="B8AAB8"/>
        </a:accent5>
        <a:accent6>
          <a:srgbClr val="005CE7"/>
        </a:accent6>
        <a:hlink>
          <a:srgbClr val="33CC33"/>
        </a:hlink>
        <a:folHlink>
          <a:srgbClr val="FF3300"/>
        </a:folHlink>
      </a:clrScheme>
      <a:clrMap bg1="lt1" tx1="dk1" bg2="lt2" tx2="dk2" accent1="accent1" accent2="accent2" accent3="accent3" accent4="accent4" accent5="accent5" accent6="accent6" hlink="hlink" folHlink="folHlink"/>
    </a:extraClrScheme>
    <a:extraClrScheme>
      <a:clrScheme name="presentation97 2">
        <a:dk1>
          <a:srgbClr val="969696"/>
        </a:dk1>
        <a:lt1>
          <a:srgbClr val="F8F8F8"/>
        </a:lt1>
        <a:dk2>
          <a:srgbClr val="000000"/>
        </a:dk2>
        <a:lt2>
          <a:srgbClr val="FFCC00"/>
        </a:lt2>
        <a:accent1>
          <a:srgbClr val="660066"/>
        </a:accent1>
        <a:accent2>
          <a:srgbClr val="3333CC"/>
        </a:accent2>
        <a:accent3>
          <a:srgbClr val="AAAAAA"/>
        </a:accent3>
        <a:accent4>
          <a:srgbClr val="D4D4D4"/>
        </a:accent4>
        <a:accent5>
          <a:srgbClr val="B8AAB8"/>
        </a:accent5>
        <a:accent6>
          <a:srgbClr val="2D2DB9"/>
        </a:accent6>
        <a:hlink>
          <a:srgbClr val="CCCCFF"/>
        </a:hlink>
        <a:folHlink>
          <a:srgbClr val="FF3300"/>
        </a:folHlink>
      </a:clrScheme>
      <a:clrMap bg1="dk2" tx1="lt1" bg2="dk1" tx2="lt2" accent1="accent1" accent2="accent2" accent3="accent3" accent4="accent4" accent5="accent5" accent6="accent6" hlink="hlink" folHlink="folHlink"/>
    </a:extraClrScheme>
    <a:extraClrScheme>
      <a:clrScheme name="presentation97 3">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97 4">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97 5">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97 6">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97 7">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97 8">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97 9">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97 10">
        <a:dk1>
          <a:srgbClr val="000000"/>
        </a:dk1>
        <a:lt1>
          <a:srgbClr val="FFFFFF"/>
        </a:lt1>
        <a:dk2>
          <a:srgbClr val="FFCC00"/>
        </a:dk2>
        <a:lt2>
          <a:srgbClr val="336699"/>
        </a:lt2>
        <a:accent1>
          <a:srgbClr val="660066"/>
        </a:accent1>
        <a:accent2>
          <a:srgbClr val="0066FF"/>
        </a:accent2>
        <a:accent3>
          <a:srgbClr val="FFFFFF"/>
        </a:accent3>
        <a:accent4>
          <a:srgbClr val="000000"/>
        </a:accent4>
        <a:accent5>
          <a:srgbClr val="B8AAB8"/>
        </a:accent5>
        <a:accent6>
          <a:srgbClr val="005CE7"/>
        </a:accent6>
        <a:hlink>
          <a:srgbClr val="FF33CC"/>
        </a:hlink>
        <a:folHlink>
          <a:srgbClr val="FF3300"/>
        </a:folHlink>
      </a:clrScheme>
      <a:clrMap bg1="lt1" tx1="dk1" bg2="lt2" tx2="dk2" accent1="accent1" accent2="accent2" accent3="accent3" accent4="accent4" accent5="accent5" accent6="accent6" hlink="hlink" folHlink="folHlink"/>
    </a:extraClrScheme>
    <a:extraClrScheme>
      <a:clrScheme name="presentation97 11">
        <a:dk1>
          <a:srgbClr val="000000"/>
        </a:dk1>
        <a:lt1>
          <a:srgbClr val="FFFFFF"/>
        </a:lt1>
        <a:dk2>
          <a:srgbClr val="FFCC00"/>
        </a:dk2>
        <a:lt2>
          <a:srgbClr val="005084"/>
        </a:lt2>
        <a:accent1>
          <a:srgbClr val="660066"/>
        </a:accent1>
        <a:accent2>
          <a:srgbClr val="0066FF"/>
        </a:accent2>
        <a:accent3>
          <a:srgbClr val="FFFFFF"/>
        </a:accent3>
        <a:accent4>
          <a:srgbClr val="000000"/>
        </a:accent4>
        <a:accent5>
          <a:srgbClr val="B8AAB8"/>
        </a:accent5>
        <a:accent6>
          <a:srgbClr val="005CE7"/>
        </a:accent6>
        <a:hlink>
          <a:srgbClr val="FF33CC"/>
        </a:hlink>
        <a:folHlink>
          <a:srgbClr val="FF3300"/>
        </a:folHlink>
      </a:clrScheme>
      <a:clrMap bg1="lt1" tx1="dk1" bg2="lt2" tx2="dk2" accent1="accent1" accent2="accent2" accent3="accent3" accent4="accent4" accent5="accent5" accent6="accent6" hlink="hlink" folHlink="folHlink"/>
    </a:extraClrScheme>
    <a:extraClrScheme>
      <a:clrScheme name="presentation97 12">
        <a:dk1>
          <a:srgbClr val="000000"/>
        </a:dk1>
        <a:lt1>
          <a:srgbClr val="FFFFFF"/>
        </a:lt1>
        <a:dk2>
          <a:srgbClr val="FF9933"/>
        </a:dk2>
        <a:lt2>
          <a:srgbClr val="005084"/>
        </a:lt2>
        <a:accent1>
          <a:srgbClr val="660066"/>
        </a:accent1>
        <a:accent2>
          <a:srgbClr val="33CCCC"/>
        </a:accent2>
        <a:accent3>
          <a:srgbClr val="FFFFFF"/>
        </a:accent3>
        <a:accent4>
          <a:srgbClr val="000000"/>
        </a:accent4>
        <a:accent5>
          <a:srgbClr val="B8AAB8"/>
        </a:accent5>
        <a:accent6>
          <a:srgbClr val="2DB9B9"/>
        </a:accent6>
        <a:hlink>
          <a:srgbClr val="CC3399"/>
        </a:hlink>
        <a:folHlink>
          <a:srgbClr val="FF3300"/>
        </a:folHlink>
      </a:clrScheme>
      <a:clrMap bg1="lt1" tx1="dk1" bg2="lt2" tx2="dk2" accent1="accent1" accent2="accent2" accent3="accent3" accent4="accent4" accent5="accent5" accent6="accent6" hlink="hlink" folHlink="folHlink"/>
    </a:extraClrScheme>
    <a:extraClrScheme>
      <a:clrScheme name="presentation97 13">
        <a:dk1>
          <a:srgbClr val="000000"/>
        </a:dk1>
        <a:lt1>
          <a:srgbClr val="FFFFFF"/>
        </a:lt1>
        <a:dk2>
          <a:srgbClr val="FF9933"/>
        </a:dk2>
        <a:lt2>
          <a:srgbClr val="0066CC"/>
        </a:lt2>
        <a:accent1>
          <a:srgbClr val="660066"/>
        </a:accent1>
        <a:accent2>
          <a:srgbClr val="009999"/>
        </a:accent2>
        <a:accent3>
          <a:srgbClr val="FFFFFF"/>
        </a:accent3>
        <a:accent4>
          <a:srgbClr val="000000"/>
        </a:accent4>
        <a:accent5>
          <a:srgbClr val="B8AAB8"/>
        </a:accent5>
        <a:accent6>
          <a:srgbClr val="008A8A"/>
        </a:accent6>
        <a:hlink>
          <a:srgbClr val="CC3399"/>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Office\Modèles\presentation97.pot</Template>
  <TotalTime>31097</TotalTime>
  <Words>1708</Words>
  <Application>Microsoft Office PowerPoint</Application>
  <PresentationFormat>A4 Paper (210x297 mm)</PresentationFormat>
  <Paragraphs>292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presentation97</vt:lpstr>
      <vt:lpstr>COM619 DevOps Smart Port Scenario</vt:lpstr>
      <vt:lpstr>Southampton Smart Port</vt:lpstr>
      <vt:lpstr>Scenario</vt:lpstr>
      <vt:lpstr>Systems Owners (partys)</vt:lpstr>
      <vt:lpstr>Conceptual Shipping Line Service</vt:lpstr>
      <vt:lpstr>Machine-2-Machine using ReST</vt:lpstr>
      <vt:lpstr>ReST Service Test Harness</vt:lpstr>
      <vt:lpstr>API specification</vt:lpstr>
      <vt:lpstr>Government Tidal API</vt:lpstr>
      <vt:lpstr>Sprint 1 Development planning</vt:lpstr>
      <vt:lpstr>Sprint 2 – First prototype</vt:lpstr>
      <vt:lpstr>Sprint 3 – Integrated system</vt:lpstr>
      <vt:lpstr>Data Flow Diagrams</vt:lpstr>
      <vt:lpstr>Exercise: A DFD for Southampton Port</vt:lpstr>
      <vt:lpstr>The key information </vt:lpstr>
    </vt:vector>
  </TitlesOfParts>
  <Company>Northern Telecom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 OEM Tour 20 May 1999</dc:title>
  <dc:subject>positioning the new Nortel+Bay Networks</dc:subject>
  <dc:creator>barlier</dc:creator>
  <cp:lastModifiedBy>Craig Gallen</cp:lastModifiedBy>
  <cp:revision>1082</cp:revision>
  <cp:lastPrinted>2018-01-03T17:01:30Z</cp:lastPrinted>
  <dcterms:created xsi:type="dcterms:W3CDTF">1999-06-01T17:11:58Z</dcterms:created>
  <dcterms:modified xsi:type="dcterms:W3CDTF">2021-09-27T16:28:46Z</dcterms:modified>
</cp:coreProperties>
</file>