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</p:sldMasterIdLst>
  <p:sldIdLst>
    <p:sldId id="256" r:id="rId2"/>
    <p:sldId id="257" r:id="rId3"/>
    <p:sldId id="266" r:id="rId4"/>
    <p:sldId id="273" r:id="rId5"/>
    <p:sldId id="268" r:id="rId6"/>
    <p:sldId id="267" r:id="rId7"/>
    <p:sldId id="288" r:id="rId8"/>
    <p:sldId id="283" r:id="rId9"/>
    <p:sldId id="272" r:id="rId10"/>
    <p:sldId id="285" r:id="rId11"/>
    <p:sldId id="287" r:id="rId12"/>
    <p:sldId id="289" r:id="rId13"/>
    <p:sldId id="277" r:id="rId14"/>
    <p:sldId id="284" r:id="rId15"/>
    <p:sldId id="281" r:id="rId16"/>
    <p:sldId id="28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28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290F-389E-49ED-9972-0BF3A81CF509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1373-F864-4864-92C7-9F45922E43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979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290F-389E-49ED-9972-0BF3A81CF509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1373-F864-4864-92C7-9F45922E43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3043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4204290F-389E-49ED-9972-0BF3A81CF509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F9D01373-F864-4864-92C7-9F45922E43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2597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290F-389E-49ED-9972-0BF3A81CF509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1373-F864-4864-92C7-9F45922E43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904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04290F-389E-49ED-9972-0BF3A81CF509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D01373-F864-4864-92C7-9F45922E43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3542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290F-389E-49ED-9972-0BF3A81CF509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1373-F864-4864-92C7-9F45922E43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670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290F-389E-49ED-9972-0BF3A81CF509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1373-F864-4864-92C7-9F45922E43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2130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290F-389E-49ED-9972-0BF3A81CF509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1373-F864-4864-92C7-9F45922E43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121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290F-389E-49ED-9972-0BF3A81CF509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1373-F864-4864-92C7-9F45922E43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9218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290F-389E-49ED-9972-0BF3A81CF509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1373-F864-4864-92C7-9F45922E43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091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290F-389E-49ED-9972-0BF3A81CF509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1373-F864-4864-92C7-9F45922E43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9482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4204290F-389E-49ED-9972-0BF3A81CF509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F9D01373-F864-4864-92C7-9F45922E43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98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4B3A732-BD30-43B3-B22F-86F941907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5978F0-8D3C-4B12-B071-F1254173E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1600"/>
            <a:ext cx="12192000" cy="411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46B85B-05FE-4A49-9248-A43F3F59EB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59" y="1693334"/>
            <a:ext cx="8821199" cy="3471334"/>
          </a:xfrm>
        </p:spPr>
        <p:txBody>
          <a:bodyPr anchor="ctr">
            <a:normAutofit/>
          </a:bodyPr>
          <a:lstStyle/>
          <a:p>
            <a:pPr algn="l"/>
            <a:r>
              <a:rPr lang="en-GB" sz="8000"/>
              <a:t>HarbourMaster</a:t>
            </a:r>
          </a:p>
        </p:txBody>
      </p:sp>
    </p:spTree>
    <p:extLst>
      <p:ext uri="{BB962C8B-B14F-4D97-AF65-F5344CB8AC3E}">
        <p14:creationId xmlns:p14="http://schemas.microsoft.com/office/powerpoint/2010/main" val="133627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BB303-AE3B-4DB5-A73A-771483E44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our system fits overall/ SHIP </a:t>
            </a:r>
            <a:r>
              <a:rPr lang="en-GB" dirty="0" err="1"/>
              <a:t>dEPARTURE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7D266-580D-4301-AB1A-43F96099E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the ship is ready to depart, we need to be contacted/ made aware after the services have been carried out. ( amended schedule set to ‘awaiting departure’ which will flag this up to our pilots)</a:t>
            </a:r>
          </a:p>
          <a:p>
            <a:r>
              <a:rPr lang="en-GB" dirty="0"/>
              <a:t>We then update schedule when a ship has been moved out of the dock so that it can be moved to a ‘completed’ state and then is no longer shown on a ‘live’ list of ships.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3357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1FFC0-0619-40AC-A34B-369815355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 USE CASES identified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EAB2D-7699-42ED-9AC0-1450A2472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GB" dirty="0" err="1"/>
              <a:t>ReST</a:t>
            </a:r>
            <a:r>
              <a:rPr lang="en-GB" dirty="0"/>
              <a:t> interface which allows for ship captain/owner to book a berthing after ship has been scheduled.</a:t>
            </a:r>
          </a:p>
          <a:p>
            <a:pPr>
              <a:buFontTx/>
              <a:buChar char="-"/>
            </a:pPr>
            <a:r>
              <a:rPr lang="en-GB" dirty="0"/>
              <a:t>Able to pull and check a ship UUID  &amp; </a:t>
            </a:r>
            <a:r>
              <a:rPr lang="en-GB" dirty="0" err="1"/>
              <a:t>AISand</a:t>
            </a:r>
            <a:r>
              <a:rPr lang="en-GB" dirty="0"/>
              <a:t> location which allows pilots to identify the boat they need to board and dock/berth.</a:t>
            </a:r>
          </a:p>
          <a:p>
            <a:pPr>
              <a:buFontTx/>
              <a:buChar char="-"/>
            </a:pPr>
            <a:r>
              <a:rPr lang="en-GB" dirty="0"/>
              <a:t>Tidal API needs to return 6-day cycle of future high and low tides and return Boolean high/ low which is then used by the port schedule (make sure larger ships cannot be booked through on low tide)</a:t>
            </a:r>
          </a:p>
          <a:p>
            <a:pPr>
              <a:buFontTx/>
              <a:buChar char="-"/>
            </a:pPr>
            <a:r>
              <a:rPr lang="en-GB" dirty="0"/>
              <a:t>---</a:t>
            </a:r>
          </a:p>
          <a:p>
            <a:r>
              <a:rPr lang="en-GB" dirty="0"/>
              <a:t>Bookings for Pilotage – Appointment scheduling</a:t>
            </a:r>
          </a:p>
          <a:p>
            <a:r>
              <a:rPr lang="en-GB" dirty="0"/>
              <a:t>Destination Berths- Appointment scheduling </a:t>
            </a:r>
          </a:p>
          <a:p>
            <a:r>
              <a:rPr lang="en-GB" dirty="0"/>
              <a:t>(mentioned in previous slides)</a:t>
            </a:r>
          </a:p>
          <a:p>
            <a:pPr>
              <a:buFontTx/>
              <a:buChar char="-"/>
            </a:pPr>
            <a:endParaRPr lang="en-GB" dirty="0"/>
          </a:p>
          <a:p>
            <a:pPr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4511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F0FC1-CDC6-4DB3-8BFE-13E77D0C8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GB" dirty="0"/>
              <a:t>TEST PLAN/ HARNESS</a:t>
            </a:r>
          </a:p>
        </p:txBody>
      </p:sp>
      <p:pic>
        <p:nvPicPr>
          <p:cNvPr id="1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734EC309-A915-4A02-AD13-F7B6033894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615" r="1354" b="-2"/>
          <a:stretch/>
        </p:blipFill>
        <p:spPr>
          <a:xfrm>
            <a:off x="483" y="1822028"/>
            <a:ext cx="4342417" cy="5035972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7556920-59C2-4A1E-84F5-114E79975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2025" y="2011680"/>
            <a:ext cx="6524625" cy="4206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Testing to make sure each use case works independently.</a:t>
            </a:r>
          </a:p>
          <a:p>
            <a:pPr marL="0" indent="0">
              <a:buNone/>
            </a:pPr>
            <a:r>
              <a:rPr lang="en-GB" dirty="0"/>
              <a:t>Use dummy data for those that rely on other teams’ API.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2189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8DB6C-0D89-4E88-B72A-887C7BA64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non functional feature </a:t>
            </a:r>
            <a:r>
              <a:rPr lang="en-GB" dirty="0" err="1"/>
              <a:t>req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3AB52-F9D1-42A2-A00E-323D4B1CD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Banking (berthing fees) we may add in ability for this to be paid to us separately as a sub-service, but this will likely be added to the invoice sent to the ship owner.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Extensive admin privileges – Access to captains/ owners/ port owners and other services will need different levels of access.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Ship exceptions*</a:t>
            </a:r>
          </a:p>
          <a:p>
            <a:pPr marL="0" indent="0">
              <a:buNone/>
            </a:pPr>
            <a:r>
              <a:rPr lang="en-GB" dirty="0"/>
              <a:t>Does the ship need to be piloted? (Yachts/ small boats)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7534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A1609-F25D-480C-BF34-47D352E29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Classifying if a ship needs to be piloted (booking schedule)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A8B34-CA41-4492-9F38-BC3E11C80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Classification- (taken from </a:t>
            </a:r>
            <a:r>
              <a:rPr lang="en-GB" dirty="0" err="1"/>
              <a:t>soton</a:t>
            </a:r>
            <a:r>
              <a:rPr lang="en-GB" dirty="0"/>
              <a:t> port)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If a ship has 12 passengers &amp; ship length is more than 20m OR</a:t>
            </a:r>
          </a:p>
          <a:p>
            <a:pPr marL="0" indent="0">
              <a:buNone/>
            </a:pPr>
            <a:r>
              <a:rPr lang="en-GB" dirty="0"/>
              <a:t>If the ship length is greater than 61m then Pilot required</a:t>
            </a:r>
          </a:p>
          <a:p>
            <a:pPr marL="0" indent="0">
              <a:buNone/>
            </a:pPr>
            <a:r>
              <a:rPr lang="en-GB" dirty="0"/>
              <a:t>(Boolean Y/N to check against AIS/ Ship identity information )</a:t>
            </a:r>
          </a:p>
          <a:p>
            <a:pPr marL="0" indent="0">
              <a:buNone/>
            </a:pPr>
            <a:r>
              <a:rPr lang="en-GB" dirty="0"/>
              <a:t>(IF STATEMENT)</a:t>
            </a:r>
          </a:p>
        </p:txBody>
      </p:sp>
    </p:spTree>
    <p:extLst>
      <p:ext uri="{BB962C8B-B14F-4D97-AF65-F5344CB8AC3E}">
        <p14:creationId xmlns:p14="http://schemas.microsoft.com/office/powerpoint/2010/main" val="266298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65F69-9173-439B-96E0-EF4957176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GB" dirty="0"/>
              <a:t>Technology evaluations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67A3E-5324-4185-989D-D8781030F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012" y="2162151"/>
            <a:ext cx="6524625" cy="4206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err="1"/>
              <a:t>Github</a:t>
            </a:r>
            <a:r>
              <a:rPr lang="en-GB" dirty="0"/>
              <a:t> actions/ joint environment/ continuous deployment to cloud.</a:t>
            </a:r>
          </a:p>
          <a:p>
            <a:pPr marL="0" indent="0">
              <a:buNone/>
            </a:pPr>
            <a:r>
              <a:rPr lang="en-GB" dirty="0"/>
              <a:t>Docker container so other people can access.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Junit- testing working with Maven</a:t>
            </a:r>
          </a:p>
          <a:p>
            <a:pPr marL="0" indent="0">
              <a:buNone/>
            </a:pPr>
            <a:r>
              <a:rPr lang="en-GB" dirty="0"/>
              <a:t>Jersey/ Spring TBD</a:t>
            </a:r>
          </a:p>
          <a:p>
            <a:pPr marL="0" indent="0">
              <a:buNone/>
            </a:pPr>
            <a:r>
              <a:rPr lang="en-GB" dirty="0"/>
              <a:t>MYSQL- database</a:t>
            </a:r>
          </a:p>
          <a:p>
            <a:pPr marL="0" indent="0">
              <a:buNone/>
            </a:pPr>
            <a:r>
              <a:rPr lang="en-GB" dirty="0"/>
              <a:t>JSP’s for frontend.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1032" name="Picture 8" descr="JUnit · GitHub">
            <a:extLst>
              <a:ext uri="{FF2B5EF4-FFF2-40B4-BE49-F238E27FC236}">
                <a16:creationId xmlns:a16="http://schemas.microsoft.com/office/drawing/2014/main" id="{6E2C354F-17CC-45BF-A1B4-89164B5A4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8099" y="3153981"/>
            <a:ext cx="1508760" cy="1508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 practical introduction to Docker containers | Red Hat Developer">
            <a:extLst>
              <a:ext uri="{FF2B5EF4-FFF2-40B4-BE49-F238E27FC236}">
                <a16:creationId xmlns:a16="http://schemas.microsoft.com/office/drawing/2014/main" id="{96672378-E0A9-4AC1-9984-8925FCCC5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8687" y="4428456"/>
            <a:ext cx="2167708" cy="1792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GitHub Actions · GitHub">
            <a:extLst>
              <a:ext uri="{FF2B5EF4-FFF2-40B4-BE49-F238E27FC236}">
                <a16:creationId xmlns:a16="http://schemas.microsoft.com/office/drawing/2014/main" id="{B59C88AA-3270-4A4B-8BAD-C0DF6EA1B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78" y="2199769"/>
            <a:ext cx="1950769" cy="1950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1380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FCADE-80FE-4EE8-95E0-B3791F058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4" y="284176"/>
            <a:ext cx="3886199" cy="1508760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Github</a:t>
            </a:r>
            <a:r>
              <a:rPr lang="en-GB" dirty="0"/>
              <a:t> project/ actions</a:t>
            </a: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94D45AE-1E70-46DE-8CEB-37E01B080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3120" y="0"/>
            <a:ext cx="754888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44AD36-4F46-4173-8A18-BA4C2267A9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283" y="0"/>
            <a:ext cx="4027471" cy="394895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3539DD-E1C4-4E3A-8663-665F5FFB7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264" y="1481464"/>
            <a:ext cx="3579717" cy="106496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EDEE670-2A62-4487-B887-E9EE53644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84592" y="0"/>
            <a:ext cx="3107408" cy="282891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91C101-B43C-419E-8197-06D7E53B5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284" y="4109826"/>
            <a:ext cx="4016442" cy="274817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BAE892B-B008-4202-A3A4-E2280B0A0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99034" y="2989781"/>
            <a:ext cx="3092966" cy="38682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223332-E989-4BE3-B6EB-20A8F63F1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0289" y="4354599"/>
            <a:ext cx="2459976" cy="115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46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/>
              <a:schemeClr val="bg2">
                <a:shade val="91000"/>
                <a:satMod val="105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3E75778-8865-451E-A418-58B337FE5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828AE3-FA58-43DF-B083-6AA3C102A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85D21D-38FA-412A-9C90-A54CEC628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1914860"/>
            <a:ext cx="10905066" cy="247425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4400" spc="150">
                <a:solidFill>
                  <a:schemeClr val="tx1"/>
                </a:solidFill>
              </a:rPr>
              <a:t>1st sprint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AF9CD9-31C2-43D9-9F5C-A0E097262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5668" cy="2286000"/>
          </a:xfrm>
          <a:prstGeom prst="rect">
            <a:avLst/>
          </a:prstGeom>
          <a:solidFill>
            <a:schemeClr val="bg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A57A26-ECBF-4A8A-B307-41F0BDD94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2195668" cy="482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9125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937E6D20-479A-4FAB-99FD-CB9355D67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63897BD-3FEE-4148-905C-EFBE4781E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CB08BD3-67C7-4273-9EA7-07733AA54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3982720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746A3D-8796-4EB7-8779-8BB7C079F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59" y="4119880"/>
            <a:ext cx="11471565" cy="17393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6000" spc="150"/>
              <a:t>Topics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830092F-F110-4A3C-A5BA-262D4A098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54571" y="616626"/>
            <a:ext cx="4158191" cy="31826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739C0368-6374-47B3-88FB-CAE842683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304" y="1666087"/>
            <a:ext cx="3514725" cy="1063204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436B355D-681C-4477-ACD2-2C2DF3508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6434" y="616626"/>
            <a:ext cx="4158191" cy="31826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C5BB7B6-D200-4B10-8477-4906372EF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776" y="1632991"/>
            <a:ext cx="3503506" cy="125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520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5F9F5EB8-AB42-47FD-8F4A-176C0A4B1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A758F27-EB0A-4675-AACF-0CD47C9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03282-C61E-4C57-9C1A-9E10807FB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5304675"/>
            <a:ext cx="10905065" cy="6626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2800" spc="150">
                <a:solidFill>
                  <a:schemeClr val="tx2"/>
                </a:solidFill>
              </a:rPr>
              <a:t>DFD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FDF506A-FD4E-4BBC-A10A-DEB94F9BA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732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3BF61F-6FE6-4775-8191-FAE90F0A73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9151" y="494988"/>
            <a:ext cx="7381232" cy="4720479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3571FB1B-4FFC-43D6-8121-390B3A44E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3369"/>
            <a:ext cx="12192000" cy="4846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694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CF2D3-A8EF-4FD2-80C7-518703086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EPIC/ STORY/ 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F197C-CBCF-45B5-9786-CD1B66963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Epic- entire  DFD</a:t>
            </a:r>
          </a:p>
          <a:p>
            <a:r>
              <a:rPr lang="en-GB" dirty="0"/>
              <a:t>Further Epic- highlighted green, our area/ which systems we interact with.</a:t>
            </a:r>
          </a:p>
          <a:p>
            <a:r>
              <a:rPr lang="en-GB" dirty="0"/>
              <a:t>Story- each of the nodes (ship arrival process/ Ship departure process)</a:t>
            </a:r>
          </a:p>
          <a:p>
            <a:r>
              <a:rPr lang="en-GB" dirty="0"/>
              <a:t>Features- capabilities of those nodes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5278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DDA59-A444-400E-BB13-790332D48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GB" dirty="0"/>
              <a:t>Our System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D3E432-4867-41C0-916B-A9062B31A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98" y="2322902"/>
            <a:ext cx="6130569" cy="2742163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6B272D4-B59F-41B1-B0E1-B1B3F6D9F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5120" y="2072640"/>
            <a:ext cx="2592806" cy="3688080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Ship locations </a:t>
            </a:r>
            <a:r>
              <a:rPr lang="en-GB" sz="1800" dirty="0"/>
              <a:t>-Detected actual AIS location of ship.</a:t>
            </a:r>
          </a:p>
          <a:p>
            <a:r>
              <a:rPr lang="en-GB" sz="1800" dirty="0"/>
              <a:t>Bookings for Pilotage- Rest Client interface for Captain/ Owner </a:t>
            </a:r>
          </a:p>
          <a:p>
            <a:r>
              <a:rPr lang="en-GB" sz="1800" dirty="0"/>
              <a:t>Destination Berths- access port schedule (Port owners ABP system) and update ‘vessel alongside’</a:t>
            </a:r>
          </a:p>
          <a:p>
            <a:r>
              <a:rPr lang="en-GB" sz="1800" dirty="0"/>
              <a:t>Tides- </a:t>
            </a:r>
            <a:r>
              <a:rPr lang="en-GB" sz="1800" dirty="0" err="1"/>
              <a:t>Admirality</a:t>
            </a:r>
            <a:r>
              <a:rPr lang="en-GB" sz="1800" dirty="0"/>
              <a:t> API to access high/ low tides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20241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F9F5EB8-AB42-47FD-8F4A-176C0A4B1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758F27-EB0A-4675-AACF-0CD47C9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D85C9C-D64F-47EC-9D49-1F7F3F864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5304675"/>
            <a:ext cx="10905065" cy="6626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2800" spc="150">
                <a:solidFill>
                  <a:schemeClr val="tx2"/>
                </a:solidFill>
              </a:rPr>
              <a:t>Sequence Diagram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DF506A-FD4E-4BBC-A10A-DEB94F9BA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732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E2AB336-3C0B-445F-B270-AF4E6E004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320" y="494988"/>
            <a:ext cx="7547815" cy="472047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571FB1B-4FFC-43D6-8121-390B3A44E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3369"/>
            <a:ext cx="12192000" cy="4846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737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5D594-E54E-491B-9C97-E813E1035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How we interact with the other systems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B540D-2120-42DC-ADE7-BF4A6C0C8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779" y="2034540"/>
            <a:ext cx="9784080" cy="42062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We need to be able to access the </a:t>
            </a:r>
            <a:r>
              <a:rPr lang="en-GB" b="1" dirty="0"/>
              <a:t>Port Schedule </a:t>
            </a:r>
            <a:r>
              <a:rPr lang="en-GB" dirty="0"/>
              <a:t>so that we can confirm/ modify the schedule as the ships are being piloted in/out of berthing.</a:t>
            </a:r>
          </a:p>
          <a:p>
            <a:pPr marL="0" indent="0">
              <a:buNone/>
            </a:pPr>
            <a:r>
              <a:rPr lang="en-GB" dirty="0"/>
              <a:t>We need to know whether the ship is on schedule, has shown up so that we can get the Pilot over to the vessel.</a:t>
            </a:r>
          </a:p>
          <a:p>
            <a:pPr marL="0" indent="0">
              <a:buNone/>
            </a:pPr>
            <a:r>
              <a:rPr lang="en-GB" dirty="0"/>
              <a:t>We need to be able to identify the vessel (UUID + captain etc)</a:t>
            </a:r>
          </a:p>
          <a:p>
            <a:pPr marL="0" indent="0">
              <a:buNone/>
            </a:pPr>
            <a:r>
              <a:rPr lang="en-GB" dirty="0"/>
              <a:t>We also need to be able to have information available about the ship ( ship info- LOA, number of passengers etc)</a:t>
            </a:r>
          </a:p>
          <a:p>
            <a:pPr marL="0" indent="0">
              <a:buNone/>
            </a:pPr>
            <a:r>
              <a:rPr lang="en-GB" dirty="0"/>
              <a:t>---</a:t>
            </a:r>
          </a:p>
          <a:p>
            <a:pPr marL="0" indent="0">
              <a:buNone/>
            </a:pPr>
            <a:r>
              <a:rPr lang="en-GB" dirty="0"/>
              <a:t>The  Tidal API that is a part of our system will need to be used in the berth booking schedule for the port owners as we can only take in large vessels at high tide.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6119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2AE7-8502-4D08-BB93-424D78BD2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our system fits overall/ SHIP ARRIVAL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459DE-64C2-44B5-AFB0-A840809EB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We are heavily reliant on then Port Owner ABP system of the port schedule in the grand scheme of things –</a:t>
            </a:r>
          </a:p>
          <a:p>
            <a:r>
              <a:rPr lang="en-GB" dirty="0"/>
              <a:t>When a Berth has been ordered*  (Berthing reference – provide berth destination to Pilot)</a:t>
            </a:r>
          </a:p>
          <a:p>
            <a:r>
              <a:rPr lang="en-GB" dirty="0"/>
              <a:t>When ship arrives and has a berthing reference- we then use vessel position (AIS?) or pilot-docking area for pilot to board the ship and berth the ship</a:t>
            </a:r>
          </a:p>
          <a:p>
            <a:r>
              <a:rPr lang="en-GB" dirty="0"/>
              <a:t>-We then confirm when the ship has been docked (vessel alongside port)</a:t>
            </a:r>
          </a:p>
          <a:p>
            <a:endParaRPr lang="en-GB" dirty="0"/>
          </a:p>
          <a:p>
            <a:r>
              <a:rPr lang="en-GB" dirty="0"/>
              <a:t>Berthing time- port owners (reliant on our Tidal API)</a:t>
            </a:r>
          </a:p>
          <a:p>
            <a:r>
              <a:rPr lang="en-GB" dirty="0"/>
              <a:t>Destination Berth- reliant on schedule/ where the ship will fit.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07469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596</TotalTime>
  <Words>758</Words>
  <Application>Microsoft Office PowerPoint</Application>
  <PresentationFormat>Widescreen</PresentationFormat>
  <Paragraphs>75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Corbel</vt:lpstr>
      <vt:lpstr>Wingdings</vt:lpstr>
      <vt:lpstr>Banded</vt:lpstr>
      <vt:lpstr>HarbourMaster</vt:lpstr>
      <vt:lpstr>1st sprint</vt:lpstr>
      <vt:lpstr>Topics</vt:lpstr>
      <vt:lpstr>DFD</vt:lpstr>
      <vt:lpstr>EPIC/ STORY/ FEATURE</vt:lpstr>
      <vt:lpstr>Our System</vt:lpstr>
      <vt:lpstr>Sequence Diagram</vt:lpstr>
      <vt:lpstr>How we interact with the other systems </vt:lpstr>
      <vt:lpstr>How our system fits overall/ SHIP ARRIVAL</vt:lpstr>
      <vt:lpstr>How our system fits overall/ SHIP dEPARTURE</vt:lpstr>
      <vt:lpstr>Initial USE CASES identified</vt:lpstr>
      <vt:lpstr>TEST PLAN/ HARNESS</vt:lpstr>
      <vt:lpstr>non functional feature req</vt:lpstr>
      <vt:lpstr>Classifying if a ship needs to be piloted (booking schedule)</vt:lpstr>
      <vt:lpstr>Technology evaluations</vt:lpstr>
      <vt:lpstr>Github project/ actions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HarbourMaster</dc:title>
  <dc:creator>Jake Ashton</dc:creator>
  <cp:lastModifiedBy>Jake Ashton</cp:lastModifiedBy>
  <cp:revision>9</cp:revision>
  <dcterms:created xsi:type="dcterms:W3CDTF">2021-10-09T14:05:53Z</dcterms:created>
  <dcterms:modified xsi:type="dcterms:W3CDTF">2021-10-20T18:54:43Z</dcterms:modified>
</cp:coreProperties>
</file>