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7"/>
  </p:notesMasterIdLst>
  <p:handoutMasterIdLst>
    <p:handoutMasterId r:id="rId18"/>
  </p:handoutMasterIdLst>
  <p:sldIdLst>
    <p:sldId id="256" r:id="rId5"/>
    <p:sldId id="257" r:id="rId6"/>
    <p:sldId id="258" r:id="rId7"/>
    <p:sldId id="267" r:id="rId8"/>
    <p:sldId id="268" r:id="rId9"/>
    <p:sldId id="260" r:id="rId10"/>
    <p:sldId id="261" r:id="rId11"/>
    <p:sldId id="262" r:id="rId12"/>
    <p:sldId id="263" r:id="rId13"/>
    <p:sldId id="264" r:id="rId14"/>
    <p:sldId id="265" r:id="rId15"/>
    <p:sldId id="266" r:id="rId16"/>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28" autoAdjust="0"/>
  </p:normalViewPr>
  <p:slideViewPr>
    <p:cSldViewPr snapToGrid="0">
      <p:cViewPr varScale="1">
        <p:scale>
          <a:sx n="142" d="100"/>
          <a:sy n="142"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75D0BB-3EF5-4E14-9E8B-1F3FF6F790BA}"/>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GB" sz="1400" b="0" i="0" u="none" strike="noStrike" kern="1200" cap="none" spc="0" baseline="0">
              <a:solidFill>
                <a:srgbClr val="FFFFFF"/>
              </a:solidFill>
              <a:uFillTx/>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D1BEF52C-72C9-48E4-BE3F-9DDF9420E10E}"/>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GB" sz="1400" b="0" i="0" u="none" strike="noStrike" kern="1200" cap="none" spc="0" baseline="0">
              <a:solidFill>
                <a:srgbClr val="FFFFFF"/>
              </a:solidFill>
              <a:uFillTx/>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1D84E7CB-DBB4-4699-9656-993E90462F6A}"/>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1" compatLnSpc="0">
            <a:noAutofit/>
          </a:bodyPr>
          <a:lstStyle/>
          <a:p>
            <a:pPr marL="0" marR="0" lvl="0" indent="0" algn="ct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GB" sz="1400" b="0" i="0" u="none" strike="noStrike" kern="1200" cap="none" spc="0" baseline="0">
              <a:solidFill>
                <a:srgbClr val="FFFFFF"/>
              </a:solidFill>
              <a:uFillTx/>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9A0544A1-DA7A-4603-9363-BBF20B1BB731}"/>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2972FB3A-D2DC-496B-95CE-E64B2F89E163}" type="slidenum">
              <a:t>‹#›</a:t>
            </a:fld>
            <a:endParaRPr lang="en-GB" sz="1400" b="0" i="0" u="none" strike="noStrike" kern="1200" cap="none" spc="0" baseline="0">
              <a:solidFill>
                <a:srgbClr val="FFFFFF"/>
              </a:solidFill>
              <a:uFillTx/>
              <a:latin typeface="Liberation Sans" pitchFamily="18"/>
              <a:ea typeface="DejaVu Sans" pitchFamily="2"/>
              <a:cs typeface="DejaVu Sans" pitchFamily="2"/>
            </a:endParaRPr>
          </a:p>
        </p:txBody>
      </p:sp>
    </p:spTree>
    <p:extLst>
      <p:ext uri="{BB962C8B-B14F-4D97-AF65-F5344CB8AC3E}">
        <p14:creationId xmlns:p14="http://schemas.microsoft.com/office/powerpoint/2010/main" val="512060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05DF8-6368-4AEF-B4AA-B9C95F9ED225}"/>
              </a:ext>
            </a:extLst>
          </p:cNvPr>
          <p:cNvSpPr>
            <a:spLocks noGrp="1" noRot="1" noChangeAspect="1"/>
          </p:cNvSpPr>
          <p:nvPr>
            <p:ph type="sldImg" idx="2"/>
          </p:nvPr>
        </p:nvSpPr>
        <p:spPr>
          <a:xfrm>
            <a:off x="215999" y="812517"/>
            <a:ext cx="7127281" cy="4008958"/>
          </a:xfrm>
          <a:prstGeom prst="rect">
            <a:avLst/>
          </a:prstGeom>
          <a:noFill/>
          <a:ln>
            <a:noFill/>
            <a:prstDash val="solid"/>
          </a:ln>
        </p:spPr>
      </p:sp>
      <p:sp>
        <p:nvSpPr>
          <p:cNvPr id="3" name="Notes Placeholder 2">
            <a:extLst>
              <a:ext uri="{FF2B5EF4-FFF2-40B4-BE49-F238E27FC236}">
                <a16:creationId xmlns:a16="http://schemas.microsoft.com/office/drawing/2014/main" id="{507FFB2B-5947-4A98-AB60-A870EC9C9DDB}"/>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GB"/>
          </a:p>
        </p:txBody>
      </p:sp>
      <p:sp>
        <p:nvSpPr>
          <p:cNvPr id="4" name="Header Placeholder 3">
            <a:extLst>
              <a:ext uri="{FF2B5EF4-FFF2-40B4-BE49-F238E27FC236}">
                <a16:creationId xmlns:a16="http://schemas.microsoft.com/office/drawing/2014/main" id="{C5A8D060-5EC9-4D0B-841B-419CDD0C8D38}"/>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5" name="Date Placeholder 4">
            <a:extLst>
              <a:ext uri="{FF2B5EF4-FFF2-40B4-BE49-F238E27FC236}">
                <a16:creationId xmlns:a16="http://schemas.microsoft.com/office/drawing/2014/main" id="{DD9103E8-168F-4137-82F6-F5E26ECB2198}"/>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6" name="Footer Placeholder 5">
            <a:extLst>
              <a:ext uri="{FF2B5EF4-FFF2-40B4-BE49-F238E27FC236}">
                <a16:creationId xmlns:a16="http://schemas.microsoft.com/office/drawing/2014/main" id="{FF6714D8-4460-442F-9933-DD44D7FC3B70}"/>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7" name="Slide Number Placeholder 6">
            <a:extLst>
              <a:ext uri="{FF2B5EF4-FFF2-40B4-BE49-F238E27FC236}">
                <a16:creationId xmlns:a16="http://schemas.microsoft.com/office/drawing/2014/main" id="{2AEFD5AF-5C6C-4B75-A39A-3581CBDBB00C}"/>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fld id="{24179121-F82A-4EA3-8EE7-2D4FCA74785B}" type="slidenum">
              <a:t>‹#›</a:t>
            </a:fld>
            <a:endParaRPr lang="en-GB"/>
          </a:p>
        </p:txBody>
      </p:sp>
    </p:spTree>
    <p:extLst>
      <p:ext uri="{BB962C8B-B14F-4D97-AF65-F5344CB8AC3E}">
        <p14:creationId xmlns:p14="http://schemas.microsoft.com/office/powerpoint/2010/main" val="420775139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GB"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F050E70-8989-42EF-A224-4B6186D5FAD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74D670A-6380-4E17-8D4B-0E2BA5E2B4F7}" type="slidenum">
              <a:t>1</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DC6A8FE3-9E60-4E1B-91C8-8CBB7BE9DEBC}"/>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C86110E5-EE31-40F3-A631-59F1AABE08CA}"/>
              </a:ext>
            </a:extLst>
          </p:cNvPr>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42C1C3F-7D38-4A99-B39A-926633B48FC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F1C4184-92DE-4C5A-9519-0F171E713173}" type="slidenum">
              <a:t>10</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4F256E5F-5934-434B-9E68-780642B7A4E9}"/>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1F41F13-8C14-4021-B022-13513907DD6F}"/>
              </a:ext>
            </a:extLst>
          </p:cNvPr>
          <p:cNvSpPr txBox="1">
            <a:spLocks noGrp="1"/>
          </p:cNvSpPr>
          <p:nvPr>
            <p:ph type="body" sz="quarter" idx="1"/>
          </p:nvPr>
        </p:nvSpPr>
        <p:spPr/>
        <p:txBody>
          <a:bodyPr/>
          <a:lstStyle/>
          <a:p>
            <a:r>
              <a:rPr lang="en-GB" dirty="0"/>
              <a:t>So it goes without saying to actually deploy our software we need to meet a few requirements firstly it relies on the other companies APIS being completed and in working order. That we have past all of our tests successfully and that they return the expected results. With little to no unexpected behaviour as unexpected behaviour could lead to major hard to find errors later down the line.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BF24D72-08DF-4677-8C33-DD4440A07E5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41308EF-3B24-46CB-ACF1-50EA8ABD3A20}" type="slidenum">
              <a:t>11</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D25760F3-D2E2-4A96-BC0A-884990E15734}"/>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73D4C46E-72C1-4B4E-BBBA-79DE45554CE0}"/>
              </a:ext>
            </a:extLst>
          </p:cNvPr>
          <p:cNvSpPr txBox="1">
            <a:spLocks noGrp="1"/>
          </p:cNvSpPr>
          <p:nvPr>
            <p:ph type="body" sz="quarter" idx="1"/>
          </p:nvPr>
        </p:nvSpPr>
        <p:spPr/>
        <p:txBody>
          <a:bodyPr/>
          <a:lstStyle/>
          <a:p>
            <a:r>
              <a:rPr lang="en-GB" dirty="0"/>
              <a:t>Our plan is fairly simple even before we come to a full consensus with the other groups we plan to begin by working on the internal parts of our API. I.E. the parts that do not matter on agreements with the other companies. Then once we have all reach an consensus on these things we would begin working on our outward facing API calls. (we would be using dummy fake calls to imitate your API until the groups agree on a common DFD and everyone's jobs.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55330F1-F80C-42B2-A407-79DA9B0A516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35B09E5-B770-42D3-9115-6F50A445487C}" type="slidenum">
              <a:t>12</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EBA11D55-4182-4AAF-9C7A-B86E4B4EB0BE}"/>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1035010-1D85-4866-9FD6-44EFE92D28CE}"/>
              </a:ext>
            </a:extLst>
          </p:cNvPr>
          <p:cNvSpPr txBox="1">
            <a:spLocks noGrp="1"/>
          </p:cNvSpPr>
          <p:nvPr>
            <p:ph type="body" sz="quarter" idx="1"/>
          </p:nvPr>
        </p:nvSpPr>
        <p:spPr/>
        <p:txBody>
          <a:bodyPr/>
          <a:lstStyle/>
          <a:p>
            <a:r>
              <a:rPr lang="en-GB" dirty="0"/>
              <a:t>Implementing smart port technology is potentially very profitable for our company(s) as it would. Allow for our company to run with lower administration costs as we wouldn’t have to hire as many people to manage these soon to be automated systems along with allowing our company to provide some higher skilled jobs maintaining the system and making updates to the code as and when needed. Also hopefully by automating this and making use of wireless technology requests can be sent fast speeding up the whole process increasing the volume of ships we can process in one day increasing every companies profits.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B70DB1D-AE9B-414B-BA2E-660F90300A1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92D9282-D53E-49D3-8567-72C3C12DE3F5}" type="slidenum">
              <a:t>2</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FC587F3C-D8EF-4300-92DA-5FF4BCCFAEF8}"/>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1415EBA6-FB44-4E4D-B607-4C44ED4829E9}"/>
              </a:ext>
            </a:extLst>
          </p:cNvPr>
          <p:cNvSpPr txBox="1">
            <a:spLocks noGrp="1"/>
          </p:cNvSpPr>
          <p:nvPr>
            <p:ph type="body" sz="quarter" idx="1"/>
          </p:nvPr>
        </p:nvSpPr>
        <p:spPr/>
        <p:txBody>
          <a:bodyPr/>
          <a:lstStyle/>
          <a:p>
            <a:r>
              <a:rPr lang="en-GB" dirty="0"/>
              <a:t>So from our perspective here is how we would imagine our jobs. Managing and checking the tides for each ship incoming and going out of port, Piloting each ship in and out. Making contact with Port masters to get their booking schedule for berths and ships and having a open API request for the ship liner to make contact with us once they are ready to come into and leave port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8E069A2-2B03-41B0-BB2D-E9DA2F4780B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2B56C6-78FE-42D9-9D87-312D7DAF5C11}" type="slidenum">
              <a:t>3</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E6ECD387-C397-4217-9EF3-F7BD8A7E2B26}"/>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9CB860F-24CB-4035-9B6D-8A18D04D558F}"/>
              </a:ext>
            </a:extLst>
          </p:cNvPr>
          <p:cNvSpPr txBox="1">
            <a:spLocks noGrp="1"/>
          </p:cNvSpPr>
          <p:nvPr>
            <p:ph type="body" sz="quarter"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GB" dirty="0"/>
              <a:t>So here is our DFD. This is still potentially subject to minor changes, based upon where the group finally agree where each companies responsibilities begins and ends. As from what we understand it, the port master would book ships and assign the berths they would stop at. We would then get a list of books from them and assign pilots to each ship booking. Wait for the ship to contact us when it’s ready to come into port and check it against the booking list. Bringing it into port and to the destination berth if it has a booking and the tides are right. Raising a valid exception if these conditions aren’t met. The ship would then be piloted out of port once the stevedores at the port finished with job. Then we would collect payment.</a:t>
            </a:r>
          </a:p>
        </p:txBody>
      </p:sp>
      <p:sp>
        <p:nvSpPr>
          <p:cNvPr id="4" name="Slide Number Placeholder 3"/>
          <p:cNvSpPr>
            <a:spLocks noGrp="1"/>
          </p:cNvSpPr>
          <p:nvPr>
            <p:ph type="sldNum" sz="quarter" idx="5"/>
          </p:nvPr>
        </p:nvSpPr>
        <p:spPr/>
        <p:txBody>
          <a:bodyPr/>
          <a:lstStyle/>
          <a:p>
            <a:pPr lvl="0"/>
            <a:fld id="{24179121-F82A-4EA3-8EE7-2D4FCA74785B}" type="slidenum">
              <a:rPr lang="en-GB" smtClean="0"/>
              <a:t>4</a:t>
            </a:fld>
            <a:endParaRPr lang="en-GB"/>
          </a:p>
        </p:txBody>
      </p:sp>
    </p:spTree>
    <p:extLst>
      <p:ext uri="{BB962C8B-B14F-4D97-AF65-F5344CB8AC3E}">
        <p14:creationId xmlns:p14="http://schemas.microsoft.com/office/powerpoint/2010/main" val="270421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lvl="0"/>
            <a:fld id="{24179121-F82A-4EA3-8EE7-2D4FCA74785B}" type="slidenum">
              <a:rPr lang="en-GB" smtClean="0"/>
              <a:t>5</a:t>
            </a:fld>
            <a:endParaRPr lang="en-GB"/>
          </a:p>
        </p:txBody>
      </p:sp>
    </p:spTree>
    <p:extLst>
      <p:ext uri="{BB962C8B-B14F-4D97-AF65-F5344CB8AC3E}">
        <p14:creationId xmlns:p14="http://schemas.microsoft.com/office/powerpoint/2010/main" val="184016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4C6C288-FF29-436C-B0AB-8BBB58EDE99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379F105-23BE-43AA-8D64-E2A143F67798}" type="slidenum">
              <a:t>6</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BF5476DE-DCC0-4FB3-8D31-550AC118205A}"/>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CF7697F6-8644-4B56-959B-6A2C1D9697D0}"/>
              </a:ext>
            </a:extLst>
          </p:cNvPr>
          <p:cNvSpPr txBox="1">
            <a:spLocks noGrp="1"/>
          </p:cNvSpPr>
          <p:nvPr>
            <p:ph type="body" sz="quarter" idx="1"/>
          </p:nvPr>
        </p:nvSpPr>
        <p:spPr/>
        <p:txBody>
          <a:bodyPr>
            <a:spAutoFit/>
          </a:bodyPr>
          <a:lstStyle/>
          <a:p>
            <a:r>
              <a:rPr lang="en-GB" dirty="0"/>
              <a:t>For our system we would want to collect data from the port master API. About the booking and the ship details. Then wait for a ship to make contact with us through out API requesting to come into port. We would then cross reference this with the bookings we collected and if they are present let them in if not raise a relevant exception. If they have an appointment we would move onto checking the tides and trying steps to bring them into port.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074FBD2-2ECF-41F2-A45E-DF85A9DD7BE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353C6E5-D636-4B05-BC8C-B6BF14DD3C87}" type="slidenum">
              <a:t>7</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D6A1151E-5ACA-4951-9D31-978991D87CD5}"/>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F8D730B7-8BEC-4489-BD6E-B8BB0215E1DF}"/>
              </a:ext>
            </a:extLst>
          </p:cNvPr>
          <p:cNvSpPr txBox="1">
            <a:spLocks noGrp="1"/>
          </p:cNvSpPr>
          <p:nvPr>
            <p:ph type="body" sz="quarter" idx="1"/>
          </p:nvPr>
        </p:nvSpPr>
        <p:spPr/>
        <p:txBody>
          <a:bodyPr/>
          <a:lstStyle/>
          <a:p>
            <a:r>
              <a:rPr lang="en-GB" dirty="0"/>
              <a:t>Our Entity model is shown here and on a basic sense we would have a login system for each pilot and each pilot’s account would have a level training linked to them. i.e. piloting a small ferry likely isn’t the same as piloting a cruise liner and this would allow use to check and assign pilots based on their qualifications to pilot such vessels. Then each pilot would have a booking they are associated with. Where the start and end time of that booking represent the time for the ship to come into port and to leave port. Which each booking having a berth and ship object that would be used when cross referencing the tides next to the ship class to check if it can come in and for which berth we are taking the ship 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7B51341-A75B-4681-8E7E-18902A24C72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347CA48-3932-4512-BD96-40E6B68E2968}" type="slidenum">
              <a:t>8</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1C5FF8BA-CCC8-4F9B-BC63-A6E22CD1474F}"/>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F23D0604-55A8-4EB2-BEBA-FD688790F453}"/>
              </a:ext>
            </a:extLst>
          </p:cNvPr>
          <p:cNvSpPr txBox="1">
            <a:spLocks noGrp="1"/>
          </p:cNvSpPr>
          <p:nvPr>
            <p:ph type="body" sz="quarter"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D8EEB10-2EB8-4007-8793-873A73FED12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4209748-940B-4F17-9147-218519C48C2B}" type="slidenum">
              <a:t>9</a:t>
            </a:fld>
            <a:endParaRPr lang="en-GB"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E5ED65FA-E96B-4D65-812C-D1C814386900}"/>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8464420-A766-441E-9BE1-2EA172EEE20D}"/>
              </a:ext>
            </a:extLst>
          </p:cNvPr>
          <p:cNvSpPr txBox="1">
            <a:spLocks noGrp="1"/>
          </p:cNvSpPr>
          <p:nvPr>
            <p:ph type="body" sz="quarter" idx="1"/>
          </p:nvPr>
        </p:nvSpPr>
        <p:spPr/>
        <p:txBody>
          <a:bodyPr/>
          <a:lstStyle/>
          <a:p>
            <a:r>
              <a:rPr lang="en-GB" dirty="0"/>
              <a:t>Testing the API will be carried out on a cycle basis where we will implement a new feature and a series of tests for it. Running it through each of these tests checking to make sure it returns expected output aka “successfully”. Then once all the APIS where finished we would obviously want to run an initial test will all our APIS checking for errors and unexpected behaviour. Then once this was successful we could move onto trying to deploy our APIs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3530-BCC8-48AC-95BD-DA2DC5584461}"/>
              </a:ext>
            </a:extLst>
          </p:cNvPr>
          <p:cNvSpPr txBox="1">
            <a:spLocks noGrp="1"/>
          </p:cNvSpPr>
          <p:nvPr>
            <p:ph type="ctrTitle"/>
          </p:nvPr>
        </p:nvSpPr>
        <p:spPr>
          <a:xfrm>
            <a:off x="1260472" y="928692"/>
            <a:ext cx="7559673" cy="1973266"/>
          </a:xfrm>
        </p:spPr>
        <p:txBody>
          <a:bodyPr anchor="b"/>
          <a:lstStyle>
            <a:lvl1pPr>
              <a:defRPr lang="en-US"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2BC3BDF7-9E8D-474A-ABA7-016AE4D41325}"/>
              </a:ext>
            </a:extLst>
          </p:cNvPr>
          <p:cNvSpPr txBox="1">
            <a:spLocks noGrp="1"/>
          </p:cNvSpPr>
          <p:nvPr>
            <p:ph type="subTitle" idx="1"/>
          </p:nvPr>
        </p:nvSpPr>
        <p:spPr>
          <a:xfrm>
            <a:off x="1260472" y="2978145"/>
            <a:ext cx="7559673" cy="1370008"/>
          </a:xfrm>
        </p:spPr>
        <p:txBody>
          <a:bodyPr anchorCtr="1"/>
          <a:lstStyle>
            <a:lvl1pPr algn="ctr">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CB334714-D6D9-486F-85D5-98828A87D41E}"/>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65CAC35B-AAB5-4BDC-B578-19E6E67F5DC7}"/>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52034A6-4330-43E5-8CA4-1E9C8AB66FE6}"/>
              </a:ext>
            </a:extLst>
          </p:cNvPr>
          <p:cNvSpPr txBox="1">
            <a:spLocks noGrp="1"/>
          </p:cNvSpPr>
          <p:nvPr>
            <p:ph type="sldNum" sz="quarter" idx="8"/>
          </p:nvPr>
        </p:nvSpPr>
        <p:spPr/>
        <p:txBody>
          <a:bodyPr/>
          <a:lstStyle>
            <a:lvl1pPr>
              <a:defRPr/>
            </a:lvl1pPr>
          </a:lstStyle>
          <a:p>
            <a:pPr lvl="0"/>
            <a:fld id="{C8A57900-DB10-4430-975A-114227ADF3E5}" type="slidenum">
              <a:t>‹#›</a:t>
            </a:fld>
            <a:endParaRPr lang="en-GB"/>
          </a:p>
        </p:txBody>
      </p:sp>
    </p:spTree>
    <p:extLst>
      <p:ext uri="{BB962C8B-B14F-4D97-AF65-F5344CB8AC3E}">
        <p14:creationId xmlns:p14="http://schemas.microsoft.com/office/powerpoint/2010/main" val="258168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5325-27A0-43EC-A875-8B948604B9B8}"/>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BD6B36D8-B609-4D79-A7F9-3F2219F44AB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8F356F-971A-4F82-A9AF-8F335E18C202}"/>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0BBE05F9-9A83-4917-81A4-7F42A6188229}"/>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BB961F0-1A6D-4C73-8585-F55779A0FB89}"/>
              </a:ext>
            </a:extLst>
          </p:cNvPr>
          <p:cNvSpPr txBox="1">
            <a:spLocks noGrp="1"/>
          </p:cNvSpPr>
          <p:nvPr>
            <p:ph type="sldNum" sz="quarter" idx="8"/>
          </p:nvPr>
        </p:nvSpPr>
        <p:spPr/>
        <p:txBody>
          <a:bodyPr/>
          <a:lstStyle>
            <a:lvl1pPr>
              <a:defRPr/>
            </a:lvl1pPr>
          </a:lstStyle>
          <a:p>
            <a:pPr lvl="0"/>
            <a:fld id="{E4DEBB04-3807-4B1F-8668-66072AB1C203}" type="slidenum">
              <a:t>‹#›</a:t>
            </a:fld>
            <a:endParaRPr lang="en-GB"/>
          </a:p>
        </p:txBody>
      </p:sp>
    </p:spTree>
    <p:extLst>
      <p:ext uri="{BB962C8B-B14F-4D97-AF65-F5344CB8AC3E}">
        <p14:creationId xmlns:p14="http://schemas.microsoft.com/office/powerpoint/2010/main" val="351408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47C51-14B7-4558-9065-2343F096399D}"/>
              </a:ext>
            </a:extLst>
          </p:cNvPr>
          <p:cNvSpPr txBox="1">
            <a:spLocks noGrp="1"/>
          </p:cNvSpPr>
          <p:nvPr>
            <p:ph type="title" orient="vert"/>
          </p:nvPr>
        </p:nvSpPr>
        <p:spPr>
          <a:xfrm>
            <a:off x="7308854" y="809628"/>
            <a:ext cx="2266953" cy="4319589"/>
          </a:xfrm>
        </p:spPr>
        <p:txBody>
          <a:bodyPr vert="eaVert"/>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38E55AC3-883D-4DE1-8D54-AC294D362F02}"/>
              </a:ext>
            </a:extLst>
          </p:cNvPr>
          <p:cNvSpPr txBox="1">
            <a:spLocks noGrp="1"/>
          </p:cNvSpPr>
          <p:nvPr>
            <p:ph type="body" orient="vert" idx="1"/>
          </p:nvPr>
        </p:nvSpPr>
        <p:spPr>
          <a:xfrm>
            <a:off x="503240" y="809628"/>
            <a:ext cx="6653210" cy="431958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9902CE-CF04-4109-A4E7-877C58699C97}"/>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6440FA10-FEF5-45EE-A8D6-093D40FB613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97B2C0D-3B71-453A-941A-D12B60794396}"/>
              </a:ext>
            </a:extLst>
          </p:cNvPr>
          <p:cNvSpPr txBox="1">
            <a:spLocks noGrp="1"/>
          </p:cNvSpPr>
          <p:nvPr>
            <p:ph type="sldNum" sz="quarter" idx="8"/>
          </p:nvPr>
        </p:nvSpPr>
        <p:spPr/>
        <p:txBody>
          <a:bodyPr/>
          <a:lstStyle>
            <a:lvl1pPr>
              <a:defRPr/>
            </a:lvl1pPr>
          </a:lstStyle>
          <a:p>
            <a:pPr lvl="0"/>
            <a:fld id="{45648F62-CFA3-4AB7-909F-30285A48E443}" type="slidenum">
              <a:t>‹#›</a:t>
            </a:fld>
            <a:endParaRPr lang="en-GB"/>
          </a:p>
        </p:txBody>
      </p:sp>
    </p:spTree>
    <p:extLst>
      <p:ext uri="{BB962C8B-B14F-4D97-AF65-F5344CB8AC3E}">
        <p14:creationId xmlns:p14="http://schemas.microsoft.com/office/powerpoint/2010/main" val="109416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9D59-3D3F-4A83-AFDC-BBAD90DB5F1B}"/>
              </a:ext>
            </a:extLst>
          </p:cNvPr>
          <p:cNvSpPr txBox="1">
            <a:spLocks noGrp="1"/>
          </p:cNvSpPr>
          <p:nvPr>
            <p:ph type="ctrTitle"/>
          </p:nvPr>
        </p:nvSpPr>
        <p:spPr>
          <a:xfrm>
            <a:off x="1260472" y="928692"/>
            <a:ext cx="7559673" cy="1973266"/>
          </a:xfrm>
        </p:spPr>
        <p:txBody>
          <a:bodyPr anchor="b"/>
          <a:lstStyle>
            <a:lvl1pPr>
              <a:defRPr lang="en-US"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BA68AD35-BCEE-4212-AF04-72F60E7E1CFB}"/>
              </a:ext>
            </a:extLst>
          </p:cNvPr>
          <p:cNvSpPr txBox="1">
            <a:spLocks noGrp="1"/>
          </p:cNvSpPr>
          <p:nvPr>
            <p:ph type="subTitle" idx="1"/>
          </p:nvPr>
        </p:nvSpPr>
        <p:spPr>
          <a:xfrm>
            <a:off x="1260472" y="2978145"/>
            <a:ext cx="7559673" cy="1370008"/>
          </a:xfrm>
        </p:spPr>
        <p:txBody>
          <a:bodyPr anchorCtr="1"/>
          <a:lstStyle>
            <a:lvl1pPr algn="ctr">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C4C3B844-D528-4336-B734-9299B567AAC6}"/>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202E7BEA-C101-44EA-AF72-CF946BAA266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629F562-6B8E-4F1B-B601-38D0CFEB6BEA}"/>
              </a:ext>
            </a:extLst>
          </p:cNvPr>
          <p:cNvSpPr txBox="1">
            <a:spLocks noGrp="1"/>
          </p:cNvSpPr>
          <p:nvPr>
            <p:ph type="sldNum" sz="quarter" idx="8"/>
          </p:nvPr>
        </p:nvSpPr>
        <p:spPr/>
        <p:txBody>
          <a:bodyPr/>
          <a:lstStyle>
            <a:lvl1pPr>
              <a:defRPr/>
            </a:lvl1pPr>
          </a:lstStyle>
          <a:p>
            <a:pPr lvl="0"/>
            <a:fld id="{BC97BF0B-57C1-4AE7-AD8A-19CB4874A2C0}" type="slidenum">
              <a:t>‹#›</a:t>
            </a:fld>
            <a:endParaRPr lang="en-GB"/>
          </a:p>
        </p:txBody>
      </p:sp>
    </p:spTree>
    <p:extLst>
      <p:ext uri="{BB962C8B-B14F-4D97-AF65-F5344CB8AC3E}">
        <p14:creationId xmlns:p14="http://schemas.microsoft.com/office/powerpoint/2010/main" val="131407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0E83-116A-44CA-914F-CD3B10751BF4}"/>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6ABA2238-7B6A-4A66-B2D1-5996CBEDA52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58ED9A-5637-4B69-B36E-F85BAD7A8B07}"/>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5AABA744-DEF5-4BFE-BED3-672A14815049}"/>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DCDD2D6-A863-4995-805E-32C863FC10BE}"/>
              </a:ext>
            </a:extLst>
          </p:cNvPr>
          <p:cNvSpPr txBox="1">
            <a:spLocks noGrp="1"/>
          </p:cNvSpPr>
          <p:nvPr>
            <p:ph type="sldNum" sz="quarter" idx="8"/>
          </p:nvPr>
        </p:nvSpPr>
        <p:spPr/>
        <p:txBody>
          <a:bodyPr/>
          <a:lstStyle>
            <a:lvl1pPr>
              <a:defRPr/>
            </a:lvl1pPr>
          </a:lstStyle>
          <a:p>
            <a:pPr lvl="0"/>
            <a:fld id="{06EC5D44-3349-490D-9BCC-8926B3FD8146}" type="slidenum">
              <a:t>‹#›</a:t>
            </a:fld>
            <a:endParaRPr lang="en-GB"/>
          </a:p>
        </p:txBody>
      </p:sp>
    </p:spTree>
    <p:extLst>
      <p:ext uri="{BB962C8B-B14F-4D97-AF65-F5344CB8AC3E}">
        <p14:creationId xmlns:p14="http://schemas.microsoft.com/office/powerpoint/2010/main" val="453857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4450-B2D7-4D5E-B34B-5A3C4AE3B054}"/>
              </a:ext>
            </a:extLst>
          </p:cNvPr>
          <p:cNvSpPr txBox="1">
            <a:spLocks noGrp="1"/>
          </p:cNvSpPr>
          <p:nvPr>
            <p:ph type="title"/>
          </p:nvPr>
        </p:nvSpPr>
        <p:spPr>
          <a:xfrm>
            <a:off x="687391" y="1414467"/>
            <a:ext cx="8694736" cy="2357432"/>
          </a:xfrm>
        </p:spPr>
        <p:txBody>
          <a:bodyPr anchor="b"/>
          <a:lstStyle>
            <a:lvl1pPr>
              <a:defRPr lang="en-US"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9B48C11A-8773-41D4-96F0-F4E9D270DC44}"/>
              </a:ext>
            </a:extLst>
          </p:cNvPr>
          <p:cNvSpPr txBox="1">
            <a:spLocks noGrp="1"/>
          </p:cNvSpPr>
          <p:nvPr>
            <p:ph type="body" idx="1"/>
          </p:nvPr>
        </p:nvSpPr>
        <p:spPr>
          <a:xfrm>
            <a:off x="687391" y="3794129"/>
            <a:ext cx="8694736" cy="1241426"/>
          </a:xfrm>
        </p:spPr>
        <p:txBody>
          <a:bodyPr/>
          <a:lstStyle>
            <a:lvl1pPr>
              <a:defRPr>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E98DB4C2-C495-4813-B273-9ADD06100611}"/>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16A9BB64-013A-4BB2-B76F-557AF46F1024}"/>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66A4FB0-3E94-4BAD-A1AD-DA7265ED5038}"/>
              </a:ext>
            </a:extLst>
          </p:cNvPr>
          <p:cNvSpPr txBox="1">
            <a:spLocks noGrp="1"/>
          </p:cNvSpPr>
          <p:nvPr>
            <p:ph type="sldNum" sz="quarter" idx="8"/>
          </p:nvPr>
        </p:nvSpPr>
        <p:spPr/>
        <p:txBody>
          <a:bodyPr/>
          <a:lstStyle>
            <a:lvl1pPr>
              <a:defRPr/>
            </a:lvl1pPr>
          </a:lstStyle>
          <a:p>
            <a:pPr lvl="0"/>
            <a:fld id="{554D62D7-8F37-4A4B-8113-61099FBFB2FD}" type="slidenum">
              <a:t>‹#›</a:t>
            </a:fld>
            <a:endParaRPr lang="en-GB"/>
          </a:p>
        </p:txBody>
      </p:sp>
    </p:spTree>
    <p:extLst>
      <p:ext uri="{BB962C8B-B14F-4D97-AF65-F5344CB8AC3E}">
        <p14:creationId xmlns:p14="http://schemas.microsoft.com/office/powerpoint/2010/main" val="3420013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A3BD-4AD6-4E4D-B1A2-1C928DE0934F}"/>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63B6247-480C-441A-9642-98F53AA5A826}"/>
              </a:ext>
            </a:extLst>
          </p:cNvPr>
          <p:cNvSpPr txBox="1">
            <a:spLocks noGrp="1"/>
          </p:cNvSpPr>
          <p:nvPr>
            <p:ph idx="1"/>
          </p:nvPr>
        </p:nvSpPr>
        <p:spPr>
          <a:xfrm>
            <a:off x="503240" y="1327151"/>
            <a:ext cx="4459291"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E5F1F5-D178-4EB4-B3CF-51A3F6F2BEC2}"/>
              </a:ext>
            </a:extLst>
          </p:cNvPr>
          <p:cNvSpPr txBox="1">
            <a:spLocks noGrp="1"/>
          </p:cNvSpPr>
          <p:nvPr>
            <p:ph idx="2"/>
          </p:nvPr>
        </p:nvSpPr>
        <p:spPr>
          <a:xfrm>
            <a:off x="5114925" y="1327151"/>
            <a:ext cx="4460872"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93A09AC-5036-46C4-AE79-D2D805C0491C}"/>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70994F9A-9774-4F18-8AFE-D883A72FA43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C7733E5-E9D7-446E-8D53-2B561A54A69F}"/>
              </a:ext>
            </a:extLst>
          </p:cNvPr>
          <p:cNvSpPr txBox="1">
            <a:spLocks noGrp="1"/>
          </p:cNvSpPr>
          <p:nvPr>
            <p:ph type="sldNum" sz="quarter" idx="8"/>
          </p:nvPr>
        </p:nvSpPr>
        <p:spPr/>
        <p:txBody>
          <a:bodyPr/>
          <a:lstStyle>
            <a:lvl1pPr>
              <a:defRPr/>
            </a:lvl1pPr>
          </a:lstStyle>
          <a:p>
            <a:pPr lvl="0"/>
            <a:fld id="{CF7543FC-2A99-49F1-BBF5-F96EBCC82CDE}" type="slidenum">
              <a:t>‹#›</a:t>
            </a:fld>
            <a:endParaRPr lang="en-GB"/>
          </a:p>
        </p:txBody>
      </p:sp>
    </p:spTree>
    <p:extLst>
      <p:ext uri="{BB962C8B-B14F-4D97-AF65-F5344CB8AC3E}">
        <p14:creationId xmlns:p14="http://schemas.microsoft.com/office/powerpoint/2010/main" val="1337798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33D9-51C8-4FE1-85D3-5DC5BD3A80AB}"/>
              </a:ext>
            </a:extLst>
          </p:cNvPr>
          <p:cNvSpPr txBox="1">
            <a:spLocks noGrp="1"/>
          </p:cNvSpPr>
          <p:nvPr>
            <p:ph type="title"/>
          </p:nvPr>
        </p:nvSpPr>
        <p:spPr>
          <a:xfrm>
            <a:off x="693736" y="301623"/>
            <a:ext cx="8694736" cy="1096959"/>
          </a:xfrm>
        </p:spPr>
        <p:txBody>
          <a:bodyPr/>
          <a:lstStyle>
            <a:lvl1pPr>
              <a:defRPr lang="en-US"/>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9E9E7D42-F4D8-43C0-8CDC-606E3A190238}"/>
              </a:ext>
            </a:extLst>
          </p:cNvPr>
          <p:cNvSpPr txBox="1">
            <a:spLocks noGrp="1"/>
          </p:cNvSpPr>
          <p:nvPr>
            <p:ph type="body" idx="1"/>
          </p:nvPr>
        </p:nvSpPr>
        <p:spPr>
          <a:xfrm>
            <a:off x="693736" y="1390646"/>
            <a:ext cx="4265611" cy="681035"/>
          </a:xfrm>
        </p:spPr>
        <p:txBody>
          <a:bodyPr anchor="b"/>
          <a:lstStyle>
            <a:lvl1pPr>
              <a:defRPr b="1"/>
            </a:lvl1pPr>
          </a:lstStyle>
          <a:p>
            <a:pPr lvl="0"/>
            <a:r>
              <a:rPr lang="en-US"/>
              <a:t>Click to edit Master text styles</a:t>
            </a:r>
          </a:p>
        </p:txBody>
      </p:sp>
      <p:sp>
        <p:nvSpPr>
          <p:cNvPr id="4" name="Content Placeholder 3">
            <a:extLst>
              <a:ext uri="{FF2B5EF4-FFF2-40B4-BE49-F238E27FC236}">
                <a16:creationId xmlns:a16="http://schemas.microsoft.com/office/drawing/2014/main" id="{CD3C9F9F-F21C-475B-8EAA-62B9808AB807}"/>
              </a:ext>
            </a:extLst>
          </p:cNvPr>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FBB0E7-927A-4816-8316-405E16E45FDF}"/>
              </a:ext>
            </a:extLst>
          </p:cNvPr>
          <p:cNvSpPr txBox="1">
            <a:spLocks noGrp="1"/>
          </p:cNvSpPr>
          <p:nvPr>
            <p:ph type="body" idx="3"/>
          </p:nvPr>
        </p:nvSpPr>
        <p:spPr>
          <a:xfrm>
            <a:off x="5103815" y="1390646"/>
            <a:ext cx="4284658" cy="681035"/>
          </a:xfrm>
        </p:spPr>
        <p:txBody>
          <a:bodyPr anchor="b"/>
          <a:lstStyle>
            <a:lvl1pPr>
              <a:defRPr b="1"/>
            </a:lvl1pPr>
          </a:lstStyle>
          <a:p>
            <a:pPr lvl="0"/>
            <a:r>
              <a:rPr lang="en-US"/>
              <a:t>Click to edit Master text styles</a:t>
            </a:r>
          </a:p>
        </p:txBody>
      </p:sp>
      <p:sp>
        <p:nvSpPr>
          <p:cNvPr id="6" name="Content Placeholder 5">
            <a:extLst>
              <a:ext uri="{FF2B5EF4-FFF2-40B4-BE49-F238E27FC236}">
                <a16:creationId xmlns:a16="http://schemas.microsoft.com/office/drawing/2014/main" id="{F4D070F9-4DB1-424E-8ACB-74FE96D77259}"/>
              </a:ext>
            </a:extLst>
          </p:cNvPr>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5759278-FC52-4F95-8FDC-B5395C1FCA4D}"/>
              </a:ext>
            </a:extLst>
          </p:cNvPr>
          <p:cNvSpPr txBox="1">
            <a:spLocks noGrp="1"/>
          </p:cNvSpPr>
          <p:nvPr>
            <p:ph type="dt" sz="half" idx="7"/>
          </p:nvPr>
        </p:nvSpPr>
        <p:spPr/>
        <p:txBody>
          <a:bodyPr/>
          <a:lstStyle>
            <a:lvl1pPr>
              <a:defRPr/>
            </a:lvl1pPr>
          </a:lstStyle>
          <a:p>
            <a:pPr lvl="0"/>
            <a:endParaRPr lang="en-GB"/>
          </a:p>
        </p:txBody>
      </p:sp>
      <p:sp>
        <p:nvSpPr>
          <p:cNvPr id="8" name="Footer Placeholder 7">
            <a:extLst>
              <a:ext uri="{FF2B5EF4-FFF2-40B4-BE49-F238E27FC236}">
                <a16:creationId xmlns:a16="http://schemas.microsoft.com/office/drawing/2014/main" id="{A4578A16-67C6-4BF4-9F68-FA8369E792B0}"/>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10537BF4-695B-46C1-BC10-90C9CF5C71DF}"/>
              </a:ext>
            </a:extLst>
          </p:cNvPr>
          <p:cNvSpPr txBox="1">
            <a:spLocks noGrp="1"/>
          </p:cNvSpPr>
          <p:nvPr>
            <p:ph type="sldNum" sz="quarter" idx="8"/>
          </p:nvPr>
        </p:nvSpPr>
        <p:spPr/>
        <p:txBody>
          <a:bodyPr/>
          <a:lstStyle>
            <a:lvl1pPr>
              <a:defRPr/>
            </a:lvl1pPr>
          </a:lstStyle>
          <a:p>
            <a:pPr lvl="0"/>
            <a:fld id="{D8EDFEE7-0431-4CDD-A4B3-821E29176A5B}" type="slidenum">
              <a:t>‹#›</a:t>
            </a:fld>
            <a:endParaRPr lang="en-GB"/>
          </a:p>
        </p:txBody>
      </p:sp>
    </p:spTree>
    <p:extLst>
      <p:ext uri="{BB962C8B-B14F-4D97-AF65-F5344CB8AC3E}">
        <p14:creationId xmlns:p14="http://schemas.microsoft.com/office/powerpoint/2010/main" val="283879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665C-402D-4A8C-8EF1-77CB568E4373}"/>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FCE8C233-BCDE-4CFA-8599-1579119DFF50}"/>
              </a:ext>
            </a:extLst>
          </p:cNvPr>
          <p:cNvSpPr txBox="1">
            <a:spLocks noGrp="1"/>
          </p:cNvSpPr>
          <p:nvPr>
            <p:ph type="dt" sz="half" idx="7"/>
          </p:nvPr>
        </p:nvSpPr>
        <p:spPr/>
        <p:txBody>
          <a:bodyPr/>
          <a:lstStyle>
            <a:lvl1pPr>
              <a:defRPr/>
            </a:lvl1pPr>
          </a:lstStyle>
          <a:p>
            <a:pPr lvl="0"/>
            <a:endParaRPr lang="en-GB"/>
          </a:p>
        </p:txBody>
      </p:sp>
      <p:sp>
        <p:nvSpPr>
          <p:cNvPr id="4" name="Footer Placeholder 3">
            <a:extLst>
              <a:ext uri="{FF2B5EF4-FFF2-40B4-BE49-F238E27FC236}">
                <a16:creationId xmlns:a16="http://schemas.microsoft.com/office/drawing/2014/main" id="{FC0D221C-F3A0-485B-96B5-8A83232611D7}"/>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3A7709B5-5189-406C-BBF1-54900AC17682}"/>
              </a:ext>
            </a:extLst>
          </p:cNvPr>
          <p:cNvSpPr txBox="1">
            <a:spLocks noGrp="1"/>
          </p:cNvSpPr>
          <p:nvPr>
            <p:ph type="sldNum" sz="quarter" idx="8"/>
          </p:nvPr>
        </p:nvSpPr>
        <p:spPr/>
        <p:txBody>
          <a:bodyPr/>
          <a:lstStyle>
            <a:lvl1pPr>
              <a:defRPr/>
            </a:lvl1pPr>
          </a:lstStyle>
          <a:p>
            <a:pPr lvl="0"/>
            <a:fld id="{251ADFF4-6C6C-4C7F-BCF3-6B50F14CDF64}" type="slidenum">
              <a:t>‹#›</a:t>
            </a:fld>
            <a:endParaRPr lang="en-GB"/>
          </a:p>
        </p:txBody>
      </p:sp>
    </p:spTree>
    <p:extLst>
      <p:ext uri="{BB962C8B-B14F-4D97-AF65-F5344CB8AC3E}">
        <p14:creationId xmlns:p14="http://schemas.microsoft.com/office/powerpoint/2010/main" val="2649264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DFA25-29F7-4AC6-B0CE-00254A6E66AC}"/>
              </a:ext>
            </a:extLst>
          </p:cNvPr>
          <p:cNvSpPr txBox="1">
            <a:spLocks noGrp="1"/>
          </p:cNvSpPr>
          <p:nvPr>
            <p:ph type="dt" sz="half" idx="7"/>
          </p:nvPr>
        </p:nvSpPr>
        <p:spPr/>
        <p:txBody>
          <a:bodyPr/>
          <a:lstStyle>
            <a:lvl1pPr>
              <a:defRPr/>
            </a:lvl1pPr>
          </a:lstStyle>
          <a:p>
            <a:pPr lvl="0"/>
            <a:endParaRPr lang="en-GB"/>
          </a:p>
        </p:txBody>
      </p:sp>
      <p:sp>
        <p:nvSpPr>
          <p:cNvPr id="3" name="Footer Placeholder 2">
            <a:extLst>
              <a:ext uri="{FF2B5EF4-FFF2-40B4-BE49-F238E27FC236}">
                <a16:creationId xmlns:a16="http://schemas.microsoft.com/office/drawing/2014/main" id="{40834046-4EA3-4E04-B9B7-420655F1FB4D}"/>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9F32F931-C074-467F-AFB2-D54BB857B011}"/>
              </a:ext>
            </a:extLst>
          </p:cNvPr>
          <p:cNvSpPr txBox="1">
            <a:spLocks noGrp="1"/>
          </p:cNvSpPr>
          <p:nvPr>
            <p:ph type="sldNum" sz="quarter" idx="8"/>
          </p:nvPr>
        </p:nvSpPr>
        <p:spPr/>
        <p:txBody>
          <a:bodyPr/>
          <a:lstStyle>
            <a:lvl1pPr>
              <a:defRPr/>
            </a:lvl1pPr>
          </a:lstStyle>
          <a:p>
            <a:pPr lvl="0"/>
            <a:fld id="{3AA17290-4A8C-4101-90A2-4E8973C847EE}" type="slidenum">
              <a:t>‹#›</a:t>
            </a:fld>
            <a:endParaRPr lang="en-GB"/>
          </a:p>
        </p:txBody>
      </p:sp>
    </p:spTree>
    <p:extLst>
      <p:ext uri="{BB962C8B-B14F-4D97-AF65-F5344CB8AC3E}">
        <p14:creationId xmlns:p14="http://schemas.microsoft.com/office/powerpoint/2010/main" val="175586623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BA9A-D4E5-4FAA-A732-6393CA0136F4}"/>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F996BCA-1D4A-4D9E-91F0-C2A59A6244E1}"/>
              </a:ext>
            </a:extLst>
          </p:cNvPr>
          <p:cNvSpPr txBox="1">
            <a:spLocks noGrp="1"/>
          </p:cNvSpPr>
          <p:nvPr>
            <p:ph idx="1"/>
          </p:nvPr>
        </p:nvSpPr>
        <p:spPr>
          <a:xfrm>
            <a:off x="4286249" y="815973"/>
            <a:ext cx="5102223" cy="4030666"/>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894998-838B-4B88-B26E-D7F25799C43B}"/>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D942014-D2BA-4746-B45D-AF78553BC78A}"/>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B0C4058B-CDC2-4E89-9273-3E955C8C0C5D}"/>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75031CD-9623-4A2D-B286-BE48244AF448}"/>
              </a:ext>
            </a:extLst>
          </p:cNvPr>
          <p:cNvSpPr txBox="1">
            <a:spLocks noGrp="1"/>
          </p:cNvSpPr>
          <p:nvPr>
            <p:ph type="sldNum" sz="quarter" idx="8"/>
          </p:nvPr>
        </p:nvSpPr>
        <p:spPr/>
        <p:txBody>
          <a:bodyPr/>
          <a:lstStyle>
            <a:lvl1pPr>
              <a:defRPr/>
            </a:lvl1pPr>
          </a:lstStyle>
          <a:p>
            <a:pPr lvl="0"/>
            <a:fld id="{F9EDACAF-B113-42B0-9FB8-D67D1FCCEE5E}" type="slidenum">
              <a:t>‹#›</a:t>
            </a:fld>
            <a:endParaRPr lang="en-GB"/>
          </a:p>
        </p:txBody>
      </p:sp>
    </p:spTree>
    <p:extLst>
      <p:ext uri="{BB962C8B-B14F-4D97-AF65-F5344CB8AC3E}">
        <p14:creationId xmlns:p14="http://schemas.microsoft.com/office/powerpoint/2010/main" val="104771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AAEC-3062-4D6F-8732-3D386F446163}"/>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C8AC6DD-EEDF-490C-A885-0F3CDAE59153}"/>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284DF-4116-4A95-8EBB-7F46B1FF343B}"/>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82486A79-B8FA-491E-833E-043A69AECE6E}"/>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2F1F331-CBCD-4FF2-AAA0-7CD06EBD59C3}"/>
              </a:ext>
            </a:extLst>
          </p:cNvPr>
          <p:cNvSpPr txBox="1">
            <a:spLocks noGrp="1"/>
          </p:cNvSpPr>
          <p:nvPr>
            <p:ph type="sldNum" sz="quarter" idx="8"/>
          </p:nvPr>
        </p:nvSpPr>
        <p:spPr/>
        <p:txBody>
          <a:bodyPr/>
          <a:lstStyle>
            <a:lvl1pPr>
              <a:defRPr/>
            </a:lvl1pPr>
          </a:lstStyle>
          <a:p>
            <a:pPr lvl="0"/>
            <a:fld id="{97151E90-B00E-4FEF-8611-7C126386CB91}" type="slidenum">
              <a:t>‹#›</a:t>
            </a:fld>
            <a:endParaRPr lang="en-GB"/>
          </a:p>
        </p:txBody>
      </p:sp>
    </p:spTree>
    <p:extLst>
      <p:ext uri="{BB962C8B-B14F-4D97-AF65-F5344CB8AC3E}">
        <p14:creationId xmlns:p14="http://schemas.microsoft.com/office/powerpoint/2010/main" val="1144039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2A01-611B-4693-A3B8-8A531B742CB4}"/>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29AD8472-A4D7-4B02-B4E2-2ACAA46FF219}"/>
              </a:ext>
            </a:extLst>
          </p:cNvPr>
          <p:cNvSpPr txBox="1">
            <a:spLocks noGrp="1"/>
          </p:cNvSpPr>
          <p:nvPr>
            <p:ph type="pic" idx="1"/>
          </p:nvPr>
        </p:nvSpPr>
        <p:spPr>
          <a:xfrm>
            <a:off x="4286249" y="815973"/>
            <a:ext cx="5102223" cy="4030666"/>
          </a:xfrm>
        </p:spPr>
        <p:txBody>
          <a:bodyPr/>
          <a:lstStyle>
            <a:lvl1pPr>
              <a:defRPr lang="en-GB" sz="3200"/>
            </a:lvl1pPr>
          </a:lstStyle>
          <a:p>
            <a:pPr lvl="0"/>
            <a:endParaRPr lang="en-GB"/>
          </a:p>
        </p:txBody>
      </p:sp>
      <p:sp>
        <p:nvSpPr>
          <p:cNvPr id="4" name="Text Placeholder 3">
            <a:extLst>
              <a:ext uri="{FF2B5EF4-FFF2-40B4-BE49-F238E27FC236}">
                <a16:creationId xmlns:a16="http://schemas.microsoft.com/office/drawing/2014/main" id="{439209BE-FCBE-4B3D-B5AB-7444200045DA}"/>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E509BCC-8C7D-4556-8471-FAC886815BBD}"/>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CE10E619-862E-4A17-8A03-742E4FDCCE7C}"/>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32FD0189-E932-4FAF-A73D-B1A2B01104D2}"/>
              </a:ext>
            </a:extLst>
          </p:cNvPr>
          <p:cNvSpPr txBox="1">
            <a:spLocks noGrp="1"/>
          </p:cNvSpPr>
          <p:nvPr>
            <p:ph type="sldNum" sz="quarter" idx="8"/>
          </p:nvPr>
        </p:nvSpPr>
        <p:spPr/>
        <p:txBody>
          <a:bodyPr/>
          <a:lstStyle>
            <a:lvl1pPr>
              <a:defRPr/>
            </a:lvl1pPr>
          </a:lstStyle>
          <a:p>
            <a:pPr lvl="0"/>
            <a:fld id="{0D59CC6C-F9CB-443F-B54F-69DD81F0093D}" type="slidenum">
              <a:t>‹#›</a:t>
            </a:fld>
            <a:endParaRPr lang="en-GB"/>
          </a:p>
        </p:txBody>
      </p:sp>
    </p:spTree>
    <p:extLst>
      <p:ext uri="{BB962C8B-B14F-4D97-AF65-F5344CB8AC3E}">
        <p14:creationId xmlns:p14="http://schemas.microsoft.com/office/powerpoint/2010/main" val="2810136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529F-C0A4-4C5C-A345-064DF13891FF}"/>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4AE2F7A4-5A20-428B-85D6-A49EDAA4AF2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A14135-8157-4FDE-8EB1-B296D95D692A}"/>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8D29D196-3557-416B-A30E-B3A5B23D2A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9A8BD0D-E3DF-4169-954A-4E0C601DEF82}"/>
              </a:ext>
            </a:extLst>
          </p:cNvPr>
          <p:cNvSpPr txBox="1">
            <a:spLocks noGrp="1"/>
          </p:cNvSpPr>
          <p:nvPr>
            <p:ph type="sldNum" sz="quarter" idx="8"/>
          </p:nvPr>
        </p:nvSpPr>
        <p:spPr/>
        <p:txBody>
          <a:bodyPr/>
          <a:lstStyle>
            <a:lvl1pPr>
              <a:defRPr/>
            </a:lvl1pPr>
          </a:lstStyle>
          <a:p>
            <a:pPr lvl="0"/>
            <a:fld id="{4D1A0BD8-F88A-4452-BD95-91CCAA9D1594}" type="slidenum">
              <a:t>‹#›</a:t>
            </a:fld>
            <a:endParaRPr lang="en-GB"/>
          </a:p>
        </p:txBody>
      </p:sp>
    </p:spTree>
    <p:extLst>
      <p:ext uri="{BB962C8B-B14F-4D97-AF65-F5344CB8AC3E}">
        <p14:creationId xmlns:p14="http://schemas.microsoft.com/office/powerpoint/2010/main" val="694585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8AE68-2001-455B-9FCB-58CB76B0B532}"/>
              </a:ext>
            </a:extLst>
          </p:cNvPr>
          <p:cNvSpPr txBox="1">
            <a:spLocks noGrp="1"/>
          </p:cNvSpPr>
          <p:nvPr>
            <p:ph type="title" orient="vert"/>
          </p:nvPr>
        </p:nvSpPr>
        <p:spPr>
          <a:xfrm>
            <a:off x="7308854" y="225427"/>
            <a:ext cx="2266953" cy="4389440"/>
          </a:xfrm>
        </p:spPr>
        <p:txBody>
          <a:bodyPr vert="eaVert"/>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52448288-D994-41A2-9C13-8A9691B1BCE3}"/>
              </a:ext>
            </a:extLst>
          </p:cNvPr>
          <p:cNvSpPr txBox="1">
            <a:spLocks noGrp="1"/>
          </p:cNvSpPr>
          <p:nvPr>
            <p:ph type="body" orient="vert" idx="1"/>
          </p:nvPr>
        </p:nvSpPr>
        <p:spPr>
          <a:xfrm>
            <a:off x="503240" y="225427"/>
            <a:ext cx="6653210" cy="438944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C31215-74EF-4071-BE55-5C101EFCDC22}"/>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D43DAB13-FC4A-46D2-B870-E8CCAE5A2C2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E1DAE13-F630-4A01-9B5C-40201679E42A}"/>
              </a:ext>
            </a:extLst>
          </p:cNvPr>
          <p:cNvSpPr txBox="1">
            <a:spLocks noGrp="1"/>
          </p:cNvSpPr>
          <p:nvPr>
            <p:ph type="sldNum" sz="quarter" idx="8"/>
          </p:nvPr>
        </p:nvSpPr>
        <p:spPr/>
        <p:txBody>
          <a:bodyPr/>
          <a:lstStyle>
            <a:lvl1pPr>
              <a:defRPr/>
            </a:lvl1pPr>
          </a:lstStyle>
          <a:p>
            <a:pPr lvl="0"/>
            <a:fld id="{C651773F-31CB-49EB-AA17-DB51E945EE14}" type="slidenum">
              <a:t>‹#›</a:t>
            </a:fld>
            <a:endParaRPr lang="en-GB"/>
          </a:p>
        </p:txBody>
      </p:sp>
    </p:spTree>
    <p:extLst>
      <p:ext uri="{BB962C8B-B14F-4D97-AF65-F5344CB8AC3E}">
        <p14:creationId xmlns:p14="http://schemas.microsoft.com/office/powerpoint/2010/main" val="1390074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3C7E-4C7A-4AE4-B45C-59D1A67F33CA}"/>
              </a:ext>
            </a:extLst>
          </p:cNvPr>
          <p:cNvSpPr txBox="1">
            <a:spLocks noGrp="1"/>
          </p:cNvSpPr>
          <p:nvPr>
            <p:ph type="ctrTitle"/>
          </p:nvPr>
        </p:nvSpPr>
        <p:spPr>
          <a:xfrm>
            <a:off x="1260472" y="928692"/>
            <a:ext cx="7559673" cy="1973266"/>
          </a:xfrm>
        </p:spPr>
        <p:txBody>
          <a:bodyPr anchor="b"/>
          <a:lstStyle>
            <a:lvl1pPr>
              <a:defRPr lang="en-US"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B9CC6FAB-42B9-4ADD-9A66-CEB1940108A9}"/>
              </a:ext>
            </a:extLst>
          </p:cNvPr>
          <p:cNvSpPr txBox="1">
            <a:spLocks noGrp="1"/>
          </p:cNvSpPr>
          <p:nvPr>
            <p:ph type="subTitle" idx="1"/>
          </p:nvPr>
        </p:nvSpPr>
        <p:spPr>
          <a:xfrm>
            <a:off x="1260472" y="2978145"/>
            <a:ext cx="7559673" cy="1370008"/>
          </a:xfrm>
        </p:spPr>
        <p:txBody>
          <a:bodyPr anchorCtr="1"/>
          <a:lstStyle>
            <a:lvl1pPr algn="ctr">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D8FE1619-97AD-4189-9126-0B9466DC0ECD}"/>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455517DF-E78D-413B-8245-D39C2027D742}"/>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237E197-06CF-432D-9C4A-6F8DE6B6134B}"/>
              </a:ext>
            </a:extLst>
          </p:cNvPr>
          <p:cNvSpPr txBox="1">
            <a:spLocks noGrp="1"/>
          </p:cNvSpPr>
          <p:nvPr>
            <p:ph type="sldNum" sz="quarter" idx="8"/>
          </p:nvPr>
        </p:nvSpPr>
        <p:spPr/>
        <p:txBody>
          <a:bodyPr/>
          <a:lstStyle>
            <a:lvl1pPr>
              <a:defRPr/>
            </a:lvl1pPr>
          </a:lstStyle>
          <a:p>
            <a:pPr lvl="0"/>
            <a:fld id="{19CE6FA0-AA22-4FC3-8307-4144A9B8F248}" type="slidenum">
              <a:t>‹#›</a:t>
            </a:fld>
            <a:endParaRPr lang="en-GB"/>
          </a:p>
        </p:txBody>
      </p:sp>
    </p:spTree>
    <p:extLst>
      <p:ext uri="{BB962C8B-B14F-4D97-AF65-F5344CB8AC3E}">
        <p14:creationId xmlns:p14="http://schemas.microsoft.com/office/powerpoint/2010/main" val="2841012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96DE-0982-4308-8C93-27081491D760}"/>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F79E7D0-9DF1-4525-93E7-0539079A2F20}"/>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718347-66EF-491D-B662-B87307378AB6}"/>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89EBF3AD-B92B-4FDE-BF14-26775992E73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4E704B6-1127-4E70-B378-E43EC3E2F0A4}"/>
              </a:ext>
            </a:extLst>
          </p:cNvPr>
          <p:cNvSpPr txBox="1">
            <a:spLocks noGrp="1"/>
          </p:cNvSpPr>
          <p:nvPr>
            <p:ph type="sldNum" sz="quarter" idx="8"/>
          </p:nvPr>
        </p:nvSpPr>
        <p:spPr/>
        <p:txBody>
          <a:bodyPr/>
          <a:lstStyle>
            <a:lvl1pPr>
              <a:defRPr/>
            </a:lvl1pPr>
          </a:lstStyle>
          <a:p>
            <a:pPr lvl="0"/>
            <a:fld id="{9FE05395-E0F8-40D7-8773-77F736AEBB6D}" type="slidenum">
              <a:t>‹#›</a:t>
            </a:fld>
            <a:endParaRPr lang="en-GB"/>
          </a:p>
        </p:txBody>
      </p:sp>
    </p:spTree>
    <p:extLst>
      <p:ext uri="{BB962C8B-B14F-4D97-AF65-F5344CB8AC3E}">
        <p14:creationId xmlns:p14="http://schemas.microsoft.com/office/powerpoint/2010/main" val="440728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6964-0929-4D31-B6DE-26E1FE706B6C}"/>
              </a:ext>
            </a:extLst>
          </p:cNvPr>
          <p:cNvSpPr txBox="1">
            <a:spLocks noGrp="1"/>
          </p:cNvSpPr>
          <p:nvPr>
            <p:ph type="title"/>
          </p:nvPr>
        </p:nvSpPr>
        <p:spPr>
          <a:xfrm>
            <a:off x="687391" y="1414467"/>
            <a:ext cx="8694736" cy="2357432"/>
          </a:xfrm>
        </p:spPr>
        <p:txBody>
          <a:bodyPr anchor="b"/>
          <a:lstStyle>
            <a:lvl1pPr>
              <a:defRPr lang="en-US"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32128F23-A0D9-41AB-8D71-F48B15BBD498}"/>
              </a:ext>
            </a:extLst>
          </p:cNvPr>
          <p:cNvSpPr txBox="1">
            <a:spLocks noGrp="1"/>
          </p:cNvSpPr>
          <p:nvPr>
            <p:ph type="body" idx="1"/>
          </p:nvPr>
        </p:nvSpPr>
        <p:spPr>
          <a:xfrm>
            <a:off x="687391" y="3794129"/>
            <a:ext cx="8694736" cy="1241426"/>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6227E4F-032F-4D99-8AB6-8B62E9D1C22A}"/>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FD5DB03E-5758-4E7B-BC6A-0CA524A0744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13FB2A1-BC68-4011-A572-76520D66584B}"/>
              </a:ext>
            </a:extLst>
          </p:cNvPr>
          <p:cNvSpPr txBox="1">
            <a:spLocks noGrp="1"/>
          </p:cNvSpPr>
          <p:nvPr>
            <p:ph type="sldNum" sz="quarter" idx="8"/>
          </p:nvPr>
        </p:nvSpPr>
        <p:spPr/>
        <p:txBody>
          <a:bodyPr/>
          <a:lstStyle>
            <a:lvl1pPr>
              <a:defRPr/>
            </a:lvl1pPr>
          </a:lstStyle>
          <a:p>
            <a:pPr lvl="0"/>
            <a:fld id="{E17DC6A8-DEBD-466D-8EE4-9DE05C69171E}" type="slidenum">
              <a:t>‹#›</a:t>
            </a:fld>
            <a:endParaRPr lang="en-GB"/>
          </a:p>
        </p:txBody>
      </p:sp>
    </p:spTree>
    <p:extLst>
      <p:ext uri="{BB962C8B-B14F-4D97-AF65-F5344CB8AC3E}">
        <p14:creationId xmlns:p14="http://schemas.microsoft.com/office/powerpoint/2010/main" val="2618002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C746-0957-47A5-A25C-79196CED2051}"/>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C2594AF4-4DFF-453C-AA43-D6D6D742D99B}"/>
              </a:ext>
            </a:extLst>
          </p:cNvPr>
          <p:cNvSpPr txBox="1">
            <a:spLocks noGrp="1"/>
          </p:cNvSpPr>
          <p:nvPr>
            <p:ph idx="1"/>
          </p:nvPr>
        </p:nvSpPr>
        <p:spPr>
          <a:xfrm>
            <a:off x="503240" y="2376489"/>
            <a:ext cx="4459291" cy="27527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D79DCD-895E-48EB-87B0-C9AFDE84F37C}"/>
              </a:ext>
            </a:extLst>
          </p:cNvPr>
          <p:cNvSpPr txBox="1">
            <a:spLocks noGrp="1"/>
          </p:cNvSpPr>
          <p:nvPr>
            <p:ph idx="2"/>
          </p:nvPr>
        </p:nvSpPr>
        <p:spPr>
          <a:xfrm>
            <a:off x="5114925" y="2376489"/>
            <a:ext cx="4460872" cy="27527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C2C611-339B-42A6-9016-A8E80B5C3F64}"/>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7DF2AA78-6BA5-45AE-ABEE-91C4B0381D0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9847798F-26CD-4080-94B2-0093273A34F0}"/>
              </a:ext>
            </a:extLst>
          </p:cNvPr>
          <p:cNvSpPr txBox="1">
            <a:spLocks noGrp="1"/>
          </p:cNvSpPr>
          <p:nvPr>
            <p:ph type="sldNum" sz="quarter" idx="8"/>
          </p:nvPr>
        </p:nvSpPr>
        <p:spPr/>
        <p:txBody>
          <a:bodyPr/>
          <a:lstStyle>
            <a:lvl1pPr>
              <a:defRPr/>
            </a:lvl1pPr>
          </a:lstStyle>
          <a:p>
            <a:pPr lvl="0"/>
            <a:fld id="{6E71AB81-194E-4CEC-924D-EA482F4DBA72}" type="slidenum">
              <a:t>‹#›</a:t>
            </a:fld>
            <a:endParaRPr lang="en-GB"/>
          </a:p>
        </p:txBody>
      </p:sp>
    </p:spTree>
    <p:extLst>
      <p:ext uri="{BB962C8B-B14F-4D97-AF65-F5344CB8AC3E}">
        <p14:creationId xmlns:p14="http://schemas.microsoft.com/office/powerpoint/2010/main" val="31355964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17CD-3456-4A44-98DC-6ABC50E8E950}"/>
              </a:ext>
            </a:extLst>
          </p:cNvPr>
          <p:cNvSpPr txBox="1">
            <a:spLocks noGrp="1"/>
          </p:cNvSpPr>
          <p:nvPr>
            <p:ph type="title"/>
          </p:nvPr>
        </p:nvSpPr>
        <p:spPr>
          <a:xfrm>
            <a:off x="693736" y="301623"/>
            <a:ext cx="8694736" cy="1096959"/>
          </a:xfrm>
        </p:spPr>
        <p:txBody>
          <a:bodyPr/>
          <a:lstStyle>
            <a:lvl1pPr>
              <a:defRPr lang="en-US"/>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8DE4B634-0D25-414F-8901-9B7F4E07D374}"/>
              </a:ext>
            </a:extLst>
          </p:cNvPr>
          <p:cNvSpPr txBox="1">
            <a:spLocks noGrp="1"/>
          </p:cNvSpPr>
          <p:nvPr>
            <p:ph type="body" idx="1"/>
          </p:nvPr>
        </p:nvSpPr>
        <p:spPr>
          <a:xfrm>
            <a:off x="693736" y="1390646"/>
            <a:ext cx="4265611" cy="681035"/>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193EC55A-36FB-40B8-BE72-28D1176E8AC3}"/>
              </a:ext>
            </a:extLst>
          </p:cNvPr>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ECDDA7-2AB3-45F4-875A-4E33322F3468}"/>
              </a:ext>
            </a:extLst>
          </p:cNvPr>
          <p:cNvSpPr txBox="1">
            <a:spLocks noGrp="1"/>
          </p:cNvSpPr>
          <p:nvPr>
            <p:ph type="body" idx="3"/>
          </p:nvPr>
        </p:nvSpPr>
        <p:spPr>
          <a:xfrm>
            <a:off x="5103815" y="1390646"/>
            <a:ext cx="4284658" cy="681035"/>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860B9662-7E7B-4F2A-9025-AF0224553798}"/>
              </a:ext>
            </a:extLst>
          </p:cNvPr>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7167615-CD24-4CC6-8EF2-3BC377CC5CDA}"/>
              </a:ext>
            </a:extLst>
          </p:cNvPr>
          <p:cNvSpPr txBox="1">
            <a:spLocks noGrp="1"/>
          </p:cNvSpPr>
          <p:nvPr>
            <p:ph type="dt" sz="half" idx="7"/>
          </p:nvPr>
        </p:nvSpPr>
        <p:spPr/>
        <p:txBody>
          <a:bodyPr/>
          <a:lstStyle>
            <a:lvl1pPr>
              <a:defRPr/>
            </a:lvl1pPr>
          </a:lstStyle>
          <a:p>
            <a:pPr lvl="0"/>
            <a:endParaRPr lang="en-GB"/>
          </a:p>
        </p:txBody>
      </p:sp>
      <p:sp>
        <p:nvSpPr>
          <p:cNvPr id="8" name="Footer Placeholder 7">
            <a:extLst>
              <a:ext uri="{FF2B5EF4-FFF2-40B4-BE49-F238E27FC236}">
                <a16:creationId xmlns:a16="http://schemas.microsoft.com/office/drawing/2014/main" id="{27A21F61-27A2-4EB7-B139-1B27DCA0E131}"/>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9952B59E-CB25-4B9F-9495-0EA402986A46}"/>
              </a:ext>
            </a:extLst>
          </p:cNvPr>
          <p:cNvSpPr txBox="1">
            <a:spLocks noGrp="1"/>
          </p:cNvSpPr>
          <p:nvPr>
            <p:ph type="sldNum" sz="quarter" idx="8"/>
          </p:nvPr>
        </p:nvSpPr>
        <p:spPr/>
        <p:txBody>
          <a:bodyPr/>
          <a:lstStyle>
            <a:lvl1pPr>
              <a:defRPr/>
            </a:lvl1pPr>
          </a:lstStyle>
          <a:p>
            <a:pPr lvl="0"/>
            <a:fld id="{4846B80C-1D8F-423E-943C-6642A8982E33}" type="slidenum">
              <a:t>‹#›</a:t>
            </a:fld>
            <a:endParaRPr lang="en-GB"/>
          </a:p>
        </p:txBody>
      </p:sp>
    </p:spTree>
    <p:extLst>
      <p:ext uri="{BB962C8B-B14F-4D97-AF65-F5344CB8AC3E}">
        <p14:creationId xmlns:p14="http://schemas.microsoft.com/office/powerpoint/2010/main" val="3181663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2B6B-9A17-4AC5-89BA-D172D8ACE37E}"/>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C0303038-91E8-4DCA-9B8B-30A67CD6D37A}"/>
              </a:ext>
            </a:extLst>
          </p:cNvPr>
          <p:cNvSpPr txBox="1">
            <a:spLocks noGrp="1"/>
          </p:cNvSpPr>
          <p:nvPr>
            <p:ph type="dt" sz="half" idx="7"/>
          </p:nvPr>
        </p:nvSpPr>
        <p:spPr/>
        <p:txBody>
          <a:bodyPr/>
          <a:lstStyle>
            <a:lvl1pPr>
              <a:defRPr/>
            </a:lvl1pPr>
          </a:lstStyle>
          <a:p>
            <a:pPr lvl="0"/>
            <a:endParaRPr lang="en-GB"/>
          </a:p>
        </p:txBody>
      </p:sp>
      <p:sp>
        <p:nvSpPr>
          <p:cNvPr id="4" name="Footer Placeholder 3">
            <a:extLst>
              <a:ext uri="{FF2B5EF4-FFF2-40B4-BE49-F238E27FC236}">
                <a16:creationId xmlns:a16="http://schemas.microsoft.com/office/drawing/2014/main" id="{616FE296-4403-4BFF-8915-747C60EFF7C4}"/>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98B8FDF9-5BAA-4338-BA8C-8A6B940F201C}"/>
              </a:ext>
            </a:extLst>
          </p:cNvPr>
          <p:cNvSpPr txBox="1">
            <a:spLocks noGrp="1"/>
          </p:cNvSpPr>
          <p:nvPr>
            <p:ph type="sldNum" sz="quarter" idx="8"/>
          </p:nvPr>
        </p:nvSpPr>
        <p:spPr/>
        <p:txBody>
          <a:bodyPr/>
          <a:lstStyle>
            <a:lvl1pPr>
              <a:defRPr/>
            </a:lvl1pPr>
          </a:lstStyle>
          <a:p>
            <a:pPr lvl="0"/>
            <a:fld id="{94D349BF-B1DD-4B83-A22C-0A2C64FD2268}" type="slidenum">
              <a:t>‹#›</a:t>
            </a:fld>
            <a:endParaRPr lang="en-GB"/>
          </a:p>
        </p:txBody>
      </p:sp>
    </p:spTree>
    <p:extLst>
      <p:ext uri="{BB962C8B-B14F-4D97-AF65-F5344CB8AC3E}">
        <p14:creationId xmlns:p14="http://schemas.microsoft.com/office/powerpoint/2010/main" val="1639915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1DA4A-5443-4BFC-997D-0B1F6153E2B8}"/>
              </a:ext>
            </a:extLst>
          </p:cNvPr>
          <p:cNvSpPr txBox="1">
            <a:spLocks noGrp="1"/>
          </p:cNvSpPr>
          <p:nvPr>
            <p:ph type="dt" sz="half" idx="7"/>
          </p:nvPr>
        </p:nvSpPr>
        <p:spPr/>
        <p:txBody>
          <a:bodyPr/>
          <a:lstStyle>
            <a:lvl1pPr>
              <a:defRPr/>
            </a:lvl1pPr>
          </a:lstStyle>
          <a:p>
            <a:pPr lvl="0"/>
            <a:endParaRPr lang="en-GB"/>
          </a:p>
        </p:txBody>
      </p:sp>
      <p:sp>
        <p:nvSpPr>
          <p:cNvPr id="3" name="Footer Placeholder 2">
            <a:extLst>
              <a:ext uri="{FF2B5EF4-FFF2-40B4-BE49-F238E27FC236}">
                <a16:creationId xmlns:a16="http://schemas.microsoft.com/office/drawing/2014/main" id="{1378C23B-333A-4A29-A141-A0895FF15A61}"/>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376A15A-DEF6-44BC-A5A3-9626E68C4540}"/>
              </a:ext>
            </a:extLst>
          </p:cNvPr>
          <p:cNvSpPr txBox="1">
            <a:spLocks noGrp="1"/>
          </p:cNvSpPr>
          <p:nvPr>
            <p:ph type="sldNum" sz="quarter" idx="8"/>
          </p:nvPr>
        </p:nvSpPr>
        <p:spPr/>
        <p:txBody>
          <a:bodyPr/>
          <a:lstStyle>
            <a:lvl1pPr>
              <a:defRPr/>
            </a:lvl1pPr>
          </a:lstStyle>
          <a:p>
            <a:pPr lvl="0"/>
            <a:fld id="{62A705A8-5525-4643-BB9B-656C9E3F196A}" type="slidenum">
              <a:t>‹#›</a:t>
            </a:fld>
            <a:endParaRPr lang="en-GB"/>
          </a:p>
        </p:txBody>
      </p:sp>
    </p:spTree>
    <p:extLst>
      <p:ext uri="{BB962C8B-B14F-4D97-AF65-F5344CB8AC3E}">
        <p14:creationId xmlns:p14="http://schemas.microsoft.com/office/powerpoint/2010/main" val="103221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EF40-58B9-45FF-9427-8AB95763EC3F}"/>
              </a:ext>
            </a:extLst>
          </p:cNvPr>
          <p:cNvSpPr txBox="1">
            <a:spLocks noGrp="1"/>
          </p:cNvSpPr>
          <p:nvPr>
            <p:ph type="title"/>
          </p:nvPr>
        </p:nvSpPr>
        <p:spPr>
          <a:xfrm>
            <a:off x="687391" y="1414467"/>
            <a:ext cx="8694736" cy="2357432"/>
          </a:xfrm>
        </p:spPr>
        <p:txBody>
          <a:bodyPr anchor="b"/>
          <a:lstStyle>
            <a:lvl1pPr>
              <a:defRPr lang="en-US"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2B074968-4FA2-4CAC-97F2-40F7DA71ADF0}"/>
              </a:ext>
            </a:extLst>
          </p:cNvPr>
          <p:cNvSpPr txBox="1">
            <a:spLocks noGrp="1"/>
          </p:cNvSpPr>
          <p:nvPr>
            <p:ph type="body" idx="1"/>
          </p:nvPr>
        </p:nvSpPr>
        <p:spPr>
          <a:xfrm>
            <a:off x="687391" y="3794129"/>
            <a:ext cx="8694736" cy="1241426"/>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5B54A6B-1CC9-4FBC-8221-B0FA16F14880}"/>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A280F29C-E452-4B2B-BAF1-CD50F7EE49B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BF23A19-84D0-43BC-9E3C-1E07A1FCF2AA}"/>
              </a:ext>
            </a:extLst>
          </p:cNvPr>
          <p:cNvSpPr txBox="1">
            <a:spLocks noGrp="1"/>
          </p:cNvSpPr>
          <p:nvPr>
            <p:ph type="sldNum" sz="quarter" idx="8"/>
          </p:nvPr>
        </p:nvSpPr>
        <p:spPr/>
        <p:txBody>
          <a:bodyPr/>
          <a:lstStyle>
            <a:lvl1pPr>
              <a:defRPr/>
            </a:lvl1pPr>
          </a:lstStyle>
          <a:p>
            <a:pPr lvl="0"/>
            <a:fld id="{8D095A3B-661E-4861-8B3B-73CFCA2DD4B2}" type="slidenum">
              <a:t>‹#›</a:t>
            </a:fld>
            <a:endParaRPr lang="en-GB"/>
          </a:p>
        </p:txBody>
      </p:sp>
    </p:spTree>
    <p:extLst>
      <p:ext uri="{BB962C8B-B14F-4D97-AF65-F5344CB8AC3E}">
        <p14:creationId xmlns:p14="http://schemas.microsoft.com/office/powerpoint/2010/main" val="861165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9D98-899E-4782-B628-52A84DC703FE}"/>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AA29DB8-FDEF-41ED-898A-604962D2D05F}"/>
              </a:ext>
            </a:extLst>
          </p:cNvPr>
          <p:cNvSpPr txBox="1">
            <a:spLocks noGrp="1"/>
          </p:cNvSpPr>
          <p:nvPr>
            <p:ph idx="1"/>
          </p:nvPr>
        </p:nvSpPr>
        <p:spPr>
          <a:xfrm>
            <a:off x="4286249" y="815973"/>
            <a:ext cx="5102223" cy="4030666"/>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CB4C51-A02A-48D6-96BE-7D939C383D2A}"/>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6573FF7-B9E5-4449-B800-F457570D31D0}"/>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54F0A835-954A-4257-B7AC-A512498B068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E67329D-CF84-4A1D-93B6-D7838275E5C1}"/>
              </a:ext>
            </a:extLst>
          </p:cNvPr>
          <p:cNvSpPr txBox="1">
            <a:spLocks noGrp="1"/>
          </p:cNvSpPr>
          <p:nvPr>
            <p:ph type="sldNum" sz="quarter" idx="8"/>
          </p:nvPr>
        </p:nvSpPr>
        <p:spPr/>
        <p:txBody>
          <a:bodyPr/>
          <a:lstStyle>
            <a:lvl1pPr>
              <a:defRPr/>
            </a:lvl1pPr>
          </a:lstStyle>
          <a:p>
            <a:pPr lvl="0"/>
            <a:fld id="{75EE7B18-EDEF-4799-8D53-96891A62BCDA}" type="slidenum">
              <a:t>‹#›</a:t>
            </a:fld>
            <a:endParaRPr lang="en-GB"/>
          </a:p>
        </p:txBody>
      </p:sp>
    </p:spTree>
    <p:extLst>
      <p:ext uri="{BB962C8B-B14F-4D97-AF65-F5344CB8AC3E}">
        <p14:creationId xmlns:p14="http://schemas.microsoft.com/office/powerpoint/2010/main" val="2211031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A2C5-83A4-45C8-87CC-E8C5D8AED7A6}"/>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136C42F-6F01-42F3-A380-40307919A546}"/>
              </a:ext>
            </a:extLst>
          </p:cNvPr>
          <p:cNvSpPr txBox="1">
            <a:spLocks noGrp="1"/>
          </p:cNvSpPr>
          <p:nvPr>
            <p:ph type="pic" idx="1"/>
          </p:nvPr>
        </p:nvSpPr>
        <p:spPr>
          <a:xfrm>
            <a:off x="4286249" y="815973"/>
            <a:ext cx="5102223" cy="4030666"/>
          </a:xfrm>
        </p:spPr>
        <p:txBody>
          <a:bodyPr/>
          <a:lstStyle>
            <a:lvl1pPr>
              <a:defRPr lang="en-GB" sz="3200"/>
            </a:lvl1pPr>
          </a:lstStyle>
          <a:p>
            <a:pPr lvl="0"/>
            <a:endParaRPr lang="en-GB"/>
          </a:p>
        </p:txBody>
      </p:sp>
      <p:sp>
        <p:nvSpPr>
          <p:cNvPr id="4" name="Text Placeholder 3">
            <a:extLst>
              <a:ext uri="{FF2B5EF4-FFF2-40B4-BE49-F238E27FC236}">
                <a16:creationId xmlns:a16="http://schemas.microsoft.com/office/drawing/2014/main" id="{7CF8C3E8-83FA-4B26-AEDE-CDBCDA681CFC}"/>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288FD40-C700-418C-BA5C-AB38324FF7D1}"/>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F4C8754C-31B2-433F-B2B4-582F64BBF378}"/>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99C598E-3F43-4F7C-AA2C-D7FEA8B78D91}"/>
              </a:ext>
            </a:extLst>
          </p:cNvPr>
          <p:cNvSpPr txBox="1">
            <a:spLocks noGrp="1"/>
          </p:cNvSpPr>
          <p:nvPr>
            <p:ph type="sldNum" sz="quarter" idx="8"/>
          </p:nvPr>
        </p:nvSpPr>
        <p:spPr/>
        <p:txBody>
          <a:bodyPr/>
          <a:lstStyle>
            <a:lvl1pPr>
              <a:defRPr/>
            </a:lvl1pPr>
          </a:lstStyle>
          <a:p>
            <a:pPr lvl="0"/>
            <a:fld id="{1A48E33D-B71E-4A79-AD92-2298C12E1223}" type="slidenum">
              <a:t>‹#›</a:t>
            </a:fld>
            <a:endParaRPr lang="en-GB"/>
          </a:p>
        </p:txBody>
      </p:sp>
    </p:spTree>
    <p:extLst>
      <p:ext uri="{BB962C8B-B14F-4D97-AF65-F5344CB8AC3E}">
        <p14:creationId xmlns:p14="http://schemas.microsoft.com/office/powerpoint/2010/main" val="2823557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619D-4EFB-41A3-813F-BAD3E7411235}"/>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D48BBC28-FDC3-4378-9DDF-1B2E5EC859E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631392-9987-48FE-8C4A-52C61A9CC2C7}"/>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3B47CBE8-B848-43CC-A429-F3074532E622}"/>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FA2393BA-6203-46F6-8E6F-A834C41712B5}"/>
              </a:ext>
            </a:extLst>
          </p:cNvPr>
          <p:cNvSpPr txBox="1">
            <a:spLocks noGrp="1"/>
          </p:cNvSpPr>
          <p:nvPr>
            <p:ph type="sldNum" sz="quarter" idx="8"/>
          </p:nvPr>
        </p:nvSpPr>
        <p:spPr/>
        <p:txBody>
          <a:bodyPr/>
          <a:lstStyle>
            <a:lvl1pPr>
              <a:defRPr/>
            </a:lvl1pPr>
          </a:lstStyle>
          <a:p>
            <a:pPr lvl="0"/>
            <a:fld id="{10265B03-7209-441F-93EF-74D1C7494461}" type="slidenum">
              <a:t>‹#›</a:t>
            </a:fld>
            <a:endParaRPr lang="en-GB"/>
          </a:p>
        </p:txBody>
      </p:sp>
    </p:spTree>
    <p:extLst>
      <p:ext uri="{BB962C8B-B14F-4D97-AF65-F5344CB8AC3E}">
        <p14:creationId xmlns:p14="http://schemas.microsoft.com/office/powerpoint/2010/main" val="38444159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3930C-150C-4B27-B07E-DFAC1358A67E}"/>
              </a:ext>
            </a:extLst>
          </p:cNvPr>
          <p:cNvSpPr txBox="1">
            <a:spLocks noGrp="1"/>
          </p:cNvSpPr>
          <p:nvPr>
            <p:ph type="title" orient="vert"/>
          </p:nvPr>
        </p:nvSpPr>
        <p:spPr>
          <a:xfrm>
            <a:off x="7308854" y="809628"/>
            <a:ext cx="2266953" cy="4319589"/>
          </a:xfrm>
        </p:spPr>
        <p:txBody>
          <a:bodyPr vert="eaVert"/>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C9981EA-9557-43A6-B811-6D20775EA11E}"/>
              </a:ext>
            </a:extLst>
          </p:cNvPr>
          <p:cNvSpPr txBox="1">
            <a:spLocks noGrp="1"/>
          </p:cNvSpPr>
          <p:nvPr>
            <p:ph type="body" orient="vert" idx="1"/>
          </p:nvPr>
        </p:nvSpPr>
        <p:spPr>
          <a:xfrm>
            <a:off x="503240" y="809628"/>
            <a:ext cx="6653210" cy="431958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C091AD-E5DA-4E13-B766-CEB944162DB6}"/>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3041BD60-0D3B-4B5C-8E3A-E36CC3E7107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BA7EE55-9D4D-4731-8E59-9DF9B9BBEFEE}"/>
              </a:ext>
            </a:extLst>
          </p:cNvPr>
          <p:cNvSpPr txBox="1">
            <a:spLocks noGrp="1"/>
          </p:cNvSpPr>
          <p:nvPr>
            <p:ph type="sldNum" sz="quarter" idx="8"/>
          </p:nvPr>
        </p:nvSpPr>
        <p:spPr/>
        <p:txBody>
          <a:bodyPr/>
          <a:lstStyle>
            <a:lvl1pPr>
              <a:defRPr/>
            </a:lvl1pPr>
          </a:lstStyle>
          <a:p>
            <a:pPr lvl="0"/>
            <a:fld id="{867D4D72-9405-435F-8925-8C4238715DF9}" type="slidenum">
              <a:t>‹#›</a:t>
            </a:fld>
            <a:endParaRPr lang="en-GB"/>
          </a:p>
        </p:txBody>
      </p:sp>
    </p:spTree>
    <p:extLst>
      <p:ext uri="{BB962C8B-B14F-4D97-AF65-F5344CB8AC3E}">
        <p14:creationId xmlns:p14="http://schemas.microsoft.com/office/powerpoint/2010/main" val="4458787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DD4D-C052-4714-B398-49F3491502DC}"/>
              </a:ext>
            </a:extLst>
          </p:cNvPr>
          <p:cNvSpPr txBox="1">
            <a:spLocks noGrp="1"/>
          </p:cNvSpPr>
          <p:nvPr>
            <p:ph type="ctrTitle"/>
          </p:nvPr>
        </p:nvSpPr>
        <p:spPr>
          <a:xfrm>
            <a:off x="1260472" y="928692"/>
            <a:ext cx="7559673" cy="1973266"/>
          </a:xfrm>
        </p:spPr>
        <p:txBody>
          <a:bodyPr anchor="b"/>
          <a:lstStyle>
            <a:lvl1pPr>
              <a:defRPr lang="en-US"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8608C13D-5F00-4E0D-95A9-AFA2044B1AE8}"/>
              </a:ext>
            </a:extLst>
          </p:cNvPr>
          <p:cNvSpPr txBox="1">
            <a:spLocks noGrp="1"/>
          </p:cNvSpPr>
          <p:nvPr>
            <p:ph type="subTitle" idx="1"/>
          </p:nvPr>
        </p:nvSpPr>
        <p:spPr>
          <a:xfrm>
            <a:off x="1260472" y="2978145"/>
            <a:ext cx="7559673" cy="1370008"/>
          </a:xfrm>
        </p:spPr>
        <p:txBody>
          <a:bodyPr anchorCtr="1"/>
          <a:lstStyle>
            <a:lvl1pPr algn="ctr">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1825C972-467F-4101-BD2B-0E6A890A5295}"/>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40F3B7AD-5098-4FF8-9296-1E26537D7702}"/>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89BDEC9-C529-49A2-B547-9F7D59665E0D}"/>
              </a:ext>
            </a:extLst>
          </p:cNvPr>
          <p:cNvSpPr txBox="1">
            <a:spLocks noGrp="1"/>
          </p:cNvSpPr>
          <p:nvPr>
            <p:ph type="sldNum" sz="quarter" idx="8"/>
          </p:nvPr>
        </p:nvSpPr>
        <p:spPr/>
        <p:txBody>
          <a:bodyPr/>
          <a:lstStyle>
            <a:lvl1pPr>
              <a:defRPr/>
            </a:lvl1pPr>
          </a:lstStyle>
          <a:p>
            <a:pPr lvl="0"/>
            <a:fld id="{007DCE02-1387-4C16-B35D-645B3ABEDDD2}" type="slidenum">
              <a:t>‹#›</a:t>
            </a:fld>
            <a:endParaRPr lang="en-GB"/>
          </a:p>
        </p:txBody>
      </p:sp>
    </p:spTree>
    <p:extLst>
      <p:ext uri="{BB962C8B-B14F-4D97-AF65-F5344CB8AC3E}">
        <p14:creationId xmlns:p14="http://schemas.microsoft.com/office/powerpoint/2010/main" val="20887526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1C7C-1ADA-4F32-BA86-00CA50FC7D5F}"/>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D06EB52-B976-434D-B9AB-60A1B04607F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0CBA4A-C0FC-4BD6-8349-53B740A2A675}"/>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8EFAB79D-85B6-4C2E-83DB-ECA9D5A8B3C9}"/>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A0ED4CB2-6742-4BDC-9837-74961DC1F204}"/>
              </a:ext>
            </a:extLst>
          </p:cNvPr>
          <p:cNvSpPr txBox="1">
            <a:spLocks noGrp="1"/>
          </p:cNvSpPr>
          <p:nvPr>
            <p:ph type="sldNum" sz="quarter" idx="8"/>
          </p:nvPr>
        </p:nvSpPr>
        <p:spPr/>
        <p:txBody>
          <a:bodyPr/>
          <a:lstStyle>
            <a:lvl1pPr>
              <a:defRPr/>
            </a:lvl1pPr>
          </a:lstStyle>
          <a:p>
            <a:pPr lvl="0"/>
            <a:fld id="{187679CB-5821-4EFC-B69F-72FB9A84B53C}" type="slidenum">
              <a:t>‹#›</a:t>
            </a:fld>
            <a:endParaRPr lang="en-GB"/>
          </a:p>
        </p:txBody>
      </p:sp>
    </p:spTree>
    <p:extLst>
      <p:ext uri="{BB962C8B-B14F-4D97-AF65-F5344CB8AC3E}">
        <p14:creationId xmlns:p14="http://schemas.microsoft.com/office/powerpoint/2010/main" val="901919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3A47-3C59-4055-809C-C11467C67F3D}"/>
              </a:ext>
            </a:extLst>
          </p:cNvPr>
          <p:cNvSpPr txBox="1">
            <a:spLocks noGrp="1"/>
          </p:cNvSpPr>
          <p:nvPr>
            <p:ph type="title"/>
          </p:nvPr>
        </p:nvSpPr>
        <p:spPr>
          <a:xfrm>
            <a:off x="687391" y="1414467"/>
            <a:ext cx="8694736" cy="2357432"/>
          </a:xfrm>
        </p:spPr>
        <p:txBody>
          <a:bodyPr anchor="b"/>
          <a:lstStyle>
            <a:lvl1pPr>
              <a:defRPr lang="en-US"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9E378B1B-7621-4B97-A7A0-CBC42BD112FE}"/>
              </a:ext>
            </a:extLst>
          </p:cNvPr>
          <p:cNvSpPr txBox="1">
            <a:spLocks noGrp="1"/>
          </p:cNvSpPr>
          <p:nvPr>
            <p:ph type="body" idx="1"/>
          </p:nvPr>
        </p:nvSpPr>
        <p:spPr>
          <a:xfrm>
            <a:off x="687391" y="3794129"/>
            <a:ext cx="8694736" cy="1241426"/>
          </a:xfrm>
        </p:spPr>
        <p:txBody>
          <a:bodyPr/>
          <a:lstStyle>
            <a:lvl1pPr>
              <a:defRPr>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4A6D270B-E976-4C41-A4A2-0F768565B549}"/>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E6E2BC33-F8EE-434E-9DF2-C82EB2E60EF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3C7779D-2A9A-4EED-9796-9CD2B1B98614}"/>
              </a:ext>
            </a:extLst>
          </p:cNvPr>
          <p:cNvSpPr txBox="1">
            <a:spLocks noGrp="1"/>
          </p:cNvSpPr>
          <p:nvPr>
            <p:ph type="sldNum" sz="quarter" idx="8"/>
          </p:nvPr>
        </p:nvSpPr>
        <p:spPr/>
        <p:txBody>
          <a:bodyPr/>
          <a:lstStyle>
            <a:lvl1pPr>
              <a:defRPr/>
            </a:lvl1pPr>
          </a:lstStyle>
          <a:p>
            <a:pPr lvl="0"/>
            <a:fld id="{3D9972E8-5B90-4483-9297-BB42BC5C776D}" type="slidenum">
              <a:t>‹#›</a:t>
            </a:fld>
            <a:endParaRPr lang="en-GB"/>
          </a:p>
        </p:txBody>
      </p:sp>
    </p:spTree>
    <p:extLst>
      <p:ext uri="{BB962C8B-B14F-4D97-AF65-F5344CB8AC3E}">
        <p14:creationId xmlns:p14="http://schemas.microsoft.com/office/powerpoint/2010/main" val="10335360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72AE-A0B3-4B3D-A914-5C43A0C3DE4A}"/>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BD5EB8A-B0AC-4D42-85A4-ABB5F1E79537}"/>
              </a:ext>
            </a:extLst>
          </p:cNvPr>
          <p:cNvSpPr txBox="1">
            <a:spLocks noGrp="1"/>
          </p:cNvSpPr>
          <p:nvPr>
            <p:ph idx="1"/>
          </p:nvPr>
        </p:nvSpPr>
        <p:spPr>
          <a:xfrm>
            <a:off x="503240" y="1327151"/>
            <a:ext cx="4459291"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1E73392-97A7-4CC2-9F33-1270107782D0}"/>
              </a:ext>
            </a:extLst>
          </p:cNvPr>
          <p:cNvSpPr txBox="1">
            <a:spLocks noGrp="1"/>
          </p:cNvSpPr>
          <p:nvPr>
            <p:ph idx="2"/>
          </p:nvPr>
        </p:nvSpPr>
        <p:spPr>
          <a:xfrm>
            <a:off x="5114925" y="1327151"/>
            <a:ext cx="4460872"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32B48B-B09B-4E1D-BB2D-E1274C22DD60}"/>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70C82B6F-B8B3-44C5-A3B2-5A12E2192DAD}"/>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9782A853-E8F7-4BAE-8810-5472B01EDA40}"/>
              </a:ext>
            </a:extLst>
          </p:cNvPr>
          <p:cNvSpPr txBox="1">
            <a:spLocks noGrp="1"/>
          </p:cNvSpPr>
          <p:nvPr>
            <p:ph type="sldNum" sz="quarter" idx="8"/>
          </p:nvPr>
        </p:nvSpPr>
        <p:spPr/>
        <p:txBody>
          <a:bodyPr/>
          <a:lstStyle>
            <a:lvl1pPr>
              <a:defRPr/>
            </a:lvl1pPr>
          </a:lstStyle>
          <a:p>
            <a:pPr lvl="0"/>
            <a:fld id="{E4F90834-9561-4CC2-93C2-5144DB43A57B}" type="slidenum">
              <a:t>‹#›</a:t>
            </a:fld>
            <a:endParaRPr lang="en-GB"/>
          </a:p>
        </p:txBody>
      </p:sp>
    </p:spTree>
    <p:extLst>
      <p:ext uri="{BB962C8B-B14F-4D97-AF65-F5344CB8AC3E}">
        <p14:creationId xmlns:p14="http://schemas.microsoft.com/office/powerpoint/2010/main" val="3242388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C291-E1A4-4870-8966-FAFDB649232D}"/>
              </a:ext>
            </a:extLst>
          </p:cNvPr>
          <p:cNvSpPr txBox="1">
            <a:spLocks noGrp="1"/>
          </p:cNvSpPr>
          <p:nvPr>
            <p:ph type="title"/>
          </p:nvPr>
        </p:nvSpPr>
        <p:spPr>
          <a:xfrm>
            <a:off x="693736" y="301623"/>
            <a:ext cx="8694736" cy="1096959"/>
          </a:xfrm>
        </p:spPr>
        <p:txBody>
          <a:bodyPr/>
          <a:lstStyle>
            <a:lvl1pPr>
              <a:defRPr lang="en-US"/>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4A8F1738-1D86-49F3-B53B-33DB17852F17}"/>
              </a:ext>
            </a:extLst>
          </p:cNvPr>
          <p:cNvSpPr txBox="1">
            <a:spLocks noGrp="1"/>
          </p:cNvSpPr>
          <p:nvPr>
            <p:ph type="body" idx="1"/>
          </p:nvPr>
        </p:nvSpPr>
        <p:spPr>
          <a:xfrm>
            <a:off x="693736" y="1390646"/>
            <a:ext cx="4265611" cy="681035"/>
          </a:xfrm>
        </p:spPr>
        <p:txBody>
          <a:bodyPr anchor="b"/>
          <a:lstStyle>
            <a:lvl1pPr>
              <a:defRPr b="1"/>
            </a:lvl1pPr>
          </a:lstStyle>
          <a:p>
            <a:pPr lvl="0"/>
            <a:r>
              <a:rPr lang="en-US"/>
              <a:t>Click to edit Master text styles</a:t>
            </a:r>
          </a:p>
        </p:txBody>
      </p:sp>
      <p:sp>
        <p:nvSpPr>
          <p:cNvPr id="4" name="Content Placeholder 3">
            <a:extLst>
              <a:ext uri="{FF2B5EF4-FFF2-40B4-BE49-F238E27FC236}">
                <a16:creationId xmlns:a16="http://schemas.microsoft.com/office/drawing/2014/main" id="{6E3E40FC-BBA5-4ECE-A4D3-116A88D46F4A}"/>
              </a:ext>
            </a:extLst>
          </p:cNvPr>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2FB8AE-8E10-46A3-95E0-E96CDFF3DD3B}"/>
              </a:ext>
            </a:extLst>
          </p:cNvPr>
          <p:cNvSpPr txBox="1">
            <a:spLocks noGrp="1"/>
          </p:cNvSpPr>
          <p:nvPr>
            <p:ph type="body" idx="3"/>
          </p:nvPr>
        </p:nvSpPr>
        <p:spPr>
          <a:xfrm>
            <a:off x="5103815" y="1390646"/>
            <a:ext cx="4284658" cy="681035"/>
          </a:xfrm>
        </p:spPr>
        <p:txBody>
          <a:bodyPr anchor="b"/>
          <a:lstStyle>
            <a:lvl1pPr>
              <a:defRPr b="1"/>
            </a:lvl1pPr>
          </a:lstStyle>
          <a:p>
            <a:pPr lvl="0"/>
            <a:r>
              <a:rPr lang="en-US"/>
              <a:t>Click to edit Master text styles</a:t>
            </a:r>
          </a:p>
        </p:txBody>
      </p:sp>
      <p:sp>
        <p:nvSpPr>
          <p:cNvPr id="6" name="Content Placeholder 5">
            <a:extLst>
              <a:ext uri="{FF2B5EF4-FFF2-40B4-BE49-F238E27FC236}">
                <a16:creationId xmlns:a16="http://schemas.microsoft.com/office/drawing/2014/main" id="{B70F4F24-4B0F-4D7A-9F51-6C113F2A5533}"/>
              </a:ext>
            </a:extLst>
          </p:cNvPr>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D3BF18-A51B-4A3A-8542-2EC76D72D373}"/>
              </a:ext>
            </a:extLst>
          </p:cNvPr>
          <p:cNvSpPr txBox="1">
            <a:spLocks noGrp="1"/>
          </p:cNvSpPr>
          <p:nvPr>
            <p:ph type="dt" sz="half" idx="7"/>
          </p:nvPr>
        </p:nvSpPr>
        <p:spPr/>
        <p:txBody>
          <a:bodyPr/>
          <a:lstStyle>
            <a:lvl1pPr>
              <a:defRPr/>
            </a:lvl1pPr>
          </a:lstStyle>
          <a:p>
            <a:pPr lvl="0"/>
            <a:endParaRPr lang="en-GB"/>
          </a:p>
        </p:txBody>
      </p:sp>
      <p:sp>
        <p:nvSpPr>
          <p:cNvPr id="8" name="Footer Placeholder 7">
            <a:extLst>
              <a:ext uri="{FF2B5EF4-FFF2-40B4-BE49-F238E27FC236}">
                <a16:creationId xmlns:a16="http://schemas.microsoft.com/office/drawing/2014/main" id="{C466D293-1656-4867-8DC2-C4D0F7683165}"/>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E9FE38E3-687B-4555-8B04-CCC26123575F}"/>
              </a:ext>
            </a:extLst>
          </p:cNvPr>
          <p:cNvSpPr txBox="1">
            <a:spLocks noGrp="1"/>
          </p:cNvSpPr>
          <p:nvPr>
            <p:ph type="sldNum" sz="quarter" idx="8"/>
          </p:nvPr>
        </p:nvSpPr>
        <p:spPr/>
        <p:txBody>
          <a:bodyPr/>
          <a:lstStyle>
            <a:lvl1pPr>
              <a:defRPr/>
            </a:lvl1pPr>
          </a:lstStyle>
          <a:p>
            <a:pPr lvl="0"/>
            <a:fld id="{F2D4131F-FDC5-4D58-89D4-38E6DE146515}" type="slidenum">
              <a:t>‹#›</a:t>
            </a:fld>
            <a:endParaRPr lang="en-GB"/>
          </a:p>
        </p:txBody>
      </p:sp>
    </p:spTree>
    <p:extLst>
      <p:ext uri="{BB962C8B-B14F-4D97-AF65-F5344CB8AC3E}">
        <p14:creationId xmlns:p14="http://schemas.microsoft.com/office/powerpoint/2010/main" val="485039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F442-7AC9-4579-A895-427DB1991CCB}"/>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F76438E3-2346-4D92-BD9D-08CEAE083B7B}"/>
              </a:ext>
            </a:extLst>
          </p:cNvPr>
          <p:cNvSpPr txBox="1">
            <a:spLocks noGrp="1"/>
          </p:cNvSpPr>
          <p:nvPr>
            <p:ph type="dt" sz="half" idx="7"/>
          </p:nvPr>
        </p:nvSpPr>
        <p:spPr/>
        <p:txBody>
          <a:bodyPr/>
          <a:lstStyle>
            <a:lvl1pPr>
              <a:defRPr/>
            </a:lvl1pPr>
          </a:lstStyle>
          <a:p>
            <a:pPr lvl="0"/>
            <a:endParaRPr lang="en-GB"/>
          </a:p>
        </p:txBody>
      </p:sp>
      <p:sp>
        <p:nvSpPr>
          <p:cNvPr id="4" name="Footer Placeholder 3">
            <a:extLst>
              <a:ext uri="{FF2B5EF4-FFF2-40B4-BE49-F238E27FC236}">
                <a16:creationId xmlns:a16="http://schemas.microsoft.com/office/drawing/2014/main" id="{87FC428A-9301-4E7B-80CF-EBE60689BFB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74C45130-623D-44F0-A5C0-2AA792DC122C}"/>
              </a:ext>
            </a:extLst>
          </p:cNvPr>
          <p:cNvSpPr txBox="1">
            <a:spLocks noGrp="1"/>
          </p:cNvSpPr>
          <p:nvPr>
            <p:ph type="sldNum" sz="quarter" idx="8"/>
          </p:nvPr>
        </p:nvSpPr>
        <p:spPr/>
        <p:txBody>
          <a:bodyPr/>
          <a:lstStyle>
            <a:lvl1pPr>
              <a:defRPr/>
            </a:lvl1pPr>
          </a:lstStyle>
          <a:p>
            <a:pPr lvl="0"/>
            <a:fld id="{735AB52E-D537-44C4-8C6B-C30164771C33}" type="slidenum">
              <a:t>‹#›</a:t>
            </a:fld>
            <a:endParaRPr lang="en-GB"/>
          </a:p>
        </p:txBody>
      </p:sp>
    </p:spTree>
    <p:extLst>
      <p:ext uri="{BB962C8B-B14F-4D97-AF65-F5344CB8AC3E}">
        <p14:creationId xmlns:p14="http://schemas.microsoft.com/office/powerpoint/2010/main" val="407600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9D45-7FC4-47C9-B5F3-D7DB7D0A59FA}"/>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6973C93-A35F-4A96-9EA9-7935F24E308B}"/>
              </a:ext>
            </a:extLst>
          </p:cNvPr>
          <p:cNvSpPr txBox="1">
            <a:spLocks noGrp="1"/>
          </p:cNvSpPr>
          <p:nvPr>
            <p:ph idx="1"/>
          </p:nvPr>
        </p:nvSpPr>
        <p:spPr>
          <a:xfrm>
            <a:off x="503240" y="2376489"/>
            <a:ext cx="4459291" cy="27527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7D9F50-B271-41A6-90D3-7389C388BE81}"/>
              </a:ext>
            </a:extLst>
          </p:cNvPr>
          <p:cNvSpPr txBox="1">
            <a:spLocks noGrp="1"/>
          </p:cNvSpPr>
          <p:nvPr>
            <p:ph idx="2"/>
          </p:nvPr>
        </p:nvSpPr>
        <p:spPr>
          <a:xfrm>
            <a:off x="5114925" y="2376489"/>
            <a:ext cx="4460872" cy="27527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F5CE11-28A1-4345-B1EE-BBFA321B8E45}"/>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623308A7-583D-4CCE-BB0F-E08413BD4E8C}"/>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3F120CF2-04B0-46EE-BD11-6909650A477E}"/>
              </a:ext>
            </a:extLst>
          </p:cNvPr>
          <p:cNvSpPr txBox="1">
            <a:spLocks noGrp="1"/>
          </p:cNvSpPr>
          <p:nvPr>
            <p:ph type="sldNum" sz="quarter" idx="8"/>
          </p:nvPr>
        </p:nvSpPr>
        <p:spPr/>
        <p:txBody>
          <a:bodyPr/>
          <a:lstStyle>
            <a:lvl1pPr>
              <a:defRPr/>
            </a:lvl1pPr>
          </a:lstStyle>
          <a:p>
            <a:pPr lvl="0"/>
            <a:fld id="{746E03E9-EC6B-4AE3-B175-F119D5AAF442}" type="slidenum">
              <a:t>‹#›</a:t>
            </a:fld>
            <a:endParaRPr lang="en-GB"/>
          </a:p>
        </p:txBody>
      </p:sp>
    </p:spTree>
    <p:extLst>
      <p:ext uri="{BB962C8B-B14F-4D97-AF65-F5344CB8AC3E}">
        <p14:creationId xmlns:p14="http://schemas.microsoft.com/office/powerpoint/2010/main" val="37955518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77F52-84DB-40FD-98EC-821C4B86EE58}"/>
              </a:ext>
            </a:extLst>
          </p:cNvPr>
          <p:cNvSpPr txBox="1">
            <a:spLocks noGrp="1"/>
          </p:cNvSpPr>
          <p:nvPr>
            <p:ph type="dt" sz="half" idx="7"/>
          </p:nvPr>
        </p:nvSpPr>
        <p:spPr/>
        <p:txBody>
          <a:bodyPr/>
          <a:lstStyle>
            <a:lvl1pPr>
              <a:defRPr/>
            </a:lvl1pPr>
          </a:lstStyle>
          <a:p>
            <a:pPr lvl="0"/>
            <a:endParaRPr lang="en-GB"/>
          </a:p>
        </p:txBody>
      </p:sp>
      <p:sp>
        <p:nvSpPr>
          <p:cNvPr id="3" name="Footer Placeholder 2">
            <a:extLst>
              <a:ext uri="{FF2B5EF4-FFF2-40B4-BE49-F238E27FC236}">
                <a16:creationId xmlns:a16="http://schemas.microsoft.com/office/drawing/2014/main" id="{1AA4DF90-EAC0-4268-967C-01BE9A02251B}"/>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5602C4B1-C87A-4E7B-B94A-F8FCA8B2AE80}"/>
              </a:ext>
            </a:extLst>
          </p:cNvPr>
          <p:cNvSpPr txBox="1">
            <a:spLocks noGrp="1"/>
          </p:cNvSpPr>
          <p:nvPr>
            <p:ph type="sldNum" sz="quarter" idx="8"/>
          </p:nvPr>
        </p:nvSpPr>
        <p:spPr/>
        <p:txBody>
          <a:bodyPr/>
          <a:lstStyle>
            <a:lvl1pPr>
              <a:defRPr/>
            </a:lvl1pPr>
          </a:lstStyle>
          <a:p>
            <a:pPr lvl="0"/>
            <a:fld id="{4DB811B5-D92E-49C5-BADE-D24AFF540A75}" type="slidenum">
              <a:t>‹#›</a:t>
            </a:fld>
            <a:endParaRPr lang="en-GB"/>
          </a:p>
        </p:txBody>
      </p:sp>
    </p:spTree>
    <p:extLst>
      <p:ext uri="{BB962C8B-B14F-4D97-AF65-F5344CB8AC3E}">
        <p14:creationId xmlns:p14="http://schemas.microsoft.com/office/powerpoint/2010/main" val="16684079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F7A9-4C01-4153-9924-80AFB253C4A1}"/>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65AC3476-2BAE-43CF-BAC6-C1453B990826}"/>
              </a:ext>
            </a:extLst>
          </p:cNvPr>
          <p:cNvSpPr txBox="1">
            <a:spLocks noGrp="1"/>
          </p:cNvSpPr>
          <p:nvPr>
            <p:ph idx="1"/>
          </p:nvPr>
        </p:nvSpPr>
        <p:spPr>
          <a:xfrm>
            <a:off x="4286249" y="815973"/>
            <a:ext cx="5102223" cy="4030666"/>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F1432B4-7167-498A-B337-2DC9F48EF52D}"/>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0DA7A80-1996-4679-9FA0-A9E9B8708728}"/>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92AAE65D-30FB-4449-B851-FBE546B8FF60}"/>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164D432-AAF9-4BF6-9978-F70D3055D689}"/>
              </a:ext>
            </a:extLst>
          </p:cNvPr>
          <p:cNvSpPr txBox="1">
            <a:spLocks noGrp="1"/>
          </p:cNvSpPr>
          <p:nvPr>
            <p:ph type="sldNum" sz="quarter" idx="8"/>
          </p:nvPr>
        </p:nvSpPr>
        <p:spPr/>
        <p:txBody>
          <a:bodyPr/>
          <a:lstStyle>
            <a:lvl1pPr>
              <a:defRPr/>
            </a:lvl1pPr>
          </a:lstStyle>
          <a:p>
            <a:pPr lvl="0"/>
            <a:fld id="{C3B679A7-75AA-4201-B86A-0454DF45F102}" type="slidenum">
              <a:t>‹#›</a:t>
            </a:fld>
            <a:endParaRPr lang="en-GB"/>
          </a:p>
        </p:txBody>
      </p:sp>
    </p:spTree>
    <p:extLst>
      <p:ext uri="{BB962C8B-B14F-4D97-AF65-F5344CB8AC3E}">
        <p14:creationId xmlns:p14="http://schemas.microsoft.com/office/powerpoint/2010/main" val="2195301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BC9F-6C0A-4E89-B3F2-257046960AF5}"/>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75010FA6-B269-4F9D-9174-77D6DF995B37}"/>
              </a:ext>
            </a:extLst>
          </p:cNvPr>
          <p:cNvSpPr txBox="1">
            <a:spLocks noGrp="1"/>
          </p:cNvSpPr>
          <p:nvPr>
            <p:ph type="pic" idx="1"/>
          </p:nvPr>
        </p:nvSpPr>
        <p:spPr>
          <a:xfrm>
            <a:off x="4286249" y="815973"/>
            <a:ext cx="5102223" cy="4030666"/>
          </a:xfrm>
        </p:spPr>
        <p:txBody>
          <a:bodyPr/>
          <a:lstStyle>
            <a:lvl1pPr>
              <a:defRPr lang="en-GB" sz="3200"/>
            </a:lvl1pPr>
          </a:lstStyle>
          <a:p>
            <a:pPr lvl="0"/>
            <a:endParaRPr lang="en-GB"/>
          </a:p>
        </p:txBody>
      </p:sp>
      <p:sp>
        <p:nvSpPr>
          <p:cNvPr id="4" name="Text Placeholder 3">
            <a:extLst>
              <a:ext uri="{FF2B5EF4-FFF2-40B4-BE49-F238E27FC236}">
                <a16:creationId xmlns:a16="http://schemas.microsoft.com/office/drawing/2014/main" id="{3A3EE565-04EB-4AB2-862D-42EDE10BE88B}"/>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1D966F0-9F8E-41BF-90AC-928546AAC60B}"/>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59E15222-D78A-466D-847F-89191369FE4D}"/>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302E71DD-3F92-44CD-A849-E25C64555500}"/>
              </a:ext>
            </a:extLst>
          </p:cNvPr>
          <p:cNvSpPr txBox="1">
            <a:spLocks noGrp="1"/>
          </p:cNvSpPr>
          <p:nvPr>
            <p:ph type="sldNum" sz="quarter" idx="8"/>
          </p:nvPr>
        </p:nvSpPr>
        <p:spPr/>
        <p:txBody>
          <a:bodyPr/>
          <a:lstStyle>
            <a:lvl1pPr>
              <a:defRPr/>
            </a:lvl1pPr>
          </a:lstStyle>
          <a:p>
            <a:pPr lvl="0"/>
            <a:fld id="{7670015B-6D4F-4A83-9104-BC2BCFF42295}" type="slidenum">
              <a:t>‹#›</a:t>
            </a:fld>
            <a:endParaRPr lang="en-GB"/>
          </a:p>
        </p:txBody>
      </p:sp>
    </p:spTree>
    <p:extLst>
      <p:ext uri="{BB962C8B-B14F-4D97-AF65-F5344CB8AC3E}">
        <p14:creationId xmlns:p14="http://schemas.microsoft.com/office/powerpoint/2010/main" val="23640140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A1C7-83BE-41A9-B539-DD8908C66E32}"/>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B3A0F31-7B02-423E-A8DD-28DCB3D05E5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BF09F9-2678-41D3-A1BF-567B6E15E926}"/>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2B079B54-D407-4E1C-A687-52D5EB239DB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CFAFDE3-6AC0-4AD7-A61D-837FB36D6B07}"/>
              </a:ext>
            </a:extLst>
          </p:cNvPr>
          <p:cNvSpPr txBox="1">
            <a:spLocks noGrp="1"/>
          </p:cNvSpPr>
          <p:nvPr>
            <p:ph type="sldNum" sz="quarter" idx="8"/>
          </p:nvPr>
        </p:nvSpPr>
        <p:spPr/>
        <p:txBody>
          <a:bodyPr/>
          <a:lstStyle>
            <a:lvl1pPr>
              <a:defRPr/>
            </a:lvl1pPr>
          </a:lstStyle>
          <a:p>
            <a:pPr lvl="0"/>
            <a:fld id="{E4E7E523-86AE-4C07-8042-7015DA9FB15B}" type="slidenum">
              <a:t>‹#›</a:t>
            </a:fld>
            <a:endParaRPr lang="en-GB"/>
          </a:p>
        </p:txBody>
      </p:sp>
    </p:spTree>
    <p:extLst>
      <p:ext uri="{BB962C8B-B14F-4D97-AF65-F5344CB8AC3E}">
        <p14:creationId xmlns:p14="http://schemas.microsoft.com/office/powerpoint/2010/main" val="4098644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86B98B-9EAF-4E2F-B4FE-308371D4E37A}"/>
              </a:ext>
            </a:extLst>
          </p:cNvPr>
          <p:cNvSpPr txBox="1">
            <a:spLocks noGrp="1"/>
          </p:cNvSpPr>
          <p:nvPr>
            <p:ph type="title" orient="vert"/>
          </p:nvPr>
        </p:nvSpPr>
        <p:spPr>
          <a:xfrm>
            <a:off x="7308854" y="225427"/>
            <a:ext cx="2266953" cy="4389440"/>
          </a:xfrm>
        </p:spPr>
        <p:txBody>
          <a:bodyPr vert="eaVert"/>
          <a:lstStyle>
            <a:lvl1pPr>
              <a:defRPr lang="en-US"/>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80FEC5AE-6024-43CA-BDD0-C2828BF9FD7C}"/>
              </a:ext>
            </a:extLst>
          </p:cNvPr>
          <p:cNvSpPr txBox="1">
            <a:spLocks noGrp="1"/>
          </p:cNvSpPr>
          <p:nvPr>
            <p:ph type="body" orient="vert" idx="1"/>
          </p:nvPr>
        </p:nvSpPr>
        <p:spPr>
          <a:xfrm>
            <a:off x="503240" y="225427"/>
            <a:ext cx="6653210" cy="438944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48A3E5-43D0-417B-ADF3-A1DD92DAFD9A}"/>
              </a:ext>
            </a:extLst>
          </p:cNvPr>
          <p:cNvSpPr txBox="1">
            <a:spLocks noGrp="1"/>
          </p:cNvSpPr>
          <p:nvPr>
            <p:ph type="dt" sz="half" idx="7"/>
          </p:nvPr>
        </p:nvSpPr>
        <p:spPr/>
        <p:txBody>
          <a:bodyPr/>
          <a:lstStyle>
            <a:lvl1pPr>
              <a:defRPr/>
            </a:lvl1pPr>
          </a:lstStyle>
          <a:p>
            <a:pPr lvl="0"/>
            <a:endParaRPr lang="en-GB"/>
          </a:p>
        </p:txBody>
      </p:sp>
      <p:sp>
        <p:nvSpPr>
          <p:cNvPr id="5" name="Footer Placeholder 4">
            <a:extLst>
              <a:ext uri="{FF2B5EF4-FFF2-40B4-BE49-F238E27FC236}">
                <a16:creationId xmlns:a16="http://schemas.microsoft.com/office/drawing/2014/main" id="{C252EB47-D314-4AAA-AC56-7E752224C5E7}"/>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93E8D35-2EFD-4644-8108-AB56B28B6197}"/>
              </a:ext>
            </a:extLst>
          </p:cNvPr>
          <p:cNvSpPr txBox="1">
            <a:spLocks noGrp="1"/>
          </p:cNvSpPr>
          <p:nvPr>
            <p:ph type="sldNum" sz="quarter" idx="8"/>
          </p:nvPr>
        </p:nvSpPr>
        <p:spPr/>
        <p:txBody>
          <a:bodyPr/>
          <a:lstStyle>
            <a:lvl1pPr>
              <a:defRPr/>
            </a:lvl1pPr>
          </a:lstStyle>
          <a:p>
            <a:pPr lvl="0"/>
            <a:fld id="{2CE47AAD-0891-4E68-9175-1764443E4727}" type="slidenum">
              <a:t>‹#›</a:t>
            </a:fld>
            <a:endParaRPr lang="en-GB"/>
          </a:p>
        </p:txBody>
      </p:sp>
    </p:spTree>
    <p:extLst>
      <p:ext uri="{BB962C8B-B14F-4D97-AF65-F5344CB8AC3E}">
        <p14:creationId xmlns:p14="http://schemas.microsoft.com/office/powerpoint/2010/main" val="7213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6053-B6B5-4F73-BA07-C1936EB10870}"/>
              </a:ext>
            </a:extLst>
          </p:cNvPr>
          <p:cNvSpPr txBox="1">
            <a:spLocks noGrp="1"/>
          </p:cNvSpPr>
          <p:nvPr>
            <p:ph type="title"/>
          </p:nvPr>
        </p:nvSpPr>
        <p:spPr>
          <a:xfrm>
            <a:off x="693736" y="301623"/>
            <a:ext cx="8694736" cy="1096959"/>
          </a:xfrm>
        </p:spPr>
        <p:txBody>
          <a:bodyPr/>
          <a:lstStyle>
            <a:lvl1pPr>
              <a:defRPr lang="en-US"/>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B5DC12BD-7314-44BF-81F5-CBC1001BD4AE}"/>
              </a:ext>
            </a:extLst>
          </p:cNvPr>
          <p:cNvSpPr txBox="1">
            <a:spLocks noGrp="1"/>
          </p:cNvSpPr>
          <p:nvPr>
            <p:ph type="body" idx="1"/>
          </p:nvPr>
        </p:nvSpPr>
        <p:spPr>
          <a:xfrm>
            <a:off x="693736" y="1390646"/>
            <a:ext cx="4265611" cy="681035"/>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7E2A95E4-5A60-4870-96AF-DE7430E96AE5}"/>
              </a:ext>
            </a:extLst>
          </p:cNvPr>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8950C0-529B-48E1-BD76-D384A9A98715}"/>
              </a:ext>
            </a:extLst>
          </p:cNvPr>
          <p:cNvSpPr txBox="1">
            <a:spLocks noGrp="1"/>
          </p:cNvSpPr>
          <p:nvPr>
            <p:ph type="body" idx="3"/>
          </p:nvPr>
        </p:nvSpPr>
        <p:spPr>
          <a:xfrm>
            <a:off x="5103815" y="1390646"/>
            <a:ext cx="4284658" cy="681035"/>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11F60E62-D53D-477E-98DF-AF2DFBD1BEA0}"/>
              </a:ext>
            </a:extLst>
          </p:cNvPr>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CEA0A6-3667-473D-9AFC-ACA8EF2F7EA4}"/>
              </a:ext>
            </a:extLst>
          </p:cNvPr>
          <p:cNvSpPr txBox="1">
            <a:spLocks noGrp="1"/>
          </p:cNvSpPr>
          <p:nvPr>
            <p:ph type="dt" sz="half" idx="7"/>
          </p:nvPr>
        </p:nvSpPr>
        <p:spPr/>
        <p:txBody>
          <a:bodyPr/>
          <a:lstStyle>
            <a:lvl1pPr>
              <a:defRPr/>
            </a:lvl1pPr>
          </a:lstStyle>
          <a:p>
            <a:pPr lvl="0"/>
            <a:endParaRPr lang="en-GB"/>
          </a:p>
        </p:txBody>
      </p:sp>
      <p:sp>
        <p:nvSpPr>
          <p:cNvPr id="8" name="Footer Placeholder 7">
            <a:extLst>
              <a:ext uri="{FF2B5EF4-FFF2-40B4-BE49-F238E27FC236}">
                <a16:creationId xmlns:a16="http://schemas.microsoft.com/office/drawing/2014/main" id="{177217A4-CD5E-4E38-8AC9-5CF2965A4FBD}"/>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63B3D4DD-3F77-4A37-8DAB-D951695A457B}"/>
              </a:ext>
            </a:extLst>
          </p:cNvPr>
          <p:cNvSpPr txBox="1">
            <a:spLocks noGrp="1"/>
          </p:cNvSpPr>
          <p:nvPr>
            <p:ph type="sldNum" sz="quarter" idx="8"/>
          </p:nvPr>
        </p:nvSpPr>
        <p:spPr/>
        <p:txBody>
          <a:bodyPr/>
          <a:lstStyle>
            <a:lvl1pPr>
              <a:defRPr/>
            </a:lvl1pPr>
          </a:lstStyle>
          <a:p>
            <a:pPr lvl="0"/>
            <a:fld id="{91C81B47-B34F-4C6F-AD34-F65DE1E8D209}" type="slidenum">
              <a:t>‹#›</a:t>
            </a:fld>
            <a:endParaRPr lang="en-GB"/>
          </a:p>
        </p:txBody>
      </p:sp>
    </p:spTree>
    <p:extLst>
      <p:ext uri="{BB962C8B-B14F-4D97-AF65-F5344CB8AC3E}">
        <p14:creationId xmlns:p14="http://schemas.microsoft.com/office/powerpoint/2010/main" val="47090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5101-81DD-402B-B477-AD86C5CBB71F}"/>
              </a:ext>
            </a:extLst>
          </p:cNvPr>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12E9058B-85F2-4406-8D2A-88E178F83ABB}"/>
              </a:ext>
            </a:extLst>
          </p:cNvPr>
          <p:cNvSpPr txBox="1">
            <a:spLocks noGrp="1"/>
          </p:cNvSpPr>
          <p:nvPr>
            <p:ph type="dt" sz="half" idx="7"/>
          </p:nvPr>
        </p:nvSpPr>
        <p:spPr/>
        <p:txBody>
          <a:bodyPr/>
          <a:lstStyle>
            <a:lvl1pPr>
              <a:defRPr/>
            </a:lvl1pPr>
          </a:lstStyle>
          <a:p>
            <a:pPr lvl="0"/>
            <a:endParaRPr lang="en-GB"/>
          </a:p>
        </p:txBody>
      </p:sp>
      <p:sp>
        <p:nvSpPr>
          <p:cNvPr id="4" name="Footer Placeholder 3">
            <a:extLst>
              <a:ext uri="{FF2B5EF4-FFF2-40B4-BE49-F238E27FC236}">
                <a16:creationId xmlns:a16="http://schemas.microsoft.com/office/drawing/2014/main" id="{593E8B08-C06D-4864-B868-41DA1359EAA5}"/>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B61B6DEA-66D8-44D6-93C9-A7FBF94AAA98}"/>
              </a:ext>
            </a:extLst>
          </p:cNvPr>
          <p:cNvSpPr txBox="1">
            <a:spLocks noGrp="1"/>
          </p:cNvSpPr>
          <p:nvPr>
            <p:ph type="sldNum" sz="quarter" idx="8"/>
          </p:nvPr>
        </p:nvSpPr>
        <p:spPr/>
        <p:txBody>
          <a:bodyPr/>
          <a:lstStyle>
            <a:lvl1pPr>
              <a:defRPr/>
            </a:lvl1pPr>
          </a:lstStyle>
          <a:p>
            <a:pPr lvl="0"/>
            <a:fld id="{5CA47934-6FA4-4E1F-A3D5-D1A0774E141E}" type="slidenum">
              <a:t>‹#›</a:t>
            </a:fld>
            <a:endParaRPr lang="en-GB"/>
          </a:p>
        </p:txBody>
      </p:sp>
    </p:spTree>
    <p:extLst>
      <p:ext uri="{BB962C8B-B14F-4D97-AF65-F5344CB8AC3E}">
        <p14:creationId xmlns:p14="http://schemas.microsoft.com/office/powerpoint/2010/main" val="208189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7719E-0340-49DF-8B5A-875280E37356}"/>
              </a:ext>
            </a:extLst>
          </p:cNvPr>
          <p:cNvSpPr txBox="1">
            <a:spLocks noGrp="1"/>
          </p:cNvSpPr>
          <p:nvPr>
            <p:ph type="dt" sz="half" idx="7"/>
          </p:nvPr>
        </p:nvSpPr>
        <p:spPr/>
        <p:txBody>
          <a:bodyPr/>
          <a:lstStyle>
            <a:lvl1pPr>
              <a:defRPr/>
            </a:lvl1pPr>
          </a:lstStyle>
          <a:p>
            <a:pPr lvl="0"/>
            <a:endParaRPr lang="en-GB"/>
          </a:p>
        </p:txBody>
      </p:sp>
      <p:sp>
        <p:nvSpPr>
          <p:cNvPr id="3" name="Footer Placeholder 2">
            <a:extLst>
              <a:ext uri="{FF2B5EF4-FFF2-40B4-BE49-F238E27FC236}">
                <a16:creationId xmlns:a16="http://schemas.microsoft.com/office/drawing/2014/main" id="{29917DA9-810D-49F3-A45F-B1114E40C1F8}"/>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9F2F7B5C-D924-4126-B1FA-E7F3819BCA63}"/>
              </a:ext>
            </a:extLst>
          </p:cNvPr>
          <p:cNvSpPr txBox="1">
            <a:spLocks noGrp="1"/>
          </p:cNvSpPr>
          <p:nvPr>
            <p:ph type="sldNum" sz="quarter" idx="8"/>
          </p:nvPr>
        </p:nvSpPr>
        <p:spPr/>
        <p:txBody>
          <a:bodyPr/>
          <a:lstStyle>
            <a:lvl1pPr>
              <a:defRPr/>
            </a:lvl1pPr>
          </a:lstStyle>
          <a:p>
            <a:pPr lvl="0"/>
            <a:fld id="{72E56BBA-E8C5-43DA-BEBF-4622CC8B3E70}" type="slidenum">
              <a:t>‹#›</a:t>
            </a:fld>
            <a:endParaRPr lang="en-GB"/>
          </a:p>
        </p:txBody>
      </p:sp>
    </p:spTree>
    <p:extLst>
      <p:ext uri="{BB962C8B-B14F-4D97-AF65-F5344CB8AC3E}">
        <p14:creationId xmlns:p14="http://schemas.microsoft.com/office/powerpoint/2010/main" val="13865425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5CFE-BC16-4797-ABD9-939C273385D5}"/>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0EC1811D-06F5-4D64-A9E4-8A29576C3322}"/>
              </a:ext>
            </a:extLst>
          </p:cNvPr>
          <p:cNvSpPr txBox="1">
            <a:spLocks noGrp="1"/>
          </p:cNvSpPr>
          <p:nvPr>
            <p:ph idx="1"/>
          </p:nvPr>
        </p:nvSpPr>
        <p:spPr>
          <a:xfrm>
            <a:off x="4286249" y="815973"/>
            <a:ext cx="5102223" cy="4030666"/>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2FF42F0-8919-479F-9925-A5A942D97193}"/>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4AC1CF9-04FB-4F94-BDD5-AC0291EF9D06}"/>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E7606AAC-F1E8-4250-AB77-46B46C7B4D33}"/>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0A4E4CB-E80D-4AA7-85C7-EF6A93A633F4}"/>
              </a:ext>
            </a:extLst>
          </p:cNvPr>
          <p:cNvSpPr txBox="1">
            <a:spLocks noGrp="1"/>
          </p:cNvSpPr>
          <p:nvPr>
            <p:ph type="sldNum" sz="quarter" idx="8"/>
          </p:nvPr>
        </p:nvSpPr>
        <p:spPr/>
        <p:txBody>
          <a:bodyPr/>
          <a:lstStyle>
            <a:lvl1pPr>
              <a:defRPr/>
            </a:lvl1pPr>
          </a:lstStyle>
          <a:p>
            <a:pPr lvl="0"/>
            <a:fld id="{B2E2A7C8-C3FD-462E-A692-0A229CAE9C18}" type="slidenum">
              <a:t>‹#›</a:t>
            </a:fld>
            <a:endParaRPr lang="en-GB"/>
          </a:p>
        </p:txBody>
      </p:sp>
    </p:spTree>
    <p:extLst>
      <p:ext uri="{BB962C8B-B14F-4D97-AF65-F5344CB8AC3E}">
        <p14:creationId xmlns:p14="http://schemas.microsoft.com/office/powerpoint/2010/main" val="373893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BECA-EAE8-4F16-B955-2BE4DD772C90}"/>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948E52AB-6506-4759-9F5C-108464D364FC}"/>
              </a:ext>
            </a:extLst>
          </p:cNvPr>
          <p:cNvSpPr txBox="1">
            <a:spLocks noGrp="1"/>
          </p:cNvSpPr>
          <p:nvPr>
            <p:ph type="pic" idx="1"/>
          </p:nvPr>
        </p:nvSpPr>
        <p:spPr>
          <a:xfrm>
            <a:off x="4286249" y="815973"/>
            <a:ext cx="5102223" cy="4030666"/>
          </a:xfrm>
        </p:spPr>
        <p:txBody>
          <a:bodyPr/>
          <a:lstStyle>
            <a:lvl1pPr>
              <a:defRPr lang="en-GB" sz="3200"/>
            </a:lvl1pPr>
          </a:lstStyle>
          <a:p>
            <a:pPr lvl="0"/>
            <a:endParaRPr lang="en-GB"/>
          </a:p>
        </p:txBody>
      </p:sp>
      <p:sp>
        <p:nvSpPr>
          <p:cNvPr id="4" name="Text Placeholder 3">
            <a:extLst>
              <a:ext uri="{FF2B5EF4-FFF2-40B4-BE49-F238E27FC236}">
                <a16:creationId xmlns:a16="http://schemas.microsoft.com/office/drawing/2014/main" id="{3324F1CE-FE5C-4546-8575-8D8ED772BE74}"/>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7A7E256-F5A7-4E6F-BA3C-D5327F630763}"/>
              </a:ext>
            </a:extLst>
          </p:cNvPr>
          <p:cNvSpPr txBox="1">
            <a:spLocks noGrp="1"/>
          </p:cNvSpPr>
          <p:nvPr>
            <p:ph type="dt" sz="half" idx="7"/>
          </p:nvPr>
        </p:nvSpPr>
        <p:spPr/>
        <p:txBody>
          <a:bodyPr/>
          <a:lstStyle>
            <a:lvl1pPr>
              <a:defRPr/>
            </a:lvl1pPr>
          </a:lstStyle>
          <a:p>
            <a:pPr lvl="0"/>
            <a:endParaRPr lang="en-GB"/>
          </a:p>
        </p:txBody>
      </p:sp>
      <p:sp>
        <p:nvSpPr>
          <p:cNvPr id="6" name="Footer Placeholder 5">
            <a:extLst>
              <a:ext uri="{FF2B5EF4-FFF2-40B4-BE49-F238E27FC236}">
                <a16:creationId xmlns:a16="http://schemas.microsoft.com/office/drawing/2014/main" id="{DEFC5464-DC8B-496A-909C-9CBD48E698D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11B432F-CFFE-459C-8DED-9C1FEF5845DB}"/>
              </a:ext>
            </a:extLst>
          </p:cNvPr>
          <p:cNvSpPr txBox="1">
            <a:spLocks noGrp="1"/>
          </p:cNvSpPr>
          <p:nvPr>
            <p:ph type="sldNum" sz="quarter" idx="8"/>
          </p:nvPr>
        </p:nvSpPr>
        <p:spPr/>
        <p:txBody>
          <a:bodyPr/>
          <a:lstStyle>
            <a:lvl1pPr>
              <a:defRPr/>
            </a:lvl1pPr>
          </a:lstStyle>
          <a:p>
            <a:pPr lvl="0"/>
            <a:fld id="{388E6EFA-D667-4819-AE95-BE52AA2330FB}" type="slidenum">
              <a:t>‹#›</a:t>
            </a:fld>
            <a:endParaRPr lang="en-GB"/>
          </a:p>
        </p:txBody>
      </p:sp>
    </p:spTree>
    <p:extLst>
      <p:ext uri="{BB962C8B-B14F-4D97-AF65-F5344CB8AC3E}">
        <p14:creationId xmlns:p14="http://schemas.microsoft.com/office/powerpoint/2010/main" val="194781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16E42-0D8C-4F43-AB08-3C61A09E9181}"/>
              </a:ext>
            </a:extLst>
          </p:cNvPr>
          <p:cNvSpPr txBox="1">
            <a:spLocks noGrp="1"/>
          </p:cNvSpPr>
          <p:nvPr>
            <p:ph type="title"/>
          </p:nvPr>
        </p:nvSpPr>
        <p:spPr>
          <a:xfrm>
            <a:off x="503998" y="810002"/>
            <a:ext cx="9071643" cy="1295997"/>
          </a:xfrm>
          <a:prstGeom prst="rect">
            <a:avLst/>
          </a:prstGeom>
          <a:noFill/>
          <a:ln>
            <a:noFill/>
          </a:ln>
        </p:spPr>
        <p:txBody>
          <a:bodyPr vert="horz" wrap="square" lIns="0" tIns="0" rIns="0" bIns="0" anchor="ctr" anchorCtr="1" compatLnSpc="1">
            <a:noAutofit/>
          </a:bodyPr>
          <a:lstStyle/>
          <a:p>
            <a:pPr lvl="0"/>
            <a:endParaRPr lang="en-GB"/>
          </a:p>
        </p:txBody>
      </p:sp>
      <p:sp>
        <p:nvSpPr>
          <p:cNvPr id="3" name="Text Placeholder 2">
            <a:extLst>
              <a:ext uri="{FF2B5EF4-FFF2-40B4-BE49-F238E27FC236}">
                <a16:creationId xmlns:a16="http://schemas.microsoft.com/office/drawing/2014/main" id="{CE8A7001-36D6-4E53-9417-4F721996E328}"/>
              </a:ext>
            </a:extLst>
          </p:cNvPr>
          <p:cNvSpPr txBox="1">
            <a:spLocks noGrp="1"/>
          </p:cNvSpPr>
          <p:nvPr>
            <p:ph type="body" idx="1"/>
          </p:nvPr>
        </p:nvSpPr>
        <p:spPr>
          <a:xfrm>
            <a:off x="503998" y="2376004"/>
            <a:ext cx="9071643" cy="2753999"/>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202E62-E2A7-4291-87BF-59DC40F30D33}"/>
              </a:ext>
            </a:extLst>
          </p:cNvPr>
          <p:cNvSpPr txBox="1">
            <a:spLocks noGrp="1"/>
          </p:cNvSpPr>
          <p:nvPr>
            <p:ph type="dt" sz="half" idx="2"/>
          </p:nvPr>
        </p:nvSpPr>
        <p:spPr>
          <a:xfrm>
            <a:off x="503998" y="5164924"/>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FFFFFF"/>
                </a:solidFill>
                <a:uFillTx/>
                <a:latin typeface="Liberation Sans" pitchFamily="18"/>
                <a:ea typeface="DejaVu Sans" pitchFamily="2"/>
                <a:cs typeface="DejaVu Sans" pitchFamily="2"/>
              </a:defRPr>
            </a:lvl1pPr>
          </a:lstStyle>
          <a:p>
            <a:pPr lvl="0"/>
            <a:endParaRPr lang="en-GB"/>
          </a:p>
        </p:txBody>
      </p:sp>
      <p:sp>
        <p:nvSpPr>
          <p:cNvPr id="5" name="Footer Placeholder 4">
            <a:extLst>
              <a:ext uri="{FF2B5EF4-FFF2-40B4-BE49-F238E27FC236}">
                <a16:creationId xmlns:a16="http://schemas.microsoft.com/office/drawing/2014/main" id="{A531AAC3-33AF-46CE-AFBF-043BB464FEC3}"/>
              </a:ext>
            </a:extLst>
          </p:cNvPr>
          <p:cNvSpPr txBox="1">
            <a:spLocks noGrp="1"/>
          </p:cNvSpPr>
          <p:nvPr>
            <p:ph type="ftr" sz="quarter" idx="3"/>
          </p:nvPr>
        </p:nvSpPr>
        <p:spPr>
          <a:xfrm>
            <a:off x="3447361" y="5164924"/>
            <a:ext cx="3194995" cy="390604"/>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GB" sz="1400" b="0" i="0" u="none" strike="noStrike" kern="1200" cap="none" spc="0" baseline="0">
                <a:solidFill>
                  <a:srgbClr val="FFFFFF"/>
                </a:solidFill>
                <a:uFillTx/>
                <a:latin typeface="Liberation Sans" pitchFamily="18"/>
                <a:ea typeface="DejaVu Sans" pitchFamily="2"/>
                <a:cs typeface="DejaVu Sans" pitchFamily="2"/>
              </a:defRPr>
            </a:lvl1pPr>
          </a:lstStyle>
          <a:p>
            <a:pPr lvl="0"/>
            <a:endParaRPr lang="en-GB"/>
          </a:p>
        </p:txBody>
      </p:sp>
      <p:sp>
        <p:nvSpPr>
          <p:cNvPr id="6" name="Slide Number Placeholder 5">
            <a:extLst>
              <a:ext uri="{FF2B5EF4-FFF2-40B4-BE49-F238E27FC236}">
                <a16:creationId xmlns:a16="http://schemas.microsoft.com/office/drawing/2014/main" id="{70E8420F-E1BF-4DFF-8C9D-D2B9458C493E}"/>
              </a:ext>
            </a:extLst>
          </p:cNvPr>
          <p:cNvSpPr txBox="1">
            <a:spLocks noGrp="1"/>
          </p:cNvSpPr>
          <p:nvPr>
            <p:ph type="sldNum" sz="quarter" idx="4"/>
          </p:nvPr>
        </p:nvSpPr>
        <p:spPr>
          <a:xfrm>
            <a:off x="7227362" y="5164924"/>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FFFFFF"/>
                </a:solidFill>
                <a:uFillTx/>
                <a:latin typeface="Liberation Sans" pitchFamily="18"/>
                <a:ea typeface="DejaVu Sans" pitchFamily="2"/>
                <a:cs typeface="DejaVu Sans" pitchFamily="2"/>
              </a:defRPr>
            </a:lvl1pPr>
          </a:lstStyle>
          <a:p>
            <a:pPr lvl="0"/>
            <a:fld id="{B958AEE4-247D-4FC2-84AA-623FFE6A3C75}"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GB" sz="4400" b="0" i="0" u="none" strike="noStrike" kern="1200" cap="none" spc="0" baseline="0">
          <a:solidFill>
            <a:srgbClr val="FFFFFF"/>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150" b="0" i="0" u="none" strike="noStrike" kern="1200" cap="none" spc="0" baseline="0">
          <a:solidFill>
            <a:srgbClr val="FFFFFF"/>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A90C69-A912-4AD7-9266-32EB5C69EB11}"/>
              </a:ext>
            </a:extLst>
          </p:cNvPr>
          <p:cNvSpPr txBox="1">
            <a:spLocks noGrp="1"/>
          </p:cNvSpPr>
          <p:nvPr>
            <p:ph type="title"/>
          </p:nvPr>
        </p:nvSpPr>
        <p:spPr>
          <a:xfrm>
            <a:off x="503998" y="225719"/>
            <a:ext cx="9071643" cy="946797"/>
          </a:xfrm>
          <a:prstGeom prst="rect">
            <a:avLst/>
          </a:prstGeom>
          <a:noFill/>
          <a:ln>
            <a:noFill/>
          </a:ln>
        </p:spPr>
        <p:txBody>
          <a:bodyPr vert="horz" wrap="square" lIns="0" tIns="0" rIns="0" bIns="0" anchor="ctr" anchorCtr="1" compatLnSpc="1">
            <a:noAutofit/>
          </a:bodyPr>
          <a:lstStyle/>
          <a:p>
            <a:pPr lvl="0"/>
            <a:endParaRPr lang="en-GB"/>
          </a:p>
        </p:txBody>
      </p:sp>
      <p:sp>
        <p:nvSpPr>
          <p:cNvPr id="3" name="Text Placeholder 2">
            <a:extLst>
              <a:ext uri="{FF2B5EF4-FFF2-40B4-BE49-F238E27FC236}">
                <a16:creationId xmlns:a16="http://schemas.microsoft.com/office/drawing/2014/main" id="{E7662D1F-203C-4559-96C2-D791F94D360C}"/>
              </a:ext>
            </a:extLst>
          </p:cNvPr>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CD7AB1-8078-4CAD-8B7B-BAA45F255A87}"/>
              </a:ext>
            </a:extLst>
          </p:cNvPr>
          <p:cNvSpPr txBox="1">
            <a:spLocks noGrp="1"/>
          </p:cNvSpPr>
          <p:nvPr>
            <p:ph type="dt" sz="half" idx="2"/>
          </p:nvPr>
        </p:nvSpPr>
        <p:spPr>
          <a:xfrm>
            <a:off x="503998" y="5165281"/>
            <a:ext cx="2348279" cy="390960"/>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5" name="Footer Placeholder 4">
            <a:extLst>
              <a:ext uri="{FF2B5EF4-FFF2-40B4-BE49-F238E27FC236}">
                <a16:creationId xmlns:a16="http://schemas.microsoft.com/office/drawing/2014/main" id="{94C536DC-0571-420E-AAC7-C85250CC043E}"/>
              </a:ext>
            </a:extLst>
          </p:cNvPr>
          <p:cNvSpPr txBox="1">
            <a:spLocks noGrp="1"/>
          </p:cNvSpPr>
          <p:nvPr>
            <p:ph type="ftr" sz="quarter" idx="3"/>
          </p:nvPr>
        </p:nvSpPr>
        <p:spPr>
          <a:xfrm>
            <a:off x="3447361" y="5165281"/>
            <a:ext cx="3194995" cy="390960"/>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6" name="Slide Number Placeholder 5">
            <a:extLst>
              <a:ext uri="{FF2B5EF4-FFF2-40B4-BE49-F238E27FC236}">
                <a16:creationId xmlns:a16="http://schemas.microsoft.com/office/drawing/2014/main" id="{B2B85EAD-C9B9-4CE8-9F37-76D00434963D}"/>
              </a:ext>
            </a:extLst>
          </p:cNvPr>
          <p:cNvSpPr txBox="1">
            <a:spLocks noGrp="1"/>
          </p:cNvSpPr>
          <p:nvPr>
            <p:ph type="sldNum" sz="quarter" idx="4"/>
          </p:nvPr>
        </p:nvSpPr>
        <p:spPr>
          <a:xfrm>
            <a:off x="7227362" y="5165281"/>
            <a:ext cx="2348279" cy="390960"/>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fld id="{2AE8FD41-E5DC-4844-849E-1B419AE4EE3B}" type="slidenum">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GB" sz="33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060"/>
        </a:spcBef>
        <a:spcAft>
          <a:spcPts val="0"/>
        </a:spcAft>
        <a:buNone/>
        <a:tabLst/>
        <a:defRPr lang="en-US" sz="24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6542A-1999-496D-B7E3-8902A09631ED}"/>
              </a:ext>
            </a:extLst>
          </p:cNvPr>
          <p:cNvSpPr txBox="1">
            <a:spLocks noGrp="1"/>
          </p:cNvSpPr>
          <p:nvPr>
            <p:ph type="title"/>
          </p:nvPr>
        </p:nvSpPr>
        <p:spPr>
          <a:xfrm>
            <a:off x="503998" y="810002"/>
            <a:ext cx="9071643" cy="1295997"/>
          </a:xfrm>
          <a:prstGeom prst="rect">
            <a:avLst/>
          </a:prstGeom>
          <a:noFill/>
          <a:ln>
            <a:noFill/>
          </a:ln>
        </p:spPr>
        <p:txBody>
          <a:bodyPr vert="horz" wrap="square" lIns="0" tIns="0" rIns="0" bIns="0" anchor="ctr" anchorCtr="1" compatLnSpc="1">
            <a:noAutofit/>
          </a:bodyPr>
          <a:lstStyle/>
          <a:p>
            <a:pPr lvl="0"/>
            <a:endParaRPr lang="en-GB"/>
          </a:p>
        </p:txBody>
      </p:sp>
      <p:sp>
        <p:nvSpPr>
          <p:cNvPr id="3" name="Text Placeholder 2">
            <a:extLst>
              <a:ext uri="{FF2B5EF4-FFF2-40B4-BE49-F238E27FC236}">
                <a16:creationId xmlns:a16="http://schemas.microsoft.com/office/drawing/2014/main" id="{8487BD3B-DA98-45E8-AF92-351C1D36642D}"/>
              </a:ext>
            </a:extLst>
          </p:cNvPr>
          <p:cNvSpPr txBox="1">
            <a:spLocks noGrp="1"/>
          </p:cNvSpPr>
          <p:nvPr>
            <p:ph type="body" idx="1"/>
          </p:nvPr>
        </p:nvSpPr>
        <p:spPr>
          <a:xfrm>
            <a:off x="503998" y="2376004"/>
            <a:ext cx="9071643" cy="2753999"/>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D6FD06-8642-4E25-990D-CF10A7770DA8}"/>
              </a:ext>
            </a:extLst>
          </p:cNvPr>
          <p:cNvSpPr txBox="1">
            <a:spLocks noGrp="1"/>
          </p:cNvSpPr>
          <p:nvPr>
            <p:ph type="dt" sz="half" idx="2"/>
          </p:nvPr>
        </p:nvSpPr>
        <p:spPr>
          <a:xfrm>
            <a:off x="503998" y="5164924"/>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FFFFFF"/>
                </a:solidFill>
                <a:uFillTx/>
                <a:latin typeface="Liberation Sans" pitchFamily="18"/>
                <a:ea typeface="DejaVu Sans" pitchFamily="2"/>
                <a:cs typeface="DejaVu Sans" pitchFamily="2"/>
              </a:defRPr>
            </a:lvl1pPr>
          </a:lstStyle>
          <a:p>
            <a:pPr lvl="0"/>
            <a:endParaRPr lang="en-GB"/>
          </a:p>
        </p:txBody>
      </p:sp>
      <p:sp>
        <p:nvSpPr>
          <p:cNvPr id="5" name="Footer Placeholder 4">
            <a:extLst>
              <a:ext uri="{FF2B5EF4-FFF2-40B4-BE49-F238E27FC236}">
                <a16:creationId xmlns:a16="http://schemas.microsoft.com/office/drawing/2014/main" id="{D460C892-5F9D-4E34-B2F7-E2A04D013D85}"/>
              </a:ext>
            </a:extLst>
          </p:cNvPr>
          <p:cNvSpPr txBox="1">
            <a:spLocks noGrp="1"/>
          </p:cNvSpPr>
          <p:nvPr>
            <p:ph type="ftr" sz="quarter" idx="3"/>
          </p:nvPr>
        </p:nvSpPr>
        <p:spPr>
          <a:xfrm>
            <a:off x="3447361" y="5164924"/>
            <a:ext cx="3194995" cy="390604"/>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GB" sz="1400" b="0" i="0" u="none" strike="noStrike" kern="1200" cap="none" spc="0" baseline="0">
                <a:solidFill>
                  <a:srgbClr val="FFFFFF"/>
                </a:solidFill>
                <a:uFillTx/>
                <a:latin typeface="Liberation Sans" pitchFamily="18"/>
                <a:ea typeface="DejaVu Sans" pitchFamily="2"/>
                <a:cs typeface="DejaVu Sans" pitchFamily="2"/>
              </a:defRPr>
            </a:lvl1pPr>
          </a:lstStyle>
          <a:p>
            <a:pPr lvl="0"/>
            <a:endParaRPr lang="en-GB"/>
          </a:p>
        </p:txBody>
      </p:sp>
      <p:sp>
        <p:nvSpPr>
          <p:cNvPr id="6" name="Slide Number Placeholder 5">
            <a:extLst>
              <a:ext uri="{FF2B5EF4-FFF2-40B4-BE49-F238E27FC236}">
                <a16:creationId xmlns:a16="http://schemas.microsoft.com/office/drawing/2014/main" id="{47B45F57-518D-4317-A0C2-60107B149EDD}"/>
              </a:ext>
            </a:extLst>
          </p:cNvPr>
          <p:cNvSpPr txBox="1">
            <a:spLocks noGrp="1"/>
          </p:cNvSpPr>
          <p:nvPr>
            <p:ph type="sldNum" sz="quarter" idx="4"/>
          </p:nvPr>
        </p:nvSpPr>
        <p:spPr>
          <a:xfrm>
            <a:off x="7227362" y="5164924"/>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FFFFFF"/>
                </a:solidFill>
                <a:uFillTx/>
                <a:latin typeface="Liberation Sans" pitchFamily="18"/>
                <a:ea typeface="DejaVu Sans" pitchFamily="2"/>
                <a:cs typeface="DejaVu Sans" pitchFamily="2"/>
              </a:defRPr>
            </a:lvl1pPr>
          </a:lstStyle>
          <a:p>
            <a:pPr lvl="0"/>
            <a:fld id="{1AC90EF0-24AE-469B-B1CA-0F5353477793}" type="slidenum">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defTabSz="914400" rtl="0" fontAlgn="auto" hangingPunct="0">
        <a:lnSpc>
          <a:spcPct val="100000"/>
        </a:lnSpc>
        <a:spcBef>
          <a:spcPts val="0"/>
        </a:spcBef>
        <a:spcAft>
          <a:spcPts val="0"/>
        </a:spcAft>
        <a:buNone/>
        <a:tabLst/>
        <a:defRPr lang="en-GB" sz="4400" b="0" i="0" u="none" strike="noStrike" kern="1200" cap="none" spc="0" baseline="0">
          <a:solidFill>
            <a:srgbClr val="FFFFFF"/>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150" b="0" i="0" u="none" strike="noStrike" kern="1200" cap="none" spc="0" baseline="0">
          <a:solidFill>
            <a:srgbClr val="FFFFFF"/>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2947C-1A84-41DC-A92A-42A44505269C}"/>
              </a:ext>
            </a:extLst>
          </p:cNvPr>
          <p:cNvSpPr txBox="1">
            <a:spLocks noGrp="1"/>
          </p:cNvSpPr>
          <p:nvPr>
            <p:ph type="title"/>
          </p:nvPr>
        </p:nvSpPr>
        <p:spPr>
          <a:xfrm>
            <a:off x="503998" y="225719"/>
            <a:ext cx="9071643" cy="946797"/>
          </a:xfrm>
          <a:prstGeom prst="rect">
            <a:avLst/>
          </a:prstGeom>
          <a:noFill/>
          <a:ln>
            <a:noFill/>
          </a:ln>
        </p:spPr>
        <p:txBody>
          <a:bodyPr vert="horz" wrap="square" lIns="0" tIns="0" rIns="0" bIns="0" anchor="ctr" anchorCtr="1" compatLnSpc="1">
            <a:noAutofit/>
          </a:bodyPr>
          <a:lstStyle/>
          <a:p>
            <a:pPr lvl="0"/>
            <a:endParaRPr lang="en-GB"/>
          </a:p>
        </p:txBody>
      </p:sp>
      <p:sp>
        <p:nvSpPr>
          <p:cNvPr id="3" name="Text Placeholder 2">
            <a:extLst>
              <a:ext uri="{FF2B5EF4-FFF2-40B4-BE49-F238E27FC236}">
                <a16:creationId xmlns:a16="http://schemas.microsoft.com/office/drawing/2014/main" id="{0B0CE6A2-69EF-4ADF-BC80-2531EDA9CD97}"/>
              </a:ext>
            </a:extLst>
          </p:cNvPr>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DFB4F1-3BD8-445A-BD54-85F76D18D8AB}"/>
              </a:ext>
            </a:extLst>
          </p:cNvPr>
          <p:cNvSpPr txBox="1">
            <a:spLocks noGrp="1"/>
          </p:cNvSpPr>
          <p:nvPr>
            <p:ph type="dt" sz="half" idx="2"/>
          </p:nvPr>
        </p:nvSpPr>
        <p:spPr>
          <a:xfrm>
            <a:off x="503998" y="5165281"/>
            <a:ext cx="2348279" cy="390960"/>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5" name="Footer Placeholder 4">
            <a:extLst>
              <a:ext uri="{FF2B5EF4-FFF2-40B4-BE49-F238E27FC236}">
                <a16:creationId xmlns:a16="http://schemas.microsoft.com/office/drawing/2014/main" id="{0760AB5B-EFEE-4142-9497-196BC2E856A7}"/>
              </a:ext>
            </a:extLst>
          </p:cNvPr>
          <p:cNvSpPr txBox="1">
            <a:spLocks noGrp="1"/>
          </p:cNvSpPr>
          <p:nvPr>
            <p:ph type="ftr" sz="quarter" idx="3"/>
          </p:nvPr>
        </p:nvSpPr>
        <p:spPr>
          <a:xfrm>
            <a:off x="3447361" y="5165281"/>
            <a:ext cx="3194995" cy="390960"/>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endParaRPr lang="en-GB"/>
          </a:p>
        </p:txBody>
      </p:sp>
      <p:sp>
        <p:nvSpPr>
          <p:cNvPr id="6" name="Slide Number Placeholder 5">
            <a:extLst>
              <a:ext uri="{FF2B5EF4-FFF2-40B4-BE49-F238E27FC236}">
                <a16:creationId xmlns:a16="http://schemas.microsoft.com/office/drawing/2014/main" id="{C0A1C428-E7E1-49CC-91B0-C5CC15B18F8D}"/>
              </a:ext>
            </a:extLst>
          </p:cNvPr>
          <p:cNvSpPr txBox="1">
            <a:spLocks noGrp="1"/>
          </p:cNvSpPr>
          <p:nvPr>
            <p:ph type="sldNum" sz="quarter" idx="4"/>
          </p:nvPr>
        </p:nvSpPr>
        <p:spPr>
          <a:xfrm>
            <a:off x="7227362" y="5165281"/>
            <a:ext cx="2348279" cy="390960"/>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ans" pitchFamily="18"/>
                <a:ea typeface="DejaVu Sans" pitchFamily="2"/>
                <a:cs typeface="DejaVu Sans" pitchFamily="2"/>
              </a:defRPr>
            </a:lvl1pPr>
          </a:lstStyle>
          <a:p>
            <a:pPr lvl="0"/>
            <a:fld id="{48AC51CB-BD15-4F0D-BD02-C41D1AF7F069}" type="slidenum">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ctr" defTabSz="914400" rtl="0" fontAlgn="auto" hangingPunct="0">
        <a:lnSpc>
          <a:spcPct val="100000"/>
        </a:lnSpc>
        <a:spcBef>
          <a:spcPts val="0"/>
        </a:spcBef>
        <a:spcAft>
          <a:spcPts val="0"/>
        </a:spcAft>
        <a:buNone/>
        <a:tabLst/>
        <a:defRPr lang="en-GB" sz="33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060"/>
        </a:spcBef>
        <a:spcAft>
          <a:spcPts val="0"/>
        </a:spcAft>
        <a:buNone/>
        <a:tabLst/>
        <a:defRPr lang="en-US" sz="24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3636-B3F2-4A03-8E91-66A50B48E695}"/>
              </a:ext>
            </a:extLst>
          </p:cNvPr>
          <p:cNvSpPr txBox="1">
            <a:spLocks noGrp="1"/>
          </p:cNvSpPr>
          <p:nvPr>
            <p:ph type="title" idx="4294967295"/>
          </p:nvPr>
        </p:nvSpPr>
        <p:spPr/>
        <p:txBody>
          <a:bodyPr>
            <a:spAutoFit/>
          </a:bodyPr>
          <a:lstStyle/>
          <a:p>
            <a:pPr lvl="0"/>
            <a:r>
              <a:rPr lang="en-GB"/>
              <a:t>Initial Design Presentation</a:t>
            </a:r>
            <a:br>
              <a:rPr lang="en-GB"/>
            </a:br>
            <a:r>
              <a:rPr lang="en-GB"/>
              <a:t>Group B Harbourmasters</a:t>
            </a:r>
          </a:p>
        </p:txBody>
      </p:sp>
      <p:sp>
        <p:nvSpPr>
          <p:cNvPr id="3" name="Subtitle 2">
            <a:extLst>
              <a:ext uri="{FF2B5EF4-FFF2-40B4-BE49-F238E27FC236}">
                <a16:creationId xmlns:a16="http://schemas.microsoft.com/office/drawing/2014/main" id="{5BEE440B-C45B-46AA-BD1D-5F366526327F}"/>
              </a:ext>
            </a:extLst>
          </p:cNvPr>
          <p:cNvSpPr txBox="1">
            <a:spLocks noGrp="1"/>
          </p:cNvSpPr>
          <p:nvPr>
            <p:ph type="subTitle" idx="4294967295"/>
          </p:nvPr>
        </p:nvSpPr>
        <p:spPr/>
        <p:txBody>
          <a:bodyPr anchor="ctr" anchorCtr="1"/>
          <a:lstStyle/>
          <a:p>
            <a:pPr lvl="0" algn="ctr"/>
            <a:r>
              <a:rPr lang="en-GB" sz="2400"/>
              <a:t>By Adam, Caitlyn, Connor, Dominik &amp; Ryan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DA11-B71D-46E8-9633-BC1551F4B99F}"/>
              </a:ext>
            </a:extLst>
          </p:cNvPr>
          <p:cNvSpPr txBox="1">
            <a:spLocks noGrp="1"/>
          </p:cNvSpPr>
          <p:nvPr>
            <p:ph type="title" idx="4294967295"/>
          </p:nvPr>
        </p:nvSpPr>
        <p:spPr/>
        <p:txBody>
          <a:bodyPr/>
          <a:lstStyle/>
          <a:p>
            <a:pPr lvl="0"/>
            <a:r>
              <a:rPr lang="en-GB"/>
              <a:t>Deployment Requirements</a:t>
            </a:r>
          </a:p>
        </p:txBody>
      </p:sp>
      <p:sp>
        <p:nvSpPr>
          <p:cNvPr id="3" name="Text Placeholder 2">
            <a:extLst>
              <a:ext uri="{FF2B5EF4-FFF2-40B4-BE49-F238E27FC236}">
                <a16:creationId xmlns:a16="http://schemas.microsoft.com/office/drawing/2014/main" id="{A40C79E8-7B07-4674-A30B-CBED1F937E42}"/>
              </a:ext>
            </a:extLst>
          </p:cNvPr>
          <p:cNvSpPr txBox="1">
            <a:spLocks noGrp="1"/>
          </p:cNvSpPr>
          <p:nvPr>
            <p:ph type="body" idx="4294967295"/>
          </p:nvPr>
        </p:nvSpPr>
        <p:spPr/>
        <p:txBody>
          <a:bodyPr/>
          <a:lstStyle/>
          <a:p>
            <a:pPr lvl="0">
              <a:lnSpc>
                <a:spcPct val="80000"/>
              </a:lnSpc>
              <a:buSzPct val="45000"/>
              <a:buFont typeface="StarSymbol"/>
              <a:buChar char="●"/>
            </a:pPr>
            <a:r>
              <a:rPr lang="en-GB" sz="2200"/>
              <a:t>For deployment to take place there are a few pre-requisites need to occur. To ensure the software is ready to be deployed.</a:t>
            </a:r>
          </a:p>
          <a:p>
            <a:pPr lvl="0">
              <a:lnSpc>
                <a:spcPct val="80000"/>
              </a:lnSpc>
              <a:buSzPct val="45000"/>
              <a:buFont typeface="StarSymbol"/>
              <a:buChar char="●"/>
            </a:pPr>
            <a:r>
              <a:rPr lang="en-GB" sz="2200"/>
              <a:t>Firstly every companies API needs to be completed at least enough so that tests can be run with them.</a:t>
            </a:r>
          </a:p>
          <a:p>
            <a:pPr lvl="0">
              <a:lnSpc>
                <a:spcPct val="80000"/>
              </a:lnSpc>
              <a:buSzPct val="45000"/>
              <a:buFont typeface="StarSymbol"/>
              <a:buChar char="●"/>
            </a:pPr>
            <a:r>
              <a:rPr lang="en-GB" sz="2200"/>
              <a:t>Each company needs to agree with each other. Exactly where everyone's responsibility begins and ends. Once that is done we can begin work on the more vague outward facing calls to each other’s API</a:t>
            </a:r>
          </a:p>
          <a:p>
            <a:pPr lvl="0">
              <a:lnSpc>
                <a:spcPct val="80000"/>
              </a:lnSpc>
              <a:buSzPct val="45000"/>
              <a:buFont typeface="StarSymbol"/>
              <a:buChar char="●"/>
            </a:pPr>
            <a:r>
              <a:rPr lang="en-GB" sz="2200"/>
              <a:t>All tests need to return successfully and any bugs that are found need to be patched before and after(maintaining the software) deployment takes place.</a:t>
            </a:r>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7F2E-A1B8-4DBE-8E95-DC5FDF39D177}"/>
              </a:ext>
            </a:extLst>
          </p:cNvPr>
          <p:cNvSpPr txBox="1">
            <a:spLocks noGrp="1"/>
          </p:cNvSpPr>
          <p:nvPr>
            <p:ph type="title" idx="4294967295"/>
          </p:nvPr>
        </p:nvSpPr>
        <p:spPr/>
        <p:txBody>
          <a:bodyPr/>
          <a:lstStyle/>
          <a:p>
            <a:pPr lvl="0"/>
            <a:r>
              <a:rPr lang="en-GB"/>
              <a:t>Outline of project plan	</a:t>
            </a:r>
          </a:p>
        </p:txBody>
      </p:sp>
      <p:sp>
        <p:nvSpPr>
          <p:cNvPr id="3" name="Text Placeholder 2">
            <a:extLst>
              <a:ext uri="{FF2B5EF4-FFF2-40B4-BE49-F238E27FC236}">
                <a16:creationId xmlns:a16="http://schemas.microsoft.com/office/drawing/2014/main" id="{543D138F-79D6-4CE6-BB13-8BD0AF214FE9}"/>
              </a:ext>
            </a:extLst>
          </p:cNvPr>
          <p:cNvSpPr txBox="1">
            <a:spLocks noGrp="1"/>
          </p:cNvSpPr>
          <p:nvPr>
            <p:ph type="body" idx="4294967295"/>
          </p:nvPr>
        </p:nvSpPr>
        <p:spPr/>
        <p:txBody>
          <a:bodyPr>
            <a:normAutofit lnSpcReduction="10000"/>
          </a:bodyPr>
          <a:lstStyle/>
          <a:p>
            <a:pPr lvl="0">
              <a:buSzPct val="45000"/>
              <a:buFont typeface="StarSymbol"/>
              <a:buChar char="●"/>
            </a:pPr>
            <a:r>
              <a:rPr lang="en-GB" dirty="0"/>
              <a:t>Complete internal facing parts of the API e.g. the tides, pilot objects and other internal structures and functions. i.e. parts that do not require the other companies</a:t>
            </a:r>
          </a:p>
          <a:p>
            <a:pPr lvl="0">
              <a:buSzPct val="45000"/>
              <a:buFont typeface="StarSymbol"/>
              <a:buChar char="●"/>
            </a:pPr>
            <a:r>
              <a:rPr lang="en-GB" dirty="0"/>
              <a:t>Once the other companies have agreed upon a structure for data to take, we will begin developing our agreed outward facing API calls i.e. the parts of the API that relies on the other companies. Along with calls to other companies API’s</a:t>
            </a:r>
          </a:p>
          <a:p>
            <a:pPr lvl="0">
              <a:buSzPct val="45000"/>
              <a:buFont typeface="StarSymbol"/>
              <a:buChar char="●"/>
            </a:pPr>
            <a:r>
              <a:rPr lang="en-GB" dirty="0"/>
              <a:t>Then once all companies have test their APIs we can begin to try and ingrate them and make them work together.</a:t>
            </a:r>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B0EC-4138-4B03-B08B-E7C7EE420FCC}"/>
              </a:ext>
            </a:extLst>
          </p:cNvPr>
          <p:cNvSpPr txBox="1">
            <a:spLocks noGrp="1"/>
          </p:cNvSpPr>
          <p:nvPr>
            <p:ph type="title" idx="4294967295"/>
          </p:nvPr>
        </p:nvSpPr>
        <p:spPr/>
        <p:txBody>
          <a:bodyPr/>
          <a:lstStyle/>
          <a:p>
            <a:pPr lvl="0"/>
            <a:r>
              <a:rPr lang="en-GB"/>
              <a:t>Technological evaluation:</a:t>
            </a:r>
          </a:p>
        </p:txBody>
      </p:sp>
      <p:sp>
        <p:nvSpPr>
          <p:cNvPr id="3" name="Text Placeholder 2">
            <a:extLst>
              <a:ext uri="{FF2B5EF4-FFF2-40B4-BE49-F238E27FC236}">
                <a16:creationId xmlns:a16="http://schemas.microsoft.com/office/drawing/2014/main" id="{5542C303-8EAC-46D6-BB17-693CF3759F31}"/>
              </a:ext>
            </a:extLst>
          </p:cNvPr>
          <p:cNvSpPr txBox="1">
            <a:spLocks noGrp="1"/>
          </p:cNvSpPr>
          <p:nvPr>
            <p:ph type="body" idx="4294967295"/>
          </p:nvPr>
        </p:nvSpPr>
        <p:spPr/>
        <p:txBody>
          <a:bodyPr/>
          <a:lstStyle/>
          <a:p>
            <a:pPr lvl="0">
              <a:lnSpc>
                <a:spcPct val="80000"/>
              </a:lnSpc>
              <a:buSzPct val="45000"/>
              <a:buFont typeface="StarSymbol"/>
              <a:buChar char="●"/>
            </a:pPr>
            <a:r>
              <a:rPr lang="en-GB" sz="2000" dirty="0"/>
              <a:t>This technology is potentially very valuable for us as an organisation. As we can implement it in every port our company is present in.</a:t>
            </a:r>
          </a:p>
          <a:p>
            <a:pPr lvl="0">
              <a:lnSpc>
                <a:spcPct val="80000"/>
              </a:lnSpc>
              <a:buSzPct val="45000"/>
              <a:buFont typeface="StarSymbol"/>
              <a:buChar char="●"/>
            </a:pPr>
            <a:r>
              <a:rPr lang="en-GB" sz="2000" dirty="0"/>
              <a:t>Implementing only the internal parts where other smart port companies are not present and potentially the whole system where other smart port companies are present and compatibility between APIs exist.</a:t>
            </a:r>
          </a:p>
          <a:p>
            <a:pPr lvl="0">
              <a:lnSpc>
                <a:spcPct val="80000"/>
              </a:lnSpc>
              <a:buSzPct val="45000"/>
              <a:buFont typeface="StarSymbol"/>
              <a:buChar char="●"/>
            </a:pPr>
            <a:r>
              <a:rPr lang="en-GB" sz="2000" dirty="0"/>
              <a:t>It would allow for our company to provide high skilled jobs for software engineering teams. To continue developing and improve this system.</a:t>
            </a:r>
          </a:p>
          <a:p>
            <a:pPr lvl="0">
              <a:lnSpc>
                <a:spcPct val="80000"/>
              </a:lnSpc>
              <a:buSzPct val="45000"/>
              <a:buFont typeface="StarSymbol"/>
              <a:buChar char="●"/>
            </a:pPr>
            <a:r>
              <a:rPr lang="en-GB" sz="2000" dirty="0"/>
              <a:t>Whilst also allowing our company to run more efficiently generating more profits, in the process. As lower cost due to less admin staff would need to be hired to do theses tasks by hand also likely reducing the number of errors due to simple human mistakes. Overall making a much better method for our company to run</a:t>
            </a:r>
          </a:p>
        </p:txBody>
      </p:sp>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DD40-DA28-48CA-8C66-F4B10E5191F2}"/>
              </a:ext>
            </a:extLst>
          </p:cNvPr>
          <p:cNvSpPr txBox="1">
            <a:spLocks noGrp="1"/>
          </p:cNvSpPr>
          <p:nvPr>
            <p:ph type="title" idx="4294967295"/>
          </p:nvPr>
        </p:nvSpPr>
        <p:spPr/>
        <p:txBody>
          <a:bodyPr>
            <a:spAutoFit/>
          </a:bodyPr>
          <a:lstStyle/>
          <a:p>
            <a:pPr lvl="0"/>
            <a:r>
              <a:rPr lang="en-GB"/>
              <a:t>Our Jobs:</a:t>
            </a:r>
          </a:p>
        </p:txBody>
      </p:sp>
      <p:sp>
        <p:nvSpPr>
          <p:cNvPr id="3" name="Text Placeholder 2">
            <a:extLst>
              <a:ext uri="{FF2B5EF4-FFF2-40B4-BE49-F238E27FC236}">
                <a16:creationId xmlns:a16="http://schemas.microsoft.com/office/drawing/2014/main" id="{C6F28215-2A6C-4D8B-8621-564B95A8520B}"/>
              </a:ext>
            </a:extLst>
          </p:cNvPr>
          <p:cNvSpPr txBox="1">
            <a:spLocks noGrp="1"/>
          </p:cNvSpPr>
          <p:nvPr>
            <p:ph type="body" idx="4294967295"/>
          </p:nvPr>
        </p:nvSpPr>
        <p:spPr/>
        <p:txBody>
          <a:bodyPr/>
          <a:lstStyle/>
          <a:p>
            <a:pPr lvl="0">
              <a:lnSpc>
                <a:spcPct val="80000"/>
              </a:lnSpc>
              <a:buSzPct val="45000"/>
              <a:buFont typeface="StarSymbol"/>
              <a:buChar char="●"/>
            </a:pPr>
            <a:r>
              <a:rPr lang="en-GB" sz="2200"/>
              <a:t>It’s our job to send out Pilot ships to help guide other ships to their designated berth (as decided by the port masters bookings).</a:t>
            </a:r>
          </a:p>
          <a:p>
            <a:pPr lvl="0">
              <a:lnSpc>
                <a:spcPct val="80000"/>
              </a:lnSpc>
              <a:buSzPct val="45000"/>
              <a:buFont typeface="StarSymbol"/>
              <a:buChar char="●"/>
            </a:pPr>
            <a:r>
              <a:rPr lang="en-GB" sz="2200"/>
              <a:t>Get a list of all incoming and outgoing ship appointments from the port masters.</a:t>
            </a:r>
          </a:p>
          <a:p>
            <a:pPr lvl="0">
              <a:lnSpc>
                <a:spcPct val="80000"/>
              </a:lnSpc>
              <a:buSzPct val="45000"/>
              <a:buFont typeface="StarSymbol"/>
              <a:buChar char="●"/>
            </a:pPr>
            <a:r>
              <a:rPr lang="en-GB" sz="2200"/>
              <a:t>Receive hails from Captains of ships to arrange bringing them into port when they reach port. (assuming they have a booking raising some form of exception if they don’t)</a:t>
            </a:r>
          </a:p>
          <a:p>
            <a:pPr lvl="0">
              <a:lnSpc>
                <a:spcPct val="80000"/>
              </a:lnSpc>
              <a:buSzPct val="45000"/>
              <a:buFont typeface="StarSymbol"/>
              <a:buChar char="●"/>
            </a:pPr>
            <a:r>
              <a:rPr lang="en-GB" sz="2200"/>
              <a:t>Collect data on the tides and manage whether a ship can come into port if the correct tide conditions are met (raising an exception if the tides aren’t appropriate for the ship coming into port)</a:t>
            </a:r>
          </a:p>
        </p:txBody>
      </p:sp>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C575-D130-4C06-981E-C1EE71E6ABB6}"/>
              </a:ext>
            </a:extLst>
          </p:cNvPr>
          <p:cNvSpPr txBox="1">
            <a:spLocks noGrp="1"/>
          </p:cNvSpPr>
          <p:nvPr>
            <p:ph type="title" idx="4294967295"/>
          </p:nvPr>
        </p:nvSpPr>
        <p:spPr/>
        <p:txBody>
          <a:bodyPr/>
          <a:lstStyle/>
          <a:p>
            <a:pPr lvl="0"/>
            <a:r>
              <a:rPr lang="en-GB"/>
              <a:t>Our Jobs:</a:t>
            </a:r>
          </a:p>
        </p:txBody>
      </p:sp>
      <p:sp>
        <p:nvSpPr>
          <p:cNvPr id="3" name="Text Placeholder 2">
            <a:extLst>
              <a:ext uri="{FF2B5EF4-FFF2-40B4-BE49-F238E27FC236}">
                <a16:creationId xmlns:a16="http://schemas.microsoft.com/office/drawing/2014/main" id="{094B99F0-D04E-4AA5-A676-2415F85946B5}"/>
              </a:ext>
            </a:extLst>
          </p:cNvPr>
          <p:cNvSpPr txBox="1">
            <a:spLocks noGrp="1"/>
          </p:cNvSpPr>
          <p:nvPr>
            <p:ph type="body" idx="4294967295"/>
          </p:nvPr>
        </p:nvSpPr>
        <p:spPr/>
        <p:txBody>
          <a:bodyPr/>
          <a:lstStyle/>
          <a:p>
            <a:pPr lvl="0">
              <a:buSzPct val="45000"/>
              <a:buFont typeface="StarSymbol"/>
              <a:buChar char="●"/>
            </a:pPr>
            <a:r>
              <a:rPr lang="en-GB"/>
              <a:t>We want to collect a list of appointments we get about the ship coming into port and the berth they have been assigned to.</a:t>
            </a:r>
          </a:p>
          <a:p>
            <a:pPr lvl="0">
              <a:buSzPct val="45000"/>
              <a:buFont typeface="StarSymbol"/>
              <a:buChar char="●"/>
            </a:pPr>
            <a:r>
              <a:rPr lang="en-GB"/>
              <a:t>We also manage the ship locations once they are in the port.</a:t>
            </a:r>
          </a:p>
          <a:p>
            <a:pPr lvl="0">
              <a:buSzPct val="45000"/>
              <a:buFont typeface="StarSymbol"/>
              <a:buChar char="●"/>
            </a:pPr>
            <a:r>
              <a:rPr lang="en-GB"/>
              <a:t>Finally once a ship is ready to leave port we dispatch a pilot ship to pilot them out of the port and into open ocean again checking tides and that no other ships are coming in.</a:t>
            </a:r>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2150-E4B4-437C-97FD-C3E95A4B9A22}"/>
              </a:ext>
            </a:extLst>
          </p:cNvPr>
          <p:cNvSpPr txBox="1">
            <a:spLocks noGrp="1"/>
          </p:cNvSpPr>
          <p:nvPr>
            <p:ph type="title"/>
          </p:nvPr>
        </p:nvSpPr>
        <p:spPr/>
        <p:txBody>
          <a:bodyPr/>
          <a:lstStyle/>
          <a:p>
            <a:pPr lvl="0"/>
            <a:r>
              <a:rPr lang="en-GB"/>
              <a:t>Our DFD</a:t>
            </a:r>
          </a:p>
        </p:txBody>
      </p:sp>
      <p:pic>
        <p:nvPicPr>
          <p:cNvPr id="3" name="Content Placeholder 4" descr="DFD For our data">
            <a:extLst>
              <a:ext uri="{FF2B5EF4-FFF2-40B4-BE49-F238E27FC236}">
                <a16:creationId xmlns:a16="http://schemas.microsoft.com/office/drawing/2014/main" id="{2DAE1913-E34C-4D86-97C0-B5D110DB3079}"/>
              </a:ext>
            </a:extLst>
          </p:cNvPr>
          <p:cNvPicPr>
            <a:picLocks noGrp="1" noChangeAspect="1"/>
          </p:cNvPicPr>
          <p:nvPr>
            <p:ph idx="1"/>
          </p:nvPr>
        </p:nvPicPr>
        <p:blipFill>
          <a:blip r:embed="rId3"/>
          <a:stretch>
            <a:fillRect/>
          </a:stretch>
        </p:blipFill>
        <p:spPr>
          <a:xfrm>
            <a:off x="503240" y="1378622"/>
            <a:ext cx="9072557" cy="31847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FA6A-5D27-44AC-BD30-A1AF22C00C6C}"/>
              </a:ext>
            </a:extLst>
          </p:cNvPr>
          <p:cNvSpPr txBox="1">
            <a:spLocks noGrp="1"/>
          </p:cNvSpPr>
          <p:nvPr>
            <p:ph type="title"/>
          </p:nvPr>
        </p:nvSpPr>
        <p:spPr/>
        <p:txBody>
          <a:bodyPr/>
          <a:lstStyle/>
          <a:p>
            <a:pPr lvl="0"/>
            <a:r>
              <a:rPr lang="en-GB"/>
              <a:t>Use Cases:</a:t>
            </a:r>
          </a:p>
        </p:txBody>
      </p:sp>
      <p:pic>
        <p:nvPicPr>
          <p:cNvPr id="3" name="Content Placeholder 4" descr="System use cases">
            <a:extLst>
              <a:ext uri="{FF2B5EF4-FFF2-40B4-BE49-F238E27FC236}">
                <a16:creationId xmlns:a16="http://schemas.microsoft.com/office/drawing/2014/main" id="{D0A5E1ED-1A93-4D5E-968B-90277DE3E63B}"/>
              </a:ext>
            </a:extLst>
          </p:cNvPr>
          <p:cNvPicPr>
            <a:picLocks noGrp="1" noChangeAspect="1"/>
          </p:cNvPicPr>
          <p:nvPr>
            <p:ph idx="1"/>
          </p:nvPr>
        </p:nvPicPr>
        <p:blipFill>
          <a:blip r:embed="rId3"/>
          <a:stretch>
            <a:fillRect/>
          </a:stretch>
        </p:blipFill>
        <p:spPr>
          <a:xfrm>
            <a:off x="4995056" y="1055711"/>
            <a:ext cx="3520293" cy="4209348"/>
          </a:xfrm>
        </p:spPr>
      </p:pic>
      <p:sp>
        <p:nvSpPr>
          <p:cNvPr id="4" name="Text Placeholder 2">
            <a:extLst>
              <a:ext uri="{FF2B5EF4-FFF2-40B4-BE49-F238E27FC236}">
                <a16:creationId xmlns:a16="http://schemas.microsoft.com/office/drawing/2014/main" id="{0F9B4130-2EBB-42A5-9D32-4FCC3356987D}"/>
              </a:ext>
            </a:extLst>
          </p:cNvPr>
          <p:cNvSpPr txBox="1"/>
          <p:nvPr/>
        </p:nvSpPr>
        <p:spPr>
          <a:xfrm>
            <a:off x="503998" y="1326602"/>
            <a:ext cx="4426921" cy="3288237"/>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106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highlight>
                  <a:scrgbClr r="0" g="0" b="0">
                    <a:alpha val="0"/>
                  </a:scrgbClr>
                </a:highlight>
                <a:uFillTx/>
                <a:latin typeface="Liberation Sans" pitchFamily="18"/>
              </a:rPr>
              <a:t>Our use case is fairly simple at the moment as on a basic sense it is very simple in how it works but basically our admins have all permissions and will be able to do anything on the system.</a:t>
            </a:r>
          </a:p>
          <a:p>
            <a:pPr marL="0" marR="0" lvl="0" indent="0" algn="l" defTabSz="914400" rtl="0" fontAlgn="auto" hangingPunct="0">
              <a:lnSpc>
                <a:spcPct val="100000"/>
              </a:lnSpc>
              <a:spcBef>
                <a:spcPts val="106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highlight>
                <a:scrgbClr r="0" g="0" b="0">
                  <a:alpha val="0"/>
                </a:scrgbClr>
              </a:highlight>
              <a:uFillTx/>
              <a:latin typeface="Liberation Sans" pitchFamily="18"/>
            </a:endParaRPr>
          </a:p>
          <a:p>
            <a:pPr marL="0" marR="0" lvl="0" indent="0" algn="l" defTabSz="914400" rtl="0" fontAlgn="auto" hangingPunct="0">
              <a:lnSpc>
                <a:spcPct val="100000"/>
              </a:lnSpc>
              <a:spcBef>
                <a:spcPts val="106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highlight>
                  <a:scrgbClr r="0" g="0" b="0">
                    <a:alpha val="0"/>
                  </a:scrgbClr>
                </a:highlight>
                <a:uFillTx/>
                <a:latin typeface="Liberation Sans" pitchFamily="18"/>
              </a:rPr>
              <a:t>The pilots will only be able to view and manage processes related to their bookings.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0C-8592-4C3D-AE27-66C3B9F7B397}"/>
              </a:ext>
            </a:extLst>
          </p:cNvPr>
          <p:cNvSpPr txBox="1">
            <a:spLocks noGrp="1"/>
          </p:cNvSpPr>
          <p:nvPr>
            <p:ph type="title" idx="4294967295"/>
          </p:nvPr>
        </p:nvSpPr>
        <p:spPr/>
        <p:txBody>
          <a:bodyPr>
            <a:spAutoFit/>
          </a:bodyPr>
          <a:lstStyle/>
          <a:p>
            <a:pPr lvl="0"/>
            <a:r>
              <a:rPr lang="en-GB"/>
              <a:t>Initial System Models</a:t>
            </a:r>
          </a:p>
        </p:txBody>
      </p:sp>
      <p:sp>
        <p:nvSpPr>
          <p:cNvPr id="3" name="Text Placeholder 2">
            <a:extLst>
              <a:ext uri="{FF2B5EF4-FFF2-40B4-BE49-F238E27FC236}">
                <a16:creationId xmlns:a16="http://schemas.microsoft.com/office/drawing/2014/main" id="{4566E4D9-EC23-4B80-B972-78BF0129ACEF}"/>
              </a:ext>
            </a:extLst>
          </p:cNvPr>
          <p:cNvSpPr txBox="1">
            <a:spLocks noGrp="1"/>
          </p:cNvSpPr>
          <p:nvPr>
            <p:ph type="body" idx="4294967295"/>
          </p:nvPr>
        </p:nvSpPr>
        <p:spPr>
          <a:xfrm>
            <a:off x="860345" y="1326601"/>
            <a:ext cx="4426921" cy="3662258"/>
          </a:xfrm>
        </p:spPr>
        <p:txBody>
          <a:bodyPr>
            <a:noAutofit/>
          </a:bodyPr>
          <a:lstStyle/>
          <a:p>
            <a:pPr lvl="0"/>
            <a:r>
              <a:rPr lang="en-GB" sz="1600" dirty="0"/>
              <a:t>We will require a few different objects and classes for this project to work firstly we will need a booking class that will be generated when we import the ship/berth bookings from the postmaster. </a:t>
            </a:r>
          </a:p>
          <a:p>
            <a:pPr lvl="0"/>
            <a:r>
              <a:rPr lang="en-GB" sz="1600" dirty="0"/>
              <a:t>Which we will then use the data provided by the port master to chose which pilot to assign and to get ship details once the ship is ready to enter port to check the tides.</a:t>
            </a:r>
          </a:p>
          <a:p>
            <a:pPr lvl="0"/>
            <a:r>
              <a:rPr lang="en-GB" sz="1600" dirty="0"/>
              <a:t>Then the same in reverse once the ships services have been rendered by the port and they are ready to leave to open ocean again.</a:t>
            </a:r>
          </a:p>
        </p:txBody>
      </p:sp>
      <p:pic>
        <p:nvPicPr>
          <p:cNvPr id="4" name="">
            <a:extLst>
              <a:ext uri="{FF2B5EF4-FFF2-40B4-BE49-F238E27FC236}">
                <a16:creationId xmlns:a16="http://schemas.microsoft.com/office/drawing/2014/main" id="{C05BB8E4-F691-4773-977F-0BD7D33259E9}"/>
              </a:ext>
            </a:extLst>
          </p:cNvPr>
          <p:cNvPicPr>
            <a:picLocks noGrp="1" noChangeAspect="1"/>
          </p:cNvPicPr>
          <p:nvPr>
            <p:ph type="pic" idx="4294967295"/>
          </p:nvPr>
        </p:nvPicPr>
        <p:blipFill>
          <a:blip r:embed="rId3">
            <a:lum/>
            <a:alphaModFix/>
          </a:blip>
          <a:srcRect/>
          <a:stretch>
            <a:fillRect/>
          </a:stretch>
        </p:blipFill>
        <p:spPr>
          <a:xfrm>
            <a:off x="6082859" y="1326602"/>
            <a:ext cx="2324157" cy="3288237"/>
          </a:xfrm>
        </p:spPr>
      </p:pic>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ABE-501D-4A19-8208-E48325254E1F}"/>
              </a:ext>
            </a:extLst>
          </p:cNvPr>
          <p:cNvSpPr txBox="1">
            <a:spLocks noGrp="1"/>
          </p:cNvSpPr>
          <p:nvPr>
            <p:ph type="title" idx="4294967295"/>
          </p:nvPr>
        </p:nvSpPr>
        <p:spPr/>
        <p:txBody>
          <a:bodyPr/>
          <a:lstStyle/>
          <a:p>
            <a:pPr lvl="0"/>
            <a:r>
              <a:rPr lang="en-GB"/>
              <a:t>Entity Model</a:t>
            </a:r>
          </a:p>
        </p:txBody>
      </p:sp>
      <p:pic>
        <p:nvPicPr>
          <p:cNvPr id="3" name="">
            <a:extLst>
              <a:ext uri="{FF2B5EF4-FFF2-40B4-BE49-F238E27FC236}">
                <a16:creationId xmlns:a16="http://schemas.microsoft.com/office/drawing/2014/main" id="{287F9495-1AF0-4AB8-9675-99BB68B71423}"/>
              </a:ext>
            </a:extLst>
          </p:cNvPr>
          <p:cNvPicPr>
            <a:picLocks noGrp="1" noChangeAspect="1"/>
          </p:cNvPicPr>
          <p:nvPr>
            <p:ph type="pic" idx="4294967295"/>
          </p:nvPr>
        </p:nvPicPr>
        <p:blipFill>
          <a:blip r:embed="rId3">
            <a:lum/>
            <a:alphaModFix/>
          </a:blip>
          <a:srcRect/>
          <a:stretch>
            <a:fillRect/>
          </a:stretch>
        </p:blipFill>
        <p:spPr>
          <a:xfrm>
            <a:off x="1896483" y="1326602"/>
            <a:ext cx="6326642" cy="3288237"/>
          </a:xfrm>
        </p:spPr>
      </p:pic>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FD40-73C1-4F23-8DE6-1880D543D92F}"/>
              </a:ext>
            </a:extLst>
          </p:cNvPr>
          <p:cNvSpPr txBox="1">
            <a:spLocks noGrp="1"/>
          </p:cNvSpPr>
          <p:nvPr>
            <p:ph type="title" idx="4294967295"/>
          </p:nvPr>
        </p:nvSpPr>
        <p:spPr/>
        <p:txBody>
          <a:bodyPr/>
          <a:lstStyle/>
          <a:p>
            <a:pPr lvl="0"/>
            <a:r>
              <a:rPr lang="en-GB"/>
              <a:t>Functional and non function requirements</a:t>
            </a:r>
          </a:p>
        </p:txBody>
      </p:sp>
      <p:sp>
        <p:nvSpPr>
          <p:cNvPr id="3" name="Text Placeholder 2">
            <a:extLst>
              <a:ext uri="{FF2B5EF4-FFF2-40B4-BE49-F238E27FC236}">
                <a16:creationId xmlns:a16="http://schemas.microsoft.com/office/drawing/2014/main" id="{CA5E7204-CE2B-49E4-9AEE-E5758EE998B7}"/>
              </a:ext>
            </a:extLst>
          </p:cNvPr>
          <p:cNvSpPr txBox="1">
            <a:spLocks noGrp="1"/>
          </p:cNvSpPr>
          <p:nvPr>
            <p:ph type="body" idx="4294967295"/>
          </p:nvPr>
        </p:nvSpPr>
        <p:spPr>
          <a:xfrm>
            <a:off x="503998" y="1326602"/>
            <a:ext cx="4426921" cy="3288237"/>
          </a:xfrm>
        </p:spPr>
        <p:txBody>
          <a:bodyPr/>
          <a:lstStyle/>
          <a:p>
            <a:pPr lvl="0">
              <a:lnSpc>
                <a:spcPct val="80000"/>
              </a:lnSpc>
            </a:pPr>
            <a:r>
              <a:rPr lang="en-GB" sz="1700"/>
              <a:t>Functional:</a:t>
            </a:r>
          </a:p>
          <a:p>
            <a:pPr lvl="0">
              <a:lnSpc>
                <a:spcPct val="80000"/>
              </a:lnSpc>
              <a:buSzPct val="45000"/>
              <a:buFont typeface="StarSymbol"/>
              <a:buChar char="●"/>
            </a:pPr>
            <a:r>
              <a:rPr lang="en-GB" sz="1700"/>
              <a:t> Obtain bookings from Port masters API for ships. Including berths &amp; and ship class(for tides calculation).</a:t>
            </a:r>
          </a:p>
          <a:p>
            <a:pPr lvl="0">
              <a:lnSpc>
                <a:spcPct val="80000"/>
              </a:lnSpc>
              <a:buSzPct val="45000"/>
              <a:buFont typeface="StarSymbol"/>
              <a:buChar char="●"/>
            </a:pPr>
            <a:r>
              <a:rPr lang="en-GB" sz="1700"/>
              <a:t>User Ship: Hails us when they arrive at port to be guided in. (we check tides and class of ship and if they have a booking)</a:t>
            </a:r>
          </a:p>
          <a:p>
            <a:pPr lvl="0">
              <a:lnSpc>
                <a:spcPct val="80000"/>
              </a:lnSpc>
              <a:buSzPct val="45000"/>
              <a:buFont typeface="StarSymbol"/>
              <a:buChar char="●"/>
            </a:pPr>
            <a:r>
              <a:rPr lang="en-GB" sz="1700"/>
              <a:t>Guide them into port if they have a booking. Send them away of they don’t.</a:t>
            </a:r>
          </a:p>
          <a:p>
            <a:pPr lvl="0">
              <a:lnSpc>
                <a:spcPct val="80000"/>
              </a:lnSpc>
              <a:buSzPct val="45000"/>
              <a:buFont typeface="StarSymbol"/>
              <a:buChar char="●"/>
            </a:pPr>
            <a:r>
              <a:rPr lang="en-GB" sz="1700"/>
              <a:t>Guide them out once they are done in port and receive payment. For services rendered</a:t>
            </a:r>
          </a:p>
          <a:p>
            <a:pPr lvl="0">
              <a:lnSpc>
                <a:spcPct val="80000"/>
              </a:lnSpc>
              <a:buSzPct val="45000"/>
              <a:buFont typeface="StarSymbol"/>
              <a:buChar char="●"/>
            </a:pPr>
            <a:endParaRPr lang="en-GB" sz="1700"/>
          </a:p>
        </p:txBody>
      </p:sp>
      <p:sp>
        <p:nvSpPr>
          <p:cNvPr id="4" name="Text Placeholder 3">
            <a:extLst>
              <a:ext uri="{FF2B5EF4-FFF2-40B4-BE49-F238E27FC236}">
                <a16:creationId xmlns:a16="http://schemas.microsoft.com/office/drawing/2014/main" id="{FDC73B9E-AE1E-42D0-BCE9-E1B3FB5B16C7}"/>
              </a:ext>
            </a:extLst>
          </p:cNvPr>
          <p:cNvSpPr txBox="1">
            <a:spLocks noGrp="1"/>
          </p:cNvSpPr>
          <p:nvPr>
            <p:ph type="body" idx="4294967295"/>
          </p:nvPr>
        </p:nvSpPr>
        <p:spPr>
          <a:xfrm>
            <a:off x="5152680" y="1326602"/>
            <a:ext cx="4426921" cy="3288237"/>
          </a:xfrm>
        </p:spPr>
        <p:txBody>
          <a:bodyPr/>
          <a:lstStyle/>
          <a:p>
            <a:pPr lvl="0">
              <a:lnSpc>
                <a:spcPct val="90000"/>
              </a:lnSpc>
            </a:pPr>
            <a:r>
              <a:rPr lang="en-GB" sz="2200"/>
              <a:t>Non-Functional:</a:t>
            </a:r>
          </a:p>
          <a:p>
            <a:pPr lvl="0">
              <a:lnSpc>
                <a:spcPct val="90000"/>
              </a:lnSpc>
              <a:buSzPct val="45000"/>
              <a:buFont typeface="StarSymbol"/>
              <a:buChar char="●"/>
            </a:pPr>
            <a:r>
              <a:rPr lang="en-GB" sz="2200"/>
              <a:t>Reliability e.g. isn’t likely to suffer from bugs or glitches due to bad code</a:t>
            </a:r>
          </a:p>
          <a:p>
            <a:pPr lvl="0">
              <a:lnSpc>
                <a:spcPct val="90000"/>
              </a:lnSpc>
              <a:buSzPct val="45000"/>
              <a:buFont typeface="StarSymbol"/>
              <a:buChar char="●"/>
            </a:pPr>
            <a:r>
              <a:rPr lang="en-GB" sz="2200"/>
              <a:t>Consistency &amp; predictability</a:t>
            </a:r>
          </a:p>
          <a:p>
            <a:pPr lvl="0">
              <a:lnSpc>
                <a:spcPct val="90000"/>
              </a:lnSpc>
              <a:buSzPct val="45000"/>
              <a:buFont typeface="StarSymbol"/>
              <a:buChar char="●"/>
            </a:pPr>
            <a:r>
              <a:rPr lang="en-GB" sz="2200"/>
              <a:t>API response time optimisation</a:t>
            </a:r>
          </a:p>
          <a:p>
            <a:pPr lvl="0">
              <a:lnSpc>
                <a:spcPct val="90000"/>
              </a:lnSpc>
              <a:buSzPct val="45000"/>
              <a:buFont typeface="StarSymbol"/>
              <a:buChar char="●"/>
            </a:pPr>
            <a:r>
              <a:rPr lang="en-GB" sz="2200"/>
              <a:t>Succinct Documentation</a:t>
            </a:r>
          </a:p>
          <a:p>
            <a:pPr lvl="0">
              <a:lnSpc>
                <a:spcPct val="90000"/>
              </a:lnSpc>
              <a:buSzPct val="45000"/>
              <a:buFont typeface="StarSymbol"/>
              <a:buChar char="●"/>
            </a:pPr>
            <a:r>
              <a:rPr lang="en-GB" sz="2200"/>
              <a:t>Receive data from other APIS  </a:t>
            </a:r>
          </a:p>
          <a:p>
            <a:pPr lvl="0">
              <a:lnSpc>
                <a:spcPct val="90000"/>
              </a:lnSpc>
              <a:buSzPct val="45000"/>
              <a:buFont typeface="StarSymbol"/>
              <a:buChar char="●"/>
            </a:pPr>
            <a:endParaRPr lang="en-GB" sz="2200"/>
          </a:p>
        </p:txBody>
      </p:sp>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5DBC-18D6-4ACB-BD84-B1A6A7C0A2E7}"/>
              </a:ext>
            </a:extLst>
          </p:cNvPr>
          <p:cNvSpPr txBox="1">
            <a:spLocks noGrp="1"/>
          </p:cNvSpPr>
          <p:nvPr>
            <p:ph type="title" idx="4294967295"/>
          </p:nvPr>
        </p:nvSpPr>
        <p:spPr/>
        <p:txBody>
          <a:bodyPr/>
          <a:lstStyle/>
          <a:p>
            <a:pPr lvl="0"/>
            <a:r>
              <a:rPr lang="en-GB"/>
              <a:t>Test Requirements</a:t>
            </a:r>
          </a:p>
        </p:txBody>
      </p:sp>
      <p:sp>
        <p:nvSpPr>
          <p:cNvPr id="3" name="Text Placeholder 2">
            <a:extLst>
              <a:ext uri="{FF2B5EF4-FFF2-40B4-BE49-F238E27FC236}">
                <a16:creationId xmlns:a16="http://schemas.microsoft.com/office/drawing/2014/main" id="{89F9C778-B952-4151-A700-7BFC84A1B456}"/>
              </a:ext>
            </a:extLst>
          </p:cNvPr>
          <p:cNvSpPr txBox="1">
            <a:spLocks noGrp="1"/>
          </p:cNvSpPr>
          <p:nvPr>
            <p:ph type="body" idx="4294967295"/>
          </p:nvPr>
        </p:nvSpPr>
        <p:spPr/>
        <p:txBody>
          <a:bodyPr/>
          <a:lstStyle/>
          <a:p>
            <a:pPr lvl="0"/>
            <a:r>
              <a:rPr lang="en-GB" sz="2200"/>
              <a:t>Testing the API should be very simple. As we will craft dummy/fake API calls. All providing predefined hardcoded information. That we know what the answer should be to. Allowing for us to test various cases and ensure the API returns and respond as expect and that the code is bug free. Allowing for use to check how it respond to undefined input.</a:t>
            </a:r>
          </a:p>
          <a:p>
            <a:pPr lvl="0"/>
            <a:r>
              <a:rPr lang="en-GB" sz="2200"/>
              <a:t>Then we will likely want to run a “real world test” using everyone’s API together. Creating dummy calls across each API and testing how it transfers between the APIs and ensure that the results are as expected  </a:t>
            </a:r>
          </a:p>
          <a:p>
            <a:pPr lvl="0"/>
            <a:endParaRPr lang="en-GB" sz="2200"/>
          </a:p>
        </p:txBody>
      </p:sp>
    </p:spTree>
  </p:cSld>
  <p:clrMapOvr>
    <a:masterClrMapping/>
  </p:clrMapOvr>
  <p:transition>
    <p:wipe dir="u"/>
  </p:transition>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print Plans 4: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andard 4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1798</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12</vt:i4>
      </vt:variant>
    </vt:vector>
  </HeadingPairs>
  <TitlesOfParts>
    <vt:vector size="20" baseType="lpstr">
      <vt:lpstr>Arial</vt:lpstr>
      <vt:lpstr>Calibri</vt:lpstr>
      <vt:lpstr>Liberation Sans</vt:lpstr>
      <vt:lpstr>StarSymbol</vt:lpstr>
      <vt:lpstr>Blueprint Plans</vt:lpstr>
      <vt:lpstr>Standard</vt:lpstr>
      <vt:lpstr>Blueprint Plans 4:3</vt:lpstr>
      <vt:lpstr>Standard 43</vt:lpstr>
      <vt:lpstr>Initial Design Presentation Group B Harbourmasters</vt:lpstr>
      <vt:lpstr>Our Jobs:</vt:lpstr>
      <vt:lpstr>Our Jobs:</vt:lpstr>
      <vt:lpstr>Our DFD</vt:lpstr>
      <vt:lpstr>Use Cases:</vt:lpstr>
      <vt:lpstr>Initial System Models</vt:lpstr>
      <vt:lpstr>Entity Model</vt:lpstr>
      <vt:lpstr>Functional and non function requirements</vt:lpstr>
      <vt:lpstr>Test Requirements</vt:lpstr>
      <vt:lpstr>Deployment Requirements</vt:lpstr>
      <vt:lpstr>Outline of project plan </vt:lpstr>
      <vt:lpstr>Technological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Caitlyn Stewart</dc:creator>
  <cp:lastModifiedBy>Caitlyn Stewart</cp:lastModifiedBy>
  <cp:revision>26</cp:revision>
  <dcterms:created xsi:type="dcterms:W3CDTF">2021-10-14T17:11:30Z</dcterms:created>
  <dcterms:modified xsi:type="dcterms:W3CDTF">2021-10-21T11:17:38Z</dcterms:modified>
</cp:coreProperties>
</file>