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65" r:id="rId3"/>
    <p:sldId id="263" r:id="rId4"/>
    <p:sldId id="261" r:id="rId5"/>
    <p:sldId id="266" r:id="rId6"/>
    <p:sldId id="264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9808-76A0-4129-BFF5-07D685A7A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DFA7B-137D-439E-AC86-0A74242BD2D6}">
      <dgm:prSet/>
      <dgm:spPr/>
      <dgm:t>
        <a:bodyPr/>
        <a:lstStyle/>
        <a:p>
          <a:r>
            <a:rPr lang="en-US" b="1" dirty="0"/>
            <a:t>Team: </a:t>
          </a:r>
          <a:r>
            <a:rPr lang="en-US" dirty="0"/>
            <a:t>Port Application A</a:t>
          </a:r>
        </a:p>
      </dgm:t>
    </dgm:pt>
    <dgm:pt modelId="{0E484E54-EE46-4633-8AE2-39F8BB2B00F0}" type="parTrans" cxnId="{C3C5652E-C37D-4030-82B2-26F565505609}">
      <dgm:prSet/>
      <dgm:spPr/>
      <dgm:t>
        <a:bodyPr/>
        <a:lstStyle/>
        <a:p>
          <a:endParaRPr lang="en-US"/>
        </a:p>
      </dgm:t>
    </dgm:pt>
    <dgm:pt modelId="{AAED6105-C792-4BFD-939D-40AF5FDC9ED5}" type="sibTrans" cxnId="{C3C5652E-C37D-4030-82B2-26F565505609}">
      <dgm:prSet/>
      <dgm:spPr/>
      <dgm:t>
        <a:bodyPr/>
        <a:lstStyle/>
        <a:p>
          <a:endParaRPr lang="en-US"/>
        </a:p>
      </dgm:t>
    </dgm:pt>
    <dgm:pt modelId="{C66E5440-8B4A-4AFF-8F9F-7A6E78F19004}">
      <dgm:prSet/>
      <dgm:spPr/>
      <dgm:t>
        <a:bodyPr/>
        <a:lstStyle/>
        <a:p>
          <a:r>
            <a:rPr lang="en-US" b="1"/>
            <a:t>Members: </a:t>
          </a:r>
          <a:endParaRPr lang="en-US"/>
        </a:p>
      </dgm:t>
    </dgm:pt>
    <dgm:pt modelId="{42B63022-68D9-4F27-BDD3-D68BF569918E}" type="parTrans" cxnId="{C86D9ED3-53FB-483E-85F5-70158CBCCFB7}">
      <dgm:prSet/>
      <dgm:spPr/>
      <dgm:t>
        <a:bodyPr/>
        <a:lstStyle/>
        <a:p>
          <a:endParaRPr lang="en-US"/>
        </a:p>
      </dgm:t>
    </dgm:pt>
    <dgm:pt modelId="{2ADEF41E-C7E5-43C5-A286-12295FA83F80}" type="sibTrans" cxnId="{C86D9ED3-53FB-483E-85F5-70158CBCCFB7}">
      <dgm:prSet/>
      <dgm:spPr/>
      <dgm:t>
        <a:bodyPr/>
        <a:lstStyle/>
        <a:p>
          <a:endParaRPr lang="en-US"/>
        </a:p>
      </dgm:t>
    </dgm:pt>
    <dgm:pt modelId="{D2C8EB95-F129-4F8B-98A4-673A8661E45C}">
      <dgm:prSet/>
      <dgm:spPr/>
      <dgm:t>
        <a:bodyPr/>
        <a:lstStyle/>
        <a:p>
          <a:r>
            <a:rPr lang="en-US"/>
            <a:t>Aleksandrs Bogackins</a:t>
          </a:r>
        </a:p>
      </dgm:t>
    </dgm:pt>
    <dgm:pt modelId="{21E9AA80-330B-4BE2-B53A-12CFBF63EEC7}" type="parTrans" cxnId="{3DB2E45D-2E21-4453-B1DB-D73A60768F3C}">
      <dgm:prSet/>
      <dgm:spPr/>
      <dgm:t>
        <a:bodyPr/>
        <a:lstStyle/>
        <a:p>
          <a:endParaRPr lang="en-US"/>
        </a:p>
      </dgm:t>
    </dgm:pt>
    <dgm:pt modelId="{5338E171-49C8-4C06-86A3-B2AE6B7E5374}" type="sibTrans" cxnId="{3DB2E45D-2E21-4453-B1DB-D73A60768F3C}">
      <dgm:prSet/>
      <dgm:spPr/>
      <dgm:t>
        <a:bodyPr/>
        <a:lstStyle/>
        <a:p>
          <a:endParaRPr lang="en-US"/>
        </a:p>
      </dgm:t>
    </dgm:pt>
    <dgm:pt modelId="{64C30D62-B98E-479F-AB90-B20B5E1181B2}">
      <dgm:prSet/>
      <dgm:spPr/>
      <dgm:t>
        <a:bodyPr/>
        <a:lstStyle/>
        <a:p>
          <a:r>
            <a:rPr lang="en-US"/>
            <a:t>Yoan Markov</a:t>
          </a:r>
        </a:p>
      </dgm:t>
    </dgm:pt>
    <dgm:pt modelId="{57D8FDBC-1B2F-46F1-B304-24FCC81D7802}" type="parTrans" cxnId="{84D9B715-EC09-4E16-BD04-3819B5A0788B}">
      <dgm:prSet/>
      <dgm:spPr/>
      <dgm:t>
        <a:bodyPr/>
        <a:lstStyle/>
        <a:p>
          <a:endParaRPr lang="en-US"/>
        </a:p>
      </dgm:t>
    </dgm:pt>
    <dgm:pt modelId="{06D86623-0583-4057-9C9D-836A289877FB}" type="sibTrans" cxnId="{84D9B715-EC09-4E16-BD04-3819B5A0788B}">
      <dgm:prSet/>
      <dgm:spPr/>
      <dgm:t>
        <a:bodyPr/>
        <a:lstStyle/>
        <a:p>
          <a:endParaRPr lang="en-US"/>
        </a:p>
      </dgm:t>
    </dgm:pt>
    <dgm:pt modelId="{9E080B9A-E456-40FB-8E17-15DADCD4D8A4}">
      <dgm:prSet/>
      <dgm:spPr/>
      <dgm:t>
        <a:bodyPr/>
        <a:lstStyle/>
        <a:p>
          <a:r>
            <a:rPr lang="en-US"/>
            <a:t>James Richardson</a:t>
          </a:r>
        </a:p>
      </dgm:t>
    </dgm:pt>
    <dgm:pt modelId="{C495BE02-5607-4B7F-87ED-67386E6ED406}" type="parTrans" cxnId="{2FF4578F-27D4-48D4-AE13-277EDA2202AB}">
      <dgm:prSet/>
      <dgm:spPr/>
      <dgm:t>
        <a:bodyPr/>
        <a:lstStyle/>
        <a:p>
          <a:endParaRPr lang="en-US"/>
        </a:p>
      </dgm:t>
    </dgm:pt>
    <dgm:pt modelId="{9B14B779-27BC-4BF3-BE1D-26A10EBEF7AB}" type="sibTrans" cxnId="{2FF4578F-27D4-48D4-AE13-277EDA2202AB}">
      <dgm:prSet/>
      <dgm:spPr/>
      <dgm:t>
        <a:bodyPr/>
        <a:lstStyle/>
        <a:p>
          <a:endParaRPr lang="en-US"/>
        </a:p>
      </dgm:t>
    </dgm:pt>
    <dgm:pt modelId="{CB629E75-3C6A-403A-ACD8-6D57EC85453C}">
      <dgm:prSet/>
      <dgm:spPr/>
      <dgm:t>
        <a:bodyPr/>
        <a:lstStyle/>
        <a:p>
          <a:r>
            <a:rPr lang="en-GB"/>
            <a:t>Navjit Singh</a:t>
          </a:r>
          <a:endParaRPr lang="en-US"/>
        </a:p>
      </dgm:t>
    </dgm:pt>
    <dgm:pt modelId="{F8F6F272-1A24-480E-B03B-8566AB9C951D}" type="parTrans" cxnId="{FBD1385F-6D5D-43CC-9276-239F3A416895}">
      <dgm:prSet/>
      <dgm:spPr/>
      <dgm:t>
        <a:bodyPr/>
        <a:lstStyle/>
        <a:p>
          <a:endParaRPr lang="en-US"/>
        </a:p>
      </dgm:t>
    </dgm:pt>
    <dgm:pt modelId="{103CA9C8-B0F8-44C2-9CA0-811752C487ED}" type="sibTrans" cxnId="{FBD1385F-6D5D-43CC-9276-239F3A416895}">
      <dgm:prSet/>
      <dgm:spPr/>
      <dgm:t>
        <a:bodyPr/>
        <a:lstStyle/>
        <a:p>
          <a:endParaRPr lang="en-US"/>
        </a:p>
      </dgm:t>
    </dgm:pt>
    <dgm:pt modelId="{EB684992-6B94-C94C-8D95-EB7DF1F6BFB8}" type="pres">
      <dgm:prSet presAssocID="{21FA9808-76A0-4129-BFF5-07D685A7A7A0}" presName="linear" presStyleCnt="0">
        <dgm:presLayoutVars>
          <dgm:dir/>
          <dgm:animLvl val="lvl"/>
          <dgm:resizeHandles val="exact"/>
        </dgm:presLayoutVars>
      </dgm:prSet>
      <dgm:spPr/>
    </dgm:pt>
    <dgm:pt modelId="{5909A43C-C3C2-794A-940E-E40226A722B8}" type="pres">
      <dgm:prSet presAssocID="{810DFA7B-137D-439E-AC86-0A74242BD2D6}" presName="parentLin" presStyleCnt="0"/>
      <dgm:spPr/>
    </dgm:pt>
    <dgm:pt modelId="{F809A678-65B3-5942-A0DE-AA549895B3A6}" type="pres">
      <dgm:prSet presAssocID="{810DFA7B-137D-439E-AC86-0A74242BD2D6}" presName="parentLeftMargin" presStyleLbl="node1" presStyleIdx="0" presStyleCnt="2"/>
      <dgm:spPr/>
    </dgm:pt>
    <dgm:pt modelId="{48A2BE7D-FFF4-1A48-8A54-9F6BDD91A5D2}" type="pres">
      <dgm:prSet presAssocID="{810DFA7B-137D-439E-AC86-0A74242BD2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F4ABD-A83A-1B4F-BB78-705EAD045EB7}" type="pres">
      <dgm:prSet presAssocID="{810DFA7B-137D-439E-AC86-0A74242BD2D6}" presName="negativeSpace" presStyleCnt="0"/>
      <dgm:spPr/>
    </dgm:pt>
    <dgm:pt modelId="{8B438BDC-18EF-BE4A-B757-7C989DD2349C}" type="pres">
      <dgm:prSet presAssocID="{810DFA7B-137D-439E-AC86-0A74242BD2D6}" presName="childText" presStyleLbl="conFgAcc1" presStyleIdx="0" presStyleCnt="2">
        <dgm:presLayoutVars>
          <dgm:bulletEnabled val="1"/>
        </dgm:presLayoutVars>
      </dgm:prSet>
      <dgm:spPr/>
    </dgm:pt>
    <dgm:pt modelId="{E2735995-80CB-9244-B649-26E86791288E}" type="pres">
      <dgm:prSet presAssocID="{AAED6105-C792-4BFD-939D-40AF5FDC9ED5}" presName="spaceBetweenRectangles" presStyleCnt="0"/>
      <dgm:spPr/>
    </dgm:pt>
    <dgm:pt modelId="{7AB6A73B-414F-384B-BBCD-40D0864EA005}" type="pres">
      <dgm:prSet presAssocID="{C66E5440-8B4A-4AFF-8F9F-7A6E78F19004}" presName="parentLin" presStyleCnt="0"/>
      <dgm:spPr/>
    </dgm:pt>
    <dgm:pt modelId="{3B8318D9-DF56-6043-B58B-16ECBF2A0A02}" type="pres">
      <dgm:prSet presAssocID="{C66E5440-8B4A-4AFF-8F9F-7A6E78F19004}" presName="parentLeftMargin" presStyleLbl="node1" presStyleIdx="0" presStyleCnt="2"/>
      <dgm:spPr/>
    </dgm:pt>
    <dgm:pt modelId="{2100CD33-B656-3748-91F8-1B372856DB48}" type="pres">
      <dgm:prSet presAssocID="{C66E5440-8B4A-4AFF-8F9F-7A6E78F19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444108-C2A6-D546-BEB8-96BFF0C383E8}" type="pres">
      <dgm:prSet presAssocID="{C66E5440-8B4A-4AFF-8F9F-7A6E78F19004}" presName="negativeSpace" presStyleCnt="0"/>
      <dgm:spPr/>
    </dgm:pt>
    <dgm:pt modelId="{57A21825-4C49-E745-AD69-624E229502D5}" type="pres">
      <dgm:prSet presAssocID="{C66E5440-8B4A-4AFF-8F9F-7A6E78F19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6AC506-52A0-8049-BF70-271BF0E948AC}" type="presOf" srcId="{9E080B9A-E456-40FB-8E17-15DADCD4D8A4}" destId="{57A21825-4C49-E745-AD69-624E229502D5}" srcOrd="0" destOrd="2" presId="urn:microsoft.com/office/officeart/2005/8/layout/list1"/>
    <dgm:cxn modelId="{0136F10C-54BB-0440-80E2-AA8833C4FF22}" type="presOf" srcId="{810DFA7B-137D-439E-AC86-0A74242BD2D6}" destId="{F809A678-65B3-5942-A0DE-AA549895B3A6}" srcOrd="0" destOrd="0" presId="urn:microsoft.com/office/officeart/2005/8/layout/list1"/>
    <dgm:cxn modelId="{84D9B715-EC09-4E16-BD04-3819B5A0788B}" srcId="{C66E5440-8B4A-4AFF-8F9F-7A6E78F19004}" destId="{64C30D62-B98E-479F-AB90-B20B5E1181B2}" srcOrd="1" destOrd="0" parTransId="{57D8FDBC-1B2F-46F1-B304-24FCC81D7802}" sibTransId="{06D86623-0583-4057-9C9D-836A289877FB}"/>
    <dgm:cxn modelId="{772ED025-9CDF-D94B-B1E6-7705622157A9}" type="presOf" srcId="{D2C8EB95-F129-4F8B-98A4-673A8661E45C}" destId="{57A21825-4C49-E745-AD69-624E229502D5}" srcOrd="0" destOrd="0" presId="urn:microsoft.com/office/officeart/2005/8/layout/list1"/>
    <dgm:cxn modelId="{C3C5652E-C37D-4030-82B2-26F565505609}" srcId="{21FA9808-76A0-4129-BFF5-07D685A7A7A0}" destId="{810DFA7B-137D-439E-AC86-0A74242BD2D6}" srcOrd="0" destOrd="0" parTransId="{0E484E54-EE46-4633-8AE2-39F8BB2B00F0}" sibTransId="{AAED6105-C792-4BFD-939D-40AF5FDC9ED5}"/>
    <dgm:cxn modelId="{3BFC393F-6AD7-F04C-99D9-CBA5248E6A83}" type="presOf" srcId="{810DFA7B-137D-439E-AC86-0A74242BD2D6}" destId="{48A2BE7D-FFF4-1A48-8A54-9F6BDD91A5D2}" srcOrd="1" destOrd="0" presId="urn:microsoft.com/office/officeart/2005/8/layout/list1"/>
    <dgm:cxn modelId="{3DB2E45D-2E21-4453-B1DB-D73A60768F3C}" srcId="{C66E5440-8B4A-4AFF-8F9F-7A6E78F19004}" destId="{D2C8EB95-F129-4F8B-98A4-673A8661E45C}" srcOrd="0" destOrd="0" parTransId="{21E9AA80-330B-4BE2-B53A-12CFBF63EEC7}" sibTransId="{5338E171-49C8-4C06-86A3-B2AE6B7E5374}"/>
    <dgm:cxn modelId="{FBD1385F-6D5D-43CC-9276-239F3A416895}" srcId="{C66E5440-8B4A-4AFF-8F9F-7A6E78F19004}" destId="{CB629E75-3C6A-403A-ACD8-6D57EC85453C}" srcOrd="3" destOrd="0" parTransId="{F8F6F272-1A24-480E-B03B-8566AB9C951D}" sibTransId="{103CA9C8-B0F8-44C2-9CA0-811752C487ED}"/>
    <dgm:cxn modelId="{70E2B269-6619-FA4C-AFC2-FECDC80CECF1}" type="presOf" srcId="{21FA9808-76A0-4129-BFF5-07D685A7A7A0}" destId="{EB684992-6B94-C94C-8D95-EB7DF1F6BFB8}" srcOrd="0" destOrd="0" presId="urn:microsoft.com/office/officeart/2005/8/layout/list1"/>
    <dgm:cxn modelId="{2FF4578F-27D4-48D4-AE13-277EDA2202AB}" srcId="{C66E5440-8B4A-4AFF-8F9F-7A6E78F19004}" destId="{9E080B9A-E456-40FB-8E17-15DADCD4D8A4}" srcOrd="2" destOrd="0" parTransId="{C495BE02-5607-4B7F-87ED-67386E6ED406}" sibTransId="{9B14B779-27BC-4BF3-BE1D-26A10EBEF7AB}"/>
    <dgm:cxn modelId="{6D85709A-16E1-6F4E-9ACA-7355E27C06F2}" type="presOf" srcId="{64C30D62-B98E-479F-AB90-B20B5E1181B2}" destId="{57A21825-4C49-E745-AD69-624E229502D5}" srcOrd="0" destOrd="1" presId="urn:microsoft.com/office/officeart/2005/8/layout/list1"/>
    <dgm:cxn modelId="{8F5E06B7-5D10-7949-89EB-2196BAD08311}" type="presOf" srcId="{C66E5440-8B4A-4AFF-8F9F-7A6E78F19004}" destId="{3B8318D9-DF56-6043-B58B-16ECBF2A0A02}" srcOrd="0" destOrd="0" presId="urn:microsoft.com/office/officeart/2005/8/layout/list1"/>
    <dgm:cxn modelId="{5DE317C4-41D9-D740-96ED-A93DAA91D215}" type="presOf" srcId="{CB629E75-3C6A-403A-ACD8-6D57EC85453C}" destId="{57A21825-4C49-E745-AD69-624E229502D5}" srcOrd="0" destOrd="3" presId="urn:microsoft.com/office/officeart/2005/8/layout/list1"/>
    <dgm:cxn modelId="{F38318CC-04D1-464B-AFC4-A2ABC24511E0}" type="presOf" srcId="{C66E5440-8B4A-4AFF-8F9F-7A6E78F19004}" destId="{2100CD33-B656-3748-91F8-1B372856DB48}" srcOrd="1" destOrd="0" presId="urn:microsoft.com/office/officeart/2005/8/layout/list1"/>
    <dgm:cxn modelId="{C86D9ED3-53FB-483E-85F5-70158CBCCFB7}" srcId="{21FA9808-76A0-4129-BFF5-07D685A7A7A0}" destId="{C66E5440-8B4A-4AFF-8F9F-7A6E78F19004}" srcOrd="1" destOrd="0" parTransId="{42B63022-68D9-4F27-BDD3-D68BF569918E}" sibTransId="{2ADEF41E-C7E5-43C5-A286-12295FA83F80}"/>
    <dgm:cxn modelId="{9ED0BFA7-07CD-624F-A8F5-15F0687F1A36}" type="presParOf" srcId="{EB684992-6B94-C94C-8D95-EB7DF1F6BFB8}" destId="{5909A43C-C3C2-794A-940E-E40226A722B8}" srcOrd="0" destOrd="0" presId="urn:microsoft.com/office/officeart/2005/8/layout/list1"/>
    <dgm:cxn modelId="{E7D48A35-A75E-C349-8BE0-800F381C580F}" type="presParOf" srcId="{5909A43C-C3C2-794A-940E-E40226A722B8}" destId="{F809A678-65B3-5942-A0DE-AA549895B3A6}" srcOrd="0" destOrd="0" presId="urn:microsoft.com/office/officeart/2005/8/layout/list1"/>
    <dgm:cxn modelId="{D7AB8B6D-664B-1342-9AA3-72FD1394AF07}" type="presParOf" srcId="{5909A43C-C3C2-794A-940E-E40226A722B8}" destId="{48A2BE7D-FFF4-1A48-8A54-9F6BDD91A5D2}" srcOrd="1" destOrd="0" presId="urn:microsoft.com/office/officeart/2005/8/layout/list1"/>
    <dgm:cxn modelId="{EF51EBD3-3DAB-F64C-B365-2268CA9AFF4E}" type="presParOf" srcId="{EB684992-6B94-C94C-8D95-EB7DF1F6BFB8}" destId="{38CF4ABD-A83A-1B4F-BB78-705EAD045EB7}" srcOrd="1" destOrd="0" presId="urn:microsoft.com/office/officeart/2005/8/layout/list1"/>
    <dgm:cxn modelId="{9E75DCF3-ABD7-1949-8CD2-56A000B69B85}" type="presParOf" srcId="{EB684992-6B94-C94C-8D95-EB7DF1F6BFB8}" destId="{8B438BDC-18EF-BE4A-B757-7C989DD2349C}" srcOrd="2" destOrd="0" presId="urn:microsoft.com/office/officeart/2005/8/layout/list1"/>
    <dgm:cxn modelId="{CC9250A1-C4BE-D843-8ED5-67B81FECF4A6}" type="presParOf" srcId="{EB684992-6B94-C94C-8D95-EB7DF1F6BFB8}" destId="{E2735995-80CB-9244-B649-26E86791288E}" srcOrd="3" destOrd="0" presId="urn:microsoft.com/office/officeart/2005/8/layout/list1"/>
    <dgm:cxn modelId="{F078E017-CD90-7F44-ABE9-5DC5C53FDDC7}" type="presParOf" srcId="{EB684992-6B94-C94C-8D95-EB7DF1F6BFB8}" destId="{7AB6A73B-414F-384B-BBCD-40D0864EA005}" srcOrd="4" destOrd="0" presId="urn:microsoft.com/office/officeart/2005/8/layout/list1"/>
    <dgm:cxn modelId="{F4947792-73B0-0E4F-86B3-748156447ED1}" type="presParOf" srcId="{7AB6A73B-414F-384B-BBCD-40D0864EA005}" destId="{3B8318D9-DF56-6043-B58B-16ECBF2A0A02}" srcOrd="0" destOrd="0" presId="urn:microsoft.com/office/officeart/2005/8/layout/list1"/>
    <dgm:cxn modelId="{7015BD01-1DDC-8F45-A36B-41B8BAFA2AB4}" type="presParOf" srcId="{7AB6A73B-414F-384B-BBCD-40D0864EA005}" destId="{2100CD33-B656-3748-91F8-1B372856DB48}" srcOrd="1" destOrd="0" presId="urn:microsoft.com/office/officeart/2005/8/layout/list1"/>
    <dgm:cxn modelId="{2B78D84E-F7E9-7345-A499-0A54262E2DAB}" type="presParOf" srcId="{EB684992-6B94-C94C-8D95-EB7DF1F6BFB8}" destId="{C4444108-C2A6-D546-BEB8-96BFF0C383E8}" srcOrd="5" destOrd="0" presId="urn:microsoft.com/office/officeart/2005/8/layout/list1"/>
    <dgm:cxn modelId="{E5E5A956-5A60-4A43-BD76-A645868AEAB0}" type="presParOf" srcId="{EB684992-6B94-C94C-8D95-EB7DF1F6BFB8}" destId="{57A21825-4C49-E745-AD69-624E229502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8BDC-18EF-BE4A-B757-7C989DD2349C}">
      <dsp:nvSpPr>
        <dsp:cNvPr id="0" name=""/>
        <dsp:cNvSpPr/>
      </dsp:nvSpPr>
      <dsp:spPr>
        <a:xfrm>
          <a:off x="0" y="350502"/>
          <a:ext cx="648467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BE7D-FFF4-1A48-8A54-9F6BDD91A5D2}">
      <dsp:nvSpPr>
        <dsp:cNvPr id="0" name=""/>
        <dsp:cNvSpPr/>
      </dsp:nvSpPr>
      <dsp:spPr>
        <a:xfrm>
          <a:off x="324233" y="1102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Team: </a:t>
          </a:r>
          <a:r>
            <a:rPr lang="en-US" sz="2300" kern="1200" dirty="0"/>
            <a:t>Port Application A</a:t>
          </a:r>
        </a:p>
      </dsp:txBody>
      <dsp:txXfrm>
        <a:off x="357377" y="44166"/>
        <a:ext cx="4472981" cy="612672"/>
      </dsp:txXfrm>
    </dsp:sp>
    <dsp:sp modelId="{57A21825-4C49-E745-AD69-624E229502D5}">
      <dsp:nvSpPr>
        <dsp:cNvPr id="0" name=""/>
        <dsp:cNvSpPr/>
      </dsp:nvSpPr>
      <dsp:spPr>
        <a:xfrm>
          <a:off x="0" y="1393782"/>
          <a:ext cx="648467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82" tIns="479044" rIns="5032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Aleksandrs Bogackins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Yoan Markov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James Richardson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Navjit Singh</a:t>
          </a:r>
          <a:endParaRPr lang="en-US" sz="2300" kern="1200"/>
        </a:p>
      </dsp:txBody>
      <dsp:txXfrm>
        <a:off x="0" y="1393782"/>
        <a:ext cx="6484670" cy="2101050"/>
      </dsp:txXfrm>
    </dsp:sp>
    <dsp:sp modelId="{2100CD33-B656-3748-91F8-1B372856DB48}">
      <dsp:nvSpPr>
        <dsp:cNvPr id="0" name=""/>
        <dsp:cNvSpPr/>
      </dsp:nvSpPr>
      <dsp:spPr>
        <a:xfrm>
          <a:off x="324233" y="105430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Members: </a:t>
          </a:r>
          <a:endParaRPr lang="en-US" sz="2300" kern="1200"/>
        </a:p>
      </dsp:txBody>
      <dsp:txXfrm>
        <a:off x="357377" y="1087446"/>
        <a:ext cx="447298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9B12-85DE-474F-82A6-F2BBEFB2572A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5FC-C6E5-41A9-8D74-144FA0CB3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7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56643" cy="3162300"/>
          </a:xfrm>
        </p:spPr>
        <p:txBody>
          <a:bodyPr>
            <a:normAutofit/>
          </a:bodyPr>
          <a:lstStyle/>
          <a:p>
            <a:r>
              <a:rPr lang="en-US" dirty="0"/>
              <a:t>Sprint 2. Skeleton Mock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Application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209424"/>
              </p:ext>
            </p:extLst>
          </p:nvPr>
        </p:nvGraphicFramePr>
        <p:xfrm>
          <a:off x="1077913" y="2427288"/>
          <a:ext cx="9778254" cy="2021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MySQL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Version 5.7 is EOL in 2023 version 8 is production ready, has the benefit of being able to handle UUID’s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CI/CD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will be used as our testing framework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isolated environment for development testing and deployment it will also works well with our CI/CD choice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872556"/>
              </p:ext>
            </p:extLst>
          </p:nvPr>
        </p:nvGraphicFramePr>
        <p:xfrm>
          <a:off x="1077913" y="2427288"/>
          <a:ext cx="9778254" cy="2661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Framework will be used to develop our application, well documents and mature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default webserver for Spring Boot,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JSP/WAR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Allowing for rapid development and is also platform and server independent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Swagger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Postman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Sending queries to the REST server to ensure the working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6506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Flow &amp; requirements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AF09EAB0-D473-6E44-B818-28C7C6A73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143710"/>
              </p:ext>
            </p:extLst>
          </p:nvPr>
        </p:nvGraphicFramePr>
        <p:xfrm>
          <a:off x="1077913" y="2427288"/>
          <a:ext cx="9778254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Actions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7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DC12D2C-21A1-44CF-BA29-D0EE453A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4084869"/>
            <a:ext cx="3439876" cy="2005151"/>
          </a:xfrm>
        </p:spPr>
        <p:txBody>
          <a:bodyPr anchor="t">
            <a:normAutofit/>
          </a:bodyPr>
          <a:lstStyle/>
          <a:p>
            <a:r>
              <a:rPr lang="en-US" dirty="0"/>
              <a:t>Deployment Flow &amp; requirements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5598DD8-827C-48DB-AD4F-AEBB72483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57"/>
            <a:ext cx="5223349" cy="3420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EB40E5E0-6677-497A-8E9D-E8575E276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83473" y="3856"/>
            <a:ext cx="3439876" cy="341482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6E49D-1D37-455E-BDA2-28DAF372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55978" y="-1558"/>
            <a:ext cx="3439878" cy="3420239"/>
          </a:xfrm>
          <a:custGeom>
            <a:avLst/>
            <a:gdLst>
              <a:gd name="connsiteX0" fmla="*/ 3439878 w 3439878"/>
              <a:gd name="connsiteY0" fmla="*/ 3420239 h 3420239"/>
              <a:gd name="connsiteX1" fmla="*/ 0 w 3439878"/>
              <a:gd name="connsiteY1" fmla="*/ 3420239 h 3420239"/>
              <a:gd name="connsiteX2" fmla="*/ 0 w 3439878"/>
              <a:gd name="connsiteY2" fmla="*/ 0 h 3420239"/>
              <a:gd name="connsiteX3" fmla="*/ 3856 w 3439878"/>
              <a:gd name="connsiteY3" fmla="*/ 0 h 3420239"/>
              <a:gd name="connsiteX4" fmla="*/ 3856 w 3439878"/>
              <a:gd name="connsiteY4" fmla="*/ 133338 h 3420239"/>
              <a:gd name="connsiteX5" fmla="*/ 5641 w 3439878"/>
              <a:gd name="connsiteY5" fmla="*/ 203263 h 3420239"/>
              <a:gd name="connsiteX6" fmla="*/ 3347718 w 3439878"/>
              <a:gd name="connsiteY6" fmla="*/ 3415186 h 3420239"/>
              <a:gd name="connsiteX7" fmla="*/ 3427612 w 3439878"/>
              <a:gd name="connsiteY7" fmla="*/ 3417124 h 3420239"/>
              <a:gd name="connsiteX8" fmla="*/ 3856 w 3439878"/>
              <a:gd name="connsiteY8" fmla="*/ 3417124 h 3420239"/>
              <a:gd name="connsiteX9" fmla="*/ 3856 w 3439878"/>
              <a:gd name="connsiteY9" fmla="*/ 3418681 h 3420239"/>
              <a:gd name="connsiteX10" fmla="*/ 3439878 w 3439878"/>
              <a:gd name="connsiteY10" fmla="*/ 3418681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9878" h="3420239">
                <a:moveTo>
                  <a:pt x="3439878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856" y="0"/>
                </a:lnTo>
                <a:lnTo>
                  <a:pt x="3856" y="133338"/>
                </a:lnTo>
                <a:lnTo>
                  <a:pt x="5641" y="203263"/>
                </a:lnTo>
                <a:cubicBezTo>
                  <a:pt x="94351" y="1936677"/>
                  <a:pt x="1541917" y="3327355"/>
                  <a:pt x="3347718" y="3415186"/>
                </a:cubicBezTo>
                <a:lnTo>
                  <a:pt x="3427612" y="3417124"/>
                </a:lnTo>
                <a:lnTo>
                  <a:pt x="3856" y="3417124"/>
                </a:lnTo>
                <a:lnTo>
                  <a:pt x="3856" y="3418681"/>
                </a:lnTo>
                <a:lnTo>
                  <a:pt x="3439878" y="3418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0FA3D7-EEB8-2A41-A3C6-D1289107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52" b="-1"/>
          <a:stretch/>
        </p:blipFill>
        <p:spPr>
          <a:xfrm>
            <a:off x="5216651" y="-1558"/>
            <a:ext cx="6979975" cy="3420240"/>
          </a:xfrm>
          <a:custGeom>
            <a:avLst/>
            <a:gdLst/>
            <a:ahLst/>
            <a:cxnLst/>
            <a:rect l="l" t="t" r="r" b="b"/>
            <a:pathLst>
              <a:path w="6979975" h="3420240">
                <a:moveTo>
                  <a:pt x="13648" y="0"/>
                </a:moveTo>
                <a:lnTo>
                  <a:pt x="6979975" y="0"/>
                </a:lnTo>
                <a:lnTo>
                  <a:pt x="6979975" y="1557"/>
                </a:lnTo>
                <a:lnTo>
                  <a:pt x="3556219" y="1557"/>
                </a:lnTo>
                <a:lnTo>
                  <a:pt x="3636113" y="3495"/>
                </a:lnTo>
                <a:cubicBezTo>
                  <a:pt x="5441914" y="91326"/>
                  <a:pt x="6889480" y="1482004"/>
                  <a:pt x="6978190" y="3215418"/>
                </a:cubicBezTo>
                <a:lnTo>
                  <a:pt x="6979975" y="3285343"/>
                </a:lnTo>
                <a:lnTo>
                  <a:pt x="6979975" y="3420240"/>
                </a:lnTo>
                <a:lnTo>
                  <a:pt x="13648" y="3420240"/>
                </a:lnTo>
                <a:lnTo>
                  <a:pt x="13648" y="3420238"/>
                </a:lnTo>
                <a:lnTo>
                  <a:pt x="0" y="3420238"/>
                </a:lnTo>
                <a:lnTo>
                  <a:pt x="0" y="1557"/>
                </a:lnTo>
                <a:lnTo>
                  <a:pt x="13648" y="155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651" y="4084869"/>
            <a:ext cx="5885987" cy="20051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development team creates a new release that triggers the deployment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deployment action initiates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pre-defined test command expects to succeed </a:t>
            </a:r>
          </a:p>
        </p:txBody>
      </p:sp>
    </p:spTree>
    <p:extLst>
      <p:ext uri="{BB962C8B-B14F-4D97-AF65-F5344CB8AC3E}">
        <p14:creationId xmlns:p14="http://schemas.microsoft.com/office/powerpoint/2010/main" val="265861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36D038-65B4-440F-9628-71E960A6C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29895"/>
              </p:ext>
            </p:extLst>
          </p:nvPr>
        </p:nvGraphicFramePr>
        <p:xfrm>
          <a:off x="1077362" y="2434974"/>
          <a:ext cx="6484670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 22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8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777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206</Words>
  <Application>Microsoft Macintosh PowerPoint</Application>
  <PresentationFormat>Widescreen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BlocksVTI</vt:lpstr>
      <vt:lpstr>Sprint 2. Skeleton Mock Implementation</vt:lpstr>
      <vt:lpstr>Project plan</vt:lpstr>
      <vt:lpstr>Feature description</vt:lpstr>
      <vt:lpstr>Technology evaluation</vt:lpstr>
      <vt:lpstr>Technology evaluation</vt:lpstr>
      <vt:lpstr>Test plan</vt:lpstr>
      <vt:lpstr>Deployment Flow &amp; requirements</vt:lpstr>
      <vt:lpstr>Deployment Flow &amp; requirements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Aleksandrs Bogackins</cp:lastModifiedBy>
  <cp:revision>49</cp:revision>
  <dcterms:created xsi:type="dcterms:W3CDTF">2021-10-13T13:46:27Z</dcterms:created>
  <dcterms:modified xsi:type="dcterms:W3CDTF">2021-10-31T23:55:56Z</dcterms:modified>
</cp:coreProperties>
</file>