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6" r:id="rId4"/>
    <p:sldId id="264" r:id="rId5"/>
    <p:sldId id="265" r:id="rId6"/>
    <p:sldId id="267" r:id="rId7"/>
    <p:sldId id="259" r:id="rId8"/>
    <p:sldId id="263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9808-76A0-4129-BFF5-07D685A7A7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0DFA7B-137D-439E-AC86-0A74242BD2D6}">
      <dgm:prSet/>
      <dgm:spPr/>
      <dgm:t>
        <a:bodyPr/>
        <a:lstStyle/>
        <a:p>
          <a:r>
            <a:rPr lang="en-US" b="1"/>
            <a:t>Team: </a:t>
          </a:r>
          <a:r>
            <a:rPr lang="en-US"/>
            <a:t>Port Suit A</a:t>
          </a:r>
        </a:p>
      </dgm:t>
    </dgm:pt>
    <dgm:pt modelId="{0E484E54-EE46-4633-8AE2-39F8BB2B00F0}" type="parTrans" cxnId="{C3C5652E-C37D-4030-82B2-26F565505609}">
      <dgm:prSet/>
      <dgm:spPr/>
      <dgm:t>
        <a:bodyPr/>
        <a:lstStyle/>
        <a:p>
          <a:endParaRPr lang="en-US"/>
        </a:p>
      </dgm:t>
    </dgm:pt>
    <dgm:pt modelId="{AAED6105-C792-4BFD-939D-40AF5FDC9ED5}" type="sibTrans" cxnId="{C3C5652E-C37D-4030-82B2-26F565505609}">
      <dgm:prSet/>
      <dgm:spPr/>
      <dgm:t>
        <a:bodyPr/>
        <a:lstStyle/>
        <a:p>
          <a:endParaRPr lang="en-US"/>
        </a:p>
      </dgm:t>
    </dgm:pt>
    <dgm:pt modelId="{C66E5440-8B4A-4AFF-8F9F-7A6E78F19004}">
      <dgm:prSet/>
      <dgm:spPr/>
      <dgm:t>
        <a:bodyPr/>
        <a:lstStyle/>
        <a:p>
          <a:r>
            <a:rPr lang="en-US" b="1"/>
            <a:t>Members: </a:t>
          </a:r>
          <a:endParaRPr lang="en-US"/>
        </a:p>
      </dgm:t>
    </dgm:pt>
    <dgm:pt modelId="{42B63022-68D9-4F27-BDD3-D68BF569918E}" type="parTrans" cxnId="{C86D9ED3-53FB-483E-85F5-70158CBCCFB7}">
      <dgm:prSet/>
      <dgm:spPr/>
      <dgm:t>
        <a:bodyPr/>
        <a:lstStyle/>
        <a:p>
          <a:endParaRPr lang="en-US"/>
        </a:p>
      </dgm:t>
    </dgm:pt>
    <dgm:pt modelId="{2ADEF41E-C7E5-43C5-A286-12295FA83F80}" type="sibTrans" cxnId="{C86D9ED3-53FB-483E-85F5-70158CBCCFB7}">
      <dgm:prSet/>
      <dgm:spPr/>
      <dgm:t>
        <a:bodyPr/>
        <a:lstStyle/>
        <a:p>
          <a:endParaRPr lang="en-US"/>
        </a:p>
      </dgm:t>
    </dgm:pt>
    <dgm:pt modelId="{D2C8EB95-F129-4F8B-98A4-673A8661E45C}">
      <dgm:prSet/>
      <dgm:spPr/>
      <dgm:t>
        <a:bodyPr/>
        <a:lstStyle/>
        <a:p>
          <a:r>
            <a:rPr lang="en-US"/>
            <a:t>Aleksandrs Bogackins</a:t>
          </a:r>
        </a:p>
      </dgm:t>
    </dgm:pt>
    <dgm:pt modelId="{21E9AA80-330B-4BE2-B53A-12CFBF63EEC7}" type="parTrans" cxnId="{3DB2E45D-2E21-4453-B1DB-D73A60768F3C}">
      <dgm:prSet/>
      <dgm:spPr/>
      <dgm:t>
        <a:bodyPr/>
        <a:lstStyle/>
        <a:p>
          <a:endParaRPr lang="en-US"/>
        </a:p>
      </dgm:t>
    </dgm:pt>
    <dgm:pt modelId="{5338E171-49C8-4C06-86A3-B2AE6B7E5374}" type="sibTrans" cxnId="{3DB2E45D-2E21-4453-B1DB-D73A60768F3C}">
      <dgm:prSet/>
      <dgm:spPr/>
      <dgm:t>
        <a:bodyPr/>
        <a:lstStyle/>
        <a:p>
          <a:endParaRPr lang="en-US"/>
        </a:p>
      </dgm:t>
    </dgm:pt>
    <dgm:pt modelId="{64C30D62-B98E-479F-AB90-B20B5E1181B2}">
      <dgm:prSet/>
      <dgm:spPr/>
      <dgm:t>
        <a:bodyPr/>
        <a:lstStyle/>
        <a:p>
          <a:r>
            <a:rPr lang="en-US"/>
            <a:t>Yoan Markov</a:t>
          </a:r>
        </a:p>
      </dgm:t>
    </dgm:pt>
    <dgm:pt modelId="{57D8FDBC-1B2F-46F1-B304-24FCC81D7802}" type="parTrans" cxnId="{84D9B715-EC09-4E16-BD04-3819B5A0788B}">
      <dgm:prSet/>
      <dgm:spPr/>
      <dgm:t>
        <a:bodyPr/>
        <a:lstStyle/>
        <a:p>
          <a:endParaRPr lang="en-US"/>
        </a:p>
      </dgm:t>
    </dgm:pt>
    <dgm:pt modelId="{06D86623-0583-4057-9C9D-836A289877FB}" type="sibTrans" cxnId="{84D9B715-EC09-4E16-BD04-3819B5A0788B}">
      <dgm:prSet/>
      <dgm:spPr/>
      <dgm:t>
        <a:bodyPr/>
        <a:lstStyle/>
        <a:p>
          <a:endParaRPr lang="en-US"/>
        </a:p>
      </dgm:t>
    </dgm:pt>
    <dgm:pt modelId="{9E080B9A-E456-40FB-8E17-15DADCD4D8A4}">
      <dgm:prSet/>
      <dgm:spPr/>
      <dgm:t>
        <a:bodyPr/>
        <a:lstStyle/>
        <a:p>
          <a:r>
            <a:rPr lang="en-US"/>
            <a:t>James Richardson</a:t>
          </a:r>
        </a:p>
      </dgm:t>
    </dgm:pt>
    <dgm:pt modelId="{C495BE02-5607-4B7F-87ED-67386E6ED406}" type="parTrans" cxnId="{2FF4578F-27D4-48D4-AE13-277EDA2202AB}">
      <dgm:prSet/>
      <dgm:spPr/>
      <dgm:t>
        <a:bodyPr/>
        <a:lstStyle/>
        <a:p>
          <a:endParaRPr lang="en-US"/>
        </a:p>
      </dgm:t>
    </dgm:pt>
    <dgm:pt modelId="{9B14B779-27BC-4BF3-BE1D-26A10EBEF7AB}" type="sibTrans" cxnId="{2FF4578F-27D4-48D4-AE13-277EDA2202AB}">
      <dgm:prSet/>
      <dgm:spPr/>
      <dgm:t>
        <a:bodyPr/>
        <a:lstStyle/>
        <a:p>
          <a:endParaRPr lang="en-US"/>
        </a:p>
      </dgm:t>
    </dgm:pt>
    <dgm:pt modelId="{CB629E75-3C6A-403A-ACD8-6D57EC85453C}">
      <dgm:prSet/>
      <dgm:spPr/>
      <dgm:t>
        <a:bodyPr/>
        <a:lstStyle/>
        <a:p>
          <a:r>
            <a:rPr lang="en-GB"/>
            <a:t>Navjit Singh</a:t>
          </a:r>
          <a:endParaRPr lang="en-US"/>
        </a:p>
      </dgm:t>
    </dgm:pt>
    <dgm:pt modelId="{F8F6F272-1A24-480E-B03B-8566AB9C951D}" type="parTrans" cxnId="{FBD1385F-6D5D-43CC-9276-239F3A416895}">
      <dgm:prSet/>
      <dgm:spPr/>
      <dgm:t>
        <a:bodyPr/>
        <a:lstStyle/>
        <a:p>
          <a:endParaRPr lang="en-US"/>
        </a:p>
      </dgm:t>
    </dgm:pt>
    <dgm:pt modelId="{103CA9C8-B0F8-44C2-9CA0-811752C487ED}" type="sibTrans" cxnId="{FBD1385F-6D5D-43CC-9276-239F3A416895}">
      <dgm:prSet/>
      <dgm:spPr/>
      <dgm:t>
        <a:bodyPr/>
        <a:lstStyle/>
        <a:p>
          <a:endParaRPr lang="en-US"/>
        </a:p>
      </dgm:t>
    </dgm:pt>
    <dgm:pt modelId="{EB684992-6B94-C94C-8D95-EB7DF1F6BFB8}" type="pres">
      <dgm:prSet presAssocID="{21FA9808-76A0-4129-BFF5-07D685A7A7A0}" presName="linear" presStyleCnt="0">
        <dgm:presLayoutVars>
          <dgm:dir/>
          <dgm:animLvl val="lvl"/>
          <dgm:resizeHandles val="exact"/>
        </dgm:presLayoutVars>
      </dgm:prSet>
      <dgm:spPr/>
    </dgm:pt>
    <dgm:pt modelId="{5909A43C-C3C2-794A-940E-E40226A722B8}" type="pres">
      <dgm:prSet presAssocID="{810DFA7B-137D-439E-AC86-0A74242BD2D6}" presName="parentLin" presStyleCnt="0"/>
      <dgm:spPr/>
    </dgm:pt>
    <dgm:pt modelId="{F809A678-65B3-5942-A0DE-AA549895B3A6}" type="pres">
      <dgm:prSet presAssocID="{810DFA7B-137D-439E-AC86-0A74242BD2D6}" presName="parentLeftMargin" presStyleLbl="node1" presStyleIdx="0" presStyleCnt="2"/>
      <dgm:spPr/>
    </dgm:pt>
    <dgm:pt modelId="{48A2BE7D-FFF4-1A48-8A54-9F6BDD91A5D2}" type="pres">
      <dgm:prSet presAssocID="{810DFA7B-137D-439E-AC86-0A74242BD2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CF4ABD-A83A-1B4F-BB78-705EAD045EB7}" type="pres">
      <dgm:prSet presAssocID="{810DFA7B-137D-439E-AC86-0A74242BD2D6}" presName="negativeSpace" presStyleCnt="0"/>
      <dgm:spPr/>
    </dgm:pt>
    <dgm:pt modelId="{8B438BDC-18EF-BE4A-B757-7C989DD2349C}" type="pres">
      <dgm:prSet presAssocID="{810DFA7B-137D-439E-AC86-0A74242BD2D6}" presName="childText" presStyleLbl="conFgAcc1" presStyleIdx="0" presStyleCnt="2">
        <dgm:presLayoutVars>
          <dgm:bulletEnabled val="1"/>
        </dgm:presLayoutVars>
      </dgm:prSet>
      <dgm:spPr/>
    </dgm:pt>
    <dgm:pt modelId="{E2735995-80CB-9244-B649-26E86791288E}" type="pres">
      <dgm:prSet presAssocID="{AAED6105-C792-4BFD-939D-40AF5FDC9ED5}" presName="spaceBetweenRectangles" presStyleCnt="0"/>
      <dgm:spPr/>
    </dgm:pt>
    <dgm:pt modelId="{7AB6A73B-414F-384B-BBCD-40D0864EA005}" type="pres">
      <dgm:prSet presAssocID="{C66E5440-8B4A-4AFF-8F9F-7A6E78F19004}" presName="parentLin" presStyleCnt="0"/>
      <dgm:spPr/>
    </dgm:pt>
    <dgm:pt modelId="{3B8318D9-DF56-6043-B58B-16ECBF2A0A02}" type="pres">
      <dgm:prSet presAssocID="{C66E5440-8B4A-4AFF-8F9F-7A6E78F19004}" presName="parentLeftMargin" presStyleLbl="node1" presStyleIdx="0" presStyleCnt="2"/>
      <dgm:spPr/>
    </dgm:pt>
    <dgm:pt modelId="{2100CD33-B656-3748-91F8-1B372856DB48}" type="pres">
      <dgm:prSet presAssocID="{C66E5440-8B4A-4AFF-8F9F-7A6E78F190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444108-C2A6-D546-BEB8-96BFF0C383E8}" type="pres">
      <dgm:prSet presAssocID="{C66E5440-8B4A-4AFF-8F9F-7A6E78F19004}" presName="negativeSpace" presStyleCnt="0"/>
      <dgm:spPr/>
    </dgm:pt>
    <dgm:pt modelId="{57A21825-4C49-E745-AD69-624E229502D5}" type="pres">
      <dgm:prSet presAssocID="{C66E5440-8B4A-4AFF-8F9F-7A6E78F190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6AC506-52A0-8049-BF70-271BF0E948AC}" type="presOf" srcId="{9E080B9A-E456-40FB-8E17-15DADCD4D8A4}" destId="{57A21825-4C49-E745-AD69-624E229502D5}" srcOrd="0" destOrd="2" presId="urn:microsoft.com/office/officeart/2005/8/layout/list1"/>
    <dgm:cxn modelId="{0136F10C-54BB-0440-80E2-AA8833C4FF22}" type="presOf" srcId="{810DFA7B-137D-439E-AC86-0A74242BD2D6}" destId="{F809A678-65B3-5942-A0DE-AA549895B3A6}" srcOrd="0" destOrd="0" presId="urn:microsoft.com/office/officeart/2005/8/layout/list1"/>
    <dgm:cxn modelId="{84D9B715-EC09-4E16-BD04-3819B5A0788B}" srcId="{C66E5440-8B4A-4AFF-8F9F-7A6E78F19004}" destId="{64C30D62-B98E-479F-AB90-B20B5E1181B2}" srcOrd="1" destOrd="0" parTransId="{57D8FDBC-1B2F-46F1-B304-24FCC81D7802}" sibTransId="{06D86623-0583-4057-9C9D-836A289877FB}"/>
    <dgm:cxn modelId="{772ED025-9CDF-D94B-B1E6-7705622157A9}" type="presOf" srcId="{D2C8EB95-F129-4F8B-98A4-673A8661E45C}" destId="{57A21825-4C49-E745-AD69-624E229502D5}" srcOrd="0" destOrd="0" presId="urn:microsoft.com/office/officeart/2005/8/layout/list1"/>
    <dgm:cxn modelId="{C3C5652E-C37D-4030-82B2-26F565505609}" srcId="{21FA9808-76A0-4129-BFF5-07D685A7A7A0}" destId="{810DFA7B-137D-439E-AC86-0A74242BD2D6}" srcOrd="0" destOrd="0" parTransId="{0E484E54-EE46-4633-8AE2-39F8BB2B00F0}" sibTransId="{AAED6105-C792-4BFD-939D-40AF5FDC9ED5}"/>
    <dgm:cxn modelId="{3BFC393F-6AD7-F04C-99D9-CBA5248E6A83}" type="presOf" srcId="{810DFA7B-137D-439E-AC86-0A74242BD2D6}" destId="{48A2BE7D-FFF4-1A48-8A54-9F6BDD91A5D2}" srcOrd="1" destOrd="0" presId="urn:microsoft.com/office/officeart/2005/8/layout/list1"/>
    <dgm:cxn modelId="{3DB2E45D-2E21-4453-B1DB-D73A60768F3C}" srcId="{C66E5440-8B4A-4AFF-8F9F-7A6E78F19004}" destId="{D2C8EB95-F129-4F8B-98A4-673A8661E45C}" srcOrd="0" destOrd="0" parTransId="{21E9AA80-330B-4BE2-B53A-12CFBF63EEC7}" sibTransId="{5338E171-49C8-4C06-86A3-B2AE6B7E5374}"/>
    <dgm:cxn modelId="{FBD1385F-6D5D-43CC-9276-239F3A416895}" srcId="{C66E5440-8B4A-4AFF-8F9F-7A6E78F19004}" destId="{CB629E75-3C6A-403A-ACD8-6D57EC85453C}" srcOrd="3" destOrd="0" parTransId="{F8F6F272-1A24-480E-B03B-8566AB9C951D}" sibTransId="{103CA9C8-B0F8-44C2-9CA0-811752C487ED}"/>
    <dgm:cxn modelId="{70E2B269-6619-FA4C-AFC2-FECDC80CECF1}" type="presOf" srcId="{21FA9808-76A0-4129-BFF5-07D685A7A7A0}" destId="{EB684992-6B94-C94C-8D95-EB7DF1F6BFB8}" srcOrd="0" destOrd="0" presId="urn:microsoft.com/office/officeart/2005/8/layout/list1"/>
    <dgm:cxn modelId="{2FF4578F-27D4-48D4-AE13-277EDA2202AB}" srcId="{C66E5440-8B4A-4AFF-8F9F-7A6E78F19004}" destId="{9E080B9A-E456-40FB-8E17-15DADCD4D8A4}" srcOrd="2" destOrd="0" parTransId="{C495BE02-5607-4B7F-87ED-67386E6ED406}" sibTransId="{9B14B779-27BC-4BF3-BE1D-26A10EBEF7AB}"/>
    <dgm:cxn modelId="{6D85709A-16E1-6F4E-9ACA-7355E27C06F2}" type="presOf" srcId="{64C30D62-B98E-479F-AB90-B20B5E1181B2}" destId="{57A21825-4C49-E745-AD69-624E229502D5}" srcOrd="0" destOrd="1" presId="urn:microsoft.com/office/officeart/2005/8/layout/list1"/>
    <dgm:cxn modelId="{8F5E06B7-5D10-7949-89EB-2196BAD08311}" type="presOf" srcId="{C66E5440-8B4A-4AFF-8F9F-7A6E78F19004}" destId="{3B8318D9-DF56-6043-B58B-16ECBF2A0A02}" srcOrd="0" destOrd="0" presId="urn:microsoft.com/office/officeart/2005/8/layout/list1"/>
    <dgm:cxn modelId="{5DE317C4-41D9-D740-96ED-A93DAA91D215}" type="presOf" srcId="{CB629E75-3C6A-403A-ACD8-6D57EC85453C}" destId="{57A21825-4C49-E745-AD69-624E229502D5}" srcOrd="0" destOrd="3" presId="urn:microsoft.com/office/officeart/2005/8/layout/list1"/>
    <dgm:cxn modelId="{F38318CC-04D1-464B-AFC4-A2ABC24511E0}" type="presOf" srcId="{C66E5440-8B4A-4AFF-8F9F-7A6E78F19004}" destId="{2100CD33-B656-3748-91F8-1B372856DB48}" srcOrd="1" destOrd="0" presId="urn:microsoft.com/office/officeart/2005/8/layout/list1"/>
    <dgm:cxn modelId="{C86D9ED3-53FB-483E-85F5-70158CBCCFB7}" srcId="{21FA9808-76A0-4129-BFF5-07D685A7A7A0}" destId="{C66E5440-8B4A-4AFF-8F9F-7A6E78F19004}" srcOrd="1" destOrd="0" parTransId="{42B63022-68D9-4F27-BDD3-D68BF569918E}" sibTransId="{2ADEF41E-C7E5-43C5-A286-12295FA83F80}"/>
    <dgm:cxn modelId="{9ED0BFA7-07CD-624F-A8F5-15F0687F1A36}" type="presParOf" srcId="{EB684992-6B94-C94C-8D95-EB7DF1F6BFB8}" destId="{5909A43C-C3C2-794A-940E-E40226A722B8}" srcOrd="0" destOrd="0" presId="urn:microsoft.com/office/officeart/2005/8/layout/list1"/>
    <dgm:cxn modelId="{E7D48A35-A75E-C349-8BE0-800F381C580F}" type="presParOf" srcId="{5909A43C-C3C2-794A-940E-E40226A722B8}" destId="{F809A678-65B3-5942-A0DE-AA549895B3A6}" srcOrd="0" destOrd="0" presId="urn:microsoft.com/office/officeart/2005/8/layout/list1"/>
    <dgm:cxn modelId="{D7AB8B6D-664B-1342-9AA3-72FD1394AF07}" type="presParOf" srcId="{5909A43C-C3C2-794A-940E-E40226A722B8}" destId="{48A2BE7D-FFF4-1A48-8A54-9F6BDD91A5D2}" srcOrd="1" destOrd="0" presId="urn:microsoft.com/office/officeart/2005/8/layout/list1"/>
    <dgm:cxn modelId="{EF51EBD3-3DAB-F64C-B365-2268CA9AFF4E}" type="presParOf" srcId="{EB684992-6B94-C94C-8D95-EB7DF1F6BFB8}" destId="{38CF4ABD-A83A-1B4F-BB78-705EAD045EB7}" srcOrd="1" destOrd="0" presId="urn:microsoft.com/office/officeart/2005/8/layout/list1"/>
    <dgm:cxn modelId="{9E75DCF3-ABD7-1949-8CD2-56A000B69B85}" type="presParOf" srcId="{EB684992-6B94-C94C-8D95-EB7DF1F6BFB8}" destId="{8B438BDC-18EF-BE4A-B757-7C989DD2349C}" srcOrd="2" destOrd="0" presId="urn:microsoft.com/office/officeart/2005/8/layout/list1"/>
    <dgm:cxn modelId="{CC9250A1-C4BE-D843-8ED5-67B81FECF4A6}" type="presParOf" srcId="{EB684992-6B94-C94C-8D95-EB7DF1F6BFB8}" destId="{E2735995-80CB-9244-B649-26E86791288E}" srcOrd="3" destOrd="0" presId="urn:microsoft.com/office/officeart/2005/8/layout/list1"/>
    <dgm:cxn modelId="{F078E017-CD90-7F44-ABE9-5DC5C53FDDC7}" type="presParOf" srcId="{EB684992-6B94-C94C-8D95-EB7DF1F6BFB8}" destId="{7AB6A73B-414F-384B-BBCD-40D0864EA005}" srcOrd="4" destOrd="0" presId="urn:microsoft.com/office/officeart/2005/8/layout/list1"/>
    <dgm:cxn modelId="{F4947792-73B0-0E4F-86B3-748156447ED1}" type="presParOf" srcId="{7AB6A73B-414F-384B-BBCD-40D0864EA005}" destId="{3B8318D9-DF56-6043-B58B-16ECBF2A0A02}" srcOrd="0" destOrd="0" presId="urn:microsoft.com/office/officeart/2005/8/layout/list1"/>
    <dgm:cxn modelId="{7015BD01-1DDC-8F45-A36B-41B8BAFA2AB4}" type="presParOf" srcId="{7AB6A73B-414F-384B-BBCD-40D0864EA005}" destId="{2100CD33-B656-3748-91F8-1B372856DB48}" srcOrd="1" destOrd="0" presId="urn:microsoft.com/office/officeart/2005/8/layout/list1"/>
    <dgm:cxn modelId="{2B78D84E-F7E9-7345-A499-0A54262E2DAB}" type="presParOf" srcId="{EB684992-6B94-C94C-8D95-EB7DF1F6BFB8}" destId="{C4444108-C2A6-D546-BEB8-96BFF0C383E8}" srcOrd="5" destOrd="0" presId="urn:microsoft.com/office/officeart/2005/8/layout/list1"/>
    <dgm:cxn modelId="{E5E5A956-5A60-4A43-BD76-A645868AEAB0}" type="presParOf" srcId="{EB684992-6B94-C94C-8D95-EB7DF1F6BFB8}" destId="{57A21825-4C49-E745-AD69-624E229502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8BDC-18EF-BE4A-B757-7C989DD2349C}">
      <dsp:nvSpPr>
        <dsp:cNvPr id="0" name=""/>
        <dsp:cNvSpPr/>
      </dsp:nvSpPr>
      <dsp:spPr>
        <a:xfrm>
          <a:off x="0" y="350502"/>
          <a:ext cx="648467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2BE7D-FFF4-1A48-8A54-9F6BDD91A5D2}">
      <dsp:nvSpPr>
        <dsp:cNvPr id="0" name=""/>
        <dsp:cNvSpPr/>
      </dsp:nvSpPr>
      <dsp:spPr>
        <a:xfrm>
          <a:off x="324233" y="1102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Team: </a:t>
          </a:r>
          <a:r>
            <a:rPr lang="en-US" sz="2300" kern="1200"/>
            <a:t>Port Suit A</a:t>
          </a:r>
        </a:p>
      </dsp:txBody>
      <dsp:txXfrm>
        <a:off x="357377" y="44166"/>
        <a:ext cx="4472981" cy="612672"/>
      </dsp:txXfrm>
    </dsp:sp>
    <dsp:sp modelId="{57A21825-4C49-E745-AD69-624E229502D5}">
      <dsp:nvSpPr>
        <dsp:cNvPr id="0" name=""/>
        <dsp:cNvSpPr/>
      </dsp:nvSpPr>
      <dsp:spPr>
        <a:xfrm>
          <a:off x="0" y="1393782"/>
          <a:ext cx="648467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282" tIns="479044" rIns="50328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Aleksandrs Bogackins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Yoan Markov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James Richardson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Navjit Singh</a:t>
          </a:r>
          <a:endParaRPr lang="en-US" sz="2300" kern="1200"/>
        </a:p>
      </dsp:txBody>
      <dsp:txXfrm>
        <a:off x="0" y="1393782"/>
        <a:ext cx="6484670" cy="2101050"/>
      </dsp:txXfrm>
    </dsp:sp>
    <dsp:sp modelId="{2100CD33-B656-3748-91F8-1B372856DB48}">
      <dsp:nvSpPr>
        <dsp:cNvPr id="0" name=""/>
        <dsp:cNvSpPr/>
      </dsp:nvSpPr>
      <dsp:spPr>
        <a:xfrm>
          <a:off x="324233" y="105430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Members: </a:t>
          </a:r>
          <a:endParaRPr lang="en-US" sz="2300" kern="1200"/>
        </a:p>
      </dsp:txBody>
      <dsp:txXfrm>
        <a:off x="357377" y="1087446"/>
        <a:ext cx="4472981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4A93-0CCE-5A40-9DC7-286A971C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53043" cy="3162300"/>
          </a:xfrm>
        </p:spPr>
        <p:txBody>
          <a:bodyPr>
            <a:normAutofit/>
          </a:bodyPr>
          <a:lstStyle/>
          <a:p>
            <a:r>
              <a:rPr lang="en-US" dirty="0"/>
              <a:t>Sprint 1. Project Initiation and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EAB73-AAEC-EE4C-A717-6F5CA53E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dirty="0"/>
              <a:t>Team: </a:t>
            </a:r>
            <a:r>
              <a:rPr lang="en-US" sz="1300" dirty="0"/>
              <a:t>Port Suit A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Members: </a:t>
            </a:r>
            <a:r>
              <a:rPr lang="en-US" sz="1300" dirty="0" err="1"/>
              <a:t>Aleksandrs</a:t>
            </a:r>
            <a:r>
              <a:rPr lang="en-US" sz="1300" dirty="0"/>
              <a:t> </a:t>
            </a:r>
            <a:r>
              <a:rPr lang="en-US" sz="1300" dirty="0" err="1"/>
              <a:t>Bogackins</a:t>
            </a:r>
            <a:r>
              <a:rPr lang="en-US" sz="1300" dirty="0"/>
              <a:t>, </a:t>
            </a:r>
            <a:r>
              <a:rPr lang="en-US" sz="1300" dirty="0" err="1"/>
              <a:t>Yoan</a:t>
            </a:r>
            <a:r>
              <a:rPr lang="en-US" sz="1300" dirty="0"/>
              <a:t> Markov, James Richardson, </a:t>
            </a:r>
            <a:r>
              <a:rPr lang="en-GB" sz="1300" dirty="0" err="1"/>
              <a:t>Navjit</a:t>
            </a:r>
            <a:r>
              <a:rPr lang="en-GB" sz="1300" dirty="0"/>
              <a:t> Singh</a:t>
            </a: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E9EAAA-57FA-43C6-8BDD-FCCE019B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2" r="-1" b="-1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1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5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0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736D038-65B4-440F-9628-71E960A6CD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7362" y="2434974"/>
          <a:ext cx="6484670" cy="350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Rectangle 22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8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30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3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and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 analysis </a:t>
            </a:r>
            <a:r>
              <a:rPr lang="en-US" dirty="0"/>
              <a:t>– define the problem statement and collaboratively decide on the most suitable solution and the overall scope and the system context?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Requirement analysis</a:t>
            </a:r>
            <a:r>
              <a:rPr lang="en-US" dirty="0"/>
              <a:t> – what data should be captured and stored (if any), what are the user and other microcontroller expectations from </a:t>
            </a:r>
            <a:r>
              <a:rPr lang="en-US"/>
              <a:t>the system?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Decision analysis </a:t>
            </a:r>
            <a:r>
              <a:rPr lang="en-US" dirty="0"/>
              <a:t>– How much computerization the system requires. Can some system functionality be replaced by existing modules</a:t>
            </a:r>
          </a:p>
        </p:txBody>
      </p:sp>
    </p:spTree>
    <p:extLst>
      <p:ext uri="{BB962C8B-B14F-4D97-AF65-F5344CB8AC3E}">
        <p14:creationId xmlns:p14="http://schemas.microsoft.com/office/powerpoint/2010/main" val="9900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2C1A-243E-0D47-9E4C-C3ECA250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and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EFB6-6CFD-4641-9F01-7DD66AE0C8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Functional requirements</a:t>
            </a:r>
          </a:p>
          <a:p>
            <a:r>
              <a:rPr lang="en-US" dirty="0"/>
              <a:t>System requirements</a:t>
            </a:r>
          </a:p>
          <a:p>
            <a:r>
              <a:rPr lang="en-US" dirty="0"/>
              <a:t>Administrative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73D87-9683-524E-9742-EA77E5763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Non-functional requirements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2981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2C1A-243E-0D47-9E4C-C3ECA250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and Non-functional requirements (in-depth)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EFB6-6CFD-4641-9F01-7DD66AE0C8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Functional requirements</a:t>
            </a:r>
          </a:p>
          <a:p>
            <a:r>
              <a:rPr lang="en-US" dirty="0"/>
              <a:t>When the user enters the information, the system shall send an approval request</a:t>
            </a:r>
          </a:p>
          <a:p>
            <a:r>
              <a:rPr lang="en-US" dirty="0"/>
              <a:t>The system shall only allow Port administrators to view shipping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73D87-9683-524E-9742-EA77E5763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Non-functional requirements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6392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the scope</a:t>
            </a:r>
          </a:p>
          <a:p>
            <a:pPr marL="388620" lvl="1" indent="-342900">
              <a:buFont typeface="+mj-lt"/>
              <a:buAutoNum type="arabicPeriod"/>
            </a:pPr>
            <a:r>
              <a:rPr lang="en-US" dirty="0"/>
              <a:t>User interface</a:t>
            </a:r>
          </a:p>
          <a:p>
            <a:pPr marL="388620" lvl="1" indent="-342900">
              <a:buFont typeface="+mj-lt"/>
              <a:buAutoNum type="arabicPeriod"/>
            </a:pPr>
            <a:r>
              <a:rPr lang="en-US" dirty="0"/>
              <a:t>Communication interface</a:t>
            </a:r>
          </a:p>
          <a:p>
            <a:pPr marL="388620" lvl="1" indent="-342900">
              <a:buFont typeface="+mj-lt"/>
              <a:buAutoNum type="arabicPeriod"/>
            </a:pPr>
            <a:r>
              <a:rPr lang="en-US" dirty="0"/>
              <a:t>Module names and Applicable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 of scope</a:t>
            </a:r>
          </a:p>
          <a:p>
            <a:pPr marL="388620" lvl="1" indent="-342900">
              <a:buFont typeface="+mj-lt"/>
              <a:buAutoNum type="arabicPeriod"/>
            </a:pPr>
            <a:r>
              <a:rPr lang="en-US" dirty="0"/>
              <a:t>Hardware interface</a:t>
            </a:r>
          </a:p>
          <a:p>
            <a:pPr marL="388620" lvl="1" indent="-342900">
              <a:buFont typeface="+mj-lt"/>
              <a:buAutoNum type="arabicPeriod"/>
            </a:pPr>
            <a:r>
              <a:rPr lang="en-US" dirty="0"/>
              <a:t>Database logical design</a:t>
            </a:r>
          </a:p>
          <a:p>
            <a:pPr marL="388620" lvl="1" indent="-342900">
              <a:buFont typeface="+mj-lt"/>
              <a:buAutoNum type="arabicPeriod"/>
            </a:pPr>
            <a:r>
              <a:rPr lang="en-US" dirty="0"/>
              <a:t>Webpage security and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Risks and assumptions</a:t>
            </a:r>
          </a:p>
          <a:p>
            <a:pPr marL="388620" lvl="1" indent="-342900">
              <a:buFont typeface="+mj-lt"/>
              <a:buAutoNum type="arabicPeriod"/>
            </a:pPr>
            <a:r>
              <a:rPr lang="en-US" dirty="0"/>
              <a:t>Services may not communicate with each other without adjustments</a:t>
            </a:r>
          </a:p>
          <a:p>
            <a:pPr marL="388620" lvl="1" indent="-342900">
              <a:buFont typeface="+mj-lt"/>
              <a:buAutoNum type="arabicPeriod"/>
            </a:pPr>
            <a:r>
              <a:rPr lang="en-US" dirty="0"/>
              <a:t>Deployment may fail during the Acceptance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Timescales</a:t>
            </a:r>
          </a:p>
        </p:txBody>
      </p:sp>
    </p:spTree>
    <p:extLst>
      <p:ext uri="{BB962C8B-B14F-4D97-AF65-F5344CB8AC3E}">
        <p14:creationId xmlns:p14="http://schemas.microsoft.com/office/powerpoint/2010/main" val="24655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requirements (order matters)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Unit testing: </a:t>
            </a:r>
            <a:r>
              <a:rPr lang="en-US" dirty="0"/>
              <a:t>Validating that each software unit performs as expected. A unit is the smallest testable component of an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Integration testing: </a:t>
            </a:r>
            <a:r>
              <a:rPr lang="en-US" dirty="0"/>
              <a:t>Ensuring that software components or functions operate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Regression testing: </a:t>
            </a:r>
            <a:r>
              <a:rPr lang="en-US" dirty="0"/>
              <a:t>Checking whether new features break or degrade functionality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Acceptance testing: </a:t>
            </a:r>
            <a:r>
              <a:rPr lang="en-US" dirty="0"/>
              <a:t>Verifying whether the whole system works as intended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GB" dirty="0"/>
              <a:t>“Testing effectiveness is optimized by running the fewest number of tests to find the largest number of defects” – </a:t>
            </a:r>
            <a:r>
              <a:rPr lang="en-GB" b="1" dirty="0"/>
              <a:t>(IMB, 2021)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710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751BEC4-7409-784C-B4E8-0CD1B1B1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requirements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4A06EA03-D0D7-334B-A885-F53D8391A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9950103" cy="3513514"/>
          </a:xfrm>
        </p:spPr>
        <p:txBody>
          <a:bodyPr/>
          <a:lstStyle/>
          <a:p>
            <a:r>
              <a:rPr lang="en-US" dirty="0"/>
              <a:t>Pre-Deployment activities (Unit tests &amp; Software Build)</a:t>
            </a:r>
          </a:p>
          <a:p>
            <a:r>
              <a:rPr lang="en-US" dirty="0"/>
              <a:t>Software Repository (hosted on GitHub)</a:t>
            </a:r>
          </a:p>
          <a:p>
            <a:r>
              <a:rPr lang="en-US" dirty="0"/>
              <a:t>Continuous Deployment action (the Script)</a:t>
            </a:r>
          </a:p>
          <a:p>
            <a:r>
              <a:rPr lang="en-US" dirty="0"/>
              <a:t>Post Deployment activities (Response &amp; Feedback)</a:t>
            </a:r>
          </a:p>
          <a:p>
            <a:r>
              <a:rPr lang="en-US" dirty="0"/>
              <a:t>Production environment (Hosting)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21AC70-57A9-3341-96E1-9B45A7C3E10E}"/>
              </a:ext>
            </a:extLst>
          </p:cNvPr>
          <p:cNvSpPr/>
          <p:nvPr/>
        </p:nvSpPr>
        <p:spPr>
          <a:xfrm>
            <a:off x="5871482" y="3352800"/>
            <a:ext cx="520609" cy="219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309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67809"/>
          </a:xfrm>
        </p:spPr>
        <p:txBody>
          <a:bodyPr anchor="t"/>
          <a:lstStyle/>
          <a:p>
            <a:r>
              <a:rPr lang="en-US" dirty="0"/>
              <a:t>Deployment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CDF-B880-5B44-89A9-09CFB6039678}"/>
              </a:ext>
            </a:extLst>
          </p:cNvPr>
          <p:cNvSpPr/>
          <p:nvPr/>
        </p:nvSpPr>
        <p:spPr>
          <a:xfrm>
            <a:off x="1077362" y="1825119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DevOps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8FB70-543E-4241-9D12-BEF0FBA9CFE5}"/>
              </a:ext>
            </a:extLst>
          </p:cNvPr>
          <p:cNvSpPr/>
          <p:nvPr/>
        </p:nvSpPr>
        <p:spPr>
          <a:xfrm>
            <a:off x="2971477" y="1825119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Version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5890-A417-DF49-85C6-7B4CAE126934}"/>
              </a:ext>
            </a:extLst>
          </p:cNvPr>
          <p:cNvSpPr/>
          <p:nvPr/>
        </p:nvSpPr>
        <p:spPr>
          <a:xfrm>
            <a:off x="4865592" y="1825119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&amp; Tests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D87E9-11AB-C042-B4AC-47F37B68C80D}"/>
              </a:ext>
            </a:extLst>
          </p:cNvPr>
          <p:cNvSpPr/>
          <p:nvPr/>
        </p:nvSpPr>
        <p:spPr>
          <a:xfrm>
            <a:off x="6759707" y="1825119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Automated acceptance tests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0299E-3379-5644-9086-E2BFC3854061}"/>
              </a:ext>
            </a:extLst>
          </p:cNvPr>
          <p:cNvSpPr/>
          <p:nvPr/>
        </p:nvSpPr>
        <p:spPr>
          <a:xfrm>
            <a:off x="8653822" y="1825119"/>
            <a:ext cx="1654628" cy="42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Deployment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193D10-0C82-A24D-AC44-0AB62A60CC66}"/>
              </a:ext>
            </a:extLst>
          </p:cNvPr>
          <p:cNvCxnSpPr>
            <a:cxnSpLocks/>
          </p:cNvCxnSpPr>
          <p:nvPr/>
        </p:nvCxnSpPr>
        <p:spPr>
          <a:xfrm>
            <a:off x="1915886" y="2347634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E3C599-CE45-9840-8509-FEB5B7AB6882}"/>
              </a:ext>
            </a:extLst>
          </p:cNvPr>
          <p:cNvCxnSpPr>
            <a:cxnSpLocks/>
          </p:cNvCxnSpPr>
          <p:nvPr/>
        </p:nvCxnSpPr>
        <p:spPr>
          <a:xfrm>
            <a:off x="3810001" y="2347634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C34FBB-0B86-814E-AAA4-B8CB4D7F2D96}"/>
              </a:ext>
            </a:extLst>
          </p:cNvPr>
          <p:cNvCxnSpPr>
            <a:cxnSpLocks/>
          </p:cNvCxnSpPr>
          <p:nvPr/>
        </p:nvCxnSpPr>
        <p:spPr>
          <a:xfrm>
            <a:off x="5758544" y="2347634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319155-526A-3F48-80CF-3F5EB3575ACC}"/>
              </a:ext>
            </a:extLst>
          </p:cNvPr>
          <p:cNvCxnSpPr>
            <a:cxnSpLocks/>
          </p:cNvCxnSpPr>
          <p:nvPr/>
        </p:nvCxnSpPr>
        <p:spPr>
          <a:xfrm>
            <a:off x="7620001" y="2347634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C9C7A7-512C-B149-A68D-164F2F2628AA}"/>
              </a:ext>
            </a:extLst>
          </p:cNvPr>
          <p:cNvCxnSpPr>
            <a:cxnSpLocks/>
          </p:cNvCxnSpPr>
          <p:nvPr/>
        </p:nvCxnSpPr>
        <p:spPr>
          <a:xfrm>
            <a:off x="9546772" y="2347634"/>
            <a:ext cx="0" cy="43365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AB55F-B8E0-A941-973C-35C9AFF8D3D5}"/>
              </a:ext>
            </a:extLst>
          </p:cNvPr>
          <p:cNvSpPr/>
          <p:nvPr/>
        </p:nvSpPr>
        <p:spPr>
          <a:xfrm>
            <a:off x="5627915" y="2698053"/>
            <a:ext cx="261258" cy="4245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D24F6C-B685-1A4D-9F6D-77550620706A}"/>
              </a:ext>
            </a:extLst>
          </p:cNvPr>
          <p:cNvSpPr/>
          <p:nvPr/>
        </p:nvSpPr>
        <p:spPr>
          <a:xfrm>
            <a:off x="1785259" y="2404139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58CAAA-0399-1A43-AF31-84F415435E42}"/>
              </a:ext>
            </a:extLst>
          </p:cNvPr>
          <p:cNvSpPr/>
          <p:nvPr/>
        </p:nvSpPr>
        <p:spPr>
          <a:xfrm>
            <a:off x="3679372" y="2507554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45029B-994D-C54B-81B3-77A2F39587BB}"/>
              </a:ext>
            </a:extLst>
          </p:cNvPr>
          <p:cNvCxnSpPr/>
          <p:nvPr/>
        </p:nvCxnSpPr>
        <p:spPr>
          <a:xfrm>
            <a:off x="2122394" y="2616410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687437-73BB-5D4A-9934-F899DBDEF61D}"/>
              </a:ext>
            </a:extLst>
          </p:cNvPr>
          <p:cNvCxnSpPr/>
          <p:nvPr/>
        </p:nvCxnSpPr>
        <p:spPr>
          <a:xfrm>
            <a:off x="4038279" y="2785139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B9A343-135A-C54F-92E8-7476D16CAADA}"/>
              </a:ext>
            </a:extLst>
          </p:cNvPr>
          <p:cNvCxnSpPr>
            <a:cxnSpLocks/>
          </p:cNvCxnSpPr>
          <p:nvPr/>
        </p:nvCxnSpPr>
        <p:spPr>
          <a:xfrm flipH="1">
            <a:off x="2046515" y="3122596"/>
            <a:ext cx="3472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3C53E1-8E6B-6145-BB5E-E6023ACE38E3}"/>
              </a:ext>
            </a:extLst>
          </p:cNvPr>
          <p:cNvSpPr/>
          <p:nvPr/>
        </p:nvSpPr>
        <p:spPr>
          <a:xfrm>
            <a:off x="1785257" y="3483382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7A3577-7EFC-C548-9ABD-FA0AAB087803}"/>
              </a:ext>
            </a:extLst>
          </p:cNvPr>
          <p:cNvSpPr/>
          <p:nvPr/>
        </p:nvSpPr>
        <p:spPr>
          <a:xfrm>
            <a:off x="3679372" y="3580322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44DCC3-DE24-D547-8779-37E6CF6EAF21}"/>
              </a:ext>
            </a:extLst>
          </p:cNvPr>
          <p:cNvSpPr/>
          <p:nvPr/>
        </p:nvSpPr>
        <p:spPr>
          <a:xfrm>
            <a:off x="5625614" y="3613860"/>
            <a:ext cx="261258" cy="4245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0AF0C9-FA76-E247-BF36-43999C1274CD}"/>
              </a:ext>
            </a:extLst>
          </p:cNvPr>
          <p:cNvCxnSpPr/>
          <p:nvPr/>
        </p:nvCxnSpPr>
        <p:spPr>
          <a:xfrm>
            <a:off x="2122394" y="3697587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440D26-A373-5E4F-9A30-6F872188687E}"/>
              </a:ext>
            </a:extLst>
          </p:cNvPr>
          <p:cNvCxnSpPr/>
          <p:nvPr/>
        </p:nvCxnSpPr>
        <p:spPr>
          <a:xfrm>
            <a:off x="4038279" y="3764720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F0BAB-68BE-2F43-B436-123B09A547CF}"/>
              </a:ext>
            </a:extLst>
          </p:cNvPr>
          <p:cNvSpPr/>
          <p:nvPr/>
        </p:nvSpPr>
        <p:spPr>
          <a:xfrm>
            <a:off x="7504568" y="3644654"/>
            <a:ext cx="261258" cy="7874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5E89A2-7340-9945-97F3-C0DA0ECA36F8}"/>
              </a:ext>
            </a:extLst>
          </p:cNvPr>
          <p:cNvCxnSpPr/>
          <p:nvPr/>
        </p:nvCxnSpPr>
        <p:spPr>
          <a:xfrm>
            <a:off x="5955493" y="3874236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C08BA7-7A32-534D-B065-B9866DB7CAC5}"/>
              </a:ext>
            </a:extLst>
          </p:cNvPr>
          <p:cNvCxnSpPr>
            <a:cxnSpLocks/>
          </p:cNvCxnSpPr>
          <p:nvPr/>
        </p:nvCxnSpPr>
        <p:spPr>
          <a:xfrm flipH="1">
            <a:off x="2122394" y="4264044"/>
            <a:ext cx="5290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1C34CEE-0FDB-4348-9DBD-440DFA42991F}"/>
              </a:ext>
            </a:extLst>
          </p:cNvPr>
          <p:cNvSpPr/>
          <p:nvPr/>
        </p:nvSpPr>
        <p:spPr>
          <a:xfrm>
            <a:off x="1785257" y="4615496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86AFDB-386F-1541-A665-F25F52267567}"/>
              </a:ext>
            </a:extLst>
          </p:cNvPr>
          <p:cNvSpPr/>
          <p:nvPr/>
        </p:nvSpPr>
        <p:spPr>
          <a:xfrm>
            <a:off x="3679372" y="4814036"/>
            <a:ext cx="261258" cy="42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95646-2DD8-B542-A258-AFB086603037}"/>
              </a:ext>
            </a:extLst>
          </p:cNvPr>
          <p:cNvSpPr/>
          <p:nvPr/>
        </p:nvSpPr>
        <p:spPr>
          <a:xfrm>
            <a:off x="5625614" y="4992717"/>
            <a:ext cx="261258" cy="4245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67A6A4-16A0-4642-AC1E-014CDBD1C9D0}"/>
              </a:ext>
            </a:extLst>
          </p:cNvPr>
          <p:cNvSpPr/>
          <p:nvPr/>
        </p:nvSpPr>
        <p:spPr>
          <a:xfrm>
            <a:off x="7504569" y="5052229"/>
            <a:ext cx="261258" cy="10161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25F50D-4727-F647-95B7-77F0A4207924}"/>
              </a:ext>
            </a:extLst>
          </p:cNvPr>
          <p:cNvSpPr/>
          <p:nvPr/>
        </p:nvSpPr>
        <p:spPr>
          <a:xfrm>
            <a:off x="9418798" y="5841739"/>
            <a:ext cx="261258" cy="5916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E4456B-2D89-1D4B-8A10-0164A916D4DF}"/>
              </a:ext>
            </a:extLst>
          </p:cNvPr>
          <p:cNvCxnSpPr/>
          <p:nvPr/>
        </p:nvCxnSpPr>
        <p:spPr>
          <a:xfrm>
            <a:off x="2122394" y="4858867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04B70-1401-8348-807D-FB2B0707BC16}"/>
              </a:ext>
            </a:extLst>
          </p:cNvPr>
          <p:cNvCxnSpPr/>
          <p:nvPr/>
        </p:nvCxnSpPr>
        <p:spPr>
          <a:xfrm>
            <a:off x="4038279" y="5027596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FF3C37-8680-D843-BD13-52676AAE1BDE}"/>
              </a:ext>
            </a:extLst>
          </p:cNvPr>
          <p:cNvCxnSpPr/>
          <p:nvPr/>
        </p:nvCxnSpPr>
        <p:spPr>
          <a:xfrm>
            <a:off x="5955493" y="5238579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5860F4-D79A-514E-84DE-0D6D6329855B}"/>
              </a:ext>
            </a:extLst>
          </p:cNvPr>
          <p:cNvCxnSpPr/>
          <p:nvPr/>
        </p:nvCxnSpPr>
        <p:spPr>
          <a:xfrm>
            <a:off x="7852913" y="5935264"/>
            <a:ext cx="148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18244D-97A9-D44B-A125-4807789FE420}"/>
              </a:ext>
            </a:extLst>
          </p:cNvPr>
          <p:cNvCxnSpPr>
            <a:cxnSpLocks/>
          </p:cNvCxnSpPr>
          <p:nvPr/>
        </p:nvCxnSpPr>
        <p:spPr>
          <a:xfrm flipH="1">
            <a:off x="2122394" y="6310558"/>
            <a:ext cx="7210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38AB0ED-6DB9-034F-9011-79347C933744}"/>
              </a:ext>
            </a:extLst>
          </p:cNvPr>
          <p:cNvSpPr txBox="1"/>
          <p:nvPr/>
        </p:nvSpPr>
        <p:spPr>
          <a:xfrm>
            <a:off x="2427514" y="2347635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E4CCF3-3A84-F34E-BDC3-B9520EEF1C36}"/>
              </a:ext>
            </a:extLst>
          </p:cNvPr>
          <p:cNvSpPr txBox="1"/>
          <p:nvPr/>
        </p:nvSpPr>
        <p:spPr>
          <a:xfrm>
            <a:off x="4376056" y="2524095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EFE9B0-FDCE-3B48-8C4C-B4B35B645D7D}"/>
              </a:ext>
            </a:extLst>
          </p:cNvPr>
          <p:cNvSpPr txBox="1"/>
          <p:nvPr/>
        </p:nvSpPr>
        <p:spPr>
          <a:xfrm>
            <a:off x="6345225" y="3557153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B6FA39-6F5C-2447-BCCD-6A622133D212}"/>
              </a:ext>
            </a:extLst>
          </p:cNvPr>
          <p:cNvSpPr txBox="1"/>
          <p:nvPr/>
        </p:nvSpPr>
        <p:spPr>
          <a:xfrm>
            <a:off x="3733801" y="3133907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3ACB78-8078-334D-AA8A-91556C81D64B}"/>
              </a:ext>
            </a:extLst>
          </p:cNvPr>
          <p:cNvSpPr txBox="1"/>
          <p:nvPr/>
        </p:nvSpPr>
        <p:spPr>
          <a:xfrm>
            <a:off x="3733801" y="4289705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A4BAB8-7879-4C49-A9D5-FCE18A8B35C0}"/>
              </a:ext>
            </a:extLst>
          </p:cNvPr>
          <p:cNvSpPr txBox="1"/>
          <p:nvPr/>
        </p:nvSpPr>
        <p:spPr>
          <a:xfrm>
            <a:off x="3830675" y="6333918"/>
            <a:ext cx="9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Feedback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EFCBEB-BED3-5843-BD77-5B55C2261ADA}"/>
              </a:ext>
            </a:extLst>
          </p:cNvPr>
          <p:cNvSpPr txBox="1"/>
          <p:nvPr/>
        </p:nvSpPr>
        <p:spPr>
          <a:xfrm>
            <a:off x="2448717" y="3415120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10BF60-1E6A-E745-B107-6F2884BB62B9}"/>
              </a:ext>
            </a:extLst>
          </p:cNvPr>
          <p:cNvSpPr txBox="1"/>
          <p:nvPr/>
        </p:nvSpPr>
        <p:spPr>
          <a:xfrm>
            <a:off x="2456891" y="4578582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5C9E3-55ED-714A-B1ED-64834DC18858}"/>
              </a:ext>
            </a:extLst>
          </p:cNvPr>
          <p:cNvSpPr txBox="1"/>
          <p:nvPr/>
        </p:nvSpPr>
        <p:spPr>
          <a:xfrm>
            <a:off x="4376056" y="3438495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3DE575-4F09-F146-AB7F-B6F396B24875}"/>
              </a:ext>
            </a:extLst>
          </p:cNvPr>
          <p:cNvSpPr txBox="1"/>
          <p:nvPr/>
        </p:nvSpPr>
        <p:spPr>
          <a:xfrm>
            <a:off x="4376056" y="4733895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81A6AD-5893-4944-A3BB-86827CCE0E6C}"/>
              </a:ext>
            </a:extLst>
          </p:cNvPr>
          <p:cNvSpPr txBox="1"/>
          <p:nvPr/>
        </p:nvSpPr>
        <p:spPr>
          <a:xfrm>
            <a:off x="6345225" y="4950524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59A7A2-30C6-C148-9701-00C731275B39}"/>
              </a:ext>
            </a:extLst>
          </p:cNvPr>
          <p:cNvSpPr txBox="1"/>
          <p:nvPr/>
        </p:nvSpPr>
        <p:spPr>
          <a:xfrm>
            <a:off x="8184929" y="5625398"/>
            <a:ext cx="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Approval</a:t>
            </a:r>
          </a:p>
        </p:txBody>
      </p:sp>
    </p:spTree>
    <p:extLst>
      <p:ext uri="{BB962C8B-B14F-4D97-AF65-F5344CB8AC3E}">
        <p14:creationId xmlns:p14="http://schemas.microsoft.com/office/powerpoint/2010/main" val="206876532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1A1D2F"/>
      </a:dk2>
      <a:lt2>
        <a:srgbClr val="F3F3F0"/>
      </a:lt2>
      <a:accent1>
        <a:srgbClr val="2945E7"/>
      </a:accent1>
      <a:accent2>
        <a:srgbClr val="5120D7"/>
      </a:accent2>
      <a:accent3>
        <a:srgbClr val="AB29E7"/>
      </a:accent3>
      <a:accent4>
        <a:srgbClr val="D517C2"/>
      </a:accent4>
      <a:accent5>
        <a:srgbClr val="E72984"/>
      </a:accent5>
      <a:accent6>
        <a:srgbClr val="D51723"/>
      </a:accent6>
      <a:hlink>
        <a:srgbClr val="9C8C3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376</Words>
  <Application>Microsoft Macintosh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BlocksVTI</vt:lpstr>
      <vt:lpstr>Sprint 1. Project Initiation and Definition</vt:lpstr>
      <vt:lpstr>Project Plan</vt:lpstr>
      <vt:lpstr>Functional and Non-functional requirements</vt:lpstr>
      <vt:lpstr>Functional and Non-functional requirements</vt:lpstr>
      <vt:lpstr>Functional and Non-functional requirements (in-depth)</vt:lpstr>
      <vt:lpstr>Test requirements</vt:lpstr>
      <vt:lpstr>Test requirements (order matters)</vt:lpstr>
      <vt:lpstr>Deployment requirements</vt:lpstr>
      <vt:lpstr>Deployment requirements</vt:lpstr>
      <vt:lpstr>Technology evaluation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1. Project Initiation and Definition</dc:title>
  <dc:creator>Aleksandrs Bogackins</dc:creator>
  <cp:lastModifiedBy>Aleksandrs Bogackins</cp:lastModifiedBy>
  <cp:revision>38</cp:revision>
  <dcterms:created xsi:type="dcterms:W3CDTF">2021-10-13T13:46:27Z</dcterms:created>
  <dcterms:modified xsi:type="dcterms:W3CDTF">2021-10-18T00:34:33Z</dcterms:modified>
</cp:coreProperties>
</file>