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5" r:id="rId3"/>
    <p:sldId id="263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9808-76A0-4129-BFF5-07D685A7A7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0DFA7B-137D-439E-AC86-0A74242BD2D6}">
      <dgm:prSet/>
      <dgm:spPr/>
      <dgm:t>
        <a:bodyPr/>
        <a:lstStyle/>
        <a:p>
          <a:r>
            <a:rPr lang="en-US" b="1" dirty="0"/>
            <a:t>Team: </a:t>
          </a:r>
          <a:r>
            <a:rPr lang="en-US" dirty="0"/>
            <a:t>Port Application A</a:t>
          </a:r>
        </a:p>
      </dgm:t>
    </dgm:pt>
    <dgm:pt modelId="{0E484E54-EE46-4633-8AE2-39F8BB2B00F0}" type="parTrans" cxnId="{C3C5652E-C37D-4030-82B2-26F565505609}">
      <dgm:prSet/>
      <dgm:spPr/>
      <dgm:t>
        <a:bodyPr/>
        <a:lstStyle/>
        <a:p>
          <a:endParaRPr lang="en-US"/>
        </a:p>
      </dgm:t>
    </dgm:pt>
    <dgm:pt modelId="{AAED6105-C792-4BFD-939D-40AF5FDC9ED5}" type="sibTrans" cxnId="{C3C5652E-C37D-4030-82B2-26F565505609}">
      <dgm:prSet/>
      <dgm:spPr/>
      <dgm:t>
        <a:bodyPr/>
        <a:lstStyle/>
        <a:p>
          <a:endParaRPr lang="en-US"/>
        </a:p>
      </dgm:t>
    </dgm:pt>
    <dgm:pt modelId="{C66E5440-8B4A-4AFF-8F9F-7A6E78F19004}">
      <dgm:prSet/>
      <dgm:spPr/>
      <dgm:t>
        <a:bodyPr/>
        <a:lstStyle/>
        <a:p>
          <a:r>
            <a:rPr lang="en-US" b="1"/>
            <a:t>Members: </a:t>
          </a:r>
          <a:endParaRPr lang="en-US"/>
        </a:p>
      </dgm:t>
    </dgm:pt>
    <dgm:pt modelId="{42B63022-68D9-4F27-BDD3-D68BF569918E}" type="parTrans" cxnId="{C86D9ED3-53FB-483E-85F5-70158CBCCFB7}">
      <dgm:prSet/>
      <dgm:spPr/>
      <dgm:t>
        <a:bodyPr/>
        <a:lstStyle/>
        <a:p>
          <a:endParaRPr lang="en-US"/>
        </a:p>
      </dgm:t>
    </dgm:pt>
    <dgm:pt modelId="{2ADEF41E-C7E5-43C5-A286-12295FA83F80}" type="sibTrans" cxnId="{C86D9ED3-53FB-483E-85F5-70158CBCCFB7}">
      <dgm:prSet/>
      <dgm:spPr/>
      <dgm:t>
        <a:bodyPr/>
        <a:lstStyle/>
        <a:p>
          <a:endParaRPr lang="en-US"/>
        </a:p>
      </dgm:t>
    </dgm:pt>
    <dgm:pt modelId="{D2C8EB95-F129-4F8B-98A4-673A8661E45C}">
      <dgm:prSet/>
      <dgm:spPr/>
      <dgm:t>
        <a:bodyPr/>
        <a:lstStyle/>
        <a:p>
          <a:r>
            <a:rPr lang="en-US"/>
            <a:t>Aleksandrs Bogackins</a:t>
          </a:r>
        </a:p>
      </dgm:t>
    </dgm:pt>
    <dgm:pt modelId="{21E9AA80-330B-4BE2-B53A-12CFBF63EEC7}" type="parTrans" cxnId="{3DB2E45D-2E21-4453-B1DB-D73A60768F3C}">
      <dgm:prSet/>
      <dgm:spPr/>
      <dgm:t>
        <a:bodyPr/>
        <a:lstStyle/>
        <a:p>
          <a:endParaRPr lang="en-US"/>
        </a:p>
      </dgm:t>
    </dgm:pt>
    <dgm:pt modelId="{5338E171-49C8-4C06-86A3-B2AE6B7E5374}" type="sibTrans" cxnId="{3DB2E45D-2E21-4453-B1DB-D73A60768F3C}">
      <dgm:prSet/>
      <dgm:spPr/>
      <dgm:t>
        <a:bodyPr/>
        <a:lstStyle/>
        <a:p>
          <a:endParaRPr lang="en-US"/>
        </a:p>
      </dgm:t>
    </dgm:pt>
    <dgm:pt modelId="{64C30D62-B98E-479F-AB90-B20B5E1181B2}">
      <dgm:prSet/>
      <dgm:spPr/>
      <dgm:t>
        <a:bodyPr/>
        <a:lstStyle/>
        <a:p>
          <a:r>
            <a:rPr lang="en-US"/>
            <a:t>Yoan Markov</a:t>
          </a:r>
        </a:p>
      </dgm:t>
    </dgm:pt>
    <dgm:pt modelId="{57D8FDBC-1B2F-46F1-B304-24FCC81D7802}" type="parTrans" cxnId="{84D9B715-EC09-4E16-BD04-3819B5A0788B}">
      <dgm:prSet/>
      <dgm:spPr/>
      <dgm:t>
        <a:bodyPr/>
        <a:lstStyle/>
        <a:p>
          <a:endParaRPr lang="en-US"/>
        </a:p>
      </dgm:t>
    </dgm:pt>
    <dgm:pt modelId="{06D86623-0583-4057-9C9D-836A289877FB}" type="sibTrans" cxnId="{84D9B715-EC09-4E16-BD04-3819B5A0788B}">
      <dgm:prSet/>
      <dgm:spPr/>
      <dgm:t>
        <a:bodyPr/>
        <a:lstStyle/>
        <a:p>
          <a:endParaRPr lang="en-US"/>
        </a:p>
      </dgm:t>
    </dgm:pt>
    <dgm:pt modelId="{9E080B9A-E456-40FB-8E17-15DADCD4D8A4}">
      <dgm:prSet/>
      <dgm:spPr/>
      <dgm:t>
        <a:bodyPr/>
        <a:lstStyle/>
        <a:p>
          <a:r>
            <a:rPr lang="en-US"/>
            <a:t>James Richardson</a:t>
          </a:r>
        </a:p>
      </dgm:t>
    </dgm:pt>
    <dgm:pt modelId="{C495BE02-5607-4B7F-87ED-67386E6ED406}" type="parTrans" cxnId="{2FF4578F-27D4-48D4-AE13-277EDA2202AB}">
      <dgm:prSet/>
      <dgm:spPr/>
      <dgm:t>
        <a:bodyPr/>
        <a:lstStyle/>
        <a:p>
          <a:endParaRPr lang="en-US"/>
        </a:p>
      </dgm:t>
    </dgm:pt>
    <dgm:pt modelId="{9B14B779-27BC-4BF3-BE1D-26A10EBEF7AB}" type="sibTrans" cxnId="{2FF4578F-27D4-48D4-AE13-277EDA2202AB}">
      <dgm:prSet/>
      <dgm:spPr/>
      <dgm:t>
        <a:bodyPr/>
        <a:lstStyle/>
        <a:p>
          <a:endParaRPr lang="en-US"/>
        </a:p>
      </dgm:t>
    </dgm:pt>
    <dgm:pt modelId="{CB629E75-3C6A-403A-ACD8-6D57EC85453C}">
      <dgm:prSet/>
      <dgm:spPr/>
      <dgm:t>
        <a:bodyPr/>
        <a:lstStyle/>
        <a:p>
          <a:r>
            <a:rPr lang="en-GB"/>
            <a:t>Navjit Singh</a:t>
          </a:r>
          <a:endParaRPr lang="en-US"/>
        </a:p>
      </dgm:t>
    </dgm:pt>
    <dgm:pt modelId="{F8F6F272-1A24-480E-B03B-8566AB9C951D}" type="parTrans" cxnId="{FBD1385F-6D5D-43CC-9276-239F3A416895}">
      <dgm:prSet/>
      <dgm:spPr/>
      <dgm:t>
        <a:bodyPr/>
        <a:lstStyle/>
        <a:p>
          <a:endParaRPr lang="en-US"/>
        </a:p>
      </dgm:t>
    </dgm:pt>
    <dgm:pt modelId="{103CA9C8-B0F8-44C2-9CA0-811752C487ED}" type="sibTrans" cxnId="{FBD1385F-6D5D-43CC-9276-239F3A416895}">
      <dgm:prSet/>
      <dgm:spPr/>
      <dgm:t>
        <a:bodyPr/>
        <a:lstStyle/>
        <a:p>
          <a:endParaRPr lang="en-US"/>
        </a:p>
      </dgm:t>
    </dgm:pt>
    <dgm:pt modelId="{EB684992-6B94-C94C-8D95-EB7DF1F6BFB8}" type="pres">
      <dgm:prSet presAssocID="{21FA9808-76A0-4129-BFF5-07D685A7A7A0}" presName="linear" presStyleCnt="0">
        <dgm:presLayoutVars>
          <dgm:dir/>
          <dgm:animLvl val="lvl"/>
          <dgm:resizeHandles val="exact"/>
        </dgm:presLayoutVars>
      </dgm:prSet>
      <dgm:spPr/>
    </dgm:pt>
    <dgm:pt modelId="{5909A43C-C3C2-794A-940E-E40226A722B8}" type="pres">
      <dgm:prSet presAssocID="{810DFA7B-137D-439E-AC86-0A74242BD2D6}" presName="parentLin" presStyleCnt="0"/>
      <dgm:spPr/>
    </dgm:pt>
    <dgm:pt modelId="{F809A678-65B3-5942-A0DE-AA549895B3A6}" type="pres">
      <dgm:prSet presAssocID="{810DFA7B-137D-439E-AC86-0A74242BD2D6}" presName="parentLeftMargin" presStyleLbl="node1" presStyleIdx="0" presStyleCnt="2"/>
      <dgm:spPr/>
    </dgm:pt>
    <dgm:pt modelId="{48A2BE7D-FFF4-1A48-8A54-9F6BDD91A5D2}" type="pres">
      <dgm:prSet presAssocID="{810DFA7B-137D-439E-AC86-0A74242BD2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CF4ABD-A83A-1B4F-BB78-705EAD045EB7}" type="pres">
      <dgm:prSet presAssocID="{810DFA7B-137D-439E-AC86-0A74242BD2D6}" presName="negativeSpace" presStyleCnt="0"/>
      <dgm:spPr/>
    </dgm:pt>
    <dgm:pt modelId="{8B438BDC-18EF-BE4A-B757-7C989DD2349C}" type="pres">
      <dgm:prSet presAssocID="{810DFA7B-137D-439E-AC86-0A74242BD2D6}" presName="childText" presStyleLbl="conFgAcc1" presStyleIdx="0" presStyleCnt="2">
        <dgm:presLayoutVars>
          <dgm:bulletEnabled val="1"/>
        </dgm:presLayoutVars>
      </dgm:prSet>
      <dgm:spPr/>
    </dgm:pt>
    <dgm:pt modelId="{E2735995-80CB-9244-B649-26E86791288E}" type="pres">
      <dgm:prSet presAssocID="{AAED6105-C792-4BFD-939D-40AF5FDC9ED5}" presName="spaceBetweenRectangles" presStyleCnt="0"/>
      <dgm:spPr/>
    </dgm:pt>
    <dgm:pt modelId="{7AB6A73B-414F-384B-BBCD-40D0864EA005}" type="pres">
      <dgm:prSet presAssocID="{C66E5440-8B4A-4AFF-8F9F-7A6E78F19004}" presName="parentLin" presStyleCnt="0"/>
      <dgm:spPr/>
    </dgm:pt>
    <dgm:pt modelId="{3B8318D9-DF56-6043-B58B-16ECBF2A0A02}" type="pres">
      <dgm:prSet presAssocID="{C66E5440-8B4A-4AFF-8F9F-7A6E78F19004}" presName="parentLeftMargin" presStyleLbl="node1" presStyleIdx="0" presStyleCnt="2"/>
      <dgm:spPr/>
    </dgm:pt>
    <dgm:pt modelId="{2100CD33-B656-3748-91F8-1B372856DB48}" type="pres">
      <dgm:prSet presAssocID="{C66E5440-8B4A-4AFF-8F9F-7A6E78F190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444108-C2A6-D546-BEB8-96BFF0C383E8}" type="pres">
      <dgm:prSet presAssocID="{C66E5440-8B4A-4AFF-8F9F-7A6E78F19004}" presName="negativeSpace" presStyleCnt="0"/>
      <dgm:spPr/>
    </dgm:pt>
    <dgm:pt modelId="{57A21825-4C49-E745-AD69-624E229502D5}" type="pres">
      <dgm:prSet presAssocID="{C66E5440-8B4A-4AFF-8F9F-7A6E78F1900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A6AC506-52A0-8049-BF70-271BF0E948AC}" type="presOf" srcId="{9E080B9A-E456-40FB-8E17-15DADCD4D8A4}" destId="{57A21825-4C49-E745-AD69-624E229502D5}" srcOrd="0" destOrd="2" presId="urn:microsoft.com/office/officeart/2005/8/layout/list1"/>
    <dgm:cxn modelId="{0136F10C-54BB-0440-80E2-AA8833C4FF22}" type="presOf" srcId="{810DFA7B-137D-439E-AC86-0A74242BD2D6}" destId="{F809A678-65B3-5942-A0DE-AA549895B3A6}" srcOrd="0" destOrd="0" presId="urn:microsoft.com/office/officeart/2005/8/layout/list1"/>
    <dgm:cxn modelId="{84D9B715-EC09-4E16-BD04-3819B5A0788B}" srcId="{C66E5440-8B4A-4AFF-8F9F-7A6E78F19004}" destId="{64C30D62-B98E-479F-AB90-B20B5E1181B2}" srcOrd="1" destOrd="0" parTransId="{57D8FDBC-1B2F-46F1-B304-24FCC81D7802}" sibTransId="{06D86623-0583-4057-9C9D-836A289877FB}"/>
    <dgm:cxn modelId="{772ED025-9CDF-D94B-B1E6-7705622157A9}" type="presOf" srcId="{D2C8EB95-F129-4F8B-98A4-673A8661E45C}" destId="{57A21825-4C49-E745-AD69-624E229502D5}" srcOrd="0" destOrd="0" presId="urn:microsoft.com/office/officeart/2005/8/layout/list1"/>
    <dgm:cxn modelId="{C3C5652E-C37D-4030-82B2-26F565505609}" srcId="{21FA9808-76A0-4129-BFF5-07D685A7A7A0}" destId="{810DFA7B-137D-439E-AC86-0A74242BD2D6}" srcOrd="0" destOrd="0" parTransId="{0E484E54-EE46-4633-8AE2-39F8BB2B00F0}" sibTransId="{AAED6105-C792-4BFD-939D-40AF5FDC9ED5}"/>
    <dgm:cxn modelId="{3BFC393F-6AD7-F04C-99D9-CBA5248E6A83}" type="presOf" srcId="{810DFA7B-137D-439E-AC86-0A74242BD2D6}" destId="{48A2BE7D-FFF4-1A48-8A54-9F6BDD91A5D2}" srcOrd="1" destOrd="0" presId="urn:microsoft.com/office/officeart/2005/8/layout/list1"/>
    <dgm:cxn modelId="{3DB2E45D-2E21-4453-B1DB-D73A60768F3C}" srcId="{C66E5440-8B4A-4AFF-8F9F-7A6E78F19004}" destId="{D2C8EB95-F129-4F8B-98A4-673A8661E45C}" srcOrd="0" destOrd="0" parTransId="{21E9AA80-330B-4BE2-B53A-12CFBF63EEC7}" sibTransId="{5338E171-49C8-4C06-86A3-B2AE6B7E5374}"/>
    <dgm:cxn modelId="{FBD1385F-6D5D-43CC-9276-239F3A416895}" srcId="{C66E5440-8B4A-4AFF-8F9F-7A6E78F19004}" destId="{CB629E75-3C6A-403A-ACD8-6D57EC85453C}" srcOrd="3" destOrd="0" parTransId="{F8F6F272-1A24-480E-B03B-8566AB9C951D}" sibTransId="{103CA9C8-B0F8-44C2-9CA0-811752C487ED}"/>
    <dgm:cxn modelId="{70E2B269-6619-FA4C-AFC2-FECDC80CECF1}" type="presOf" srcId="{21FA9808-76A0-4129-BFF5-07D685A7A7A0}" destId="{EB684992-6B94-C94C-8D95-EB7DF1F6BFB8}" srcOrd="0" destOrd="0" presId="urn:microsoft.com/office/officeart/2005/8/layout/list1"/>
    <dgm:cxn modelId="{2FF4578F-27D4-48D4-AE13-277EDA2202AB}" srcId="{C66E5440-8B4A-4AFF-8F9F-7A6E78F19004}" destId="{9E080B9A-E456-40FB-8E17-15DADCD4D8A4}" srcOrd="2" destOrd="0" parTransId="{C495BE02-5607-4B7F-87ED-67386E6ED406}" sibTransId="{9B14B779-27BC-4BF3-BE1D-26A10EBEF7AB}"/>
    <dgm:cxn modelId="{6D85709A-16E1-6F4E-9ACA-7355E27C06F2}" type="presOf" srcId="{64C30D62-B98E-479F-AB90-B20B5E1181B2}" destId="{57A21825-4C49-E745-AD69-624E229502D5}" srcOrd="0" destOrd="1" presId="urn:microsoft.com/office/officeart/2005/8/layout/list1"/>
    <dgm:cxn modelId="{8F5E06B7-5D10-7949-89EB-2196BAD08311}" type="presOf" srcId="{C66E5440-8B4A-4AFF-8F9F-7A6E78F19004}" destId="{3B8318D9-DF56-6043-B58B-16ECBF2A0A02}" srcOrd="0" destOrd="0" presId="urn:microsoft.com/office/officeart/2005/8/layout/list1"/>
    <dgm:cxn modelId="{5DE317C4-41D9-D740-96ED-A93DAA91D215}" type="presOf" srcId="{CB629E75-3C6A-403A-ACD8-6D57EC85453C}" destId="{57A21825-4C49-E745-AD69-624E229502D5}" srcOrd="0" destOrd="3" presId="urn:microsoft.com/office/officeart/2005/8/layout/list1"/>
    <dgm:cxn modelId="{F38318CC-04D1-464B-AFC4-A2ABC24511E0}" type="presOf" srcId="{C66E5440-8B4A-4AFF-8F9F-7A6E78F19004}" destId="{2100CD33-B656-3748-91F8-1B372856DB48}" srcOrd="1" destOrd="0" presId="urn:microsoft.com/office/officeart/2005/8/layout/list1"/>
    <dgm:cxn modelId="{C86D9ED3-53FB-483E-85F5-70158CBCCFB7}" srcId="{21FA9808-76A0-4129-BFF5-07D685A7A7A0}" destId="{C66E5440-8B4A-4AFF-8F9F-7A6E78F19004}" srcOrd="1" destOrd="0" parTransId="{42B63022-68D9-4F27-BDD3-D68BF569918E}" sibTransId="{2ADEF41E-C7E5-43C5-A286-12295FA83F80}"/>
    <dgm:cxn modelId="{9ED0BFA7-07CD-624F-A8F5-15F0687F1A36}" type="presParOf" srcId="{EB684992-6B94-C94C-8D95-EB7DF1F6BFB8}" destId="{5909A43C-C3C2-794A-940E-E40226A722B8}" srcOrd="0" destOrd="0" presId="urn:microsoft.com/office/officeart/2005/8/layout/list1"/>
    <dgm:cxn modelId="{E7D48A35-A75E-C349-8BE0-800F381C580F}" type="presParOf" srcId="{5909A43C-C3C2-794A-940E-E40226A722B8}" destId="{F809A678-65B3-5942-A0DE-AA549895B3A6}" srcOrd="0" destOrd="0" presId="urn:microsoft.com/office/officeart/2005/8/layout/list1"/>
    <dgm:cxn modelId="{D7AB8B6D-664B-1342-9AA3-72FD1394AF07}" type="presParOf" srcId="{5909A43C-C3C2-794A-940E-E40226A722B8}" destId="{48A2BE7D-FFF4-1A48-8A54-9F6BDD91A5D2}" srcOrd="1" destOrd="0" presId="urn:microsoft.com/office/officeart/2005/8/layout/list1"/>
    <dgm:cxn modelId="{EF51EBD3-3DAB-F64C-B365-2268CA9AFF4E}" type="presParOf" srcId="{EB684992-6B94-C94C-8D95-EB7DF1F6BFB8}" destId="{38CF4ABD-A83A-1B4F-BB78-705EAD045EB7}" srcOrd="1" destOrd="0" presId="urn:microsoft.com/office/officeart/2005/8/layout/list1"/>
    <dgm:cxn modelId="{9E75DCF3-ABD7-1949-8CD2-56A000B69B85}" type="presParOf" srcId="{EB684992-6B94-C94C-8D95-EB7DF1F6BFB8}" destId="{8B438BDC-18EF-BE4A-B757-7C989DD2349C}" srcOrd="2" destOrd="0" presId="urn:microsoft.com/office/officeart/2005/8/layout/list1"/>
    <dgm:cxn modelId="{CC9250A1-C4BE-D843-8ED5-67B81FECF4A6}" type="presParOf" srcId="{EB684992-6B94-C94C-8D95-EB7DF1F6BFB8}" destId="{E2735995-80CB-9244-B649-26E86791288E}" srcOrd="3" destOrd="0" presId="urn:microsoft.com/office/officeart/2005/8/layout/list1"/>
    <dgm:cxn modelId="{F078E017-CD90-7F44-ABE9-5DC5C53FDDC7}" type="presParOf" srcId="{EB684992-6B94-C94C-8D95-EB7DF1F6BFB8}" destId="{7AB6A73B-414F-384B-BBCD-40D0864EA005}" srcOrd="4" destOrd="0" presId="urn:microsoft.com/office/officeart/2005/8/layout/list1"/>
    <dgm:cxn modelId="{F4947792-73B0-0E4F-86B3-748156447ED1}" type="presParOf" srcId="{7AB6A73B-414F-384B-BBCD-40D0864EA005}" destId="{3B8318D9-DF56-6043-B58B-16ECBF2A0A02}" srcOrd="0" destOrd="0" presId="urn:microsoft.com/office/officeart/2005/8/layout/list1"/>
    <dgm:cxn modelId="{7015BD01-1DDC-8F45-A36B-41B8BAFA2AB4}" type="presParOf" srcId="{7AB6A73B-414F-384B-BBCD-40D0864EA005}" destId="{2100CD33-B656-3748-91F8-1B372856DB48}" srcOrd="1" destOrd="0" presId="urn:microsoft.com/office/officeart/2005/8/layout/list1"/>
    <dgm:cxn modelId="{2B78D84E-F7E9-7345-A499-0A54262E2DAB}" type="presParOf" srcId="{EB684992-6B94-C94C-8D95-EB7DF1F6BFB8}" destId="{C4444108-C2A6-D546-BEB8-96BFF0C383E8}" srcOrd="5" destOrd="0" presId="urn:microsoft.com/office/officeart/2005/8/layout/list1"/>
    <dgm:cxn modelId="{E5E5A956-5A60-4A43-BD76-A645868AEAB0}" type="presParOf" srcId="{EB684992-6B94-C94C-8D95-EB7DF1F6BFB8}" destId="{57A21825-4C49-E745-AD69-624E229502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38BDC-18EF-BE4A-B757-7C989DD2349C}">
      <dsp:nvSpPr>
        <dsp:cNvPr id="0" name=""/>
        <dsp:cNvSpPr/>
      </dsp:nvSpPr>
      <dsp:spPr>
        <a:xfrm>
          <a:off x="0" y="350502"/>
          <a:ext cx="648467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2BE7D-FFF4-1A48-8A54-9F6BDD91A5D2}">
      <dsp:nvSpPr>
        <dsp:cNvPr id="0" name=""/>
        <dsp:cNvSpPr/>
      </dsp:nvSpPr>
      <dsp:spPr>
        <a:xfrm>
          <a:off x="324233" y="1102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Team: </a:t>
          </a:r>
          <a:r>
            <a:rPr lang="en-US" sz="2300" kern="1200" dirty="0"/>
            <a:t>Port Application A</a:t>
          </a:r>
        </a:p>
      </dsp:txBody>
      <dsp:txXfrm>
        <a:off x="357377" y="44166"/>
        <a:ext cx="4472981" cy="612672"/>
      </dsp:txXfrm>
    </dsp:sp>
    <dsp:sp modelId="{57A21825-4C49-E745-AD69-624E229502D5}">
      <dsp:nvSpPr>
        <dsp:cNvPr id="0" name=""/>
        <dsp:cNvSpPr/>
      </dsp:nvSpPr>
      <dsp:spPr>
        <a:xfrm>
          <a:off x="0" y="1393782"/>
          <a:ext cx="648467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282" tIns="479044" rIns="503282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Aleksandrs Bogackins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Yoan Markov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James Richardson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Navjit Singh</a:t>
          </a:r>
          <a:endParaRPr lang="en-US" sz="2300" kern="1200"/>
        </a:p>
      </dsp:txBody>
      <dsp:txXfrm>
        <a:off x="0" y="1393782"/>
        <a:ext cx="6484670" cy="2101050"/>
      </dsp:txXfrm>
    </dsp:sp>
    <dsp:sp modelId="{2100CD33-B656-3748-91F8-1B372856DB48}">
      <dsp:nvSpPr>
        <dsp:cNvPr id="0" name=""/>
        <dsp:cNvSpPr/>
      </dsp:nvSpPr>
      <dsp:spPr>
        <a:xfrm>
          <a:off x="324233" y="1054302"/>
          <a:ext cx="453926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574" tIns="0" rIns="17157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Members: </a:t>
          </a:r>
          <a:endParaRPr lang="en-US" sz="2300" kern="1200"/>
        </a:p>
      </dsp:txBody>
      <dsp:txXfrm>
        <a:off x="357377" y="1087446"/>
        <a:ext cx="4472981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4A93-0CCE-5A40-9DC7-286A971C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356643" cy="3162300"/>
          </a:xfrm>
        </p:spPr>
        <p:txBody>
          <a:bodyPr>
            <a:normAutofit/>
          </a:bodyPr>
          <a:lstStyle/>
          <a:p>
            <a:r>
              <a:rPr lang="en-US" dirty="0"/>
              <a:t>Sprint 2. Skeleton Mock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EAB73-AAEC-EE4C-A717-6F5CA53EA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53043" cy="985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 dirty="0"/>
              <a:t>Team: </a:t>
            </a:r>
            <a:r>
              <a:rPr lang="en-US" sz="1300" dirty="0"/>
              <a:t>Port Application A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Members: </a:t>
            </a:r>
            <a:r>
              <a:rPr lang="en-US" sz="1300" dirty="0" err="1"/>
              <a:t>Aleksandrs</a:t>
            </a:r>
            <a:r>
              <a:rPr lang="en-US" sz="1300" dirty="0"/>
              <a:t> </a:t>
            </a:r>
            <a:r>
              <a:rPr lang="en-US" sz="1300" dirty="0" err="1"/>
              <a:t>Bogackins</a:t>
            </a:r>
            <a:r>
              <a:rPr lang="en-US" sz="1300" dirty="0"/>
              <a:t>, </a:t>
            </a:r>
            <a:r>
              <a:rPr lang="en-US" sz="1300" dirty="0" err="1"/>
              <a:t>Yoan</a:t>
            </a:r>
            <a:r>
              <a:rPr lang="en-US" sz="1300" dirty="0"/>
              <a:t> Markov, James Richardson, </a:t>
            </a:r>
            <a:r>
              <a:rPr lang="en-GB" sz="1300" dirty="0" err="1"/>
              <a:t>Navjit</a:t>
            </a:r>
            <a:r>
              <a:rPr lang="en-GB" sz="1300" dirty="0"/>
              <a:t> Singh</a:t>
            </a: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E9EAAA-57FA-43C6-8BDD-FCCE019B5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2" r="-1" b="-1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1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5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8BAC-12C6-1C45-81E1-FB1DE0F2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0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0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2457-1F6E-864B-BE92-1849C138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736D038-65B4-440F-9628-71E960A6C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29895"/>
              </p:ext>
            </p:extLst>
          </p:nvPr>
        </p:nvGraphicFramePr>
        <p:xfrm>
          <a:off x="1077362" y="2434974"/>
          <a:ext cx="6484670" cy="350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Rectangle 22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8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30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4777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RightStep">
      <a:dk1>
        <a:srgbClr val="000000"/>
      </a:dk1>
      <a:lt1>
        <a:srgbClr val="FFFFFF"/>
      </a:lt1>
      <a:dk2>
        <a:srgbClr val="1A1D2F"/>
      </a:dk2>
      <a:lt2>
        <a:srgbClr val="F3F3F0"/>
      </a:lt2>
      <a:accent1>
        <a:srgbClr val="2945E7"/>
      </a:accent1>
      <a:accent2>
        <a:srgbClr val="5120D7"/>
      </a:accent2>
      <a:accent3>
        <a:srgbClr val="AB29E7"/>
      </a:accent3>
      <a:accent4>
        <a:srgbClr val="D517C2"/>
      </a:accent4>
      <a:accent5>
        <a:srgbClr val="E72984"/>
      </a:accent5>
      <a:accent6>
        <a:srgbClr val="D51723"/>
      </a:accent6>
      <a:hlink>
        <a:srgbClr val="9C8C3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50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BlocksVTI</vt:lpstr>
      <vt:lpstr>Sprint 2. Skeleton Mock Implementation</vt:lpstr>
      <vt:lpstr>Project plan</vt:lpstr>
      <vt:lpstr>Feature description</vt:lpstr>
      <vt:lpstr>Technology evaluation</vt:lpstr>
      <vt:lpstr>Test plan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1. Project Initiation and Definition</dc:title>
  <dc:creator>Aleksandrs Bogackins</dc:creator>
  <cp:lastModifiedBy>Aleksandrs Bogackins</cp:lastModifiedBy>
  <cp:revision>40</cp:revision>
  <dcterms:created xsi:type="dcterms:W3CDTF">2021-10-13T13:46:27Z</dcterms:created>
  <dcterms:modified xsi:type="dcterms:W3CDTF">2021-10-20T12:31:11Z</dcterms:modified>
</cp:coreProperties>
</file>