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sldIdLst>
    <p:sldId id="256" r:id="rId2"/>
    <p:sldId id="265" r:id="rId3"/>
    <p:sldId id="263" r:id="rId4"/>
    <p:sldId id="261" r:id="rId5"/>
    <p:sldId id="266" r:id="rId6"/>
    <p:sldId id="264" r:id="rId7"/>
    <p:sldId id="267" r:id="rId8"/>
    <p:sldId id="270" r:id="rId9"/>
    <p:sldId id="260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 dirty="0"/>
            <a:t>Team: </a:t>
          </a:r>
          <a:r>
            <a:rPr lang="en-US" dirty="0"/>
            <a:t>Port Application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Team: </a:t>
          </a:r>
          <a:r>
            <a:rPr lang="en-US" sz="2300" kern="1200" dirty="0"/>
            <a:t>Port Application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B12-85DE-474F-82A6-F2BBEFB2572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5FC-C6E5-41A9-8D74-144FA0CB3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Kirkland/FTP-Deploy-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2. Skeleton Mock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DC12D2C-21A1-44CF-BA29-D0EE453A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4084869"/>
            <a:ext cx="3439876" cy="2005151"/>
          </a:xfrm>
        </p:spPr>
        <p:txBody>
          <a:bodyPr anchor="t">
            <a:normAutofit/>
          </a:bodyPr>
          <a:lstStyle/>
          <a:p>
            <a:r>
              <a:rPr lang="en-US" dirty="0"/>
              <a:t>Deployment Flow &amp; requirements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5598DD8-827C-48DB-AD4F-AEBB72483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57"/>
            <a:ext cx="5223349" cy="3420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EB40E5E0-6677-497A-8E9D-E8575E27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83473" y="3856"/>
            <a:ext cx="3439876" cy="341482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6E49D-1D37-455E-BDA2-28DAF372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55978" y="-1558"/>
            <a:ext cx="3439878" cy="3420239"/>
          </a:xfrm>
          <a:custGeom>
            <a:avLst/>
            <a:gdLst>
              <a:gd name="connsiteX0" fmla="*/ 3439878 w 3439878"/>
              <a:gd name="connsiteY0" fmla="*/ 3420239 h 3420239"/>
              <a:gd name="connsiteX1" fmla="*/ 0 w 3439878"/>
              <a:gd name="connsiteY1" fmla="*/ 3420239 h 3420239"/>
              <a:gd name="connsiteX2" fmla="*/ 0 w 3439878"/>
              <a:gd name="connsiteY2" fmla="*/ 0 h 3420239"/>
              <a:gd name="connsiteX3" fmla="*/ 3856 w 3439878"/>
              <a:gd name="connsiteY3" fmla="*/ 0 h 3420239"/>
              <a:gd name="connsiteX4" fmla="*/ 3856 w 3439878"/>
              <a:gd name="connsiteY4" fmla="*/ 133338 h 3420239"/>
              <a:gd name="connsiteX5" fmla="*/ 5641 w 3439878"/>
              <a:gd name="connsiteY5" fmla="*/ 203263 h 3420239"/>
              <a:gd name="connsiteX6" fmla="*/ 3347718 w 3439878"/>
              <a:gd name="connsiteY6" fmla="*/ 3415186 h 3420239"/>
              <a:gd name="connsiteX7" fmla="*/ 3427612 w 3439878"/>
              <a:gd name="connsiteY7" fmla="*/ 3417124 h 3420239"/>
              <a:gd name="connsiteX8" fmla="*/ 3856 w 3439878"/>
              <a:gd name="connsiteY8" fmla="*/ 3417124 h 3420239"/>
              <a:gd name="connsiteX9" fmla="*/ 3856 w 3439878"/>
              <a:gd name="connsiteY9" fmla="*/ 3418681 h 3420239"/>
              <a:gd name="connsiteX10" fmla="*/ 3439878 w 3439878"/>
              <a:gd name="connsiteY10" fmla="*/ 3418681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9878" h="3420239">
                <a:moveTo>
                  <a:pt x="3439878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856" y="0"/>
                </a:lnTo>
                <a:lnTo>
                  <a:pt x="3856" y="133338"/>
                </a:lnTo>
                <a:lnTo>
                  <a:pt x="5641" y="203263"/>
                </a:lnTo>
                <a:cubicBezTo>
                  <a:pt x="94351" y="1936677"/>
                  <a:pt x="1541917" y="3327355"/>
                  <a:pt x="3347718" y="3415186"/>
                </a:cubicBezTo>
                <a:lnTo>
                  <a:pt x="3427612" y="3417124"/>
                </a:lnTo>
                <a:lnTo>
                  <a:pt x="3856" y="3417124"/>
                </a:lnTo>
                <a:lnTo>
                  <a:pt x="3856" y="3418681"/>
                </a:lnTo>
                <a:lnTo>
                  <a:pt x="3439878" y="3418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0FA3D7-EEB8-2A41-A3C6-D1289107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52" b="-1"/>
          <a:stretch/>
        </p:blipFill>
        <p:spPr>
          <a:xfrm>
            <a:off x="5216651" y="-1558"/>
            <a:ext cx="6979975" cy="3420240"/>
          </a:xfrm>
          <a:custGeom>
            <a:avLst/>
            <a:gdLst/>
            <a:ahLst/>
            <a:cxnLst/>
            <a:rect l="l" t="t" r="r" b="b"/>
            <a:pathLst>
              <a:path w="6979975" h="3420240">
                <a:moveTo>
                  <a:pt x="13648" y="0"/>
                </a:moveTo>
                <a:lnTo>
                  <a:pt x="6979975" y="0"/>
                </a:lnTo>
                <a:lnTo>
                  <a:pt x="6979975" y="1557"/>
                </a:lnTo>
                <a:lnTo>
                  <a:pt x="3556219" y="1557"/>
                </a:lnTo>
                <a:lnTo>
                  <a:pt x="3636113" y="3495"/>
                </a:lnTo>
                <a:cubicBezTo>
                  <a:pt x="5441914" y="91326"/>
                  <a:pt x="6889480" y="1482004"/>
                  <a:pt x="6978190" y="3215418"/>
                </a:cubicBezTo>
                <a:lnTo>
                  <a:pt x="6979975" y="3285343"/>
                </a:lnTo>
                <a:lnTo>
                  <a:pt x="6979975" y="3420240"/>
                </a:lnTo>
                <a:lnTo>
                  <a:pt x="13648" y="3420240"/>
                </a:lnTo>
                <a:lnTo>
                  <a:pt x="13648" y="3420238"/>
                </a:lnTo>
                <a:lnTo>
                  <a:pt x="0" y="3420238"/>
                </a:lnTo>
                <a:lnTo>
                  <a:pt x="0" y="1557"/>
                </a:lnTo>
                <a:lnTo>
                  <a:pt x="13648" y="155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651" y="4084869"/>
            <a:ext cx="5885987" cy="20051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dev team creates a new release that triggers the deployment action 🚀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deployment action initiates ⏳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pre-defined test command is expected to succeed 🧪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Starting the delivery (sync files with the remote store) 🚢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Celebrate! </a:t>
            </a:r>
          </a:p>
        </p:txBody>
      </p:sp>
    </p:spTree>
    <p:extLst>
      <p:ext uri="{BB962C8B-B14F-4D97-AF65-F5344CB8AC3E}">
        <p14:creationId xmlns:p14="http://schemas.microsoft.com/office/powerpoint/2010/main" val="26586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29895"/>
              </p:ext>
            </p:extLst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API</a:t>
            </a:r>
          </a:p>
          <a:p>
            <a:r>
              <a:rPr lang="en-US" dirty="0"/>
              <a:t>Generate the DB with the dummy dataset</a:t>
            </a:r>
          </a:p>
          <a:p>
            <a:r>
              <a:rPr lang="en-US" dirty="0"/>
              <a:t>Test the CRUD services (Port, Booking, Dock)</a:t>
            </a:r>
          </a:p>
          <a:p>
            <a:r>
              <a:rPr lang="en-US" dirty="0"/>
              <a:t>Develop the application and test the Front-end</a:t>
            </a:r>
          </a:p>
          <a:p>
            <a:r>
              <a:rPr lang="en-US" dirty="0"/>
              <a:t>Test the communication between other external services (Harbormaster, Stevedores</a:t>
            </a:r>
            <a:r>
              <a:rPr lang="en-US"/>
              <a:t>, Ship owners)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to other Service to access the data from</a:t>
            </a:r>
          </a:p>
          <a:p>
            <a:r>
              <a:rPr lang="en-US" dirty="0"/>
              <a:t>The FE for booking and change requests</a:t>
            </a:r>
          </a:p>
          <a:p>
            <a:r>
              <a:rPr lang="en-US" dirty="0"/>
              <a:t>The same or separate FE for port and docs CRUD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037210"/>
              </p:ext>
            </p:extLst>
          </p:nvPr>
        </p:nvGraphicFramePr>
        <p:xfrm>
          <a:off x="1077913" y="2427288"/>
          <a:ext cx="9778254" cy="2936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MySQL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Version 5.7 is EOL in 2023 version 8 is production ready, has the benefit of being able to handle UUID’s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CI/CD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will be used as our testing framework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isolated environment for development testing and deployment it will also works well with our CI/CD choice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cPanel /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Used as the deployment environment to test application in the real-world production and predict / reflect on the integration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38262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26913"/>
              </p:ext>
            </p:extLst>
          </p:nvPr>
        </p:nvGraphicFramePr>
        <p:xfrm>
          <a:off x="1077913" y="2427288"/>
          <a:ext cx="9778254" cy="2661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Framework will be used to develop our application, well documents and mature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default webserver for </a:t>
                      </a:r>
                      <a:r>
                        <a:rPr lang="en-GB"/>
                        <a:t>Spring Boot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JSP/WAR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for rapid development and is also platform and server independent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Swagger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Postman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Sending queries to the REST server to ensure the working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506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Each major group of features or feature combinations should be tested using the JUnit library with the pre-defined careful identification of the expected result and the input data:</a:t>
            </a:r>
            <a:endParaRPr lang="en-US" dirty="0"/>
          </a:p>
          <a:p>
            <a:r>
              <a:rPr lang="en-US" dirty="0"/>
              <a:t>Each function, feature or factory</a:t>
            </a:r>
          </a:p>
          <a:p>
            <a:r>
              <a:rPr lang="en-US" dirty="0"/>
              <a:t>The Port Application interface as the overall system</a:t>
            </a:r>
          </a:p>
          <a:p>
            <a:r>
              <a:rPr lang="en-US" dirty="0"/>
              <a:t>REST related features and how do they interact with other services</a:t>
            </a:r>
          </a:p>
          <a:p>
            <a:r>
              <a:rPr lang="en-US" dirty="0"/>
              <a:t>DB connection and is healthy status check</a:t>
            </a:r>
          </a:p>
          <a:p>
            <a:r>
              <a:rPr lang="en-US" dirty="0"/>
              <a:t>Does the application build successfully and does not contain any broken code or packages</a:t>
            </a:r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Flow &amp; requirements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F09EAB0-D473-6E44-B818-28C7C6A73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57103"/>
              </p:ext>
            </p:extLst>
          </p:nvPr>
        </p:nvGraphicFramePr>
        <p:xfrm>
          <a:off x="1077913" y="2477729"/>
          <a:ext cx="9778254" cy="184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20399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Stores the application files and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Actions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CD script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7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Test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CD pipeline must pass to deploy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Production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Hosting that receives the build files (AWS, cPanel,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Deployment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custom script, or the ARM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6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F41AF6-F0D5-C64E-9AA9-68831B74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SamKirkland</a:t>
            </a:r>
            <a:br>
              <a:rPr lang="en-US"/>
            </a:br>
            <a:r>
              <a:rPr lang="en-US"/>
              <a:t>/ftp-deploy-action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04EAA-FC96-1548-9A05-CF57EFA3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082" y="1902628"/>
            <a:ext cx="5309118" cy="3052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06FD8E-A201-344D-A7C9-0C3941BAA77B}"/>
              </a:ext>
            </a:extLst>
          </p:cNvPr>
          <p:cNvSpPr txBox="1"/>
          <p:nvPr/>
        </p:nvSpPr>
        <p:spPr>
          <a:xfrm>
            <a:off x="2996816" y="6391844"/>
            <a:ext cx="56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https://github.com/SamKirkland/FTP-Deploy-Action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2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7809"/>
          </a:xfrm>
        </p:spPr>
        <p:txBody>
          <a:bodyPr anchor="t"/>
          <a:lstStyle/>
          <a:p>
            <a:r>
              <a:rPr lang="en-US" dirty="0"/>
              <a:t>Deployment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CDF-B880-5B44-89A9-09CFB6039678}"/>
              </a:ext>
            </a:extLst>
          </p:cNvPr>
          <p:cNvSpPr/>
          <p:nvPr/>
        </p:nvSpPr>
        <p:spPr>
          <a:xfrm>
            <a:off x="2122391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FB70-543E-4241-9D12-BEF0FBA9CFE5}"/>
              </a:ext>
            </a:extLst>
          </p:cNvPr>
          <p:cNvSpPr/>
          <p:nvPr/>
        </p:nvSpPr>
        <p:spPr>
          <a:xfrm>
            <a:off x="4016506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5890-A417-DF49-85C6-7B4CAE126934}"/>
              </a:ext>
            </a:extLst>
          </p:cNvPr>
          <p:cNvSpPr/>
          <p:nvPr/>
        </p:nvSpPr>
        <p:spPr>
          <a:xfrm>
            <a:off x="5910621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&amp;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0299E-3379-5644-9086-E2BFC3854061}"/>
              </a:ext>
            </a:extLst>
          </p:cNvPr>
          <p:cNvSpPr/>
          <p:nvPr/>
        </p:nvSpPr>
        <p:spPr>
          <a:xfrm>
            <a:off x="7798465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Deployment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93D10-0C82-A24D-AC44-0AB62A60CC66}"/>
              </a:ext>
            </a:extLst>
          </p:cNvPr>
          <p:cNvCxnSpPr>
            <a:cxnSpLocks/>
          </p:cNvCxnSpPr>
          <p:nvPr/>
        </p:nvCxnSpPr>
        <p:spPr>
          <a:xfrm>
            <a:off x="2960915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3C599-CE45-9840-8509-FEB5B7AB6882}"/>
              </a:ext>
            </a:extLst>
          </p:cNvPr>
          <p:cNvCxnSpPr>
            <a:cxnSpLocks/>
          </p:cNvCxnSpPr>
          <p:nvPr/>
        </p:nvCxnSpPr>
        <p:spPr>
          <a:xfrm>
            <a:off x="4855030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C34FBB-0B86-814E-AAA4-B8CB4D7F2D96}"/>
              </a:ext>
            </a:extLst>
          </p:cNvPr>
          <p:cNvCxnSpPr>
            <a:cxnSpLocks/>
          </p:cNvCxnSpPr>
          <p:nvPr/>
        </p:nvCxnSpPr>
        <p:spPr>
          <a:xfrm>
            <a:off x="6803573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C9C7A7-512C-B149-A68D-164F2F2628AA}"/>
              </a:ext>
            </a:extLst>
          </p:cNvPr>
          <p:cNvCxnSpPr>
            <a:cxnSpLocks/>
          </p:cNvCxnSpPr>
          <p:nvPr/>
        </p:nvCxnSpPr>
        <p:spPr>
          <a:xfrm>
            <a:off x="8625779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AB55F-B8E0-A941-973C-35C9AFF8D3D5}"/>
              </a:ext>
            </a:extLst>
          </p:cNvPr>
          <p:cNvSpPr/>
          <p:nvPr/>
        </p:nvSpPr>
        <p:spPr>
          <a:xfrm>
            <a:off x="6672944" y="2512996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24F6C-B685-1A4D-9F6D-77550620706A}"/>
              </a:ext>
            </a:extLst>
          </p:cNvPr>
          <p:cNvSpPr/>
          <p:nvPr/>
        </p:nvSpPr>
        <p:spPr>
          <a:xfrm>
            <a:off x="2830288" y="2219082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58CAAA-0399-1A43-AF31-84F415435E42}"/>
              </a:ext>
            </a:extLst>
          </p:cNvPr>
          <p:cNvSpPr/>
          <p:nvPr/>
        </p:nvSpPr>
        <p:spPr>
          <a:xfrm>
            <a:off x="4724401" y="2322497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45029B-994D-C54B-81B3-77A2F39587BB}"/>
              </a:ext>
            </a:extLst>
          </p:cNvPr>
          <p:cNvCxnSpPr/>
          <p:nvPr/>
        </p:nvCxnSpPr>
        <p:spPr>
          <a:xfrm>
            <a:off x="3167423" y="2431353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687437-73BB-5D4A-9934-F899DBDEF61D}"/>
              </a:ext>
            </a:extLst>
          </p:cNvPr>
          <p:cNvCxnSpPr/>
          <p:nvPr/>
        </p:nvCxnSpPr>
        <p:spPr>
          <a:xfrm>
            <a:off x="5083308" y="2600082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B9A343-135A-C54F-92E8-7476D16CAADA}"/>
              </a:ext>
            </a:extLst>
          </p:cNvPr>
          <p:cNvCxnSpPr>
            <a:cxnSpLocks/>
          </p:cNvCxnSpPr>
          <p:nvPr/>
        </p:nvCxnSpPr>
        <p:spPr>
          <a:xfrm flipH="1">
            <a:off x="3091544" y="2937539"/>
            <a:ext cx="347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C53E1-8E6B-6145-BB5E-E6023ACE38E3}"/>
              </a:ext>
            </a:extLst>
          </p:cNvPr>
          <p:cNvSpPr/>
          <p:nvPr/>
        </p:nvSpPr>
        <p:spPr>
          <a:xfrm>
            <a:off x="2830286" y="3298325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7A3577-7EFC-C548-9ABD-FA0AAB087803}"/>
              </a:ext>
            </a:extLst>
          </p:cNvPr>
          <p:cNvSpPr/>
          <p:nvPr/>
        </p:nvSpPr>
        <p:spPr>
          <a:xfrm>
            <a:off x="4724401" y="3395265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44DCC3-DE24-D547-8779-37E6CF6EAF21}"/>
              </a:ext>
            </a:extLst>
          </p:cNvPr>
          <p:cNvSpPr/>
          <p:nvPr/>
        </p:nvSpPr>
        <p:spPr>
          <a:xfrm>
            <a:off x="6670643" y="3428803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AF0C9-FA76-E247-BF36-43999C1274CD}"/>
              </a:ext>
            </a:extLst>
          </p:cNvPr>
          <p:cNvCxnSpPr/>
          <p:nvPr/>
        </p:nvCxnSpPr>
        <p:spPr>
          <a:xfrm>
            <a:off x="3167423" y="351253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440D26-A373-5E4F-9A30-6F872188687E}"/>
              </a:ext>
            </a:extLst>
          </p:cNvPr>
          <p:cNvCxnSpPr/>
          <p:nvPr/>
        </p:nvCxnSpPr>
        <p:spPr>
          <a:xfrm>
            <a:off x="5083308" y="3579663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5E89A2-7340-9945-97F3-C0DA0ECA36F8}"/>
              </a:ext>
            </a:extLst>
          </p:cNvPr>
          <p:cNvCxnSpPr/>
          <p:nvPr/>
        </p:nvCxnSpPr>
        <p:spPr>
          <a:xfrm>
            <a:off x="7000522" y="368917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C08BA7-7A32-534D-B065-B9866DB7CAC5}"/>
              </a:ext>
            </a:extLst>
          </p:cNvPr>
          <p:cNvCxnSpPr>
            <a:cxnSpLocks/>
          </p:cNvCxnSpPr>
          <p:nvPr/>
        </p:nvCxnSpPr>
        <p:spPr>
          <a:xfrm flipH="1">
            <a:off x="3167423" y="4078987"/>
            <a:ext cx="529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1C34CEE-0FDB-4348-9DBD-440DFA42991F}"/>
              </a:ext>
            </a:extLst>
          </p:cNvPr>
          <p:cNvSpPr/>
          <p:nvPr/>
        </p:nvSpPr>
        <p:spPr>
          <a:xfrm>
            <a:off x="2830286" y="443043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86AFDB-386F-1541-A665-F25F52267567}"/>
              </a:ext>
            </a:extLst>
          </p:cNvPr>
          <p:cNvSpPr/>
          <p:nvPr/>
        </p:nvSpPr>
        <p:spPr>
          <a:xfrm>
            <a:off x="4724401" y="462897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95646-2DD8-B542-A258-AFB086603037}"/>
              </a:ext>
            </a:extLst>
          </p:cNvPr>
          <p:cNvSpPr/>
          <p:nvPr/>
        </p:nvSpPr>
        <p:spPr>
          <a:xfrm>
            <a:off x="6670643" y="4807660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25F50D-4727-F647-95B7-77F0A4207924}"/>
              </a:ext>
            </a:extLst>
          </p:cNvPr>
          <p:cNvSpPr/>
          <p:nvPr/>
        </p:nvSpPr>
        <p:spPr>
          <a:xfrm>
            <a:off x="8556422" y="4892367"/>
            <a:ext cx="261258" cy="5916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E4456B-2D89-1D4B-8A10-0164A916D4DF}"/>
              </a:ext>
            </a:extLst>
          </p:cNvPr>
          <p:cNvCxnSpPr/>
          <p:nvPr/>
        </p:nvCxnSpPr>
        <p:spPr>
          <a:xfrm>
            <a:off x="3167423" y="467381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04B70-1401-8348-807D-FB2B0707BC16}"/>
              </a:ext>
            </a:extLst>
          </p:cNvPr>
          <p:cNvCxnSpPr/>
          <p:nvPr/>
        </p:nvCxnSpPr>
        <p:spPr>
          <a:xfrm>
            <a:off x="5083308" y="484253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FF3C37-8680-D843-BD13-52676AAE1BDE}"/>
              </a:ext>
            </a:extLst>
          </p:cNvPr>
          <p:cNvCxnSpPr/>
          <p:nvPr/>
        </p:nvCxnSpPr>
        <p:spPr>
          <a:xfrm>
            <a:off x="7000522" y="5053522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18244D-97A9-D44B-A125-4807789FE420}"/>
              </a:ext>
            </a:extLst>
          </p:cNvPr>
          <p:cNvCxnSpPr>
            <a:cxnSpLocks/>
          </p:cNvCxnSpPr>
          <p:nvPr/>
        </p:nvCxnSpPr>
        <p:spPr>
          <a:xfrm flipH="1" flipV="1">
            <a:off x="3167424" y="6132159"/>
            <a:ext cx="5313552" cy="1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38AB0ED-6DB9-034F-9011-79347C933744}"/>
              </a:ext>
            </a:extLst>
          </p:cNvPr>
          <p:cNvSpPr txBox="1"/>
          <p:nvPr/>
        </p:nvSpPr>
        <p:spPr>
          <a:xfrm>
            <a:off x="3472543" y="216257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E4CCF3-3A84-F34E-BDC3-B9520EEF1C36}"/>
              </a:ext>
            </a:extLst>
          </p:cNvPr>
          <p:cNvSpPr txBox="1"/>
          <p:nvPr/>
        </p:nvSpPr>
        <p:spPr>
          <a:xfrm>
            <a:off x="5421085" y="23390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FE9B0-FDCE-3B48-8C4C-B4B35B645D7D}"/>
              </a:ext>
            </a:extLst>
          </p:cNvPr>
          <p:cNvSpPr txBox="1"/>
          <p:nvPr/>
        </p:nvSpPr>
        <p:spPr>
          <a:xfrm>
            <a:off x="7390254" y="3372096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B6FA39-6F5C-2447-BCCD-6A622133D212}"/>
              </a:ext>
            </a:extLst>
          </p:cNvPr>
          <p:cNvSpPr txBox="1"/>
          <p:nvPr/>
        </p:nvSpPr>
        <p:spPr>
          <a:xfrm>
            <a:off x="4778830" y="2948850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3ACB78-8078-334D-AA8A-91556C81D64B}"/>
              </a:ext>
            </a:extLst>
          </p:cNvPr>
          <p:cNvSpPr txBox="1"/>
          <p:nvPr/>
        </p:nvSpPr>
        <p:spPr>
          <a:xfrm>
            <a:off x="4778830" y="4104648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A4BAB8-7879-4C49-A9D5-FCE18A8B35C0}"/>
              </a:ext>
            </a:extLst>
          </p:cNvPr>
          <p:cNvSpPr txBox="1"/>
          <p:nvPr/>
        </p:nvSpPr>
        <p:spPr>
          <a:xfrm>
            <a:off x="5269621" y="6198740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EFCBEB-BED3-5843-BD77-5B55C2261ADA}"/>
              </a:ext>
            </a:extLst>
          </p:cNvPr>
          <p:cNvSpPr txBox="1"/>
          <p:nvPr/>
        </p:nvSpPr>
        <p:spPr>
          <a:xfrm>
            <a:off x="3493746" y="3230063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10BF60-1E6A-E745-B107-6F2884BB62B9}"/>
              </a:ext>
            </a:extLst>
          </p:cNvPr>
          <p:cNvSpPr txBox="1"/>
          <p:nvPr/>
        </p:nvSpPr>
        <p:spPr>
          <a:xfrm>
            <a:off x="3501920" y="4393525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5C9E3-55ED-714A-B1ED-64834DC18858}"/>
              </a:ext>
            </a:extLst>
          </p:cNvPr>
          <p:cNvSpPr txBox="1"/>
          <p:nvPr/>
        </p:nvSpPr>
        <p:spPr>
          <a:xfrm>
            <a:off x="5421085" y="32534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3DE575-4F09-F146-AB7F-B6F396B24875}"/>
              </a:ext>
            </a:extLst>
          </p:cNvPr>
          <p:cNvSpPr txBox="1"/>
          <p:nvPr/>
        </p:nvSpPr>
        <p:spPr>
          <a:xfrm>
            <a:off x="5421085" y="45488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81A6AD-5893-4944-A3BB-86827CCE0E6C}"/>
              </a:ext>
            </a:extLst>
          </p:cNvPr>
          <p:cNvSpPr txBox="1"/>
          <p:nvPr/>
        </p:nvSpPr>
        <p:spPr>
          <a:xfrm>
            <a:off x="7390254" y="4765467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Approval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C50492-33BE-1043-AA0A-D7AC0FE01DBD}"/>
              </a:ext>
            </a:extLst>
          </p:cNvPr>
          <p:cNvSpPr/>
          <p:nvPr/>
        </p:nvSpPr>
        <p:spPr>
          <a:xfrm>
            <a:off x="8549597" y="3579663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24F6B5-CB22-834D-8AD9-634A539721DF}"/>
              </a:ext>
            </a:extLst>
          </p:cNvPr>
          <p:cNvSpPr txBox="1"/>
          <p:nvPr/>
        </p:nvSpPr>
        <p:spPr>
          <a:xfrm>
            <a:off x="3378275" y="2444862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Req. (rel., push)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AACD26-C30E-D647-8AEE-48CB1022C9D9}"/>
              </a:ext>
            </a:extLst>
          </p:cNvPr>
          <p:cNvSpPr txBox="1"/>
          <p:nvPr/>
        </p:nvSpPr>
        <p:spPr>
          <a:xfrm>
            <a:off x="5340184" y="3587599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Step-based 1.. 2..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4D05F6-22B6-EC4F-B7DF-45C1EC2B4CAC}"/>
              </a:ext>
            </a:extLst>
          </p:cNvPr>
          <p:cNvSpPr txBox="1"/>
          <p:nvPr/>
        </p:nvSpPr>
        <p:spPr>
          <a:xfrm>
            <a:off x="7484271" y="5072778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Sync files</a:t>
            </a:r>
          </a:p>
        </p:txBody>
      </p:sp>
    </p:spTree>
    <p:extLst>
      <p:ext uri="{BB962C8B-B14F-4D97-AF65-F5344CB8AC3E}">
        <p14:creationId xmlns:p14="http://schemas.microsoft.com/office/powerpoint/2010/main" val="206876532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496</Words>
  <Application>Microsoft Macintosh PowerPoint</Application>
  <PresentationFormat>Widescreen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BlocksVTI</vt:lpstr>
      <vt:lpstr>Sprint 2. Skeleton Mock Implementation</vt:lpstr>
      <vt:lpstr>Project plan</vt:lpstr>
      <vt:lpstr>Feature description</vt:lpstr>
      <vt:lpstr>Technology evaluation</vt:lpstr>
      <vt:lpstr>Technology evaluation</vt:lpstr>
      <vt:lpstr>Test plan (abstract)</vt:lpstr>
      <vt:lpstr>Deployment Flow &amp; requirements</vt:lpstr>
      <vt:lpstr>SamKirkland /ftp-deploy-action</vt:lpstr>
      <vt:lpstr>Deployment requirements</vt:lpstr>
      <vt:lpstr>Deployment Flow &amp; requirements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Aleksandrs Bogackins</cp:lastModifiedBy>
  <cp:revision>84</cp:revision>
  <dcterms:created xsi:type="dcterms:W3CDTF">2021-10-13T13:46:27Z</dcterms:created>
  <dcterms:modified xsi:type="dcterms:W3CDTF">2021-11-08T18:12:03Z</dcterms:modified>
</cp:coreProperties>
</file>