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56" r:id="rId2"/>
    <p:sldId id="265" r:id="rId3"/>
    <p:sldId id="267" r:id="rId4"/>
    <p:sldId id="271" r:id="rId5"/>
    <p:sldId id="272" r:id="rId6"/>
    <p:sldId id="261" r:id="rId7"/>
    <p:sldId id="273" r:id="rId8"/>
    <p:sldId id="266" r:id="rId9"/>
    <p:sldId id="274" r:id="rId10"/>
    <p:sldId id="26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/>
    <p:restoredTop sz="94648"/>
  </p:normalViewPr>
  <p:slideViewPr>
    <p:cSldViewPr snapToGrid="0" snapToObjects="1">
      <p:cViewPr>
        <p:scale>
          <a:sx n="82" d="100"/>
          <a:sy n="82" d="100"/>
        </p:scale>
        <p:origin x="66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9B12-85DE-474F-82A6-F2BBEFB2572A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5FC-C6E5-41A9-8D74-144FA0CB3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7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70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9E5FC-C6E5-41A9-8D74-144FA0CB37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1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56643" cy="3162300"/>
          </a:xfrm>
        </p:spPr>
        <p:txBody>
          <a:bodyPr>
            <a:normAutofit/>
          </a:bodyPr>
          <a:lstStyle/>
          <a:p>
            <a:r>
              <a:rPr lang="en-US" dirty="0"/>
              <a:t>Sprint 3. Minimal Viable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Application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0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7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1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5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description of the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description of the system 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AF09EAB0-D473-6E44-B818-28C7C6A73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998743"/>
              </p:ext>
            </p:extLst>
          </p:nvPr>
        </p:nvGraphicFramePr>
        <p:xfrm>
          <a:off x="1077913" y="2477729"/>
          <a:ext cx="9778254" cy="184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28032">
                  <a:extLst>
                    <a:ext uri="{9D8B030D-6E8A-4147-A177-3AD203B41FA5}">
                      <a16:colId xmlns:a16="http://schemas.microsoft.com/office/drawing/2014/main" val="2942096635"/>
                    </a:ext>
                  </a:extLst>
                </a:gridCol>
                <a:gridCol w="7050222">
                  <a:extLst>
                    <a:ext uri="{9D8B030D-6E8A-4147-A177-3AD203B41FA5}">
                      <a16:colId xmlns:a16="http://schemas.microsoft.com/office/drawing/2014/main" val="2381315393"/>
                    </a:ext>
                  </a:extLst>
                </a:gridCol>
              </a:tblGrid>
              <a:tr h="320399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7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6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4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testing your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357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testing your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13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overall system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D34B-D9BE-4972-B3AE-17D66BE5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overall system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D34B-D9BE-4972-B3AE-17D66BE5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17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completed and features not completed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CFB37-3CFC-4843-8EE0-F18EB9A2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6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completed and features not completed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17E716E-BEA6-431F-9CAC-5A1EDAD9A8EA}"/>
              </a:ext>
            </a:extLst>
          </p:cNvPr>
          <p:cNvSpPr/>
          <p:nvPr/>
        </p:nvSpPr>
        <p:spPr>
          <a:xfrm>
            <a:off x="8663473" y="2076061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CFB37-3CFC-4843-8EE0-F18EB9A2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66997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76</Words>
  <Application>Microsoft Office PowerPoint</Application>
  <PresentationFormat>Widescreen</PresentationFormat>
  <Paragraphs>19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BlocksVTI</vt:lpstr>
      <vt:lpstr>Sprint 3. Minimal Viable Product</vt:lpstr>
      <vt:lpstr>Overall description of the system </vt:lpstr>
      <vt:lpstr>Overall description of the system </vt:lpstr>
      <vt:lpstr>Demo of testing your component</vt:lpstr>
      <vt:lpstr>Demo of testing your component</vt:lpstr>
      <vt:lpstr>Demo of overall system</vt:lpstr>
      <vt:lpstr>Demo of overall system</vt:lpstr>
      <vt:lpstr>Features completed and features not completed </vt:lpstr>
      <vt:lpstr>Features completed and features not completed </vt:lpstr>
      <vt:lpstr>Your learnings</vt:lpstr>
      <vt:lpstr>Your learnings</vt:lpstr>
      <vt:lpstr>Your learnings</vt:lpstr>
      <vt:lpstr>Your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James Richardson</cp:lastModifiedBy>
  <cp:revision>93</cp:revision>
  <dcterms:created xsi:type="dcterms:W3CDTF">2021-10-13T13:46:27Z</dcterms:created>
  <dcterms:modified xsi:type="dcterms:W3CDTF">2021-11-16T10:35:49Z</dcterms:modified>
</cp:coreProperties>
</file>