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8"/>
  </p:notesMasterIdLst>
  <p:sldIdLst>
    <p:sldId id="256" r:id="rId2"/>
    <p:sldId id="265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744399"/>
              </p:ext>
            </p:extLst>
          </p:nvPr>
        </p:nvGraphicFramePr>
        <p:xfrm>
          <a:off x="1077913" y="2427288"/>
          <a:ext cx="9778254" cy="3672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1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Spring Boot,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4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599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152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Test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James Richardson</cp:lastModifiedBy>
  <cp:revision>41</cp:revision>
  <dcterms:created xsi:type="dcterms:W3CDTF">2021-10-13T13:46:27Z</dcterms:created>
  <dcterms:modified xsi:type="dcterms:W3CDTF">2021-10-25T21:23:58Z</dcterms:modified>
</cp:coreProperties>
</file>