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2" r:id="rId6"/>
    <p:sldId id="313" r:id="rId7"/>
    <p:sldId id="314" r:id="rId8"/>
    <p:sldId id="316" r:id="rId9"/>
    <p:sldId id="315" r:id="rId10"/>
    <p:sldId id="317" r:id="rId11"/>
    <p:sldId id="318" r:id="rId12"/>
    <p:sldId id="319" r:id="rId13"/>
    <p:sldId id="320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23:35:0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0 756 24575,'22'-75'0,"-16"57"0,1-1 0,1 1 0,1 0 0,0 0 0,1 1 0,1 0 0,1 1 0,21-24 0,31-45 0,-52 67 0,1 0 0,1 1 0,0 1 0,1 0 0,1 1 0,28-21 0,-3 9 0,79-41 0,81-25 0,-192 88 0,17-13 0,-29 12 0,-20 3 0,-163 4 0,172-6 0,21-4 0,23-3 0,24-1 0,26-5 0,-74 17 0,0 0 0,0 0 0,0 1 0,-1 0 0,1 0 0,0 1 0,0 0 0,0 0 0,-1 0 0,9 3 0,-13-4 0,0 1 0,0-1 0,-1 1 0,1-1 0,0 1 0,0 0 0,-1-1 0,1 1 0,0 0 0,-1-1 0,1 1 0,-1 0 0,1 0 0,-1 0 0,1 0 0,-1-1 0,0 1 0,1 0 0,-1 0 0,0 0 0,0 0 0,0 0 0,1 0 0,-1 0 0,0 0 0,-1 1 0,-8 33 0,-26 24 0,-29 33-1365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23:36:4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819 884 24575,'-23'-87'0,"16"64"0,-1 2 0,0-1 0,-2 1 0,0 1 0,-1 0 0,-1 0 0,-1 1 0,-24-27 0,-33-54 0,57 79 0,-2 0 0,0 2 0,0 0 0,-2 0 0,0 2 0,-32-25 0,4 9 0,-87-46 0,-88-30 0,210 104 0,-19-16 0,33 14 0,21 3 0,179 5 0,-188-7 0,-24-4 0,-25-4 0,-26-1 0,-30-7 0,83 21 0,0 0 0,-1 0 0,1 1 0,-1 0 0,1 0 0,0 1 0,-1 0 0,1 0 0,0 0 0,-10 4 0,16-4 0,-1-1 0,0 1 0,0 0 0,0-1 0,0 1 0,0 0 0,1-1 0,-1 1 0,0 0 0,1 0 0,-1 0 0,1 0 0,-1 0 0,0 0 0,1 0 0,0 0 0,-1 0 0,1 0 0,0 0 0,-1 0 0,1 0 0,0 0 0,0 0 0,0 0 0,0 0 0,0 2 0,10 38 0,29 27 0,31 40-1365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07-Feb-22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07-Feb-22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07-Feb-22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07-Feb-22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07-Feb-22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07-Feb-22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07-Feb-22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07-Feb-22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07-Feb-22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sr-Latn-RS" sz="8000" dirty="0"/>
              <a:t>Fizička simulacija igrice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sr-Latn-R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 27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/2020</a:t>
            </a:r>
            <a: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sr-Latn-R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Nemanja Dutina</a:t>
            </a:r>
            <a:br>
              <a:rPr lang="sr-Latn-R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 18/2020 -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Milica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Sladakovi</a:t>
            </a:r>
            <a: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ć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7EA3-30AE-4AED-A2D8-D7B7486B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Zaklju</a:t>
            </a:r>
            <a:r>
              <a:rPr lang="sr-Latn-RS" dirty="0"/>
              <a:t>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8F5B-B1D1-4698-93B6-EB1AAC69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5203-4CCA-4D1F-8FF8-7578888E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517D-2FA7-4EF1-B93A-433858F8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 čemu je riječ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9EC93-7363-450C-96D9-26BB262C2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6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D2DC-8C59-48C9-95CE-FEEE4715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sr-Latn-RS" dirty="0"/>
              <a:t>Osnova – igrica Leo</a:t>
            </a:r>
            <a:r>
              <a:rPr lang="en-US" dirty="0"/>
              <a:t>’s fortune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F182-A043-45C6-A596-AC811A9D1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dirty="0" err="1"/>
              <a:t>Popularna</a:t>
            </a:r>
            <a:r>
              <a:rPr lang="en-US" dirty="0"/>
              <a:t> </a:t>
            </a:r>
            <a:r>
              <a:rPr lang="en-US" dirty="0" err="1"/>
              <a:t>igrica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IOS </a:t>
            </a:r>
            <a:r>
              <a:rPr lang="en-US" dirty="0" err="1"/>
              <a:t>platformama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dirty="0" err="1"/>
              <a:t>Stvorenje</a:t>
            </a:r>
            <a:r>
              <a:rPr lang="en-US" dirty="0"/>
              <a:t> Leo, </a:t>
            </a:r>
            <a:r>
              <a:rPr lang="en-US" dirty="0" err="1"/>
              <a:t>krećući</a:t>
            </a:r>
            <a:r>
              <a:rPr lang="en-US" dirty="0"/>
              <a:t> se po </a:t>
            </a:r>
            <a:r>
              <a:rPr lang="en-US" dirty="0" err="1"/>
              <a:t>podlozi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raznim</a:t>
            </a:r>
            <a:r>
              <a:rPr lang="en-US" dirty="0"/>
              <a:t> </a:t>
            </a:r>
            <a:r>
              <a:rPr lang="en-US" dirty="0" err="1"/>
              <a:t>preprekama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logičkih</a:t>
            </a:r>
            <a:r>
              <a:rPr lang="en-US" dirty="0"/>
              <a:t> </a:t>
            </a:r>
            <a:r>
              <a:rPr lang="en-US" dirty="0" err="1"/>
              <a:t>zagonetki</a:t>
            </a:r>
            <a:r>
              <a:rPr lang="en-US" dirty="0"/>
              <a:t> </a:t>
            </a:r>
            <a:r>
              <a:rPr lang="en-US" dirty="0" err="1"/>
              <a:t>čijim</a:t>
            </a:r>
            <a:r>
              <a:rPr lang="en-US" dirty="0"/>
              <a:t> </a:t>
            </a:r>
            <a:r>
              <a:rPr lang="en-US" dirty="0" err="1"/>
              <a:t>rješavanjem</a:t>
            </a:r>
            <a:r>
              <a:rPr lang="en-US" dirty="0"/>
              <a:t> </a:t>
            </a:r>
            <a:r>
              <a:rPr lang="en-US" dirty="0" err="1"/>
              <a:t>nastavlja</a:t>
            </a:r>
            <a:r>
              <a:rPr lang="en-US" dirty="0"/>
              <a:t> </a:t>
            </a:r>
            <a:r>
              <a:rPr lang="en-US" dirty="0" err="1"/>
              <a:t>kretanje</a:t>
            </a:r>
            <a:r>
              <a:rPr lang="en-US" dirty="0"/>
              <a:t> do </a:t>
            </a:r>
            <a:r>
              <a:rPr lang="en-US" dirty="0" err="1"/>
              <a:t>krajnjeg</a:t>
            </a:r>
            <a:r>
              <a:rPr lang="en-US" dirty="0"/>
              <a:t> </a:t>
            </a:r>
            <a:r>
              <a:rPr lang="en-US" dirty="0" err="1"/>
              <a:t>cilja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b="1" dirty="0"/>
              <a:t>Mi se </a:t>
            </a:r>
            <a:r>
              <a:rPr lang="en-US" b="1" dirty="0" err="1"/>
              <a:t>nismo</a:t>
            </a:r>
            <a:r>
              <a:rPr lang="en-US" b="1" dirty="0"/>
              <a:t> </a:t>
            </a:r>
            <a:r>
              <a:rPr lang="en-US" b="1" dirty="0" err="1"/>
              <a:t>bavili</a:t>
            </a:r>
            <a:r>
              <a:rPr lang="en-US" b="1" dirty="0"/>
              <a:t> </a:t>
            </a:r>
            <a:r>
              <a:rPr lang="en-US" b="1" dirty="0" err="1"/>
              <a:t>logikom</a:t>
            </a:r>
            <a:r>
              <a:rPr lang="en-US" b="1" dirty="0"/>
              <a:t>, </a:t>
            </a:r>
            <a:r>
              <a:rPr lang="en-US" b="1" dirty="0" err="1"/>
              <a:t>ve</a:t>
            </a:r>
            <a:r>
              <a:rPr lang="sr-Latn-RS" b="1" dirty="0"/>
              <a:t>ć fizikom ove igrice.</a:t>
            </a:r>
            <a:endParaRPr lang="sr-Latn-R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dirty="0"/>
              <a:t>    Modelovali smo ravan teren sa poligonskim preprekama i dvije vrste metaka.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0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FD45-125F-447B-93E4-D47C513E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Pravila igre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A129-5CD6-4583-AC1A-BCE2C40D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dirty="0" err="1"/>
              <a:t>Stvorenje</a:t>
            </a:r>
            <a:r>
              <a:rPr lang="en-US" dirty="0"/>
              <a:t> Leo, </a:t>
            </a:r>
            <a:r>
              <a:rPr lang="en-US" dirty="0" err="1"/>
              <a:t>krećući</a:t>
            </a:r>
            <a:r>
              <a:rPr lang="en-US" dirty="0"/>
              <a:t> se po </a:t>
            </a:r>
            <a:r>
              <a:rPr lang="en-US" dirty="0" err="1"/>
              <a:t>podlozi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raznim</a:t>
            </a:r>
            <a:r>
              <a:rPr lang="en-US" dirty="0"/>
              <a:t> </a:t>
            </a:r>
            <a:r>
              <a:rPr lang="en-US" dirty="0" err="1"/>
              <a:t>preprekama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logičkih</a:t>
            </a:r>
            <a:r>
              <a:rPr lang="en-US" dirty="0"/>
              <a:t> </a:t>
            </a:r>
            <a:r>
              <a:rPr lang="en-US" dirty="0" err="1"/>
              <a:t>zagonetki</a:t>
            </a:r>
            <a:r>
              <a:rPr lang="en-US" dirty="0"/>
              <a:t> </a:t>
            </a:r>
            <a:r>
              <a:rPr lang="en-US" dirty="0" err="1"/>
              <a:t>čijim</a:t>
            </a:r>
            <a:r>
              <a:rPr lang="en-US" dirty="0"/>
              <a:t> </a:t>
            </a:r>
            <a:r>
              <a:rPr lang="en-US" dirty="0" err="1"/>
              <a:t>rješavanjem</a:t>
            </a:r>
            <a:r>
              <a:rPr lang="en-US" dirty="0"/>
              <a:t> </a:t>
            </a:r>
            <a:r>
              <a:rPr lang="en-US" dirty="0" err="1"/>
              <a:t>nastavlja</a:t>
            </a:r>
            <a:r>
              <a:rPr lang="en-US" dirty="0"/>
              <a:t> </a:t>
            </a:r>
            <a:r>
              <a:rPr lang="en-US" dirty="0" err="1"/>
              <a:t>kretanje</a:t>
            </a:r>
            <a:r>
              <a:rPr lang="en-US" dirty="0"/>
              <a:t> do </a:t>
            </a:r>
            <a:r>
              <a:rPr lang="en-US" dirty="0" err="1"/>
              <a:t>krajnjeg</a:t>
            </a:r>
            <a:r>
              <a:rPr lang="en-US" dirty="0"/>
              <a:t> </a:t>
            </a:r>
            <a:r>
              <a:rPr lang="en-US" dirty="0" err="1"/>
              <a:t>cilja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b="1" dirty="0"/>
              <a:t>Mi se </a:t>
            </a:r>
            <a:r>
              <a:rPr lang="en-US" b="1" dirty="0" err="1"/>
              <a:t>nismo</a:t>
            </a:r>
            <a:r>
              <a:rPr lang="en-US" b="1" dirty="0"/>
              <a:t> </a:t>
            </a:r>
            <a:r>
              <a:rPr lang="en-US" b="1" dirty="0" err="1"/>
              <a:t>bavili</a:t>
            </a:r>
            <a:r>
              <a:rPr lang="en-US" b="1" dirty="0"/>
              <a:t> </a:t>
            </a:r>
            <a:r>
              <a:rPr lang="en-US" b="1" dirty="0" err="1"/>
              <a:t>logikom</a:t>
            </a:r>
            <a:r>
              <a:rPr lang="en-US" b="1" dirty="0"/>
              <a:t>, </a:t>
            </a:r>
            <a:r>
              <a:rPr lang="en-US" b="1" dirty="0" err="1"/>
              <a:t>ve</a:t>
            </a:r>
            <a:r>
              <a:rPr lang="sr-Latn-RS" b="1" dirty="0"/>
              <a:t>ć fizikom ove igrice.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   </a:t>
            </a:r>
            <a:r>
              <a:rPr lang="en-US" dirty="0"/>
              <a:t>Leo je </a:t>
            </a:r>
            <a:r>
              <a:rPr lang="en-US" dirty="0" err="1"/>
              <a:t>predstavljen</a:t>
            </a:r>
            <a:r>
              <a:rPr lang="en-US" dirty="0"/>
              <a:t> </a:t>
            </a:r>
            <a:r>
              <a:rPr lang="en-US" dirty="0" err="1"/>
              <a:t>lopticom</a:t>
            </a:r>
            <a:r>
              <a:rPr lang="en-US" dirty="0"/>
              <a:t>.</a:t>
            </a:r>
            <a:endParaRPr lang="sr-Latn-R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dirty="0"/>
              <a:t>    Modelovali smo ravan teren sa poligonskim preprekama i dvije vrste metaka.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dirty="0" err="1"/>
              <a:t>Kretanje</a:t>
            </a:r>
            <a:r>
              <a:rPr lang="en-US" dirty="0"/>
              <a:t> </a:t>
            </a:r>
            <a:r>
              <a:rPr lang="en-US" dirty="0" err="1"/>
              <a:t>kuglice</a:t>
            </a:r>
            <a:r>
              <a:rPr lang="en-US" dirty="0"/>
              <a:t> </a:t>
            </a:r>
            <a:r>
              <a:rPr lang="en-US" dirty="0" err="1"/>
              <a:t>kontroli</a:t>
            </a:r>
            <a:r>
              <a:rPr lang="sr-Latn-RS" dirty="0"/>
              <a:t>še korisnik, tako što ubrzava (</a:t>
            </a:r>
            <a:r>
              <a:rPr lang="en-US" dirty="0"/>
              <a:t>→</a:t>
            </a:r>
            <a:r>
              <a:rPr lang="sr-Latn-RS" dirty="0"/>
              <a:t>), usporava (</a:t>
            </a:r>
            <a:r>
              <a:rPr lang="en-US" dirty="0"/>
              <a:t>←</a:t>
            </a:r>
            <a:r>
              <a:rPr lang="sr-Latn-RS" dirty="0"/>
              <a:t>) i skače (</a:t>
            </a:r>
            <a:r>
              <a:rPr lang="en-US" dirty="0"/>
              <a:t>↑</a:t>
            </a:r>
            <a:r>
              <a:rPr lang="sr-Latn-RS" dirty="0"/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dirty="0"/>
              <a:t>    Loptica se kreće po Njutnovim zakonima kretanja.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4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27A1-F451-4493-BB01-06C567B4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Elementi implementacije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3001-047B-4592-B6D2-7EC2D924C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r-Latn-RS" dirty="0"/>
              <a:t>   Fizičke veličine i sva kretanja - Milica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sr-Latn-RS" dirty="0"/>
              <a:t>Kolizije i rezultati kontakata - Nemanja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D2DB-3F79-4F00-8A19-CCA9CB1C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Fizika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7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8F5B-B1D1-4698-93B6-EB1AAC69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Njutnovi</a:t>
            </a:r>
            <a:r>
              <a:rPr lang="en-US" dirty="0"/>
              <a:t> </a:t>
            </a:r>
            <a:r>
              <a:rPr lang="en-US" dirty="0" err="1"/>
              <a:t>zakoni</a:t>
            </a:r>
            <a:r>
              <a:rPr lang="en-US" dirty="0"/>
              <a:t> </a:t>
            </a:r>
            <a:r>
              <a:rPr lang="en-US" dirty="0" err="1"/>
              <a:t>kretanja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E99BE8-BB40-4BF5-B566-34DB9B54F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08200"/>
            <a:ext cx="10058400" cy="376078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r-Latn-RS" dirty="0"/>
              <a:t>   </a:t>
            </a:r>
            <a:r>
              <a:rPr lang="en-US" dirty="0" err="1"/>
              <a:t>Kretanje</a:t>
            </a:r>
            <a:r>
              <a:rPr lang="en-US" dirty="0"/>
              <a:t> po </a:t>
            </a:r>
            <a:r>
              <a:rPr lang="en-US" dirty="0" err="1"/>
              <a:t>podlozi</a:t>
            </a:r>
            <a:r>
              <a:rPr lang="sr-Latn-RS" dirty="0"/>
              <a:t> – sila koju zadaje korisnik, sila trenja, sila otpora vazduha, inercija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sr-Latn-RS" dirty="0"/>
              <a:t>Kretanje u vazduhu – gravitaciona sila, sila otpora vazduha</a:t>
            </a:r>
            <a:endParaRPr lang="en-US" dirty="0"/>
          </a:p>
          <a:p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F280BA-019C-4D1E-9DB5-1AE826F1E532}"/>
              </a:ext>
            </a:extLst>
          </p:cNvPr>
          <p:cNvGrpSpPr/>
          <p:nvPr/>
        </p:nvGrpSpPr>
        <p:grpSpPr>
          <a:xfrm>
            <a:off x="1418482" y="3429000"/>
            <a:ext cx="2594066" cy="2315896"/>
            <a:chOff x="1511403" y="3739671"/>
            <a:chExt cx="1716833" cy="15488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FD3F2F-39D5-47EA-80B1-B6A7476F9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336" t="14583" r="18161" b="13155"/>
            <a:stretch/>
          </p:blipFill>
          <p:spPr>
            <a:xfrm>
              <a:off x="1511403" y="3739671"/>
              <a:ext cx="1716833" cy="1548881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B4383DA-26FC-4952-83AA-6DD0F248BB7D}"/>
                </a:ext>
              </a:extLst>
            </p:cNvPr>
            <p:cNvCxnSpPr>
              <a:cxnSpLocks/>
            </p:cNvCxnSpPr>
            <p:nvPr/>
          </p:nvCxnSpPr>
          <p:spPr>
            <a:xfrm>
              <a:off x="2381250" y="4716780"/>
              <a:ext cx="50292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93E2E39-1A92-49EC-A8C5-C2712A8EFF89}"/>
                </a:ext>
              </a:extLst>
            </p:cNvPr>
            <p:cNvCxnSpPr>
              <a:cxnSpLocks/>
            </p:cNvCxnSpPr>
            <p:nvPr/>
          </p:nvCxnSpPr>
          <p:spPr>
            <a:xfrm>
              <a:off x="2379345" y="4491990"/>
              <a:ext cx="66294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3DBF7CE-3844-406B-B086-9BAEADFE3478}"/>
                    </a:ext>
                  </a:extLst>
                </p14:cNvPr>
                <p14:cNvContentPartPr/>
                <p14:nvPr/>
              </p14:nvContentPartPr>
              <p14:xfrm>
                <a:off x="2034375" y="4147980"/>
                <a:ext cx="177840" cy="182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3DBF7CE-3844-406B-B086-9BAEADFE34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8415" y="4141952"/>
                  <a:ext cx="189521" cy="19433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173EED5-5F80-4E12-8531-10216EE019DE}"/>
                </a:ext>
              </a:extLst>
            </p:cNvPr>
            <p:cNvCxnSpPr/>
            <p:nvPr/>
          </p:nvCxnSpPr>
          <p:spPr>
            <a:xfrm flipH="1">
              <a:off x="2006600" y="4491990"/>
              <a:ext cx="372745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908152D-A866-4CAB-BA87-E07116AB3571}"/>
                </a:ext>
              </a:extLst>
            </p:cNvPr>
            <p:cNvCxnSpPr>
              <a:cxnSpLocks/>
            </p:cNvCxnSpPr>
            <p:nvPr/>
          </p:nvCxnSpPr>
          <p:spPr>
            <a:xfrm>
              <a:off x="2381250" y="4491990"/>
              <a:ext cx="66294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3943C16-9255-4532-B221-60705907863E}"/>
                </a:ext>
              </a:extLst>
            </p:cNvPr>
            <p:cNvCxnSpPr/>
            <p:nvPr/>
          </p:nvCxnSpPr>
          <p:spPr>
            <a:xfrm flipH="1">
              <a:off x="2008505" y="4491990"/>
              <a:ext cx="372745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EA98A22-3E6D-4C29-8DE4-30CD963705A7}"/>
                </a:ext>
              </a:extLst>
            </p:cNvPr>
            <p:cNvCxnSpPr>
              <a:cxnSpLocks/>
            </p:cNvCxnSpPr>
            <p:nvPr/>
          </p:nvCxnSpPr>
          <p:spPr>
            <a:xfrm>
              <a:off x="2379345" y="4716780"/>
              <a:ext cx="50292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9D761E6-F0C4-4D6F-BD46-078BC23DE7CF}"/>
                </a:ext>
              </a:extLst>
            </p:cNvPr>
            <p:cNvCxnSpPr>
              <a:cxnSpLocks/>
            </p:cNvCxnSpPr>
            <p:nvPr/>
          </p:nvCxnSpPr>
          <p:spPr>
            <a:xfrm>
              <a:off x="2379345" y="4491990"/>
              <a:ext cx="6629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1C73EB4-1CFC-4DDB-B9E7-29E50C8C7F2F}"/>
                </a:ext>
              </a:extLst>
            </p:cNvPr>
            <p:cNvCxnSpPr/>
            <p:nvPr/>
          </p:nvCxnSpPr>
          <p:spPr>
            <a:xfrm flipH="1">
              <a:off x="2006600" y="4491990"/>
              <a:ext cx="372745" cy="0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2724FC-5E4E-4BBF-AC52-C5FC996780F2}"/>
              </a:ext>
            </a:extLst>
          </p:cNvPr>
          <p:cNvGrpSpPr/>
          <p:nvPr/>
        </p:nvGrpSpPr>
        <p:grpSpPr>
          <a:xfrm>
            <a:off x="4668261" y="3429000"/>
            <a:ext cx="2594066" cy="2315896"/>
            <a:chOff x="1511403" y="3739671"/>
            <a:chExt cx="1716833" cy="154888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FAC634-FBC5-4FC4-B36D-E787CED33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336" t="14583" r="18161" b="13155"/>
            <a:stretch/>
          </p:blipFill>
          <p:spPr>
            <a:xfrm>
              <a:off x="1511403" y="3739671"/>
              <a:ext cx="1716833" cy="1548881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6B42A6-657C-41C5-8AE8-713EB1F06C74}"/>
                </a:ext>
              </a:extLst>
            </p:cNvPr>
            <p:cNvCxnSpPr>
              <a:cxnSpLocks/>
            </p:cNvCxnSpPr>
            <p:nvPr/>
          </p:nvCxnSpPr>
          <p:spPr>
            <a:xfrm>
              <a:off x="2381250" y="4716780"/>
              <a:ext cx="50292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7E23BE-D75F-4AB1-AC4E-36BDD92D5D36}"/>
                    </a:ext>
                  </a:extLst>
                </p14:cNvPr>
                <p14:cNvContentPartPr/>
                <p14:nvPr/>
              </p14:nvContentPartPr>
              <p14:xfrm rot="19976954" flipH="1">
                <a:off x="2389717" y="4038338"/>
                <a:ext cx="195351" cy="213339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7E23BE-D75F-4AB1-AC4E-36BDD92D5D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9976954" flipH="1">
                  <a:off x="2383992" y="4032311"/>
                  <a:ext cx="207039" cy="225151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AB97425-6137-4681-9F84-D845F1B33754}"/>
                </a:ext>
              </a:extLst>
            </p:cNvPr>
            <p:cNvCxnSpPr>
              <a:cxnSpLocks/>
            </p:cNvCxnSpPr>
            <p:nvPr/>
          </p:nvCxnSpPr>
          <p:spPr>
            <a:xfrm>
              <a:off x="2379345" y="4716780"/>
              <a:ext cx="50292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3541479-FE90-4D6A-B7D0-A6AE70C905DC}"/>
                </a:ext>
              </a:extLst>
            </p:cNvPr>
            <p:cNvCxnSpPr>
              <a:cxnSpLocks/>
            </p:cNvCxnSpPr>
            <p:nvPr/>
          </p:nvCxnSpPr>
          <p:spPr>
            <a:xfrm>
              <a:off x="2379345" y="4491990"/>
              <a:ext cx="409828" cy="0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12267246-A082-44E2-8444-A0F8046CD5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684" b="535"/>
          <a:stretch/>
        </p:blipFill>
        <p:spPr>
          <a:xfrm>
            <a:off x="7918040" y="3395924"/>
            <a:ext cx="2594066" cy="2315896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2A074F-D676-4A7D-BE55-0B24EBF69AC1}"/>
              </a:ext>
            </a:extLst>
          </p:cNvPr>
          <p:cNvCxnSpPr>
            <a:cxnSpLocks/>
          </p:cNvCxnSpPr>
          <p:nvPr/>
        </p:nvCxnSpPr>
        <p:spPr>
          <a:xfrm>
            <a:off x="2729908" y="4553872"/>
            <a:ext cx="0" cy="7039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74BE5D-D7C3-43A9-8BA6-7129BD87E5C0}"/>
              </a:ext>
            </a:extLst>
          </p:cNvPr>
          <p:cNvCxnSpPr>
            <a:cxnSpLocks/>
          </p:cNvCxnSpPr>
          <p:nvPr/>
        </p:nvCxnSpPr>
        <p:spPr>
          <a:xfrm>
            <a:off x="5988166" y="4538027"/>
            <a:ext cx="0" cy="7039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9745B8-BAC7-4F8F-BB23-5314BF1F25A2}"/>
              </a:ext>
            </a:extLst>
          </p:cNvPr>
          <p:cNvCxnSpPr>
            <a:cxnSpLocks/>
          </p:cNvCxnSpPr>
          <p:nvPr/>
        </p:nvCxnSpPr>
        <p:spPr>
          <a:xfrm>
            <a:off x="8909883" y="4035062"/>
            <a:ext cx="0" cy="7039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E1D35D-7047-4FA3-8472-3CC780DFBF98}"/>
              </a:ext>
            </a:extLst>
          </p:cNvPr>
          <p:cNvCxnSpPr>
            <a:cxnSpLocks/>
          </p:cNvCxnSpPr>
          <p:nvPr/>
        </p:nvCxnSpPr>
        <p:spPr>
          <a:xfrm flipV="1">
            <a:off x="8909883" y="3517641"/>
            <a:ext cx="0" cy="51742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8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D2DB-3F79-4F00-8A19-CCA9CB1C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Kolizije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6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8F5B-B1D1-4698-93B6-EB1AAC69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5203-4CCA-4D1F-8FF8-7578888E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239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{D0F24A08-83B4-4225-8513-55CB81B6854D}tf33845126_win32</Template>
  <TotalTime>1493</TotalTime>
  <Words>227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Fizička simulacija igrice</vt:lpstr>
      <vt:lpstr>O čemu je riječ ?</vt:lpstr>
      <vt:lpstr>Osnova – igrica Leo’s fortune </vt:lpstr>
      <vt:lpstr>Pravila igre</vt:lpstr>
      <vt:lpstr>Elementi implementacije</vt:lpstr>
      <vt:lpstr>Fizika</vt:lpstr>
      <vt:lpstr>Njutnovi zakoni kretanja</vt:lpstr>
      <vt:lpstr>Kolizije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Fizička simulacija igrice</dc:title>
  <dc:creator>Milica Sladaković</dc:creator>
  <cp:lastModifiedBy>Milica Sladaković</cp:lastModifiedBy>
  <cp:revision>1</cp:revision>
  <dcterms:created xsi:type="dcterms:W3CDTF">2022-02-07T22:55:52Z</dcterms:created>
  <dcterms:modified xsi:type="dcterms:W3CDTF">2022-02-08T23:49:08Z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