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2781" autoAdjust="0"/>
  </p:normalViewPr>
  <p:slideViewPr>
    <p:cSldViewPr>
      <p:cViewPr varScale="1">
        <p:scale>
          <a:sx n="82" d="100"/>
          <a:sy n="82" d="100"/>
        </p:scale>
        <p:origin x="148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C81B-6B0E-4561-AC28-B34D5BE93D4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77A5-A8FA-4FA2-9D47-1776B4B5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katarina.aleksic97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477000" cy="1828800"/>
          </a:xfrm>
        </p:spPr>
        <p:txBody>
          <a:bodyPr/>
          <a:lstStyle/>
          <a:p>
            <a:r>
              <a:rPr lang="en-US" dirty="0" err="1" smtClean="0"/>
              <a:t>Operativni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predmetu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184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Predavanja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Goran</a:t>
            </a:r>
            <a:r>
              <a:rPr lang="en-US" dirty="0" smtClean="0"/>
              <a:t> </a:t>
            </a:r>
            <a:r>
              <a:rPr lang="en-US" dirty="0" err="1"/>
              <a:t>Savi</a:t>
            </a:r>
            <a:r>
              <a:rPr lang="sr-Latn-CS" dirty="0"/>
              <a:t>ć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</a:t>
            </a:r>
            <a:r>
              <a:rPr lang="sr-Latn-CS" dirty="0" smtClean="0"/>
              <a:t>-mail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sr-Latn-CS" dirty="0" smtClean="0"/>
              <a:t>savicg</a:t>
            </a:r>
            <a:r>
              <a:rPr lang="en-US" dirty="0"/>
              <a:t>@uns.ac.rs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Kabinet</a:t>
            </a:r>
            <a:r>
              <a:rPr lang="en-US" dirty="0"/>
              <a:t>: </a:t>
            </a:r>
            <a:r>
              <a:rPr lang="sr-Latn-RS" dirty="0" smtClean="0"/>
              <a:t>NTP 336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 smtClean="0"/>
              <a:t>Konsultacije</a:t>
            </a:r>
            <a:r>
              <a:rPr lang="sr-Latn-RS" dirty="0"/>
              <a:t>: </a:t>
            </a:r>
            <a:r>
              <a:rPr lang="sr-Latn-RS" dirty="0" smtClean="0"/>
              <a:t>zakazati termin putem e-maila</a:t>
            </a:r>
            <a:endParaRPr lang="sr-Latn-C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Nastavnici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Ve</a:t>
            </a:r>
            <a:r>
              <a:rPr lang="sr-Latn-RS" dirty="0" smtClean="0"/>
              <a:t>ž</a:t>
            </a:r>
            <a:r>
              <a:rPr lang="en-US" dirty="0" smtClean="0"/>
              <a:t>be</a:t>
            </a:r>
          </a:p>
          <a:p>
            <a:pPr lvl="1">
              <a:lnSpc>
                <a:spcPct val="90000"/>
              </a:lnSpc>
            </a:pPr>
            <a:r>
              <a:rPr lang="sr-Latn-RS" dirty="0" smtClean="0"/>
              <a:t>Aleksandar Andrejević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E</a:t>
            </a:r>
            <a:r>
              <a:rPr lang="sr-Latn-CS" dirty="0" smtClean="0"/>
              <a:t>-mail</a:t>
            </a:r>
            <a:r>
              <a:rPr lang="en-US" dirty="0" smtClean="0"/>
              <a:t>: andrejevic@uns.ac.rs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Kabinet</a:t>
            </a:r>
            <a:r>
              <a:rPr lang="en-US" dirty="0" smtClean="0"/>
              <a:t>: </a:t>
            </a:r>
            <a:r>
              <a:rPr lang="sr-Latn-RS" dirty="0" smtClean="0"/>
              <a:t>NTP</a:t>
            </a:r>
            <a:endParaRPr lang="sr-Latn-RS" dirty="0" smtClean="0"/>
          </a:p>
          <a:p>
            <a:pPr lvl="1">
              <a:lnSpc>
                <a:spcPct val="90000"/>
              </a:lnSpc>
            </a:pPr>
            <a:r>
              <a:rPr lang="sr-Latn-RS" dirty="0" smtClean="0"/>
              <a:t>Radovan Turović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</a:t>
            </a:r>
            <a:r>
              <a:rPr lang="sr-Latn-CS" dirty="0"/>
              <a:t>-mail</a:t>
            </a:r>
            <a:r>
              <a:rPr lang="en-US" dirty="0"/>
              <a:t>: </a:t>
            </a:r>
            <a:r>
              <a:rPr lang="sr-Latn-RS" dirty="0" smtClean="0"/>
              <a:t>radovan.turovic</a:t>
            </a:r>
            <a:r>
              <a:rPr lang="en-US" dirty="0" smtClean="0"/>
              <a:t>@uns.ac.rs</a:t>
            </a:r>
            <a:r>
              <a:rPr lang="en-US" dirty="0" smtClean="0"/>
              <a:t>	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Kabinet</a:t>
            </a:r>
            <a:r>
              <a:rPr lang="en-US" dirty="0"/>
              <a:t>: </a:t>
            </a:r>
            <a:r>
              <a:rPr lang="sr-Latn-RS" dirty="0" smtClean="0"/>
              <a:t>NTP</a:t>
            </a:r>
          </a:p>
          <a:p>
            <a:pPr lvl="1">
              <a:lnSpc>
                <a:spcPct val="90000"/>
              </a:lnSpc>
            </a:pPr>
            <a:r>
              <a:rPr lang="sr-Latn-RS" dirty="0" smtClean="0"/>
              <a:t>Katarina Aleksić</a:t>
            </a:r>
          </a:p>
          <a:p>
            <a:pPr lvl="2">
              <a:lnSpc>
                <a:spcPct val="90000"/>
              </a:lnSpc>
            </a:pPr>
            <a:r>
              <a:rPr lang="sr-Latn-RS" dirty="0"/>
              <a:t>E-mail: </a:t>
            </a:r>
            <a:r>
              <a:rPr lang="sr-Latn-RS" dirty="0" smtClean="0">
                <a:hlinkClick r:id="rId2"/>
              </a:rPr>
              <a:t>katarina.aleksic97@gmail.com</a:t>
            </a:r>
            <a:endParaRPr lang="sr-Latn-RS" dirty="0" smtClean="0"/>
          </a:p>
          <a:p>
            <a:pPr lvl="2">
              <a:lnSpc>
                <a:spcPct val="90000"/>
              </a:lnSpc>
            </a:pPr>
            <a:r>
              <a:rPr lang="sr-Latn-RS" dirty="0" smtClean="0"/>
              <a:t>Kabinet: NTP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Konsultacije</a:t>
            </a:r>
            <a:r>
              <a:rPr lang="sr-Latn-RS" dirty="0"/>
              <a:t>: p</a:t>
            </a:r>
            <a:r>
              <a:rPr lang="en-US" dirty="0" err="1"/>
              <a:t>utem</a:t>
            </a:r>
            <a:r>
              <a:rPr lang="en-US" dirty="0"/>
              <a:t> e-</a:t>
            </a:r>
            <a:r>
              <a:rPr lang="en-US" dirty="0" err="1"/>
              <a:t>maila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u</a:t>
            </a:r>
            <a:r>
              <a:rPr lang="sr-Latn-RS" dirty="0"/>
              <a:t>živo u dogovorenim terminima</a:t>
            </a:r>
            <a:endParaRPr lang="sr-Latn-RS" dirty="0" smtClean="0"/>
          </a:p>
          <a:p>
            <a:pPr lvl="2">
              <a:lnSpc>
                <a:spcPct val="90000"/>
              </a:lnSpc>
            </a:pPr>
            <a:endParaRPr lang="sr-Latn-C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Nastavnici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Gradivo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vi-VN" sz="2400" dirty="0"/>
              <a:t>Konkurentno programiranje</a:t>
            </a:r>
          </a:p>
          <a:p>
            <a:pPr lvl="1"/>
            <a:r>
              <a:rPr lang="vi-VN" sz="2000" dirty="0"/>
              <a:t>pojam niti</a:t>
            </a:r>
          </a:p>
          <a:p>
            <a:pPr lvl="1"/>
            <a:r>
              <a:rPr lang="vi-VN" sz="2000" dirty="0"/>
              <a:t>međusobna isključivost</a:t>
            </a:r>
          </a:p>
          <a:p>
            <a:pPr lvl="1"/>
            <a:r>
              <a:rPr lang="vi-VN" sz="2000" dirty="0"/>
              <a:t>uslovna sinhonizacija</a:t>
            </a:r>
          </a:p>
          <a:p>
            <a:r>
              <a:rPr lang="vi-VN" sz="2400" dirty="0"/>
              <a:t>Operativni sistemi</a:t>
            </a:r>
          </a:p>
          <a:p>
            <a:pPr lvl="1"/>
            <a:r>
              <a:rPr lang="en-US" sz="2000" dirty="0" err="1" smtClean="0"/>
              <a:t>uloga</a:t>
            </a:r>
            <a:r>
              <a:rPr lang="en-US" sz="2000" dirty="0" smtClean="0"/>
              <a:t> </a:t>
            </a:r>
            <a:r>
              <a:rPr lang="vi-VN" sz="2000" dirty="0" smtClean="0"/>
              <a:t>operativnog </a:t>
            </a:r>
            <a:r>
              <a:rPr lang="vi-VN" sz="2000" dirty="0"/>
              <a:t>sistema</a:t>
            </a:r>
          </a:p>
          <a:p>
            <a:pPr lvl="1"/>
            <a:r>
              <a:rPr lang="vi-VN" sz="2000" dirty="0"/>
              <a:t>procesi</a:t>
            </a:r>
          </a:p>
          <a:p>
            <a:pPr lvl="1"/>
            <a:r>
              <a:rPr lang="vi-VN" sz="2000" dirty="0"/>
              <a:t>upravljanje memorijom</a:t>
            </a:r>
          </a:p>
          <a:p>
            <a:pPr lvl="1"/>
            <a:r>
              <a:rPr lang="vi-VN" sz="2000" dirty="0" smtClean="0"/>
              <a:t>procesorsko </a:t>
            </a:r>
            <a:r>
              <a:rPr lang="vi-VN" sz="2000" dirty="0"/>
              <a:t>raspoređivanje</a:t>
            </a:r>
          </a:p>
          <a:p>
            <a:pPr lvl="1"/>
            <a:r>
              <a:rPr lang="vi-VN" sz="2000" dirty="0" smtClean="0"/>
              <a:t>upravljanje </a:t>
            </a:r>
            <a:r>
              <a:rPr lang="vi-VN" sz="2000" dirty="0"/>
              <a:t>UI podsistemom</a:t>
            </a:r>
          </a:p>
          <a:p>
            <a:pPr lvl="1"/>
            <a:r>
              <a:rPr lang="vi-VN" sz="2000" dirty="0"/>
              <a:t>upravljanje </a:t>
            </a:r>
            <a:r>
              <a:rPr lang="vi-VN" sz="2000" dirty="0" smtClean="0"/>
              <a:t>fajlovima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8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Nastavni materijal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Materijali i obaveštenja</a:t>
            </a:r>
          </a:p>
          <a:p>
            <a:pPr lvl="1"/>
            <a:r>
              <a:rPr lang="sr-Latn-RS" dirty="0" smtClean="0"/>
              <a:t>Microsoft Teams</a:t>
            </a:r>
            <a:endParaRPr lang="sr-Latn-RS" dirty="0" smtClean="0"/>
          </a:p>
          <a:p>
            <a:r>
              <a:rPr lang="sr-Latn-RS" dirty="0" smtClean="0"/>
              <a:t>Literatura</a:t>
            </a:r>
          </a:p>
          <a:p>
            <a:pPr lvl="1"/>
            <a:r>
              <a:rPr lang="en-GB" b="1" dirty="0" err="1"/>
              <a:t>Operativni</a:t>
            </a:r>
            <a:r>
              <a:rPr lang="en-GB" b="1" dirty="0"/>
              <a:t> </a:t>
            </a:r>
            <a:r>
              <a:rPr lang="en-GB" b="1" dirty="0" err="1"/>
              <a:t>sistemi</a:t>
            </a:r>
            <a:r>
              <a:rPr lang="en-GB" b="1" dirty="0"/>
              <a:t>, </a:t>
            </a:r>
            <a:r>
              <a:rPr lang="en-GB" b="1" dirty="0" err="1"/>
              <a:t>principi</a:t>
            </a:r>
            <a:r>
              <a:rPr lang="en-GB" b="1" dirty="0"/>
              <a:t> </a:t>
            </a:r>
            <a:r>
              <a:rPr lang="en-GB" b="1" dirty="0" err="1"/>
              <a:t>unutrašnje</a:t>
            </a:r>
            <a:r>
              <a:rPr lang="en-GB" b="1" dirty="0"/>
              <a:t> </a:t>
            </a:r>
            <a:r>
              <a:rPr lang="en-GB" b="1" dirty="0" err="1"/>
              <a:t>organizacije</a:t>
            </a:r>
            <a:r>
              <a:rPr lang="en-GB" b="1" dirty="0"/>
              <a:t> i </a:t>
            </a:r>
            <a:r>
              <a:rPr lang="en-GB" b="1" dirty="0" err="1"/>
              <a:t>dizajna</a:t>
            </a:r>
            <a:r>
              <a:rPr lang="en-GB" dirty="0"/>
              <a:t>, 7. </a:t>
            </a:r>
            <a:r>
              <a:rPr lang="en-GB" dirty="0" err="1"/>
              <a:t>izdanje</a:t>
            </a:r>
            <a:r>
              <a:rPr lang="en-GB" dirty="0"/>
              <a:t>, William Stallings, CET, Beograd, 2013.</a:t>
            </a:r>
          </a:p>
          <a:p>
            <a:pPr lvl="1"/>
            <a:r>
              <a:rPr lang="en-GB" b="1" dirty="0"/>
              <a:t>Operating system concepts 9th edition</a:t>
            </a:r>
            <a:r>
              <a:rPr lang="en-GB" dirty="0"/>
              <a:t>, A. </a:t>
            </a:r>
            <a:r>
              <a:rPr lang="en-GB" dirty="0" err="1"/>
              <a:t>Silbershatz</a:t>
            </a:r>
            <a:r>
              <a:rPr lang="en-GB" dirty="0"/>
              <a:t>, P.B. Galvin, G. Gagne, Wiley, 2013</a:t>
            </a:r>
            <a:r>
              <a:rPr lang="en-GB" dirty="0" smtClean="0"/>
              <a:t>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50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Video uputstva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Zadaci za pripremu za </a:t>
            </a:r>
            <a:r>
              <a:rPr lang="sr-Latn-RS" dirty="0" smtClean="0"/>
              <a:t>prvi kolokvijum</a:t>
            </a:r>
            <a:endParaRPr lang="sr-Latn-RS" dirty="0" smtClean="0"/>
          </a:p>
          <a:p>
            <a:pPr lvl="1"/>
            <a:r>
              <a:rPr lang="sr-Latn-RS" dirty="0" smtClean="0"/>
              <a:t>w</a:t>
            </a:r>
            <a:r>
              <a:rPr lang="en-GB" dirty="0" smtClean="0"/>
              <a:t>ww.youtube.com/</a:t>
            </a:r>
            <a:r>
              <a:rPr lang="en-GB" dirty="0" err="1" smtClean="0"/>
              <a:t>ftnenastava</a:t>
            </a:r>
            <a:endParaRPr lang="sr-Latn-RS" dirty="0"/>
          </a:p>
          <a:p>
            <a:r>
              <a:rPr lang="sr-Latn-RS" dirty="0" smtClean="0"/>
              <a:t>Objašnjenje gradiva sa vežbi </a:t>
            </a:r>
          </a:p>
          <a:p>
            <a:pPr lvl="1"/>
            <a:r>
              <a:rPr lang="en-GB" dirty="0" smtClean="0"/>
              <a:t>www.youtube.com/timek12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800600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1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Organizacija nastave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Pravila polaganja</a:t>
            </a:r>
          </a:p>
          <a:p>
            <a:pPr lvl="1"/>
            <a:r>
              <a:rPr lang="sr-Latn-RS" dirty="0" smtClean="0"/>
              <a:t>Files/OS-SI </a:t>
            </a:r>
            <a:r>
              <a:rPr lang="sr-Latn-RS" dirty="0"/>
              <a:t>pravila polaganja </a:t>
            </a:r>
            <a:r>
              <a:rPr lang="sr-Latn-RS" dirty="0" smtClean="0"/>
              <a:t>2022.pdf 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Kalendar</a:t>
            </a:r>
          </a:p>
          <a:p>
            <a:pPr lvl="1"/>
            <a:r>
              <a:rPr lang="sr-Latn-RS" smtClean="0"/>
              <a:t>Files/plan-2022.pdf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3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0" ma:contentTypeDescription="Create a new document." ma:contentTypeScope="" ma:versionID="f36014ae508acb006f93349007072a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0BCC7A-B3FF-449D-8093-51B51949A39D}"/>
</file>

<file path=customXml/itemProps2.xml><?xml version="1.0" encoding="utf-8"?>
<ds:datastoreItem xmlns:ds="http://schemas.openxmlformats.org/officeDocument/2006/customXml" ds:itemID="{78E049A7-612D-4C73-B332-2E0B9967E8BD}"/>
</file>

<file path=customXml/itemProps3.xml><?xml version="1.0" encoding="utf-8"?>
<ds:datastoreItem xmlns:ds="http://schemas.openxmlformats.org/officeDocument/2006/customXml" ds:itemID="{73364BDA-0D9C-4C97-80D4-B064D485BF72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8068</TotalTime>
  <Words>145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Median</vt:lpstr>
      <vt:lpstr>Operativni sistemi</vt:lpstr>
      <vt:lpstr>Nastavnici</vt:lpstr>
      <vt:lpstr>Nastavnici</vt:lpstr>
      <vt:lpstr>Gradivo</vt:lpstr>
      <vt:lpstr>Nastavni materijal</vt:lpstr>
      <vt:lpstr>Video uputstva</vt:lpstr>
      <vt:lpstr>Organizacija nastave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Goran</dc:creator>
  <cp:lastModifiedBy>Goran Savic</cp:lastModifiedBy>
  <cp:revision>290</cp:revision>
  <dcterms:created xsi:type="dcterms:W3CDTF">2014-10-01T08:35:38Z</dcterms:created>
  <dcterms:modified xsi:type="dcterms:W3CDTF">2022-02-25T10:23:44Z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