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2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6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D632-E810-45C0-B357-C06373362B50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1C70-B4A9-415D-8F90-0CE1E741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Vežbe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sr-Latn-RS" dirty="0" smtClean="0"/>
              <a:t>Tipovi i Objekti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7" y="1600200"/>
            <a:ext cx="3810000" cy="4525963"/>
          </a:xfrm>
        </p:spPr>
        <p:txBody>
          <a:bodyPr/>
          <a:lstStyle/>
          <a:p>
            <a:r>
              <a:rPr lang="en-US" dirty="0" err="1" smtClean="0"/>
              <a:t>Primitivni</a:t>
            </a:r>
            <a:r>
              <a:rPr lang="en-US" dirty="0" smtClean="0"/>
              <a:t>: </a:t>
            </a:r>
            <a:endParaRPr lang="en-US" sz="2400" dirty="0" smtClean="0"/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umber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tring</a:t>
            </a:r>
          </a:p>
          <a:p>
            <a:pPr lvl="1"/>
            <a:r>
              <a:rPr lang="en-US" sz="2000" dirty="0" err="1"/>
              <a:t>b</a:t>
            </a:r>
            <a:r>
              <a:rPr lang="en-US" sz="2000" dirty="0" err="1" smtClean="0"/>
              <a:t>oolean</a:t>
            </a:r>
            <a:endParaRPr lang="en-US" sz="2000" dirty="0" smtClean="0"/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ull</a:t>
            </a:r>
          </a:p>
          <a:p>
            <a:pPr lvl="1"/>
            <a:r>
              <a:rPr lang="en-US" sz="2000" dirty="0" smtClean="0"/>
              <a:t>undefined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6600" y="1600200"/>
            <a:ext cx="406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Izvedeni</a:t>
            </a:r>
            <a:r>
              <a:rPr lang="en-US" dirty="0" smtClean="0"/>
              <a:t> od </a:t>
            </a:r>
            <a:r>
              <a:rPr lang="en-US" dirty="0" err="1" smtClean="0"/>
              <a:t>objekta</a:t>
            </a:r>
            <a:r>
              <a:rPr lang="en-US" dirty="0" smtClean="0"/>
              <a:t>: </a:t>
            </a:r>
            <a:endParaRPr lang="en-US" sz="2400" dirty="0" smtClean="0"/>
          </a:p>
          <a:p>
            <a:pPr lvl="1"/>
            <a:r>
              <a:rPr lang="en-US" sz="2000" dirty="0" smtClean="0"/>
              <a:t>function</a:t>
            </a:r>
          </a:p>
          <a:p>
            <a:pPr lvl="1"/>
            <a:r>
              <a:rPr lang="en-US" sz="2000" dirty="0" smtClean="0"/>
              <a:t>object</a:t>
            </a:r>
          </a:p>
          <a:p>
            <a:pPr lvl="1"/>
            <a:r>
              <a:rPr lang="en-US" sz="2000" dirty="0" err="1"/>
              <a:t>r</a:t>
            </a:r>
            <a:r>
              <a:rPr lang="en-US" sz="2000" dirty="0" err="1" smtClean="0"/>
              <a:t>eqular</a:t>
            </a:r>
            <a:r>
              <a:rPr lang="en-US" sz="2000" dirty="0" smtClean="0"/>
              <a:t> expressions</a:t>
            </a:r>
          </a:p>
          <a:p>
            <a:pPr lvl="1"/>
            <a:r>
              <a:rPr lang="en-US" sz="2000" dirty="0" smtClean="0"/>
              <a:t>array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16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Operatori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sr-Latn-RS" dirty="0" smtClean="0"/>
              <a:t>Aritmetički:</a:t>
            </a:r>
          </a:p>
          <a:p>
            <a:pPr marL="0" indent="0">
              <a:buNone/>
            </a:pPr>
            <a:r>
              <a:rPr lang="sr-Latn-RS" dirty="0" smtClean="0"/>
              <a:t>	</a:t>
            </a:r>
          </a:p>
          <a:p>
            <a:r>
              <a:rPr lang="sr-Latn-RS" dirty="0" smtClean="0"/>
              <a:t>Logički:</a:t>
            </a:r>
          </a:p>
          <a:p>
            <a:endParaRPr lang="sr-Latn-RS" dirty="0" smtClean="0"/>
          </a:p>
          <a:p>
            <a:r>
              <a:rPr lang="sr-Latn-RS" dirty="0" smtClean="0"/>
              <a:t>Bitwise:</a:t>
            </a:r>
          </a:p>
          <a:p>
            <a:endParaRPr lang="sr-Latn-RS" dirty="0" smtClean="0"/>
          </a:p>
          <a:p>
            <a:r>
              <a:rPr lang="sr-Latn-RS" dirty="0" smtClean="0"/>
              <a:t>Operatori dodele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                                    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91041"/>
              </p:ext>
            </p:extLst>
          </p:nvPr>
        </p:nvGraphicFramePr>
        <p:xfrm>
          <a:off x="1143000" y="2286000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37307"/>
              </p:ext>
            </p:extLst>
          </p:nvPr>
        </p:nvGraphicFramePr>
        <p:xfrm>
          <a:off x="1143000" y="3429000"/>
          <a:ext cx="1796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/>
                <a:gridCol w="598714"/>
                <a:gridCol w="598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94978"/>
              </p:ext>
            </p:extLst>
          </p:nvPr>
        </p:nvGraphicFramePr>
        <p:xfrm>
          <a:off x="1143000" y="4648200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54580"/>
              </p:ext>
            </p:extLst>
          </p:nvPr>
        </p:nvGraphicFramePr>
        <p:xfrm>
          <a:off x="1143000" y="5791200"/>
          <a:ext cx="44957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57"/>
                <a:gridCol w="642257"/>
                <a:gridCol w="642257"/>
                <a:gridCol w="642257"/>
                <a:gridCol w="642257"/>
                <a:gridCol w="642257"/>
                <a:gridCol w="6422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%=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&amp;=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|=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^=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~=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&lt;&lt;=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93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Operatori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-</a:t>
            </a:r>
            <a:r>
              <a:rPr lang="en-US" sz="2000" dirty="0" err="1" smtClean="0"/>
              <a:t>typeof</a:t>
            </a:r>
            <a:r>
              <a:rPr lang="en-US" sz="2000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Vra</a:t>
            </a:r>
            <a:r>
              <a:rPr lang="sr-Latn-RS" dirty="0" smtClean="0"/>
              <a:t>ća ime tipa prosleđene promenljive.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09675"/>
              </p:ext>
            </p:extLst>
          </p:nvPr>
        </p:nvGraphicFramePr>
        <p:xfrm>
          <a:off x="2590800" y="2362200"/>
          <a:ext cx="381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Tip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typeof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“number”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“string”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“object”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“function”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“undefined”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“object”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RegExp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“object”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“object”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30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Operatori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-Pore</a:t>
            </a:r>
            <a:r>
              <a:rPr lang="sr-Latn-RS" sz="2200" dirty="0" smtClean="0"/>
              <a:t>đenja</a:t>
            </a:r>
            <a:r>
              <a:rPr lang="en-US" sz="2200" dirty="0" smtClean="0"/>
              <a:t>-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Operatori</a:t>
            </a:r>
            <a:r>
              <a:rPr lang="en-US" dirty="0" smtClean="0"/>
              <a:t> == i != ne </a:t>
            </a:r>
            <a:r>
              <a:rPr lang="en-US" dirty="0" err="1" smtClean="0"/>
              <a:t>uzimaju</a:t>
            </a:r>
            <a:r>
              <a:rPr lang="en-US" dirty="0" smtClean="0"/>
              <a:t> u </a:t>
            </a:r>
            <a:r>
              <a:rPr lang="en-US" dirty="0" err="1" smtClean="0"/>
              <a:t>obzir</a:t>
            </a:r>
            <a:r>
              <a:rPr lang="en-US" dirty="0" smtClean="0"/>
              <a:t> tip </a:t>
            </a:r>
            <a:r>
              <a:rPr lang="en-US" dirty="0" err="1" smtClean="0"/>
              <a:t>podatka</a:t>
            </a:r>
            <a:r>
              <a:rPr lang="en-US" dirty="0" smtClean="0"/>
              <a:t> </a:t>
            </a:r>
            <a:r>
              <a:rPr lang="en-US" dirty="0" err="1" smtClean="0"/>
              <a:t>dok</a:t>
            </a:r>
            <a:r>
              <a:rPr lang="en-US" dirty="0" smtClean="0"/>
              <a:t>, === i !== </a:t>
            </a:r>
            <a:r>
              <a:rPr lang="en-US" dirty="0" err="1" smtClean="0"/>
              <a:t>uzimaju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(</a:t>
            </a:r>
            <a:r>
              <a:rPr lang="en-US" i="1" dirty="0" err="1" smtClean="0"/>
              <a:t>Primeri</a:t>
            </a:r>
            <a:r>
              <a:rPr lang="en-US" i="1" dirty="0" smtClean="0"/>
              <a:t>/</a:t>
            </a:r>
            <a:r>
              <a:rPr lang="en-US" i="1" dirty="0" err="1" smtClean="0"/>
              <a:t>Poredjenje</a:t>
            </a:r>
            <a:r>
              <a:rPr lang="en-US" i="1" dirty="0" smtClean="0"/>
              <a:t>/comparison.js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60790"/>
              </p:ext>
            </p:extLst>
          </p:nvPr>
        </p:nvGraphicFramePr>
        <p:xfrm>
          <a:off x="2362200" y="1676400"/>
          <a:ext cx="464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05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Istinitosne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Svaki</a:t>
            </a:r>
            <a:r>
              <a:rPr lang="en-US" dirty="0" smtClean="0"/>
              <a:t> tip se </a:t>
            </a:r>
            <a:r>
              <a:rPr lang="en-US" dirty="0" err="1" smtClean="0"/>
              <a:t>druga</a:t>
            </a:r>
            <a:r>
              <a:rPr lang="sr-Latn-RS" dirty="0" smtClean="0"/>
              <a:t>čije ponaša kada je reč o istinitosnim vrednostima, u JavaScript-u poznate kao </a:t>
            </a:r>
            <a:r>
              <a:rPr lang="en-US" dirty="0" smtClean="0"/>
              <a:t>“</a:t>
            </a:r>
            <a:r>
              <a:rPr lang="en-US" dirty="0" err="1" smtClean="0"/>
              <a:t>Truthy</a:t>
            </a:r>
            <a:r>
              <a:rPr lang="en-US" dirty="0" smtClean="0"/>
              <a:t>” i “</a:t>
            </a:r>
            <a:r>
              <a:rPr lang="en-US" dirty="0" err="1" smtClean="0"/>
              <a:t>Falsy</a:t>
            </a:r>
            <a:r>
              <a:rPr lang="en-US" dirty="0" smtClean="0"/>
              <a:t>” </a:t>
            </a:r>
            <a:r>
              <a:rPr lang="en-US" dirty="0" err="1" smtClean="0"/>
              <a:t>vrednosti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Number:</a:t>
            </a:r>
          </a:p>
          <a:p>
            <a:pPr lvl="1"/>
            <a:r>
              <a:rPr lang="en-US" sz="2400" dirty="0" err="1" smtClean="0"/>
              <a:t>Falsy</a:t>
            </a:r>
            <a:r>
              <a:rPr lang="en-US" sz="2400" dirty="0" smtClean="0"/>
              <a:t>:</a:t>
            </a:r>
            <a:r>
              <a:rPr lang="en-US" sz="2000" dirty="0" smtClean="0"/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400" dirty="0" err="1" smtClean="0">
                <a:cs typeface="Courier New" panose="02070309020205020404" pitchFamily="49" charset="0"/>
              </a:rPr>
              <a:t>Truthy</a:t>
            </a:r>
            <a:r>
              <a:rPr lang="en-GB" sz="2400" dirty="0" smtClean="0">
                <a:cs typeface="Courier New" panose="02070309020205020404" pitchFamily="49" charset="0"/>
              </a:rPr>
              <a:t>: </a:t>
            </a:r>
            <a:r>
              <a:rPr lang="en-GB" sz="2400" dirty="0" err="1" smtClean="0">
                <a:cs typeface="Courier New" panose="02070309020205020404" pitchFamily="49" charset="0"/>
              </a:rPr>
              <a:t>bilo</a:t>
            </a:r>
            <a:r>
              <a:rPr lang="en-GB" sz="2400" dirty="0" smtClean="0"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cs typeface="Courier New" panose="02070309020205020404" pitchFamily="49" charset="0"/>
              </a:rPr>
              <a:t>koji</a:t>
            </a:r>
            <a:r>
              <a:rPr lang="en-GB" sz="2400" dirty="0" smtClean="0"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cs typeface="Courier New" panose="02070309020205020404" pitchFamily="49" charset="0"/>
              </a:rPr>
              <a:t>drugi</a:t>
            </a:r>
            <a:r>
              <a:rPr lang="en-GB" sz="2400" dirty="0" smtClean="0"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cs typeface="Courier New" panose="02070309020205020404" pitchFamily="49" charset="0"/>
              </a:rPr>
              <a:t>broj</a:t>
            </a:r>
            <a:endParaRPr lang="en-GB" sz="2400" dirty="0" smtClean="0">
              <a:cs typeface="Courier New" panose="02070309020205020404" pitchFamily="49" charset="0"/>
            </a:endParaRPr>
          </a:p>
          <a:p>
            <a:r>
              <a:rPr lang="en-GB" dirty="0" smtClean="0">
                <a:cs typeface="Courier New" panose="02070309020205020404" pitchFamily="49" charset="0"/>
              </a:rPr>
              <a:t>String:</a:t>
            </a:r>
          </a:p>
          <a:p>
            <a:pPr lvl="1"/>
            <a:r>
              <a:rPr lang="en-GB" sz="2400" dirty="0" err="1" smtClean="0">
                <a:cs typeface="Courier New" panose="02070309020205020404" pitchFamily="49" charset="0"/>
              </a:rPr>
              <a:t>Falsy</a:t>
            </a:r>
            <a:r>
              <a:rPr lang="en-GB" sz="2400" dirty="0" smtClean="0">
                <a:cs typeface="Courier New" panose="02070309020205020404" pitchFamily="49" charset="0"/>
              </a:rPr>
              <a:t>: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 (</a:t>
            </a:r>
            <a:r>
              <a:rPr lang="en-GB" sz="2400" dirty="0" err="1" smtClean="0">
                <a:cs typeface="Courier New" panose="02070309020205020404" pitchFamily="49" charset="0"/>
              </a:rPr>
              <a:t>prazan</a:t>
            </a:r>
            <a:r>
              <a:rPr lang="en-GB" sz="2400" dirty="0" smtClean="0">
                <a:cs typeface="Courier New" panose="02070309020205020404" pitchFamily="49" charset="0"/>
              </a:rPr>
              <a:t> string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z="2400" dirty="0" err="1" smtClean="0">
                <a:cs typeface="Courier New" panose="02070309020205020404" pitchFamily="49" charset="0"/>
              </a:rPr>
              <a:t>Truthy</a:t>
            </a:r>
            <a:r>
              <a:rPr lang="en-GB" sz="2400" dirty="0" smtClean="0">
                <a:cs typeface="Courier New" panose="02070309020205020404" pitchFamily="49" charset="0"/>
              </a:rPr>
              <a:t>: </a:t>
            </a:r>
            <a:r>
              <a:rPr lang="en-GB" sz="2400" dirty="0" err="1" smtClean="0">
                <a:cs typeface="Courier New" panose="02070309020205020404" pitchFamily="49" charset="0"/>
              </a:rPr>
              <a:t>bilo</a:t>
            </a:r>
            <a:r>
              <a:rPr lang="en-GB" sz="2400" dirty="0" smtClean="0"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cs typeface="Courier New" panose="02070309020205020404" pitchFamily="49" charset="0"/>
              </a:rPr>
              <a:t>koji</a:t>
            </a:r>
            <a:r>
              <a:rPr lang="en-GB" sz="2400" dirty="0" smtClean="0">
                <a:cs typeface="Courier New" panose="02070309020205020404" pitchFamily="49" charset="0"/>
              </a:rPr>
              <a:t> string </a:t>
            </a:r>
            <a:endParaRPr lang="en-GB" sz="2400" dirty="0">
              <a:cs typeface="Courier New" panose="02070309020205020404" pitchFamily="49" charset="0"/>
            </a:endParaRPr>
          </a:p>
          <a:p>
            <a:pPr lvl="1"/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6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Istinitosne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  <a:p>
            <a:pPr lvl="1"/>
            <a:r>
              <a:rPr lang="en-US" sz="2400" dirty="0" err="1" smtClean="0"/>
              <a:t>Uvek</a:t>
            </a:r>
            <a:r>
              <a:rPr lang="en-US" sz="2400" dirty="0" smtClean="0"/>
              <a:t> </a:t>
            </a:r>
            <a:r>
              <a:rPr lang="en-US" sz="2400" dirty="0" err="1" smtClean="0"/>
              <a:t>Truthy</a:t>
            </a:r>
            <a:r>
              <a:rPr lang="en-US" sz="2400" dirty="0" smtClean="0"/>
              <a:t> </a:t>
            </a:r>
            <a:r>
              <a:rPr lang="en-US" sz="2400" dirty="0" err="1" smtClean="0"/>
              <a:t>dok</a:t>
            </a:r>
            <a:r>
              <a:rPr lang="en-US" sz="2400" dirty="0" smtClean="0"/>
              <a:t> je </a:t>
            </a:r>
            <a:r>
              <a:rPr lang="en-US" sz="2400" dirty="0" err="1" smtClean="0"/>
              <a:t>definisan</a:t>
            </a:r>
            <a:endParaRPr lang="en-US" sz="2400" dirty="0" smtClean="0"/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ndefined </a:t>
            </a:r>
            <a:r>
              <a:rPr lang="en-GB" sz="2400" dirty="0" smtClean="0"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null </a:t>
            </a:r>
            <a:r>
              <a:rPr lang="en-GB" sz="2400" dirty="0" err="1" smtClean="0">
                <a:cs typeface="Courier New" panose="02070309020205020404" pitchFamily="49" charset="0"/>
              </a:rPr>
              <a:t>su</a:t>
            </a:r>
            <a:r>
              <a:rPr lang="en-GB" sz="2400" dirty="0" smtClean="0"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cs typeface="Courier New" panose="02070309020205020404" pitchFamily="49" charset="0"/>
              </a:rPr>
              <a:t>Falsy</a:t>
            </a:r>
            <a:endParaRPr lang="en-GB" sz="24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1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Istinitosne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-</a:t>
            </a:r>
            <a:r>
              <a:rPr lang="en-US" sz="2000" dirty="0" err="1" smtClean="0"/>
              <a:t>Dodela</a:t>
            </a:r>
            <a:r>
              <a:rPr lang="en-US" sz="2000" dirty="0" smtClean="0"/>
              <a:t> </a:t>
            </a:r>
            <a:r>
              <a:rPr lang="en-US" sz="2000" dirty="0" err="1" smtClean="0"/>
              <a:t>vrednosti</a:t>
            </a:r>
            <a:r>
              <a:rPr lang="en-US" sz="2000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sr-Latn-RS" dirty="0" smtClean="0"/>
              <a:t>omogućuje dodelu prve truthy vrednosti nekoj promenljivoj.</a:t>
            </a:r>
          </a:p>
          <a:p>
            <a:pPr marL="0" indent="0">
              <a:buNone/>
            </a:pPr>
            <a:r>
              <a:rPr lang="sr-Latn-RS" dirty="0" smtClean="0"/>
              <a:t>Predstavlja vrlo dobar način za rukovanje podrazmevanim vrednostima.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 smtClean="0"/>
              <a:t>              </a:t>
            </a:r>
            <a:r>
              <a:rPr lang="sr-Latn-RS" i="1" dirty="0" smtClean="0"/>
              <a:t>(Primeri/IstinitosneVrednosti/truthy-falsy.js)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887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224</Words>
  <Application>Microsoft Office PowerPoint</Application>
  <PresentationFormat>On-screen Show (4:3)</PresentationFormat>
  <Paragraphs>111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JavaScript</vt:lpstr>
      <vt:lpstr>Tipovi i Objekti</vt:lpstr>
      <vt:lpstr>Operatori</vt:lpstr>
      <vt:lpstr>Operatori -typeof-</vt:lpstr>
      <vt:lpstr>Operatori -Poređenja-</vt:lpstr>
      <vt:lpstr>Istinitosne vrednosti</vt:lpstr>
      <vt:lpstr>Istinitosne vrednosti</vt:lpstr>
      <vt:lpstr>Istinitosne vrednosti -Dodela vrednosti-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Stefan Andjelic</dc:creator>
  <cp:lastModifiedBy>Stefan Andjelic</cp:lastModifiedBy>
  <cp:revision>13</cp:revision>
  <dcterms:created xsi:type="dcterms:W3CDTF">2016-03-12T19:03:59Z</dcterms:created>
  <dcterms:modified xsi:type="dcterms:W3CDTF">2016-03-13T00:29:38Z</dcterms:modified>
</cp:coreProperties>
</file>