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3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5" r:id="rId29"/>
    <p:sldId id="284" r:id="rId30"/>
    <p:sldId id="286" r:id="rId31"/>
    <p:sldId id="283" r:id="rId32"/>
    <p:sldId id="287" r:id="rId33"/>
    <p:sldId id="289" r:id="rId34"/>
    <p:sldId id="290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Reaktivno 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Observabla generatora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Primer4{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run():void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&lt;any&gt; = Observable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.from(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let sub1:IDisposable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);},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() =&gt; {console.log('sub end')}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9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Hot i cold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Hladna observabla ne produkuje vrednosti sve dok se bar jedan observer ne pretplati na nju</a:t>
            </a:r>
          </a:p>
          <a:p>
            <a:pPr lvl="1"/>
            <a:r>
              <a:rPr lang="sr-Latn-RS" dirty="0" smtClean="0"/>
              <a:t>Tek kada se observer pretplati, ona počinje da šalje vrednosti observeru</a:t>
            </a:r>
          </a:p>
          <a:p>
            <a:pPr lvl="1"/>
            <a:r>
              <a:rPr lang="sr-Latn-RS" dirty="0" smtClean="0"/>
              <a:t>Vrednosti se ne dele među observerima – svaki observer dobija svoje vrednosti</a:t>
            </a:r>
          </a:p>
          <a:p>
            <a:r>
              <a:rPr lang="sr-Latn-RS" dirty="0" smtClean="0"/>
              <a:t>Vruća observabla </a:t>
            </a:r>
            <a:r>
              <a:rPr lang="sr-Cyrl-RS" dirty="0" smtClean="0"/>
              <a:t>(</a:t>
            </a:r>
            <a:r>
              <a:rPr lang="sr-Latn-RS" dirty="0" smtClean="0"/>
              <a:t>npr klikovi miša</a:t>
            </a:r>
            <a:r>
              <a:rPr lang="sr-Cyrl-RS" dirty="0" smtClean="0"/>
              <a:t>)</a:t>
            </a:r>
            <a:r>
              <a:rPr lang="sr-Latn-RS" dirty="0" smtClean="0"/>
              <a:t> ima vrednosti koje su deljene među observerima</a:t>
            </a:r>
          </a:p>
          <a:p>
            <a:pPr lvl="1"/>
            <a:r>
              <a:rPr lang="sr-Latn-RS" dirty="0" smtClean="0"/>
              <a:t>Vrednosti se emituju čak i ako ih niko ne sluša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Hladna observabla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Observable, Subscription,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Random from "../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/Random";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dva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pretplatnika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hladnu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Primer3{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():void {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Observable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range(0,3)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((x) =&gt; 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Observable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of(x)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odlaganje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vreme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();});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sub1:IDisposable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{console.log('sub1:',x);},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=&gt; {console.log('sub1 end')}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sub2:IDisposable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{console.log('sub2:',x);},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=&gt; {console.log('sub2 end')}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5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Hladna observabla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element index: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sub1: -2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element index: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sub1: 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element index: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sub2: 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element index: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sub1: -2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sub1 end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element index: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sub2: 3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element index: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sub2: 3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sub2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1580213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Svaki pretplatnik je dobio svoje vrednosti (pošto su vrednosti random)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422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Vruća observabla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Observable, Subscription,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ConnectableObservable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Random from "../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/Random";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dva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pretplatnika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hladnu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Primer3a{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():void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Observable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range(0,3)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((x) =&gt;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Observable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of(x)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odlaganje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vreme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console.log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konverzija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hladne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observable u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vrucu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connectable:ConnectableObservable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source.publish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sub1:IDisposable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connectable.subscribe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{console.log('sub1:',x);},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=&gt; {console.log('sub1 end')}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sub2:IDisposable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connectable.subscribe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{console.log('sub2:',x);},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=&gt; {console.log('sub2 end')}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povezivanje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vruca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je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povezana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source i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pocinje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vrednosti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pretplatnicima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connectable.connect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Vruća observabla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element index: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sub1: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sub2: 3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element index: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sub1: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sub2: 0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element index: 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sub1: 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sub2: 2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sub1 end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sub2 end</a:t>
            </a:r>
          </a:p>
        </p:txBody>
      </p:sp>
    </p:spTree>
    <p:extLst>
      <p:ext uri="{BB962C8B-B14F-4D97-AF65-F5344CB8AC3E}">
        <p14:creationId xmlns:p14="http://schemas.microsoft.com/office/powerpoint/2010/main" val="189359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kobinacija</a:t>
            </a:r>
            <a:r>
              <a:rPr lang="en-US" dirty="0" smtClean="0"/>
              <a:t> - </a:t>
            </a:r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let source3:Observable&lt;number&gt; =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Observable.concat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(source1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source2)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 element index: 2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sub: 0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1 element index: 1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sub: 1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1 element index: 0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sub: -2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 element index: 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sub: 1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 element index: 2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sub: 2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 element index: 0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sub: -1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sub end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746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kombinacije</a:t>
            </a:r>
            <a:r>
              <a:rPr lang="en-US" dirty="0" smtClean="0"/>
              <a:t> -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let source3:Observable&lt;number&gt; =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Observable.merge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(source1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source2);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 element index: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sub: 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 element index: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sub: -1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1 element index: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sub: 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 element index: 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sub: -1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1 element index: 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sub: 0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1 element index: 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sub: -1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 end</a:t>
            </a:r>
          </a:p>
        </p:txBody>
      </p:sp>
    </p:spTree>
    <p:extLst>
      <p:ext uri="{BB962C8B-B14F-4D97-AF65-F5344CB8AC3E}">
        <p14:creationId xmlns:p14="http://schemas.microsoft.com/office/powerpoint/2010/main" val="242175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– </a:t>
            </a:r>
            <a:r>
              <a:rPr lang="sr-Latn-RS" dirty="0" smtClean="0"/>
              <a:t>konvertuje objekat u varijablu</a:t>
            </a:r>
            <a:endParaRPr lang="en-US" dirty="0" smtClean="0"/>
          </a:p>
          <a:p>
            <a:r>
              <a:rPr lang="en-US" dirty="0" smtClean="0"/>
              <a:t>of</a:t>
            </a:r>
            <a:r>
              <a:rPr lang="sr-Latn-RS" dirty="0" smtClean="0"/>
              <a:t> – konvertuje sekvencu u varijablu</a:t>
            </a:r>
            <a:endParaRPr lang="en-US" dirty="0" smtClean="0"/>
          </a:p>
          <a:p>
            <a:r>
              <a:rPr lang="sr-Latn-RS" dirty="0" smtClean="0"/>
              <a:t>Već smo ih koristili u primerima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1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Rukovanje greškama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Slanje error handle funkcije pri pretplaćivanju</a:t>
            </a:r>
          </a:p>
          <a:p>
            <a:r>
              <a:rPr lang="sr-Latn-RS" dirty="0" smtClean="0"/>
              <a:t>catch operator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Reaktivno programiranje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Programiranje sa asinhronim tokovima podataka</a:t>
            </a:r>
          </a:p>
          <a:p>
            <a:pPr lvl="1"/>
            <a:r>
              <a:rPr lang="sr-Latn-RS" dirty="0" smtClean="0"/>
              <a:t>Korisnički klikovi u aplikaciji</a:t>
            </a:r>
          </a:p>
          <a:p>
            <a:pPr lvl="1"/>
            <a:r>
              <a:rPr lang="sr-Latn-RS" dirty="0" smtClean="0"/>
              <a:t>Tweeter feed</a:t>
            </a:r>
          </a:p>
          <a:p>
            <a:r>
              <a:rPr lang="sr-Latn-RS" dirty="0" smtClean="0"/>
              <a:t>Plus funkcije za kreiranje, kombinovanje i filtriranje ovakvih tokova</a:t>
            </a:r>
          </a:p>
        </p:txBody>
      </p:sp>
    </p:spTree>
    <p:extLst>
      <p:ext uri="{BB962C8B-B14F-4D97-AF65-F5344CB8AC3E}">
        <p14:creationId xmlns:p14="http://schemas.microsoft.com/office/powerpoint/2010/main" val="365751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Observable,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Random from "../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/Random";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Primer7{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run():void{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&lt;any&gt;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Observable.throw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Error('There are no numbers'));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example:Observable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&lt;any&gt;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source.catch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(err =&gt;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Observable.of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(`error ${err}`)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sub:IDisposable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example.subscribe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15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 </a:t>
            </a:r>
            <a:r>
              <a:rPr lang="sr-Latn-RS" dirty="0" smtClean="0"/>
              <a:t>su default hladne, ako ne specificiramo da su vruće</a:t>
            </a:r>
          </a:p>
          <a:p>
            <a:r>
              <a:rPr lang="sr-Latn-RS" dirty="0" smtClean="0"/>
              <a:t>Za to koristimo publish() kao što smo videli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5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Operatori filtriranja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filter – vraćaju se samo elementi koji zadovoljavaju zadati kriterijum</a:t>
            </a:r>
          </a:p>
          <a:p>
            <a:r>
              <a:rPr lang="sr-Latn-RS" dirty="0" smtClean="0"/>
              <a:t>debounce – ignorišu se elementi koji pristižu na kraćem periodu od zadatog</a:t>
            </a:r>
          </a:p>
          <a:p>
            <a:r>
              <a:rPr lang="sr-Latn-RS" dirty="0" smtClean="0"/>
              <a:t>take – preuzimanje n elemenata</a:t>
            </a:r>
          </a:p>
          <a:p>
            <a:r>
              <a:rPr lang="sr-Latn-RS" dirty="0" smtClean="0"/>
              <a:t>takeUntil – preuzimanje elemenata dok ne stigne signal od druge observable</a:t>
            </a:r>
          </a:p>
          <a:p>
            <a:r>
              <a:rPr lang="en-US" dirty="0" err="1" smtClean="0"/>
              <a:t>distinctUntilChanged</a:t>
            </a:r>
            <a:r>
              <a:rPr lang="sr-Latn-RS" dirty="0" smtClean="0"/>
              <a:t> – emituje se jedino vrednost različita od predhodne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Operatori filtriranja</a:t>
            </a:r>
            <a:r>
              <a:rPr lang="en-US" dirty="0" smtClean="0"/>
              <a:t> – </a:t>
            </a:r>
            <a:r>
              <a:rPr lang="en-US" dirty="0" err="1" smtClean="0"/>
              <a:t>debounce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Observable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.range(0,10)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((x) =&gt;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Observable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.of(x)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odlaganje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vreme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.map((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();})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debounce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(50);</a:t>
            </a:r>
          </a:p>
        </p:txBody>
      </p:sp>
    </p:spTree>
    <p:extLst>
      <p:ext uri="{BB962C8B-B14F-4D97-AF65-F5344CB8AC3E}">
        <p14:creationId xmlns:p14="http://schemas.microsoft.com/office/powerpoint/2010/main" val="413748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Operatori filtriranja - debounce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4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6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sub: -1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8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sub: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9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sub: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7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sub: -2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2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index: 3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sub: -2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 end</a:t>
            </a:r>
          </a:p>
        </p:txBody>
      </p:sp>
    </p:spTree>
    <p:extLst>
      <p:ext uri="{BB962C8B-B14F-4D97-AF65-F5344CB8AC3E}">
        <p14:creationId xmlns:p14="http://schemas.microsoft.com/office/powerpoint/2010/main" val="160474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r>
              <a:rPr lang="sr-Latn-RS" dirty="0" smtClean="0"/>
              <a:t>i filtriranja</a:t>
            </a:r>
            <a:r>
              <a:rPr lang="en-US" dirty="0" smtClean="0"/>
              <a:t> – </a:t>
            </a:r>
            <a:r>
              <a:rPr lang="sr-Latn-RS" dirty="0" smtClean="0"/>
              <a:t>takeUntil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timer:Observable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&lt;number&gt;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Observable.timer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pPr marL="0" indent="0">
              <a:buNone/>
            </a:pP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Observable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.range(0,10)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((x) =&gt;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Observable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.of(x)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odlaganje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vreme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.map((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element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();})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takeUntil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(timer);</a:t>
            </a:r>
          </a:p>
        </p:txBody>
      </p:sp>
    </p:spTree>
    <p:extLst>
      <p:ext uri="{BB962C8B-B14F-4D97-AF65-F5344CB8AC3E}">
        <p14:creationId xmlns:p14="http://schemas.microsoft.com/office/powerpoint/2010/main" val="157717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Operatori transformacije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map – projekcija svakog elementa</a:t>
            </a:r>
          </a:p>
          <a:p>
            <a:r>
              <a:rPr lang="sr-Latn-RS" dirty="0"/>
              <a:t>mergeMap</a:t>
            </a:r>
            <a:endParaRPr lang="sr-Latn-RS" dirty="0" smtClean="0"/>
          </a:p>
          <a:p>
            <a:r>
              <a:rPr lang="sr-Latn-RS" dirty="0" smtClean="0"/>
              <a:t>concatMap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9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mergeMap i concatMap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Koriste se sa observablama višeg reda</a:t>
            </a:r>
          </a:p>
          <a:p>
            <a:pPr lvl="1"/>
            <a:r>
              <a:rPr lang="sr-Latn-RS" dirty="0" smtClean="0"/>
              <a:t>Stavke observable su i sami observable</a:t>
            </a:r>
          </a:p>
          <a:p>
            <a:pPr lvl="1"/>
            <a:r>
              <a:rPr lang="sr-Latn-RS" dirty="0" smtClean="0"/>
              <a:t>Treba da ih svedemo na jednu jedinu observablu</a:t>
            </a:r>
          </a:p>
          <a:p>
            <a:r>
              <a:rPr lang="sr-Latn-RS" dirty="0" smtClean="0"/>
              <a:t>Na primer, kada se pretplatimo na observablu unutar pretplate na observablu</a:t>
            </a:r>
          </a:p>
          <a:p>
            <a:pPr marL="0" indent="0">
              <a:buNone/>
            </a:pPr>
            <a:endParaRPr lang="sr-Latn-R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outerObservable.subscribe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outerItem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=&gt; 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outerItem.subsribe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innerItem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 foo(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innerItem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})});</a:t>
            </a:r>
            <a:endParaRPr lang="sr-Latn-R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dirty="0" smtClean="0"/>
          </a:p>
          <a:p>
            <a:pPr marL="0" indent="0">
              <a:buNone/>
            </a:pPr>
            <a:r>
              <a:rPr lang="sr-Latn-RS" sz="2800" dirty="0" smtClean="0"/>
              <a:t>Search polje se menja (spoljašnja observabla) i trigeruje http poziv na svaku promenu teksta (unutrašnja obesrvabla)</a:t>
            </a:r>
          </a:p>
          <a:p>
            <a:pPr marL="0" indent="0">
              <a:buNone/>
            </a:pPr>
            <a:r>
              <a:rPr lang="sr-Latn-RS" sz="2800" dirty="0" smtClean="0"/>
              <a:t>Klik miša (spoljašnja observabla) i odložena animacija na klik (unutrašnja observabla)</a:t>
            </a:r>
            <a:endParaRPr lang="sr-Latn-RS" sz="2800" dirty="0"/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mergeMap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</a:t>
            </a:r>
            <a:r>
              <a:rPr lang="sr-Latn-RS" dirty="0" smtClean="0"/>
              <a:t>flatMap</a:t>
            </a:r>
          </a:p>
          <a:p>
            <a:r>
              <a:rPr lang="sr-Latn-RS" dirty="0" smtClean="0"/>
              <a:t>Ne očuvava redosled elemenata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3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Observable,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Random from "../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/Random";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mergeMap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primer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Primer10{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run():void{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Observable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spoljasnja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.range(0,5)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 =&gt;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Observable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unutrasnja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.range(0,x)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 =&gt;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Observable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unutrasnja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obesrvabla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unutrasnje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observable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.of(x)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.delay(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sub:IDisposable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);},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() =&gt; {console.log('sub end')}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91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Tokovi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cs typeface="Courier New" pitchFamily="49" charset="0"/>
              </a:rPr>
              <a:t>Tok je sekvenca događaja u </a:t>
            </a:r>
            <a:r>
              <a:rPr lang="sr-Latn-RS" dirty="0" smtClean="0">
                <a:cs typeface="Courier New" pitchFamily="49" charset="0"/>
              </a:rPr>
              <a:t>vremenu</a:t>
            </a:r>
          </a:p>
          <a:p>
            <a:r>
              <a:rPr lang="sr-Latn-RS" dirty="0" smtClean="0">
                <a:cs typeface="Courier New" pitchFamily="49" charset="0"/>
              </a:rPr>
              <a:t>Mogu se desiti tri stvari: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----O----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---X---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-------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>
                <a:latin typeface="+mj-lt"/>
                <a:cs typeface="Courier New" pitchFamily="49" charset="0"/>
              </a:rPr>
              <a:t> – </a:t>
            </a:r>
            <a:r>
              <a:rPr lang="sr-Latn-RS" dirty="0" smtClean="0">
                <a:latin typeface="+mj-lt"/>
                <a:cs typeface="Courier New" pitchFamily="49" charset="0"/>
              </a:rPr>
              <a:t>događaj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sr-Latn-RS" dirty="0" smtClean="0">
                <a:cs typeface="Courier New" pitchFamily="49" charset="0"/>
              </a:rPr>
              <a:t>greška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–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sr-Latn-RS" dirty="0" smtClean="0">
                <a:cs typeface="Courier New" pitchFamily="49" charset="0"/>
              </a:rPr>
              <a:t>kraj toka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60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concatMap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Čeka da se unutrašnja observabla završi da bi spoljašnja uzela sledeći element</a:t>
            </a:r>
          </a:p>
          <a:p>
            <a:r>
              <a:rPr lang="sr-Latn-RS" dirty="0" smtClean="0"/>
              <a:t>Čuva redosled spoljašnje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mergeMap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Spoljna observabla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sr-Latn-R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sr-Latn-R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sr-Latn-R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--------&gt;</a:t>
            </a:r>
          </a:p>
          <a:p>
            <a:pPr marL="0" indent="0">
              <a:buNone/>
            </a:pPr>
            <a:r>
              <a:rPr lang="sr-Latn-RS" smtClean="0">
                <a:latin typeface="Courier New" pitchFamily="49" charset="0"/>
                <a:cs typeface="Courier New" pitchFamily="49" charset="0"/>
              </a:rPr>
              <a:t>concatMap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-----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Rezultujuća observabla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69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concat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Observable,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Random from "../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/Random";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primer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Primer11{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run():void{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Observable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spoljasnja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.range(0,5)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 =&gt;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Observable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unutrasnja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.range(0,x)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 =&gt;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Observable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unutrasnja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obesrvabla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unutrasnje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observable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.of(x)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.delay(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.delay(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sub:IDisposable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);},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() =&gt; {console.log('sub end')}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44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Klasa Subject nasleđuje klase Observable i Observer</a:t>
            </a:r>
          </a:p>
          <a:p>
            <a:r>
              <a:rPr lang="sr-Latn-RS" dirty="0" smtClean="0"/>
              <a:t>Najčešće proksi između izvornog toka i krajnjih pretplatnika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78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import { Observable,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Subject } from 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import Random from "../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/Random";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// subject primer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export default class Primer12{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run():void{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&lt;number&gt; = Observable //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spoljasnja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observabla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.range(0,5)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(x =&gt; 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Observable //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unutrasnja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obesrvabla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unutrasnje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observable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.of(x)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.delay(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subject:Subject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&lt;number&gt; = new Subject();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let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subSource:IDisposable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source.subscribe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(subject);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let sub1:IDisposable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subject.subscribe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=&gt; {console.log('sub1:',x);},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() =&gt; {console.log('sub1 end')}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let sub2:IDisposable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subject.subscribe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x:number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=&gt; {console.log('sub2:',x);},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=&gt; {console.log('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err:',err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() =&gt; {console.log('sub2 end')}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7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i 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Angular je razvijen na RxJS</a:t>
            </a:r>
          </a:p>
          <a:p>
            <a:pPr lvl="1"/>
            <a:r>
              <a:rPr lang="sr-Latn-RS" dirty="0" smtClean="0"/>
              <a:t>EventEmitter nasleđuje Subject</a:t>
            </a:r>
          </a:p>
          <a:p>
            <a:pPr lvl="1"/>
            <a:r>
              <a:rPr lang="sr-Latn-RS" dirty="0" smtClean="0"/>
              <a:t>HTTP komunikacija je bazirana na Observablama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Događaji se emituju asinhrono</a:t>
            </a:r>
          </a:p>
          <a:p>
            <a:pPr lvl="1"/>
            <a:r>
              <a:rPr lang="sr-Latn-RS" dirty="0" smtClean="0"/>
              <a:t>Definišu se funkcije koje će se pozvati na događaj, grešku i kraj</a:t>
            </a:r>
          </a:p>
          <a:p>
            <a:r>
              <a:rPr lang="sr-Latn-RS" dirty="0" smtClean="0"/>
              <a:t>Tok događaja je observabla</a:t>
            </a:r>
          </a:p>
          <a:p>
            <a:r>
              <a:rPr lang="sr-Latn-RS" dirty="0" smtClean="0"/>
              <a:t>Funkcije koje reaguju na događaje su observeri</a:t>
            </a:r>
          </a:p>
          <a:p>
            <a:r>
              <a:rPr lang="sr-Latn-RS" dirty="0" smtClean="0"/>
              <a:t>Slušanje toka se zove pretplaćivanje (subscribing)</a:t>
            </a:r>
          </a:p>
          <a:p>
            <a:r>
              <a:rPr lang="sr-Latn-RS" dirty="0" smtClean="0"/>
              <a:t>Zvuči poznato?</a:t>
            </a:r>
          </a:p>
          <a:p>
            <a:pPr lvl="1"/>
            <a:r>
              <a:rPr lang="sr-Latn-RS" dirty="0" smtClean="0"/>
              <a:t>Observer dizajn šablon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0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map, filter,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Random from '../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/Random';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{Observable} from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//map, reduce, filter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Primer1{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():void{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source:Observable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&lt;number&gt;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Observable.range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(1,100).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((x) =&gt;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Observable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of(x)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odlaganje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vreme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filter(x =&gt; x%2==0)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map(x =&gt; x*2)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source.subscribe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x:number|string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)=&gt;{console.log('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next:',x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err:any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)=&gt;{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console.log('err:',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(err))},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()=&gt;{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console.log('end')}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3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... </a:t>
            </a:r>
            <a:r>
              <a:rPr lang="sr-Latn-RS" dirty="0"/>
              <a:t>k</a:t>
            </a:r>
            <a:r>
              <a:rPr lang="sr-Latn-RS" dirty="0" smtClean="0"/>
              <a:t>ao niz samo brže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default class Primer2{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= Array(1000000).fill(1).map(()=&gt;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Random.randomInt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private 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benchmarkArray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():number{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performance.now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Primer2.arr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.map(x =&gt; x*2).map(x =&gt; x*3).map(x =&gt; x-2).map(x =&gt; x+1).map(x =&gt; x+3)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.filter(x =&gt; x&gt;0).reduce((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stop:number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performance.now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return stop - start;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private 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benchmarkObservable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():number{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performance.now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Observable.from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(Primer2.arr)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.map(x =&gt; x*2).map(x =&gt; x*3).map(x =&gt; x-2).map(x =&gt; x+1).map(x =&gt; x+3)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.filter(x =&gt; x&gt;0).reduce((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).subscribe(x =&gt; result = x);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stop:number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performance.now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return stop - start;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run():void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console.log('array:',Primer2.benchmarkArray());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console.log('observable:',Primer2.benchmarkObservable());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3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sr-Latn-RS" dirty="0" smtClean="0"/>
              <a:t>kao niz samo brže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array: </a:t>
            </a:r>
            <a:r>
              <a:rPr lang="en-US" dirty="0" smtClean="0"/>
              <a:t>1281.485</a:t>
            </a:r>
            <a:endParaRPr lang="sr-Latn-RS" dirty="0" smtClean="0"/>
          </a:p>
          <a:p>
            <a:r>
              <a:rPr lang="en-US" dirty="0" smtClean="0"/>
              <a:t>observable</a:t>
            </a:r>
            <a:r>
              <a:rPr lang="en-US" dirty="0"/>
              <a:t>: </a:t>
            </a:r>
            <a:r>
              <a:rPr lang="en-US" dirty="0" smtClean="0"/>
              <a:t>923.355</a:t>
            </a:r>
            <a:endParaRPr lang="sr-Latn-RS" dirty="0"/>
          </a:p>
          <a:p>
            <a:r>
              <a:rPr lang="sr-Latn-RS" dirty="0" smtClean="0"/>
              <a:t>Primer je namešten, jer je zadat velik broj map funkcija</a:t>
            </a:r>
          </a:p>
          <a:p>
            <a:pPr lvl="1"/>
            <a:r>
              <a:rPr lang="sr-Latn-RS" dirty="0" smtClean="0"/>
              <a:t>Za niz map kreiran novi niz, a za observablu se ne kreiraju novi objekti</a:t>
            </a:r>
          </a:p>
        </p:txBody>
      </p:sp>
    </p:spTree>
    <p:extLst>
      <p:ext uri="{BB962C8B-B14F-4D97-AF65-F5344CB8AC3E}">
        <p14:creationId xmlns:p14="http://schemas.microsoft.com/office/powerpoint/2010/main" val="136966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Observabla generatora</a:t>
            </a:r>
            <a:br>
              <a:rPr lang="sr-Latn-RS" smtClean="0"/>
            </a:br>
            <a:r>
              <a:rPr lang="sr-Latn-RS" smtClean="0"/>
              <a:t>(beskonačna observabla)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Observabla može da se kreira iz niza, from operatorom</a:t>
            </a:r>
          </a:p>
          <a:p>
            <a:pPr lvl="1"/>
            <a:r>
              <a:rPr lang="sr-Latn-RS" dirty="0" smtClean="0"/>
              <a:t>Ali i iz beskonačnog generatora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Obeservabla generatora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Observable,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Random from "../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/Random";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 generator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fibonacijevih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brojeva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():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IterableIterator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&lt;number&gt; {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fn1 = 1;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fn2 = 1;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(true){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current = fn2;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fn2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fn1;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fn1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fn1 + current;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current;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8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1521</Words>
  <Application>Microsoft Office PowerPoint</Application>
  <PresentationFormat>On-screen Show (4:3)</PresentationFormat>
  <Paragraphs>428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Reaktivno Programiranje</vt:lpstr>
      <vt:lpstr>Reaktivno programiranje</vt:lpstr>
      <vt:lpstr>Tokovi podataka</vt:lpstr>
      <vt:lpstr>Observer</vt:lpstr>
      <vt:lpstr>map, filter, reduce</vt:lpstr>
      <vt:lpstr>... kao niz samo brže ...</vt:lpstr>
      <vt:lpstr>… kao niz samo brže ...</vt:lpstr>
      <vt:lpstr>Observabla generatora (beskonačna observabla)</vt:lpstr>
      <vt:lpstr>Obeservabla generatora</vt:lpstr>
      <vt:lpstr>Observabla generatora</vt:lpstr>
      <vt:lpstr>Hot i cold observable</vt:lpstr>
      <vt:lpstr>Hladna observabla</vt:lpstr>
      <vt:lpstr>Hladna observabla</vt:lpstr>
      <vt:lpstr>Vruća observabla</vt:lpstr>
      <vt:lpstr>Vruća observabla</vt:lpstr>
      <vt:lpstr>Operatori kobinacija - concat</vt:lpstr>
      <vt:lpstr>Operatori kombinacije - merge</vt:lpstr>
      <vt:lpstr>Operatori kreiranja</vt:lpstr>
      <vt:lpstr>Rukovanje greškama</vt:lpstr>
      <vt:lpstr>Operator catch</vt:lpstr>
      <vt:lpstr>Multicasting</vt:lpstr>
      <vt:lpstr>Operatori filtriranja</vt:lpstr>
      <vt:lpstr>Operatori filtriranja – debounce</vt:lpstr>
      <vt:lpstr>Operatori filtriranja - debounce</vt:lpstr>
      <vt:lpstr>Operatori filtriranja – takeUntil</vt:lpstr>
      <vt:lpstr>Operatori transformacije</vt:lpstr>
      <vt:lpstr>mergeMap i concatMap</vt:lpstr>
      <vt:lpstr>mergeMap</vt:lpstr>
      <vt:lpstr>mergeMap</vt:lpstr>
      <vt:lpstr>concatMap</vt:lpstr>
      <vt:lpstr>mergeMap</vt:lpstr>
      <vt:lpstr>concatMap</vt:lpstr>
      <vt:lpstr>Subject</vt:lpstr>
      <vt:lpstr>Subject</vt:lpstr>
      <vt:lpstr>Angular i RxJS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Uvod</dc:title>
  <dc:creator>korisnik</dc:creator>
  <cp:lastModifiedBy>Windows User</cp:lastModifiedBy>
  <cp:revision>297</cp:revision>
  <dcterms:created xsi:type="dcterms:W3CDTF">2006-08-16T00:00:00Z</dcterms:created>
  <dcterms:modified xsi:type="dcterms:W3CDTF">2017-12-30T20:39:58Z</dcterms:modified>
</cp:coreProperties>
</file>