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FE488F5-3012-4281-84B1-D70B5B937172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01/12/20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AE37E24-4396-4BB1-953F-003F76AC7A1C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21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F146354-1F25-4079-8CB5-828338A176D4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01/12/20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857BEB3-7136-4461-8E88-D8D77B2B2739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Angular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Rutiranje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Injekcija zavisnosti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67640" y="1556640"/>
            <a:ext cx="828072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Problem sa 1. i 2. je u tome što je teško</a:t>
            </a:r>
            <a:endParaRPr b="0" lang="en-GB" sz="3200" spc="-1" strike="noStrike">
              <a:latin typeface="Arial"/>
            </a:endParaRPr>
          </a:p>
          <a:p>
            <a:pPr marL="5724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promeniti zavisnosti</a:t>
            </a:r>
            <a:endParaRPr b="0" lang="en-GB" sz="3200" spc="-1" strike="noStrike">
              <a:latin typeface="Arial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Kako mokovati zavisnosti u testovima?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Injekcija zavisnosti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Injekcija zavisnosti je mehanizam kreiranja objekata koji zavise od drugih objekata.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Sistem za injekciju zavisnosti dobavlja i zahtevane objekte (zavisnosti), kada se kreira objekat koji ih zahteva.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Servisi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5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Servisi su TS klase koje se registruju u Angular injektoru zavisnosti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Zato mogu da se pribave injekcijom zavisnosti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Dekorisani su @Injectable() dekoratorom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Prilikom instanciranja klase koja koristi DI pretražuju se dekorisane klase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Moga bi da posluži bilo koji dekorator, ali to nije dobra praksa – za servise je preporučeno da se koristi dekorator @Injectable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Injektor je zadužen za instanciranje servisa, upravljanje njegovim životnim ciklusom i pribavljanje po potrebi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Za svaki servis u injektoru zavinosti se registruje provider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Servisi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 Angularu 1.x injektor zavisnosti je bio globalni i jedan za celu aplikaciju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Od verzije 2.x injektori su hijerarhijski u skladu sa stablom komponenti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Od verzije 2.x provajder je moguće registrovati na nivou: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Komponente – servis se registruje u injektoru komponente. Kreira se jedna instanca servisa koja je dostupna u toj komponenti i svim komponentama ispod nje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ngModula – servisi su registrovani u korenskom injektora aplikacije. Za svaki provajder kreira se jedan servis koji živi koliko i aplikacija i prosleđuje se svakoj klasi koja ga zatraži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Singleton servisi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Servisi su singleton na nivou opsega svog injektora: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Servis registrovan u root injektoru je singleton na nivou aplikacije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Servis registrovan na nivou komponente je singleton na nivou podstabla komponente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Injekcija servisa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3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Ukoliko nam servis treba u nekoj klasi potrebno je da ga navedemo u konstruktoru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constructor(private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sharedBlogEntryService:SharedBlogEntryService)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Možemo ga injektovati u komponentu, ali i u drugi servis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Može da se desi cirkularna zavisnost među servisima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Jednostavno se razrešava injekcijom injektora i preuzimanjem servisa iz injektora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ourier New"/>
              </a:rPr>
              <a:t>constructor(injector:Injector) {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100" spc="-1" strike="noStrike">
                <a:solidFill>
                  <a:srgbClr val="000000"/>
                </a:solidFill>
                <a:latin typeface="Courier New"/>
              </a:rPr>
              <a:t>this.sharedBlogEntryService =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ourier New"/>
              </a:rPr>
              <a:t>                    </a:t>
            </a:r>
            <a:r>
              <a:rPr b="0" lang="en-US" sz="2100" spc="-1" strike="noStrike">
                <a:solidFill>
                  <a:srgbClr val="000000"/>
                </a:solidFill>
                <a:latin typeface="Courier New"/>
              </a:rPr>
              <a:t>injector.get(sharedBlogEntryService));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Provider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Zadužen je za obezbeđivanje instance injektovane klase u toku izvršavanja aplikacije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Ukoliko nije registrovan provider servisa (na nivou ngModula ili komponente), injektor neće znati kako da dobavi servis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Provider se može zadati na nekoliko načina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Providers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2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Klasa servisa može da bude sama sebi provider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providers: [Logger]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Može se zadati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provide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objektni literal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[{provide:Logger,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useClass:SuperLogger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}]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Provider vrednosti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Dobavlja unapred kreirani objekta, umesto da privder kreira objekat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[{ provide: Logger, useValue: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{log: function(x){console.log(‘log:’,x)}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7240">
              <a:lnSpc>
                <a:spcPct val="100000"/>
              </a:lnSpc>
              <a:spcBef>
                <a:spcPts val="519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}]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Komunikacija između komponenti kroz deljeni servis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Servisi imaju brojne namene u Angular aplikacijama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Za sada ćemo iskoristiti činjenicu da je servis deljeno stanje da obezbedimo komunikaciju između dve udaljene komponente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Kumunikacija komponenti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1000"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import { Injectable } from '@angular/core';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import { BlogEntry } from '../model/blogEntry';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@Injectable()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export class SharedBlogEntryService {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blogEntry:BlogEntry;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constructor() { 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Rutiranje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Pomoću Angulara razvijamo single-page aplikacije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Šta je sa navigacijom?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Rutiranje: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Navigacija među različitim prikazima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Razmena parametara među komponentama koje upravljaju prikazima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Back i forward u browser-u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Kumunikacija komponenti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export class BlogEntryListComponent implements OnInit {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...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details(blogEntry:BlogEntry, index:number){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this.sharedBlogEntryService.blogEntry = blogEntry;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this.router.navigate(['/entry',index]);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}</a:t>
            </a:r>
            <a:br/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Komunikacija komponenti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ngOnInit() {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this.blogEntry =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this.sharedBlogEntryService.blogEntry;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this.sub = this.route.params.subscribe(params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=&gt; {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     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this.index = +params['index'];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  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});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br/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Rutiranje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Aplikacija je najčešće prevelika da se prikazuje u jednom prikazu sa jednim kotrolerom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Svaka komponenta je zadužena za deo funkcionalnosti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Kako znamo u kom delu aplikacije se korisnik nalazi?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Rutiranje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Obzirom da je aplikacija stablo komponenti, rutiranje se svodi na zadavanje komponenti za rute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Postiže se pravilima rutiranja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Pravila rutiranja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4000"/>
          </a:bodyPr>
          <a:p>
            <a:pPr>
              <a:lnSpc>
                <a:spcPct val="100000"/>
              </a:lnSpc>
              <a:spcBef>
                <a:spcPts val="581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Courier New"/>
              </a:rPr>
              <a:t>const appRoutes: Routes = [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900" spc="-1" strike="noStrike">
                <a:solidFill>
                  <a:srgbClr val="000000"/>
                </a:solidFill>
                <a:latin typeface="Courier New"/>
              </a:rPr>
              <a:t>{ path: 'main', component: MainPageComponent },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900" spc="-1" strike="noStrike">
                <a:solidFill>
                  <a:srgbClr val="000000"/>
                </a:solidFill>
                <a:latin typeface="Courier New"/>
              </a:rPr>
              <a:t>{ path: 'entry/:index', component: BlogEntryPageComponent },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900" spc="-1" strike="noStrike">
                <a:solidFill>
                  <a:srgbClr val="000000"/>
                </a:solidFill>
                <a:latin typeface="Courier New"/>
              </a:rPr>
              <a:t>{ path: '',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900" spc="-1" strike="noStrike">
                <a:solidFill>
                  <a:srgbClr val="000000"/>
                </a:solidFill>
                <a:latin typeface="Courier New"/>
              </a:rPr>
              <a:t>redirectTo: '/main',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900" spc="-1" strike="noStrike">
                <a:solidFill>
                  <a:srgbClr val="000000"/>
                </a:solidFill>
                <a:latin typeface="Courier New"/>
              </a:rPr>
              <a:t>pathMatch: 'full'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900" spc="-1" strike="noStrike">
                <a:solidFill>
                  <a:srgbClr val="000000"/>
                </a:solidFill>
                <a:latin typeface="Courier New"/>
              </a:rPr>
              <a:t>},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900" spc="-1" strike="noStrike">
                <a:solidFill>
                  <a:srgbClr val="000000"/>
                </a:solidFill>
                <a:latin typeface="Courier New"/>
              </a:rPr>
              <a:t>{ path: '**', component: NotFoundPageComponent }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r>
              <a:rPr b="0" lang="en-US" sz="2900" spc="-1" strike="noStrike">
                <a:solidFill>
                  <a:srgbClr val="000000"/>
                </a:solidFill>
                <a:latin typeface="Courier New"/>
              </a:rPr>
              <a:t>];</a:t>
            </a: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Komunikacija između komponenti ruta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Često je potrebno da se između komponenti ruta prenose vrednosti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Jednostavne vrednosti (broj, string) mogu se preneti tako što se ugrade u rutu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http://localhost:4200/entry/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{ path: 'entry/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:index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', component: BlogEntryPageComponent 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Parametri rute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Komponenta može da pristupi parametrima rute kroz ActivatedRoute servis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this.route.params.subscribe(params =&gt;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this.index = +params['index'];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Preuzimanje indeksa će se vršiti na svaku izmenu parametara rute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 praćenju izmena objekata će biti više reči kasnije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Komunikacija između komponenti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Često je situacija da je objekat previše složen da bi bio prenet kao parametar rute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Komponente ruta nemaju imput tako da ne mogu da primer podatke od svoje roditljske komponente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Kako onda omogućiti da dve udaljene komponente ruta komuniciraju?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Na primer, kada kliknemo na details za blog entry u listi da se prikaže baš taj blog entry?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Odgovor na ovo pitanje zahteva obješnjenje još jednog bitnog mehanizma u Angularu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Injekcija zavisnosti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Objekat može da dođe do drugih objekata od kojih zavisi na tri načina: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Instanciranjem – na primer pozivom operatora new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Preuzimanjem iz deljenog objekta – na primer iz neke globalne varijable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Injekcijom zavisnosti – objektu se prosleđuju objekti od kojih zavisi kada su mu potrebni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7168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Zbog čega bismo koristili 3 („najkomplikovaniji“)?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</TotalTime>
  <Application>LibreOffice/6.1.0.3$Windows_x86 LibreOffice_project/efb621ed25068d70781dc026f7e9c5187a4decd1</Application>
  <Words>780</Words>
  <Paragraphs>133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korisnik</dc:creator>
  <dc:description/>
  <dc:language>en-GB</dc:language>
  <cp:lastModifiedBy>Windows User</cp:lastModifiedBy>
  <dcterms:modified xsi:type="dcterms:W3CDTF">2017-12-15T11:40:19Z</dcterms:modified>
  <cp:revision>192</cp:revision>
  <dc:subject/>
  <dc:title>Angular Uvod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