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51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Prava pristupa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Signature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Enkodirani header</a:t>
            </a:r>
          </a:p>
          <a:p>
            <a:r>
              <a:rPr lang="sr-Latn-RS" dirty="0" smtClean="0"/>
              <a:t>Enkodirani payload</a:t>
            </a:r>
          </a:p>
          <a:p>
            <a:r>
              <a:rPr lang="sr-Latn-RS" dirty="0" smtClean="0"/>
              <a:t>Secret</a:t>
            </a:r>
          </a:p>
          <a:p>
            <a:r>
              <a:rPr lang="sr-Latn-RS" dirty="0" smtClean="0"/>
              <a:t>Algoritm specificiran u zaglavlju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HMACSHA256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base64UrlEncode(header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+ "." + base64UrlEncode(payload),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Garantuje identitet pošiljaoca i da poruka nije menjana nakon poptisivanja</a:t>
            </a:r>
            <a:endParaRPr lang="sr-Latn-RS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autentifikacija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se korisnik uspešno prijavi na sistem, kreira se JWT koji mu se vrati i koji treba lokalno sačuvati</a:t>
            </a:r>
          </a:p>
          <a:p>
            <a:pPr lvl="1"/>
            <a:r>
              <a:rPr lang="sr-Latn-RS" dirty="0" smtClean="0"/>
              <a:t>Za to se tipično koristi lokalno skladište</a:t>
            </a:r>
          </a:p>
          <a:p>
            <a:r>
              <a:rPr lang="sr-Latn-RS" dirty="0" smtClean="0"/>
              <a:t>Ne pravi se sesija i ne vraća se cookie</a:t>
            </a:r>
          </a:p>
        </p:txBody>
      </p:sp>
    </p:spTree>
    <p:extLst>
      <p:ext uri="{BB962C8B-B14F-4D97-AF65-F5344CB8AC3E}">
        <p14:creationId xmlns:p14="http://schemas.microsoft.com/office/powerpoint/2010/main" val="16386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prava pristupa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 god korisnik želi da pristupi zaštićenom resursu, šalje JWT</a:t>
            </a:r>
          </a:p>
          <a:p>
            <a:pPr lvl="1"/>
            <a:r>
              <a:rPr lang="sr-Latn-RS" dirty="0" smtClean="0"/>
              <a:t>Tipično </a:t>
            </a:r>
            <a:r>
              <a:rPr lang="sr-Latn-RS" dirty="0"/>
              <a:t>kao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sr-Latn-RS" dirty="0"/>
              <a:t> </a:t>
            </a:r>
            <a:r>
              <a:rPr lang="sr-Latn-RS" dirty="0" smtClean="0"/>
              <a:t>header u zahtevu </a:t>
            </a:r>
            <a:r>
              <a:rPr lang="sr-Latn-RS" dirty="0"/>
              <a:t>koristeći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sr-Latn-RS" dirty="0"/>
              <a:t> </a:t>
            </a:r>
            <a:r>
              <a:rPr lang="sr-Latn-RS" dirty="0" smtClean="0"/>
              <a:t>shemu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Authorization: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Bearer &lt;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prava pristupa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Mehanizam autentifikacije je </a:t>
            </a:r>
            <a:r>
              <a:rPr lang="en-GB" dirty="0" smtClean="0"/>
              <a:t>stateless </a:t>
            </a:r>
            <a:r>
              <a:rPr lang="en-GB" dirty="0"/>
              <a:t>authentication </a:t>
            </a:r>
            <a:r>
              <a:rPr lang="sr-Latn-RS" dirty="0" smtClean="0"/>
              <a:t>i server nikada ne čuva sesiju (stanje korisnika).</a:t>
            </a:r>
          </a:p>
          <a:p>
            <a:r>
              <a:rPr lang="sr-Latn-RS" dirty="0" smtClean="0"/>
              <a:t>U zavisnosti od prava pristupa korisnika sa tim tokenom ustanovi se da li je dozvoljeno pristupiti resursu.</a:t>
            </a:r>
          </a:p>
          <a:p>
            <a:r>
              <a:rPr lang="sr-Latn-RS" dirty="0" smtClean="0"/>
              <a:t>Obzirom da je </a:t>
            </a:r>
            <a:r>
              <a:rPr lang="sr-Latn-RS" dirty="0"/>
              <a:t>JWT </a:t>
            </a:r>
            <a:r>
              <a:rPr lang="sr-Latn-RS" dirty="0" smtClean="0"/>
              <a:t>self-contained, moguće je izbeći nepotrebne pristupe bazi podataka.</a:t>
            </a:r>
          </a:p>
        </p:txBody>
      </p:sp>
    </p:spTree>
    <p:extLst>
      <p:ext uri="{BB962C8B-B14F-4D97-AF65-F5344CB8AC3E}">
        <p14:creationId xmlns:p14="http://schemas.microsoft.com/office/powerpoint/2010/main" val="24341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prava pristupa</a:t>
            </a:r>
            <a:endParaRPr lang="en-GB" dirty="0"/>
          </a:p>
        </p:txBody>
      </p:sp>
      <p:pic>
        <p:nvPicPr>
          <p:cNvPr id="1026" name="Picture 2" descr="How does a JSON Web Token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11300"/>
            <a:ext cx="7864871" cy="44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Prava pristupa – back end</a:t>
            </a:r>
            <a:br>
              <a:rPr lang="sr-Latn-RS" dirty="0" smtClean="0"/>
            </a:br>
            <a:r>
              <a:rPr lang="sr-Latn-RS" dirty="0" smtClean="0"/>
              <a:t>Passport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Simple, unobtrusive authentication for Node.js</a:t>
            </a:r>
          </a:p>
          <a:p>
            <a:r>
              <a:rPr lang="en-GB" dirty="0" smtClean="0"/>
              <a:t>Middleware </a:t>
            </a:r>
            <a:r>
              <a:rPr lang="sr-Latn-RS" dirty="0" smtClean="0"/>
              <a:t>za autentifikaciju u Node.js aplikacijama</a:t>
            </a:r>
          </a:p>
          <a:p>
            <a:r>
              <a:rPr lang="sr-Latn-RS" dirty="0" smtClean="0"/>
              <a:t>Fleksibilan, modularan i ne postavlja dodatne zahteve na aplikaciju</a:t>
            </a:r>
          </a:p>
          <a:p>
            <a:r>
              <a:rPr lang="sr-Latn-RS" dirty="0" smtClean="0"/>
              <a:t>Može se jednostavno dodati u svaku Express aplikaciju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0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Passport autentifikacija zahteva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passport.authenticate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post('/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/:id',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passport.authenticate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session:false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...}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7409" y="2132856"/>
            <a:ext cx="10681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Strategija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97266" y="2502188"/>
            <a:ext cx="0" cy="638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4427820"/>
            <a:ext cx="84969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Nakon uspešne autentifikacije Passport pravi perzistentno skladište sesije. Obzirom da</a:t>
            </a:r>
          </a:p>
          <a:p>
            <a:r>
              <a:rPr lang="sr-Latn-RS" dirty="0" smtClean="0"/>
              <a:t>koristimo JWT i da hoćemo da autentifikacija bude stateless, ne treba nam sesija</a:t>
            </a:r>
            <a:endParaRPr lang="en-GB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4644008" y="3356992"/>
            <a:ext cx="1296156" cy="10708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Passport konfiguracija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Strategija autentifikacije</a:t>
            </a:r>
          </a:p>
          <a:p>
            <a:r>
              <a:rPr lang="en-GB" dirty="0" smtClean="0"/>
              <a:t>Middleware</a:t>
            </a:r>
            <a:r>
              <a:rPr lang="sr-Latn-RS" dirty="0" smtClean="0"/>
              <a:t> aplikacije</a:t>
            </a:r>
          </a:p>
          <a:p>
            <a:r>
              <a:rPr lang="sr-Latn-RS" dirty="0" smtClean="0"/>
              <a:t>Sesija (opciono)</a:t>
            </a:r>
          </a:p>
        </p:txBody>
      </p:sp>
    </p:spTree>
    <p:extLst>
      <p:ext uri="{BB962C8B-B14F-4D97-AF65-F5344CB8AC3E}">
        <p14:creationId xmlns:p14="http://schemas.microsoft.com/office/powerpoint/2010/main" val="40590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strategije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Passport koristi strategije za autentifikaciju</a:t>
            </a:r>
          </a:p>
          <a:p>
            <a:r>
              <a:rPr lang="sr-Latn-RS" dirty="0" smtClean="0"/>
              <a:t>Na primer, provera prosleđenog korisničkog imena i lozinke</a:t>
            </a:r>
          </a:p>
          <a:p>
            <a:r>
              <a:rPr lang="sr-Latn-RS" dirty="0" smtClean="0"/>
              <a:t>Pre nego što se koriste moraju se postaviti</a:t>
            </a:r>
          </a:p>
          <a:p>
            <a:r>
              <a:rPr lang="sr-Latn-RS" dirty="0" smtClean="0"/>
              <a:t>Za to se koristi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sr-Latn-RS" dirty="0" smtClean="0"/>
              <a:t> funkcija Passport-a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5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</a:t>
            </a:r>
            <a:r>
              <a:rPr lang="sr-Latn-RS" dirty="0" smtClean="0"/>
              <a:t>onfig/passport.js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function(passport)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opts = {};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opts.secretOrKey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config.secret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opts.jwtFromRequest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ExtractJwt.fromAuthHeader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passport.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JwtStrategy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(opts, 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jwt_payload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done)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User.findOne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({id: jwt_payload.id}, function(err, user)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(err)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done(err, false);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(user)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done(null, user);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done(null, false);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3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JSON Web Token (JWT)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Otvoreni standard</a:t>
            </a:r>
            <a:r>
              <a:rPr lang="en-GB" dirty="0" smtClean="0"/>
              <a:t> (</a:t>
            </a:r>
            <a:r>
              <a:rPr lang="en-GB" dirty="0">
                <a:hlinkClick r:id="rId2"/>
              </a:rPr>
              <a:t>RFC 7519</a:t>
            </a:r>
            <a:r>
              <a:rPr lang="en-GB" dirty="0" smtClean="0"/>
              <a:t>)</a:t>
            </a:r>
            <a:r>
              <a:rPr lang="sr-Latn-RS" dirty="0" smtClean="0"/>
              <a:t> koji defniše kompaktan i kompletan format u kom se informacije razmenjuju kao JSON objekti.</a:t>
            </a:r>
          </a:p>
          <a:p>
            <a:r>
              <a:rPr lang="sr-Latn-RS" dirty="0" smtClean="0"/>
              <a:t>Informacije su pouzdane i mogu se verifikovati jer su digitalno potpisane.</a:t>
            </a:r>
          </a:p>
          <a:p>
            <a:r>
              <a:rPr lang="sr-Latn-RS" dirty="0" smtClean="0"/>
              <a:t>JWT može da se potpiše pomoću secret (</a:t>
            </a:r>
            <a:r>
              <a:rPr lang="sr-Latn-RS" b="1" dirty="0" smtClean="0"/>
              <a:t>HMAC</a:t>
            </a:r>
            <a:r>
              <a:rPr lang="sr-Latn-RS" dirty="0" smtClean="0"/>
              <a:t> algoritam) ili pomoću javnog/privatnog ključa (</a:t>
            </a:r>
            <a:r>
              <a:rPr lang="sr-Latn-RS" b="1" dirty="0" smtClean="0"/>
              <a:t>RSA</a:t>
            </a:r>
            <a:r>
              <a:rPr lang="sr-Latn-RS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Provera role korisnika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.put('/:id',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passport.authenticate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', { session: false})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token =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getToken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req.headers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decoded =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jwt.decode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(token,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config.secret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decoded.role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decoded.role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!=='admin'){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(403).send({success: false,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'Not allowed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.'});  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BlogEntry.findOne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7000" dirty="0" smtClean="0"/>
              <a:t>Da li ovo može jednostavnije?</a:t>
            </a:r>
            <a:endParaRPr lang="sr-Latn-RS" sz="7000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Prava pristupa – klijent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Prijava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login(name: string, password: string): Observable&lt;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headers: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HttpHeaders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HttpHeaders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({ 'Content-Type': 'application/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json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' });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this.http.post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this.loginPath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({ name, password })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{ headers })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   .map((res: any) =&gt; {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let token = res &amp;&amp; res['token'];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(token) {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localStorage.setItem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currentUser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username: name,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roles: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this.jwtUtilsService.getRoles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(token)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token: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token.split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(' ')[1]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}));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return true;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695115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Prava pristupa – klijent</a:t>
            </a:r>
            <a:br>
              <a:rPr lang="sr-Latn-RS" dirty="0" smtClean="0"/>
            </a:br>
            <a:r>
              <a:rPr lang="sr-Latn-RS" dirty="0" smtClean="0"/>
              <a:t>Prijava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export class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JwtUtilsService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constructor() { 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getRoles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(token: string)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let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jwtData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token.split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('.')[1];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let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decodedJwtJsonData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window.atob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jwtData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let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decodedJwtData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decodedJwtJsonData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return 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decodedJwtData.role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34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Prava pristupa – klijent</a:t>
            </a:r>
            <a:br>
              <a:rPr lang="sr-Latn-RS" dirty="0" smtClean="0"/>
            </a:br>
            <a:r>
              <a:rPr lang="sr-Latn-RS" dirty="0" smtClean="0"/>
              <a:t>Odjava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logout(): void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localStorage.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removeItem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currentUser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35743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Prava pristupa – klijent</a:t>
            </a:r>
            <a:br>
              <a:rPr lang="sr-Latn-RS" dirty="0" smtClean="0"/>
            </a:br>
            <a:r>
              <a:rPr lang="sr-Latn-RS" dirty="0" smtClean="0"/>
              <a:t>Prilagođavanje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class="list-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unstyled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&lt;li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ngFor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="let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blogEntry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blogEntries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;"&gt;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&lt;app-blog-entry 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showComments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]="false" 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blogEntry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blogEntry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"&gt;&lt;/app-blog-entry&gt;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ngIf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isLoggedIn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-default" (click)="details(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blogEntry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)"&gt;details&lt;/button&gt;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ngIf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isLoggedIn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-danger" (click)="delete(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blogEntry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._id)"&gt;delete&lt;/button&gt;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7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Prava pristupa – klijent</a:t>
            </a:r>
            <a:br>
              <a:rPr lang="sr-Latn-RS" dirty="0" smtClean="0"/>
            </a:br>
            <a:r>
              <a:rPr lang="sr-Latn-RS" dirty="0" smtClean="0"/>
              <a:t>Zabrana rute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@Injectable()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export class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CanActivateAuthGuard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CanActivate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constructor(private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authenticationService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AuthenticationService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private router: Router) { }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canActivate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next: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ActivatedRouteSnapshot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state: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RouterStateSnapshot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): Observable&lt;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| Promise&lt;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this.authenticationService.isLoggedIn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return true;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else {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this.router.navigate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(['/main']);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return false;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0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Prava pristupa – klijent</a:t>
            </a:r>
            <a:br>
              <a:rPr lang="sr-Latn-RS" dirty="0" smtClean="0"/>
            </a:br>
            <a:r>
              <a:rPr lang="sr-Latn-RS" dirty="0" smtClean="0"/>
              <a:t>Zabrana rute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appRoutes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Routes = [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path: 'main', component: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MainPageComponent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},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path: 'entry/:id',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BlogEntryPageComponent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canActivate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CanActivateAuthGuard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},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path: 'login', component: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LoginComponent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},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path: '',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redirectTo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'main',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'full'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path: '**', component: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NotFoundPageComponent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05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Prava pristupa – klijent</a:t>
            </a:r>
            <a:br>
              <a:rPr lang="sr-Latn-RS" dirty="0" smtClean="0"/>
            </a:br>
            <a:r>
              <a:rPr lang="sr-Latn-RS" dirty="0" smtClean="0"/>
              <a:t>Presretanje zahteva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@Injectable()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export class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TokenInterceptorService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HttpInterceptor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constructor(private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inj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Injector) { }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intercept(request: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HttpRequest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&lt;any&gt;, next: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HttpHandler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): Observable&lt;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HttpEvent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&lt;any&gt;&gt; {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let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authenticationService:AuthenticationService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this.inj.get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AuthenticationService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request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request.clone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setHeaders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'Authorization': `JWT ${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authenticationService.getToken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()}`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next.handle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2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Prava pristupa – klijent</a:t>
            </a:r>
            <a:br>
              <a:rPr lang="sr-Latn-RS" dirty="0" smtClean="0"/>
            </a:br>
            <a:r>
              <a:rPr lang="sr-Latn-RS" dirty="0" smtClean="0"/>
              <a:t>Postavljanje interceptora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providers: [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SharedBlogEntryService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BlogEntryService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CommentService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AuthenticationService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CanActivateAuthGuard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JwtUtilsService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provide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HTTP_INTERCEPTORS,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TokenInterceptorService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true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88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Ograničenja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Prava pristupa moramo da definišemo nezavisno na serveru i na klijentu</a:t>
            </a:r>
          </a:p>
          <a:p>
            <a:pPr lvl="1"/>
            <a:r>
              <a:rPr lang="sr-Latn-RS" dirty="0" smtClean="0"/>
              <a:t>A ta prava pristupa moraju da se „poklope“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9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Kompaktan i kompletan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Kompaktan</a:t>
            </a:r>
            <a:r>
              <a:rPr lang="en-GB" dirty="0" smtClean="0"/>
              <a:t>: </a:t>
            </a:r>
            <a:r>
              <a:rPr lang="sr-Latn-RS" dirty="0" smtClean="0"/>
              <a:t>Obzirom da je mali, JWT može da se pošalje kao URL parametar, POST parametar ili u HTTP zaglavlju.</a:t>
            </a:r>
            <a:endParaRPr lang="en-GB" dirty="0"/>
          </a:p>
          <a:p>
            <a:r>
              <a:rPr lang="sr-Latn-RS" b="1" dirty="0" smtClean="0"/>
              <a:t>Kompletan (</a:t>
            </a:r>
            <a:r>
              <a:rPr lang="en-GB" b="1" dirty="0" smtClean="0"/>
              <a:t>Self-contained</a:t>
            </a:r>
            <a:r>
              <a:rPr lang="sr-Latn-RS" b="1" dirty="0" smtClean="0"/>
              <a:t>)</a:t>
            </a:r>
            <a:r>
              <a:rPr lang="en-GB" dirty="0" smtClean="0"/>
              <a:t>: </a:t>
            </a:r>
            <a:r>
              <a:rPr lang="sr-Latn-RS" dirty="0" smtClean="0"/>
              <a:t>P</a:t>
            </a:r>
            <a:r>
              <a:rPr lang="en-GB" dirty="0" err="1" smtClean="0"/>
              <a:t>ayload</a:t>
            </a:r>
            <a:r>
              <a:rPr lang="en-GB" dirty="0" smtClean="0"/>
              <a:t> </a:t>
            </a:r>
            <a:r>
              <a:rPr lang="sr-Latn-RS" dirty="0"/>
              <a:t>s</a:t>
            </a:r>
            <a:r>
              <a:rPr lang="sr-Latn-RS" dirty="0" smtClean="0"/>
              <a:t>adži informacije o korisniku, tako da je moguće ograničiti se na samo jedno obraćanje bazi podataka za informacije o korisniku.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7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autentifikacija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Najčešći scenario korišćenja JWT.</a:t>
            </a:r>
          </a:p>
          <a:p>
            <a:r>
              <a:rPr lang="sr-Latn-RS" dirty="0" smtClean="0"/>
              <a:t>Kada se korisnik prijavi na sistem, svaki sledeći zahtev će sadržati JWT, čime će korisniku biti omogućeno da pristupi rutama, servisima i resursima u skladu sa pravima pristupa.</a:t>
            </a:r>
            <a:endParaRPr lang="sr-Latn-RS" dirty="0"/>
          </a:p>
          <a:p>
            <a:r>
              <a:rPr lang="en-GB" dirty="0" smtClean="0"/>
              <a:t>Single </a:t>
            </a:r>
            <a:r>
              <a:rPr lang="en-GB" dirty="0"/>
              <a:t>Sign On </a:t>
            </a:r>
            <a:r>
              <a:rPr lang="sr-Latn-RS" dirty="0" smtClean="0"/>
              <a:t>često koristi JWT zbog male veličine tokena i mogućnosti da se koriste u različitim domenima.</a:t>
            </a:r>
          </a:p>
        </p:txBody>
      </p:sp>
    </p:spTree>
    <p:extLst>
      <p:ext uri="{BB962C8B-B14F-4D97-AF65-F5344CB8AC3E}">
        <p14:creationId xmlns:p14="http://schemas.microsoft.com/office/powerpoint/2010/main" val="35127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razmena informacija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JWT se mogu koristiti i za generalnu razmenu informacija</a:t>
            </a:r>
          </a:p>
          <a:p>
            <a:r>
              <a:rPr lang="sr-Latn-RS" dirty="0" smtClean="0"/>
              <a:t>Pošto se potpisuju, pošiljalac je pouzdan</a:t>
            </a:r>
          </a:p>
          <a:p>
            <a:r>
              <a:rPr lang="sr-Latn-RS" dirty="0" smtClean="0"/>
              <a:t>Pošto se potpis formira na osnovu zaglavlja i payload-a, pouzdano se može znati da sadržaj JWT nije menjan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5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Struktura JWT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Tri elementa razdvojenih tačkom</a:t>
            </a:r>
          </a:p>
          <a:p>
            <a:pPr lvl="1"/>
            <a:r>
              <a:rPr lang="en-GB" dirty="0"/>
              <a:t>Header</a:t>
            </a:r>
          </a:p>
          <a:p>
            <a:pPr lvl="1"/>
            <a:r>
              <a:rPr lang="en-GB" dirty="0"/>
              <a:t>Payload</a:t>
            </a:r>
          </a:p>
          <a:p>
            <a:pPr lvl="1"/>
            <a:r>
              <a:rPr lang="en-GB" dirty="0" smtClean="0"/>
              <a:t>Signature</a:t>
            </a:r>
            <a:endParaRPr lang="sr-Latn-RS" dirty="0" smtClean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xxxxx.yyyyy.zzzzz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Tipično ima dva polja</a:t>
            </a:r>
          </a:p>
          <a:p>
            <a:pPr lvl="1"/>
            <a:r>
              <a:rPr lang="sr-Latn-RS" dirty="0" smtClean="0"/>
              <a:t>Typ – tip</a:t>
            </a:r>
          </a:p>
          <a:p>
            <a:pPr lvl="1"/>
            <a:r>
              <a:rPr lang="sr-Latn-RS" dirty="0" smtClean="0"/>
              <a:t>Alg – algoritam hešovanja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"HS256",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"JWT"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Ovaj JSON je Base64Url enkodiran i čini prvi deo JWT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5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Sadrži tvrdnje (claims)</a:t>
            </a:r>
          </a:p>
          <a:p>
            <a:pPr lvl="1"/>
            <a:r>
              <a:rPr lang="sr-Latn-RS" dirty="0" smtClean="0"/>
              <a:t>Iskazi o entitetu (tipično korisniku) i </a:t>
            </a:r>
          </a:p>
          <a:p>
            <a:pPr lvl="1"/>
            <a:r>
              <a:rPr lang="sr-Latn-RS" dirty="0" smtClean="0"/>
              <a:t>Dodatni metapodaci</a:t>
            </a:r>
          </a:p>
          <a:p>
            <a:r>
              <a:rPr lang="sr-Latn-RS" dirty="0" smtClean="0"/>
              <a:t>Postoje tri grupe tvrdnji:</a:t>
            </a:r>
          </a:p>
          <a:p>
            <a:pPr lvl="1"/>
            <a:r>
              <a:rPr lang="sr-Latn-RS" dirty="0" smtClean="0"/>
              <a:t>Rezervisane tvrdnje</a:t>
            </a:r>
          </a:p>
          <a:p>
            <a:pPr lvl="2"/>
            <a:r>
              <a:rPr lang="sr-Latn-RS" dirty="0" smtClean="0"/>
              <a:t>Skup predefinisanih tvrdnji koje nisu obavezne ali su preporučene</a:t>
            </a:r>
          </a:p>
          <a:p>
            <a:pPr lvl="2"/>
            <a:r>
              <a:rPr lang="sr-Latn-RS" b="1" dirty="0" smtClean="0"/>
              <a:t>Interoperabilne</a:t>
            </a:r>
          </a:p>
          <a:p>
            <a:pPr lvl="2"/>
            <a:r>
              <a:rPr lang="en-GB" dirty="0"/>
              <a:t> </a:t>
            </a:r>
            <a:r>
              <a:rPr lang="en-GB" b="1" dirty="0" err="1"/>
              <a:t>iss</a:t>
            </a:r>
            <a:r>
              <a:rPr lang="en-GB" dirty="0"/>
              <a:t> (issuer), </a:t>
            </a:r>
            <a:r>
              <a:rPr lang="en-GB" b="1" dirty="0" err="1"/>
              <a:t>exp</a:t>
            </a:r>
            <a:r>
              <a:rPr lang="en-GB" dirty="0"/>
              <a:t> (expiration time), </a:t>
            </a:r>
            <a:r>
              <a:rPr lang="en-GB" b="1" dirty="0"/>
              <a:t>sub</a:t>
            </a:r>
            <a:r>
              <a:rPr lang="en-GB" dirty="0"/>
              <a:t>(subject), </a:t>
            </a:r>
            <a:r>
              <a:rPr lang="en-GB" b="1" dirty="0" err="1"/>
              <a:t>aud</a:t>
            </a:r>
            <a:r>
              <a:rPr lang="en-GB" dirty="0"/>
              <a:t> (audience</a:t>
            </a:r>
            <a:r>
              <a:rPr lang="en-GB" dirty="0" smtClean="0"/>
              <a:t>)</a:t>
            </a:r>
            <a:r>
              <a:rPr lang="sr-Latn-RS" dirty="0" smtClean="0"/>
              <a:t>, ...</a:t>
            </a:r>
            <a:endParaRPr lang="sr-Latn-RS" b="1" dirty="0" smtClean="0"/>
          </a:p>
          <a:p>
            <a:pPr lvl="1"/>
            <a:r>
              <a:rPr lang="sr-Latn-RS" dirty="0" smtClean="0"/>
              <a:t>Javne tvrdnje</a:t>
            </a:r>
          </a:p>
          <a:p>
            <a:pPr lvl="2"/>
            <a:r>
              <a:rPr lang="sr-Latn-RS" dirty="0" smtClean="0"/>
              <a:t>Definišu se slobodno</a:t>
            </a:r>
          </a:p>
          <a:p>
            <a:pPr lvl="1"/>
            <a:r>
              <a:rPr lang="sr-Latn-RS" dirty="0" smtClean="0"/>
              <a:t>Privatne tvrdnje</a:t>
            </a:r>
          </a:p>
          <a:p>
            <a:pPr lvl="2"/>
            <a:r>
              <a:rPr lang="sr-Latn-RS" dirty="0" smtClean="0"/>
              <a:t>Custom tvrdnje oko kojih postoji dogovor između zainteresovanih strana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3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Payload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sub": "1234567890",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name": "John Doe",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admin": true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Payload JSON se Base64Url enkodira i čini drugi deo JWT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7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1285</Words>
  <Application>Microsoft Office PowerPoint</Application>
  <PresentationFormat>On-screen Show (4:3)</PresentationFormat>
  <Paragraphs>235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Prava pristupa</vt:lpstr>
      <vt:lpstr>JSON Web Token (JWT)</vt:lpstr>
      <vt:lpstr>Kompaktan i kompletan</vt:lpstr>
      <vt:lpstr>JWT i autentifikacija</vt:lpstr>
      <vt:lpstr>JWT i razmena informacija</vt:lpstr>
      <vt:lpstr>Struktura JWT</vt:lpstr>
      <vt:lpstr>Header</vt:lpstr>
      <vt:lpstr>Payload</vt:lpstr>
      <vt:lpstr>Payload</vt:lpstr>
      <vt:lpstr>Signature</vt:lpstr>
      <vt:lpstr>JWT i autentifikacija</vt:lpstr>
      <vt:lpstr>JWT i prava pristupa</vt:lpstr>
      <vt:lpstr>JWT i prava pristupa</vt:lpstr>
      <vt:lpstr>JWT i prava pristupa</vt:lpstr>
      <vt:lpstr>Prava pristupa – back end Passport</vt:lpstr>
      <vt:lpstr>Passport autentifikacija zahteva</vt:lpstr>
      <vt:lpstr>Passport konfiguracija</vt:lpstr>
      <vt:lpstr>Konfigurisanje strategije</vt:lpstr>
      <vt:lpstr>config/passport.js</vt:lpstr>
      <vt:lpstr>Provera role korisnika</vt:lpstr>
      <vt:lpstr>Prava pristupa – klijent Prijava</vt:lpstr>
      <vt:lpstr>Prava pristupa – klijent Prijava</vt:lpstr>
      <vt:lpstr>Prava pristupa – klijent Odjava</vt:lpstr>
      <vt:lpstr>Prava pristupa – klijent Prilagođavanje UI</vt:lpstr>
      <vt:lpstr>Prava pristupa – klijent Zabrana rute</vt:lpstr>
      <vt:lpstr>Prava pristupa – klijent Zabrana rute</vt:lpstr>
      <vt:lpstr>Prava pristupa – klijent Presretanje zahteva</vt:lpstr>
      <vt:lpstr>Prava pristupa – klijent Postavljanje interceptora</vt:lpstr>
      <vt:lpstr>Ograničenja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Windows User</cp:lastModifiedBy>
  <cp:revision>393</cp:revision>
  <dcterms:created xsi:type="dcterms:W3CDTF">2014-10-31T08:12:10Z</dcterms:created>
  <dcterms:modified xsi:type="dcterms:W3CDTF">2018-01-08T19:47:14Z</dcterms:modified>
</cp:coreProperties>
</file>