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70" r:id="rId4"/>
    <p:sldId id="269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111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3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56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3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uka.doric@uns.ac.rs" TargetMode="External"/><Relationship Id="rId2" Type="http://schemas.openxmlformats.org/officeDocument/2006/relationships/hyperlink" Target="mailto:milansegedinac@uns.ac.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A8AA4BF6-E4AD-2B9E-673B-0AC2869F3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E73AD-5D39-7FF2-CFED-B934C1AC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1624"/>
            <a:ext cx="10668000" cy="1775010"/>
          </a:xfrm>
        </p:spPr>
        <p:txBody>
          <a:bodyPr>
            <a:normAutofit/>
          </a:bodyPr>
          <a:lstStyle/>
          <a:p>
            <a:pPr algn="l"/>
            <a:r>
              <a:rPr lang="sr-Latn-RS" dirty="0">
                <a:solidFill>
                  <a:schemeClr val="bg1"/>
                </a:solidFill>
              </a:rPr>
              <a:t>Inženjerstvo klijentskog sloja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2DAAD-9C3E-EB83-0BE5-C8CBCB757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26635"/>
            <a:ext cx="10668000" cy="797860"/>
          </a:xfrm>
        </p:spPr>
        <p:txBody>
          <a:bodyPr>
            <a:normAutofit/>
          </a:bodyPr>
          <a:lstStyle/>
          <a:p>
            <a:pPr algn="l"/>
            <a:r>
              <a:rPr lang="sr-Latn-RS" dirty="0">
                <a:solidFill>
                  <a:schemeClr val="bg1"/>
                </a:solidFill>
              </a:rPr>
              <a:t>Izvođenje nastave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01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1F4AA-ACA6-5BF9-76BF-F608FF2CB1D9}"/>
              </a:ext>
            </a:extLst>
          </p:cNvPr>
          <p:cNvSpPr txBox="1"/>
          <p:nvPr/>
        </p:nvSpPr>
        <p:spPr>
          <a:xfrm>
            <a:off x="1181100" y="1230086"/>
            <a:ext cx="868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Profesor</a:t>
            </a:r>
            <a:r>
              <a:rPr lang="en-US" dirty="0"/>
              <a:t>: </a:t>
            </a:r>
            <a:r>
              <a:rPr lang="sr-Latn-RS" dirty="0"/>
              <a:t>dr Milan </a:t>
            </a:r>
            <a:r>
              <a:rPr lang="sr-Latn-RS" dirty="0" err="1"/>
              <a:t>Segedinac</a:t>
            </a:r>
            <a:r>
              <a:rPr lang="sr-Latn-RS" dirty="0"/>
              <a:t> </a:t>
            </a:r>
            <a:r>
              <a:rPr lang="en-US" dirty="0"/>
              <a:t>-</a:t>
            </a:r>
            <a:r>
              <a:rPr lang="sr-Latn-R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milansegedinac@uns.ac.rs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NTP 336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err="1"/>
              <a:t>Asistent</a:t>
            </a:r>
            <a:r>
              <a:rPr lang="en-US" dirty="0"/>
              <a:t>: Luka Dori</a:t>
            </a:r>
            <a:r>
              <a:rPr lang="sr-Latn-RS" dirty="0"/>
              <a:t>ć </a:t>
            </a:r>
            <a:r>
              <a:rPr lang="en-US" dirty="0"/>
              <a:t>-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luka.doric@uns.ac.rs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NTP 324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37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2CDF-F42F-B81D-2049-0871FB29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95618"/>
            <a:ext cx="9144000" cy="1344168"/>
          </a:xfrm>
        </p:spPr>
        <p:txBody>
          <a:bodyPr/>
          <a:lstStyle/>
          <a:p>
            <a:r>
              <a:rPr lang="sr-Latn-RS" dirty="0"/>
              <a:t>Poenta </a:t>
            </a:r>
            <a:r>
              <a:rPr lang="sr-Latn-RS" dirty="0" err="1"/>
              <a:t>predemta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564E-8095-98BC-40C4-6C0C3076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2639786"/>
            <a:ext cx="9638647" cy="3459262"/>
          </a:xfrm>
        </p:spPr>
        <p:txBody>
          <a:bodyPr/>
          <a:lstStyle/>
          <a:p>
            <a:r>
              <a:rPr lang="sr-Latn-RS" dirty="0"/>
              <a:t>Manipulacija </a:t>
            </a:r>
            <a:r>
              <a:rPr lang="en-US" dirty="0"/>
              <a:t>w</a:t>
            </a:r>
            <a:r>
              <a:rPr lang="sr-Latn-RS" dirty="0" err="1"/>
              <a:t>eb</a:t>
            </a:r>
            <a:r>
              <a:rPr lang="sr-Latn-RS" dirty="0"/>
              <a:t> stranica putem </a:t>
            </a:r>
            <a:r>
              <a:rPr lang="sr-Latn-RS" dirty="0" err="1"/>
              <a:t>JavaScript</a:t>
            </a:r>
            <a:r>
              <a:rPr lang="en-US" dirty="0"/>
              <a:t>-a/TypeScript-a</a:t>
            </a:r>
            <a:r>
              <a:rPr lang="sr-Latn-RS" dirty="0"/>
              <a:t>.</a:t>
            </a:r>
            <a:endParaRPr lang="en-US" dirty="0"/>
          </a:p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koncepti</a:t>
            </a:r>
            <a:r>
              <a:rPr lang="en-US" dirty="0"/>
              <a:t> JavaScript-a/TypeScript-a.</a:t>
            </a:r>
          </a:p>
          <a:p>
            <a:r>
              <a:rPr lang="sr-Latn-RS" dirty="0"/>
              <a:t>Pravilna upotreba </a:t>
            </a:r>
            <a:r>
              <a:rPr lang="sr-Latn-RS" dirty="0" err="1"/>
              <a:t>JavaScript</a:t>
            </a:r>
            <a:r>
              <a:rPr lang="en-US" dirty="0"/>
              <a:t>-a/TypeScript-a.</a:t>
            </a:r>
          </a:p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koncepti</a:t>
            </a:r>
            <a:r>
              <a:rPr lang="en-US" dirty="0"/>
              <a:t> u Angular-u (</a:t>
            </a:r>
            <a:r>
              <a:rPr lang="en-US" dirty="0" err="1"/>
              <a:t>rutiranje</a:t>
            </a:r>
            <a:r>
              <a:rPr lang="en-US" dirty="0"/>
              <a:t>,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.)</a:t>
            </a:r>
          </a:p>
          <a:p>
            <a:r>
              <a:rPr lang="en-US" dirty="0" err="1"/>
              <a:t>Pravilna</a:t>
            </a:r>
            <a:r>
              <a:rPr lang="en-US" dirty="0"/>
              <a:t> </a:t>
            </a:r>
            <a:r>
              <a:rPr lang="en-US" dirty="0" err="1"/>
              <a:t>upotreba</a:t>
            </a:r>
            <a:r>
              <a:rPr lang="sr-Latn-RS" dirty="0"/>
              <a:t> </a:t>
            </a:r>
            <a:r>
              <a:rPr lang="sr-Latn-RS" dirty="0" err="1"/>
              <a:t>moder</a:t>
            </a:r>
            <a:r>
              <a:rPr lang="en-US" dirty="0" err="1"/>
              <a:t>nog</a:t>
            </a:r>
            <a:r>
              <a:rPr lang="sr-Latn-RS" dirty="0"/>
              <a:t> </a:t>
            </a:r>
            <a:r>
              <a:rPr lang="en-US" dirty="0"/>
              <a:t>T</a:t>
            </a:r>
            <a:r>
              <a:rPr lang="sr-Latn-RS" dirty="0"/>
              <a:t>S </a:t>
            </a:r>
            <a:r>
              <a:rPr lang="sr-Latn-RS" dirty="0" err="1"/>
              <a:t>framework</a:t>
            </a:r>
            <a:r>
              <a:rPr lang="en-US" dirty="0"/>
              <a:t>-a</a:t>
            </a:r>
            <a:r>
              <a:rPr lang="sr-Latn-RS" dirty="0"/>
              <a:t> </a:t>
            </a:r>
            <a:r>
              <a:rPr lang="en-US" dirty="0"/>
              <a:t>– 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4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40EA-0B90-94A9-01F1-ABEAC043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1E5E-3969-27B1-1A25-F87FB440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85357"/>
            <a:ext cx="9144000" cy="3127248"/>
          </a:xfrm>
        </p:spPr>
        <p:txBody>
          <a:bodyPr/>
          <a:lstStyle/>
          <a:p>
            <a:r>
              <a:rPr lang="en-US" dirty="0"/>
              <a:t>3 </a:t>
            </a:r>
            <a:r>
              <a:rPr lang="sr-Latn-RS" dirty="0"/>
              <a:t>člana</a:t>
            </a:r>
          </a:p>
          <a:p>
            <a:r>
              <a:rPr lang="sr-Latn-RS" dirty="0"/>
              <a:t>Git</a:t>
            </a:r>
            <a:r>
              <a:rPr lang="en-US" dirty="0"/>
              <a:t>H</a:t>
            </a:r>
            <a:r>
              <a:rPr lang="sr-Latn-RS" dirty="0" err="1"/>
              <a:t>ub</a:t>
            </a:r>
            <a:r>
              <a:rPr lang="en-US" dirty="0"/>
              <a:t>/GitLab</a:t>
            </a:r>
          </a:p>
          <a:p>
            <a:r>
              <a:rPr lang="en-US" dirty="0" err="1"/>
              <a:t>Obavezno</a:t>
            </a:r>
            <a:r>
              <a:rPr lang="en-US" dirty="0"/>
              <a:t> </a:t>
            </a:r>
            <a:r>
              <a:rPr lang="en-US" dirty="0" err="1"/>
              <a:t>razvijati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version control</a:t>
            </a:r>
          </a:p>
          <a:p>
            <a:r>
              <a:rPr lang="en-US" dirty="0"/>
              <a:t>Svi </a:t>
            </a:r>
            <a:r>
              <a:rPr lang="sr-Latn-RS" dirty="0"/>
              <a:t>članovi tima moraju da učestvuju u razvoju!</a:t>
            </a:r>
          </a:p>
          <a:p>
            <a:r>
              <a:rPr lang="sr-Latn-RS" dirty="0"/>
              <a:t>Projekat </a:t>
            </a:r>
            <a:r>
              <a:rPr lang="en-US" dirty="0"/>
              <a:t>–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sli</a:t>
            </a:r>
            <a:r>
              <a:rPr lang="sr-Latn-RS" dirty="0" err="1"/>
              <a:t>čna</a:t>
            </a:r>
            <a:r>
              <a:rPr lang="sr-Latn-RS" dirty="0"/>
              <a:t> Uberu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7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6AE6-B805-2D19-47CE-9BE3F4BA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73539"/>
          </a:xfrm>
        </p:spPr>
        <p:txBody>
          <a:bodyPr/>
          <a:lstStyle/>
          <a:p>
            <a:r>
              <a:rPr lang="sr-Latn-RS" dirty="0"/>
              <a:t>Šta ćemo raditi na vežbama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233A-374C-F120-D994-04DCF398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9144000" cy="1730829"/>
          </a:xfrm>
        </p:spPr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245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D4FD-3412-CF00-2EB1-A574CC28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Ocenjivanje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4451-F607-0E78-C444-35F68B7B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375" y="2350443"/>
            <a:ext cx="9144000" cy="1344168"/>
          </a:xfrm>
        </p:spPr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– 70 </a:t>
            </a:r>
            <a:r>
              <a:rPr lang="en-US" dirty="0" err="1"/>
              <a:t>bodova</a:t>
            </a:r>
            <a:endParaRPr lang="en-US" dirty="0"/>
          </a:p>
          <a:p>
            <a:r>
              <a:rPr lang="en-US" dirty="0" err="1"/>
              <a:t>Teorija</a:t>
            </a:r>
            <a:r>
              <a:rPr lang="en-US" dirty="0"/>
              <a:t> – 30 </a:t>
            </a:r>
            <a:r>
              <a:rPr lang="en-US" dirty="0" err="1"/>
              <a:t>bodova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7A986-C67E-8300-F17C-725583135EF0}"/>
              </a:ext>
            </a:extLst>
          </p:cNvPr>
          <p:cNvSpPr txBox="1">
            <a:spLocks/>
          </p:cNvSpPr>
          <p:nvPr/>
        </p:nvSpPr>
        <p:spPr>
          <a:xfrm>
            <a:off x="1517904" y="4805171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https://gitlab.com/lukaDoric/iks_2022.23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F7D544-FE57-9B46-B094-276577F90587}"/>
              </a:ext>
            </a:extLst>
          </p:cNvPr>
          <p:cNvSpPr txBox="1">
            <a:spLocks/>
          </p:cNvSpPr>
          <p:nvPr/>
        </p:nvSpPr>
        <p:spPr>
          <a:xfrm>
            <a:off x="1425375" y="3995928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Materijali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0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4E8"/>
      </a:lt2>
      <a:accent1>
        <a:srgbClr val="C29B28"/>
      </a:accent1>
      <a:accent2>
        <a:srgbClr val="CF581D"/>
      </a:accent2>
      <a:accent3>
        <a:srgbClr val="E12F3E"/>
      </a:accent3>
      <a:accent4>
        <a:srgbClr val="CF1D76"/>
      </a:accent4>
      <a:accent5>
        <a:srgbClr val="E12FD2"/>
      </a:accent5>
      <a:accent6>
        <a:srgbClr val="931DCF"/>
      </a:accent6>
      <a:hlink>
        <a:srgbClr val="BF3F9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143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PrismaticVTI</vt:lpstr>
      <vt:lpstr>Inženjerstvo klijentskog sloja</vt:lpstr>
      <vt:lpstr>PowerPoint Presentation</vt:lpstr>
      <vt:lpstr>Poenta predemta</vt:lpstr>
      <vt:lpstr>Timovi</vt:lpstr>
      <vt:lpstr>Šta ćemo raditi na vežbama?</vt:lpstr>
      <vt:lpstr>Ocenjivanje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Luka Doric</dc:creator>
  <cp:lastModifiedBy>Luka Doric</cp:lastModifiedBy>
  <cp:revision>10</cp:revision>
  <dcterms:created xsi:type="dcterms:W3CDTF">2022-08-08T12:25:14Z</dcterms:created>
  <dcterms:modified xsi:type="dcterms:W3CDTF">2022-10-17T10:47:57Z</dcterms:modified>
</cp:coreProperties>
</file>