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Default Extension="vml" ContentType="application/vnd.openxmlformats-officedocument.vmlDrawing"/>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65"/>
  </p:notesMasterIdLst>
  <p:sldIdLst>
    <p:sldId id="260" r:id="rId2"/>
    <p:sldId id="487" r:id="rId3"/>
    <p:sldId id="303" r:id="rId4"/>
    <p:sldId id="304" r:id="rId5"/>
    <p:sldId id="305" r:id="rId6"/>
    <p:sldId id="306" r:id="rId7"/>
    <p:sldId id="307" r:id="rId8"/>
    <p:sldId id="308" r:id="rId9"/>
    <p:sldId id="309" r:id="rId10"/>
    <p:sldId id="507" r:id="rId11"/>
    <p:sldId id="509" r:id="rId12"/>
    <p:sldId id="510" r:id="rId13"/>
    <p:sldId id="511" r:id="rId14"/>
    <p:sldId id="512" r:id="rId15"/>
    <p:sldId id="513" r:id="rId16"/>
    <p:sldId id="514" r:id="rId17"/>
    <p:sldId id="515" r:id="rId18"/>
    <p:sldId id="516" r:id="rId19"/>
    <p:sldId id="517" r:id="rId20"/>
    <p:sldId id="518" r:id="rId21"/>
    <p:sldId id="519" r:id="rId22"/>
    <p:sldId id="520" r:id="rId23"/>
    <p:sldId id="521" r:id="rId24"/>
    <p:sldId id="522" r:id="rId25"/>
    <p:sldId id="523" r:id="rId26"/>
    <p:sldId id="524" r:id="rId27"/>
    <p:sldId id="525" r:id="rId28"/>
    <p:sldId id="526" r:id="rId29"/>
    <p:sldId id="527" r:id="rId30"/>
    <p:sldId id="528" r:id="rId31"/>
    <p:sldId id="529" r:id="rId32"/>
    <p:sldId id="530" r:id="rId33"/>
    <p:sldId id="531" r:id="rId34"/>
    <p:sldId id="532" r:id="rId35"/>
    <p:sldId id="533" r:id="rId36"/>
    <p:sldId id="534" r:id="rId37"/>
    <p:sldId id="535" r:id="rId38"/>
    <p:sldId id="536" r:id="rId39"/>
    <p:sldId id="537" r:id="rId40"/>
    <p:sldId id="538" r:id="rId41"/>
    <p:sldId id="539" r:id="rId42"/>
    <p:sldId id="540" r:id="rId43"/>
    <p:sldId id="541" r:id="rId44"/>
    <p:sldId id="542" r:id="rId45"/>
    <p:sldId id="543" r:id="rId46"/>
    <p:sldId id="544" r:id="rId47"/>
    <p:sldId id="545" r:id="rId48"/>
    <p:sldId id="546" r:id="rId49"/>
    <p:sldId id="547" r:id="rId50"/>
    <p:sldId id="548" r:id="rId51"/>
    <p:sldId id="549" r:id="rId52"/>
    <p:sldId id="550" r:id="rId53"/>
    <p:sldId id="551" r:id="rId54"/>
    <p:sldId id="552" r:id="rId55"/>
    <p:sldId id="553" r:id="rId56"/>
    <p:sldId id="554" r:id="rId57"/>
    <p:sldId id="555" r:id="rId58"/>
    <p:sldId id="556" r:id="rId59"/>
    <p:sldId id="557" r:id="rId60"/>
    <p:sldId id="558" r:id="rId61"/>
    <p:sldId id="559" r:id="rId62"/>
    <p:sldId id="489" r:id="rId63"/>
    <p:sldId id="488" r:id="rId64"/>
  </p:sldIdLst>
  <p:sldSz cx="9144000" cy="6858000" type="screen4x3"/>
  <p:notesSz cx="6858000" cy="9144000"/>
  <p:defaultTextStyle>
    <a:defPPr>
      <a:defRPr lang="sr-Latn-CS"/>
    </a:defPPr>
    <a:lvl1pPr algn="l" rtl="0" fontAlgn="base">
      <a:spcBef>
        <a:spcPct val="50000"/>
      </a:spcBef>
      <a:spcAft>
        <a:spcPct val="0"/>
      </a:spcAft>
      <a:buChar char="•"/>
      <a:defRPr sz="4000" i="1" kern="1200">
        <a:solidFill>
          <a:srgbClr val="FFFF00"/>
        </a:solidFill>
        <a:latin typeface="Times New Roman" pitchFamily="18" charset="0"/>
        <a:ea typeface="+mn-ea"/>
        <a:cs typeface="+mn-cs"/>
      </a:defRPr>
    </a:lvl1pPr>
    <a:lvl2pPr marL="457200" algn="l" rtl="0" fontAlgn="base">
      <a:spcBef>
        <a:spcPct val="50000"/>
      </a:spcBef>
      <a:spcAft>
        <a:spcPct val="0"/>
      </a:spcAft>
      <a:buChar char="•"/>
      <a:defRPr sz="4000" i="1" kern="1200">
        <a:solidFill>
          <a:srgbClr val="FFFF00"/>
        </a:solidFill>
        <a:latin typeface="Times New Roman" pitchFamily="18" charset="0"/>
        <a:ea typeface="+mn-ea"/>
        <a:cs typeface="+mn-cs"/>
      </a:defRPr>
    </a:lvl2pPr>
    <a:lvl3pPr marL="914400" algn="l" rtl="0" fontAlgn="base">
      <a:spcBef>
        <a:spcPct val="50000"/>
      </a:spcBef>
      <a:spcAft>
        <a:spcPct val="0"/>
      </a:spcAft>
      <a:buChar char="•"/>
      <a:defRPr sz="4000" i="1" kern="1200">
        <a:solidFill>
          <a:srgbClr val="FFFF00"/>
        </a:solidFill>
        <a:latin typeface="Times New Roman" pitchFamily="18" charset="0"/>
        <a:ea typeface="+mn-ea"/>
        <a:cs typeface="+mn-cs"/>
      </a:defRPr>
    </a:lvl3pPr>
    <a:lvl4pPr marL="1371600" algn="l" rtl="0" fontAlgn="base">
      <a:spcBef>
        <a:spcPct val="50000"/>
      </a:spcBef>
      <a:spcAft>
        <a:spcPct val="0"/>
      </a:spcAft>
      <a:buChar char="•"/>
      <a:defRPr sz="4000" i="1" kern="1200">
        <a:solidFill>
          <a:srgbClr val="FFFF00"/>
        </a:solidFill>
        <a:latin typeface="Times New Roman" pitchFamily="18" charset="0"/>
        <a:ea typeface="+mn-ea"/>
        <a:cs typeface="+mn-cs"/>
      </a:defRPr>
    </a:lvl4pPr>
    <a:lvl5pPr marL="1828800" algn="l" rtl="0" fontAlgn="base">
      <a:spcBef>
        <a:spcPct val="50000"/>
      </a:spcBef>
      <a:spcAft>
        <a:spcPct val="0"/>
      </a:spcAft>
      <a:buChar char="•"/>
      <a:defRPr sz="4000" i="1" kern="1200">
        <a:solidFill>
          <a:srgbClr val="FFFF00"/>
        </a:solidFill>
        <a:latin typeface="Times New Roman" pitchFamily="18" charset="0"/>
        <a:ea typeface="+mn-ea"/>
        <a:cs typeface="+mn-cs"/>
      </a:defRPr>
    </a:lvl5pPr>
    <a:lvl6pPr marL="2286000" algn="l" defTabSz="914400" rtl="0" eaLnBrk="1" latinLnBrk="0" hangingPunct="1">
      <a:defRPr sz="4000" i="1" kern="1200">
        <a:solidFill>
          <a:srgbClr val="FFFF00"/>
        </a:solidFill>
        <a:latin typeface="Times New Roman" pitchFamily="18" charset="0"/>
        <a:ea typeface="+mn-ea"/>
        <a:cs typeface="+mn-cs"/>
      </a:defRPr>
    </a:lvl6pPr>
    <a:lvl7pPr marL="2743200" algn="l" defTabSz="914400" rtl="0" eaLnBrk="1" latinLnBrk="0" hangingPunct="1">
      <a:defRPr sz="4000" i="1" kern="1200">
        <a:solidFill>
          <a:srgbClr val="FFFF00"/>
        </a:solidFill>
        <a:latin typeface="Times New Roman" pitchFamily="18" charset="0"/>
        <a:ea typeface="+mn-ea"/>
        <a:cs typeface="+mn-cs"/>
      </a:defRPr>
    </a:lvl7pPr>
    <a:lvl8pPr marL="3200400" algn="l" defTabSz="914400" rtl="0" eaLnBrk="1" latinLnBrk="0" hangingPunct="1">
      <a:defRPr sz="4000" i="1" kern="1200">
        <a:solidFill>
          <a:srgbClr val="FFFF00"/>
        </a:solidFill>
        <a:latin typeface="Times New Roman" pitchFamily="18" charset="0"/>
        <a:ea typeface="+mn-ea"/>
        <a:cs typeface="+mn-cs"/>
      </a:defRPr>
    </a:lvl8pPr>
    <a:lvl9pPr marL="3657600" algn="l" defTabSz="914400" rtl="0" eaLnBrk="1" latinLnBrk="0" hangingPunct="1">
      <a:defRPr sz="4000" i="1" kern="1200">
        <a:solidFill>
          <a:srgbClr val="FFFF00"/>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777777"/>
    <a:srgbClr val="FF66FF"/>
    <a:srgbClr val="0066FF"/>
    <a:srgbClr val="FF0000"/>
    <a:srgbClr val="006600"/>
    <a:srgbClr val="FFFF00"/>
    <a:srgbClr val="FF00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40" autoAdjust="0"/>
    <p:restoredTop sz="94683" autoAdjust="0"/>
  </p:normalViewPr>
  <p:slideViewPr>
    <p:cSldViewPr>
      <p:cViewPr varScale="1">
        <p:scale>
          <a:sx n="69" d="100"/>
          <a:sy n="69" d="100"/>
        </p:scale>
        <p:origin x="-1110"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8706"/>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FontTx/>
              <a:buNone/>
              <a:defRPr sz="1200" i="0">
                <a:solidFill>
                  <a:schemeClr val="tx1"/>
                </a:solidFill>
              </a:defRPr>
            </a:lvl1pPr>
          </a:lstStyle>
          <a:p>
            <a:pPr>
              <a:defRPr/>
            </a:pPr>
            <a:endParaRPr lang="en-US"/>
          </a:p>
        </p:txBody>
      </p:sp>
      <p:sp>
        <p:nvSpPr>
          <p:cNvPr id="6553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sz="1200" i="0">
                <a:solidFill>
                  <a:schemeClr val="tx1"/>
                </a:solidFill>
              </a:defRPr>
            </a:lvl1pPr>
          </a:lstStyle>
          <a:p>
            <a:pPr>
              <a:defRPr/>
            </a:pPr>
            <a:endParaRPr lang="en-US"/>
          </a:p>
        </p:txBody>
      </p:sp>
      <p:sp>
        <p:nvSpPr>
          <p:cNvPr id="1269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554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554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FontTx/>
              <a:buNone/>
              <a:defRPr sz="1200" i="0">
                <a:solidFill>
                  <a:schemeClr val="tx1"/>
                </a:solidFill>
              </a:defRPr>
            </a:lvl1pPr>
          </a:lstStyle>
          <a:p>
            <a:pPr>
              <a:defRPr/>
            </a:pPr>
            <a:endParaRPr lang="en-US"/>
          </a:p>
        </p:txBody>
      </p:sp>
      <p:sp>
        <p:nvSpPr>
          <p:cNvPr id="6554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FontTx/>
              <a:buNone/>
              <a:defRPr sz="1200" i="0">
                <a:solidFill>
                  <a:schemeClr val="tx1"/>
                </a:solidFill>
              </a:defRPr>
            </a:lvl1pPr>
          </a:lstStyle>
          <a:p>
            <a:pPr>
              <a:defRPr/>
            </a:pPr>
            <a:fld id="{7CBFFAE3-021D-4B1F-8462-76BF458C6337}"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p>
            <a:fld id="{35E17F2D-3822-4BB3-B8CE-E588FFA20E75}" type="slidenum">
              <a:rPr lang="en-US" smtClean="0"/>
              <a:pPr/>
              <a:t>2</a:t>
            </a:fld>
            <a:endParaRPr lang="en-US" smtClean="0"/>
          </a:p>
        </p:txBody>
      </p:sp>
      <p:sp>
        <p:nvSpPr>
          <p:cNvPr id="128003" name="Rectangle 2"/>
          <p:cNvSpPr>
            <a:spLocks noGrp="1" noRot="1" noChangeAspect="1" noChangeArrowheads="1" noTextEdit="1"/>
          </p:cNvSpPr>
          <p:nvPr>
            <p:ph type="sldImg"/>
          </p:nvPr>
        </p:nvSpPr>
        <p:spPr>
          <a:solidFill>
            <a:srgbClr val="FFFFFF"/>
          </a:solidFill>
          <a:ln/>
        </p:spPr>
      </p:sp>
      <p:sp>
        <p:nvSpPr>
          <p:cNvPr id="12800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p>
            <a:fld id="{19C1CB9F-1BDC-49A2-9DAC-9372DF68B93B}" type="slidenum">
              <a:rPr lang="en-US" smtClean="0"/>
              <a:pPr/>
              <a:t>12</a:t>
            </a:fld>
            <a:endParaRPr lang="en-US" smtClean="0"/>
          </a:p>
        </p:txBody>
      </p:sp>
      <p:sp>
        <p:nvSpPr>
          <p:cNvPr id="137219" name="Rectangle 2"/>
          <p:cNvSpPr>
            <a:spLocks noGrp="1" noRot="1" noChangeAspect="1" noChangeArrowheads="1" noTextEdit="1"/>
          </p:cNvSpPr>
          <p:nvPr>
            <p:ph type="sldImg"/>
          </p:nvPr>
        </p:nvSpPr>
        <p:spPr>
          <a:xfrm>
            <a:off x="2552700" y="833438"/>
            <a:ext cx="4038600" cy="3028950"/>
          </a:xfrm>
          <a:ln/>
        </p:spPr>
      </p:sp>
      <p:sp>
        <p:nvSpPr>
          <p:cNvPr id="137220" name="Rectangle 3"/>
          <p:cNvSpPr>
            <a:spLocks noGrp="1" noChangeArrowheads="1"/>
          </p:cNvSpPr>
          <p:nvPr>
            <p:ph type="body" idx="1"/>
          </p:nvPr>
        </p:nvSpPr>
        <p:spPr>
          <a:xfrm>
            <a:off x="2581275" y="4165600"/>
            <a:ext cx="3971925" cy="3938588"/>
          </a:xfrm>
          <a:noFill/>
          <a:ln/>
        </p:spPr>
        <p:txBody>
          <a:bodyPr lIns="90187" tIns="45094" rIns="90187" bIns="45094"/>
          <a:lstStyle/>
          <a:p>
            <a:pPr eaLnBrk="1" hangingPunct="1"/>
            <a:endParaRPr lang="en-US" sz="100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p>
            <a:fld id="{CCF1DD41-18B2-409B-B57E-E009364C6921}" type="slidenum">
              <a:rPr lang="en-US" smtClean="0"/>
              <a:pPr/>
              <a:t>13</a:t>
            </a:fld>
            <a:endParaRPr lang="en-US" smtClean="0"/>
          </a:p>
        </p:txBody>
      </p:sp>
      <p:sp>
        <p:nvSpPr>
          <p:cNvPr id="138243" name="Text Box 2"/>
          <p:cNvSpPr txBox="1">
            <a:spLocks noChangeArrowheads="1"/>
          </p:cNvSpPr>
          <p:nvPr/>
        </p:nvSpPr>
        <p:spPr bwMode="auto">
          <a:xfrm>
            <a:off x="304800" y="1287463"/>
            <a:ext cx="1676400" cy="1397000"/>
          </a:xfrm>
          <a:prstGeom prst="rect">
            <a:avLst/>
          </a:prstGeom>
          <a:noFill/>
          <a:ln w="9525">
            <a:noFill/>
            <a:miter lim="800000"/>
            <a:headEnd/>
            <a:tailEnd/>
          </a:ln>
        </p:spPr>
        <p:txBody>
          <a:bodyPr lIns="106471" tIns="53236" rIns="106471" bIns="53236">
            <a:spAutoFit/>
          </a:bodyPr>
          <a:lstStyle/>
          <a:p>
            <a:pPr defTabSz="901700" eaLnBrk="0" hangingPunct="0">
              <a:buFontTx/>
              <a:buNone/>
            </a:pPr>
            <a:r>
              <a:rPr lang="en-US" sz="1000" i="0">
                <a:solidFill>
                  <a:schemeClr val="tx1"/>
                </a:solidFill>
                <a:latin typeface="ZapfHumnst BT" pitchFamily="34" charset="0"/>
              </a:rPr>
              <a:t>Discuss what makes a good abstraction with the students: </a:t>
            </a:r>
          </a:p>
          <a:p>
            <a:pPr defTabSz="901700" eaLnBrk="0" hangingPunct="0"/>
            <a:r>
              <a:rPr lang="en-US" sz="1000" i="0">
                <a:solidFill>
                  <a:schemeClr val="tx1"/>
                </a:solidFill>
                <a:latin typeface="ZapfHumnst BT" pitchFamily="34" charset="0"/>
              </a:rPr>
              <a:t>Concise, </a:t>
            </a:r>
          </a:p>
          <a:p>
            <a:pPr defTabSz="901700" eaLnBrk="0" hangingPunct="0"/>
            <a:r>
              <a:rPr lang="en-US" sz="1000" i="0">
                <a:solidFill>
                  <a:schemeClr val="tx1"/>
                </a:solidFill>
                <a:latin typeface="ZapfHumnst BT" pitchFamily="34" charset="0"/>
              </a:rPr>
              <a:t>Represents a single coherent concept,</a:t>
            </a:r>
          </a:p>
          <a:p>
            <a:pPr defTabSz="901700" eaLnBrk="0" hangingPunct="0"/>
            <a:r>
              <a:rPr lang="en-US" sz="1000" i="0">
                <a:solidFill>
                  <a:schemeClr val="tx1"/>
                </a:solidFill>
                <a:latin typeface="ZapfHumnst BT" pitchFamily="34" charset="0"/>
              </a:rPr>
              <a:t>etc.</a:t>
            </a:r>
          </a:p>
        </p:txBody>
      </p:sp>
      <p:sp>
        <p:nvSpPr>
          <p:cNvPr id="138244" name="Rectangle 3"/>
          <p:cNvSpPr>
            <a:spLocks noGrp="1" noRot="1" noChangeAspect="1" noChangeArrowheads="1" noTextEdit="1"/>
          </p:cNvSpPr>
          <p:nvPr>
            <p:ph type="sldImg"/>
          </p:nvPr>
        </p:nvSpPr>
        <p:spPr>
          <a:xfrm>
            <a:off x="2552700" y="833438"/>
            <a:ext cx="4038600" cy="3028950"/>
          </a:xfrm>
          <a:ln/>
        </p:spPr>
      </p:sp>
      <p:sp>
        <p:nvSpPr>
          <p:cNvPr id="138245" name="Rectangle 4"/>
          <p:cNvSpPr>
            <a:spLocks noGrp="1" noChangeArrowheads="1"/>
          </p:cNvSpPr>
          <p:nvPr>
            <p:ph type="body" idx="1"/>
          </p:nvPr>
        </p:nvSpPr>
        <p:spPr>
          <a:xfrm>
            <a:off x="2581275" y="4165600"/>
            <a:ext cx="3971925" cy="3938588"/>
          </a:xfrm>
          <a:noFill/>
          <a:ln/>
        </p:spPr>
        <p:txBody>
          <a:bodyPr lIns="90187" tIns="45094" rIns="90187" bIns="45094"/>
          <a:lstStyle/>
          <a:p>
            <a:pPr eaLnBrk="1" hangingPunct="1"/>
            <a:endParaRPr lang="en-US" sz="100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fld id="{58F4E07A-E8BF-44B8-98C3-9A950FF55260}" type="slidenum">
              <a:rPr lang="en-US" smtClean="0"/>
              <a:pPr/>
              <a:t>14</a:t>
            </a:fld>
            <a:endParaRPr lang="en-US" smtClean="0"/>
          </a:p>
        </p:txBody>
      </p:sp>
      <p:sp>
        <p:nvSpPr>
          <p:cNvPr id="139267" name="Text Box 2"/>
          <p:cNvSpPr txBox="1">
            <a:spLocks noChangeArrowheads="1"/>
          </p:cNvSpPr>
          <p:nvPr/>
        </p:nvSpPr>
        <p:spPr bwMode="auto">
          <a:xfrm>
            <a:off x="0" y="1212850"/>
            <a:ext cx="2286000" cy="1851025"/>
          </a:xfrm>
          <a:prstGeom prst="rect">
            <a:avLst/>
          </a:prstGeom>
          <a:noFill/>
          <a:ln w="9525">
            <a:noFill/>
            <a:miter lim="800000"/>
            <a:headEnd/>
            <a:tailEnd/>
          </a:ln>
        </p:spPr>
        <p:txBody>
          <a:bodyPr lIns="106471" tIns="53236" rIns="106471" bIns="53236">
            <a:spAutoFit/>
          </a:bodyPr>
          <a:lstStyle/>
          <a:p>
            <a:pPr defTabSz="901700" eaLnBrk="0" hangingPunct="0">
              <a:buFontTx/>
              <a:buNone/>
            </a:pPr>
            <a:r>
              <a:rPr lang="en-GB" sz="1000" i="0">
                <a:solidFill>
                  <a:schemeClr val="tx1"/>
                </a:solidFill>
                <a:latin typeface="ZapfHumnst BT" pitchFamily="34" charset="0"/>
              </a:rPr>
              <a:t>Encapsulation is putting the “databits” and operations that manipulate them in the same place.  Encapsulation DISALLOWS direct manipulation of things that have been encapsulated without utilising the supplied interface.</a:t>
            </a:r>
            <a:r>
              <a:rPr lang="en-US" sz="1000" i="0">
                <a:solidFill>
                  <a:srgbClr val="000000"/>
                </a:solidFill>
                <a:latin typeface="ZapfHumnst BT" pitchFamily="34" charset="0"/>
              </a:rPr>
              <a:t> </a:t>
            </a:r>
          </a:p>
          <a:p>
            <a:pPr defTabSz="901700" eaLnBrk="0" hangingPunct="0">
              <a:buFontTx/>
              <a:buNone/>
            </a:pPr>
            <a:r>
              <a:rPr lang="en-US" sz="1000" i="0">
                <a:solidFill>
                  <a:srgbClr val="000000"/>
                </a:solidFill>
                <a:latin typeface="ZapfHumnst BT" pitchFamily="34" charset="0"/>
              </a:rPr>
              <a:t>Another example - the accelerator on a car.  You put your foot down and car goes faster - this works on most cars, and you don’t worry about the cables, electronics, engine, etc.</a:t>
            </a:r>
            <a:endParaRPr lang="en-US" sz="1000" i="0">
              <a:solidFill>
                <a:srgbClr val="000000"/>
              </a:solidFill>
              <a:latin typeface="Arial" pitchFamily="34" charset="0"/>
            </a:endParaRPr>
          </a:p>
        </p:txBody>
      </p:sp>
      <p:sp>
        <p:nvSpPr>
          <p:cNvPr id="139268" name="Rectangle 3"/>
          <p:cNvSpPr>
            <a:spLocks noGrp="1" noRot="1" noChangeAspect="1" noChangeArrowheads="1" noTextEdit="1"/>
          </p:cNvSpPr>
          <p:nvPr>
            <p:ph type="sldImg"/>
          </p:nvPr>
        </p:nvSpPr>
        <p:spPr>
          <a:xfrm>
            <a:off x="2552700" y="833438"/>
            <a:ext cx="4038600" cy="3028950"/>
          </a:xfrm>
          <a:ln/>
        </p:spPr>
      </p:sp>
      <p:sp>
        <p:nvSpPr>
          <p:cNvPr id="139269" name="Rectangle 4"/>
          <p:cNvSpPr>
            <a:spLocks noGrp="1" noChangeArrowheads="1"/>
          </p:cNvSpPr>
          <p:nvPr>
            <p:ph type="body" idx="1"/>
          </p:nvPr>
        </p:nvSpPr>
        <p:spPr>
          <a:xfrm>
            <a:off x="2581275" y="4165600"/>
            <a:ext cx="3971925" cy="3938588"/>
          </a:xfrm>
          <a:noFill/>
          <a:ln/>
        </p:spPr>
        <p:txBody>
          <a:bodyPr lIns="90187" tIns="45094" rIns="90187" bIns="45094"/>
          <a:lstStyle/>
          <a:p>
            <a:pPr eaLnBrk="1" hangingPunct="1"/>
            <a:endParaRPr lang="en-US" sz="100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p>
            <a:fld id="{B17B2813-1209-4DCE-9CBB-A66FB42F59FF}" type="slidenum">
              <a:rPr lang="en-US" smtClean="0"/>
              <a:pPr/>
              <a:t>15</a:t>
            </a:fld>
            <a:endParaRPr lang="en-US" smtClean="0"/>
          </a:p>
        </p:txBody>
      </p:sp>
      <p:sp>
        <p:nvSpPr>
          <p:cNvPr id="140291" name="Text Box 2"/>
          <p:cNvSpPr txBox="1">
            <a:spLocks noChangeArrowheads="1"/>
          </p:cNvSpPr>
          <p:nvPr/>
        </p:nvSpPr>
        <p:spPr bwMode="auto">
          <a:xfrm>
            <a:off x="381000" y="1212850"/>
            <a:ext cx="1905000" cy="1076325"/>
          </a:xfrm>
          <a:prstGeom prst="rect">
            <a:avLst/>
          </a:prstGeom>
          <a:noFill/>
          <a:ln w="12700">
            <a:noFill/>
            <a:miter lim="800000"/>
            <a:headEnd type="none" w="sm" len="sm"/>
            <a:tailEnd type="none" w="lg" len="lg"/>
          </a:ln>
        </p:spPr>
        <p:txBody>
          <a:bodyPr lIns="90187" tIns="45094" rIns="90187" bIns="45094">
            <a:spAutoFit/>
          </a:bodyPr>
          <a:lstStyle/>
          <a:p>
            <a:pPr defTabSz="901700" eaLnBrk="0" hangingPunct="0">
              <a:spcBef>
                <a:spcPct val="0"/>
              </a:spcBef>
              <a:buFontTx/>
              <a:buNone/>
            </a:pPr>
            <a:r>
              <a:rPr lang="en-US" sz="1000" i="0">
                <a:solidFill>
                  <a:schemeClr val="tx1"/>
                </a:solidFill>
                <a:latin typeface="ZapfHumnst BT" pitchFamily="34" charset="0"/>
              </a:rPr>
              <a:t>Modularity supports separation of concerns.</a:t>
            </a:r>
          </a:p>
          <a:p>
            <a:pPr defTabSz="901700" eaLnBrk="0" hangingPunct="0">
              <a:buFontTx/>
              <a:buNone/>
            </a:pPr>
            <a:r>
              <a:rPr lang="en-US" sz="1000" i="0">
                <a:solidFill>
                  <a:schemeClr val="tx1"/>
                </a:solidFill>
                <a:latin typeface="ZapfHumnst BT" pitchFamily="34" charset="0"/>
              </a:rPr>
              <a:t>Another example of modularity is a car, which is made up of a body, chassis, engine, wheels, etc.</a:t>
            </a:r>
            <a:endParaRPr lang="en-US" sz="1000" i="0">
              <a:solidFill>
                <a:schemeClr val="tx1"/>
              </a:solidFill>
              <a:latin typeface="Arial" pitchFamily="34" charset="0"/>
            </a:endParaRPr>
          </a:p>
        </p:txBody>
      </p:sp>
      <p:sp>
        <p:nvSpPr>
          <p:cNvPr id="140292" name="Rectangle 3"/>
          <p:cNvSpPr>
            <a:spLocks noGrp="1" noRot="1" noChangeAspect="1" noChangeArrowheads="1" noTextEdit="1"/>
          </p:cNvSpPr>
          <p:nvPr>
            <p:ph type="sldImg"/>
          </p:nvPr>
        </p:nvSpPr>
        <p:spPr>
          <a:xfrm>
            <a:off x="2552700" y="833438"/>
            <a:ext cx="4038600" cy="3028950"/>
          </a:xfrm>
          <a:ln/>
        </p:spPr>
      </p:sp>
      <p:sp>
        <p:nvSpPr>
          <p:cNvPr id="140293" name="Rectangle 4"/>
          <p:cNvSpPr>
            <a:spLocks noGrp="1" noChangeArrowheads="1"/>
          </p:cNvSpPr>
          <p:nvPr>
            <p:ph type="body" idx="1"/>
          </p:nvPr>
        </p:nvSpPr>
        <p:spPr>
          <a:xfrm>
            <a:off x="2581275" y="4165600"/>
            <a:ext cx="3971925" cy="3938588"/>
          </a:xfrm>
          <a:noFill/>
          <a:ln/>
        </p:spPr>
        <p:txBody>
          <a:bodyPr lIns="90187" tIns="45094" rIns="90187" bIns="45094"/>
          <a:lstStyle/>
          <a:p>
            <a:pPr eaLnBrk="1" hangingPunct="1"/>
            <a:endParaRPr lang="en-US" sz="100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p:spPr>
        <p:txBody>
          <a:bodyPr/>
          <a:lstStyle/>
          <a:p>
            <a:fld id="{0B2FB83F-35D2-4B7D-AB2C-AD3F6EA965D4}" type="slidenum">
              <a:rPr lang="en-US" smtClean="0"/>
              <a:pPr/>
              <a:t>16</a:t>
            </a:fld>
            <a:endParaRPr lang="en-US" smtClean="0"/>
          </a:p>
        </p:txBody>
      </p:sp>
      <p:sp>
        <p:nvSpPr>
          <p:cNvPr id="141315" name="Text Box 2"/>
          <p:cNvSpPr txBox="1">
            <a:spLocks noChangeArrowheads="1"/>
          </p:cNvSpPr>
          <p:nvPr/>
        </p:nvSpPr>
        <p:spPr bwMode="auto">
          <a:xfrm>
            <a:off x="304800" y="1212850"/>
            <a:ext cx="1828800" cy="2973388"/>
          </a:xfrm>
          <a:prstGeom prst="rect">
            <a:avLst/>
          </a:prstGeom>
          <a:noFill/>
          <a:ln w="12700">
            <a:noFill/>
            <a:miter lim="800000"/>
            <a:headEnd type="none" w="sm" len="sm"/>
            <a:tailEnd type="none" w="lg" len="lg"/>
          </a:ln>
        </p:spPr>
        <p:txBody>
          <a:bodyPr lIns="90187" tIns="45094" rIns="90187" bIns="45094">
            <a:spAutoFit/>
          </a:bodyPr>
          <a:lstStyle/>
          <a:p>
            <a:pPr defTabSz="901700" eaLnBrk="0" hangingPunct="0">
              <a:buFontTx/>
              <a:buNone/>
            </a:pPr>
            <a:r>
              <a:rPr lang="en-US" sz="1000" i="0">
                <a:solidFill>
                  <a:schemeClr val="tx1"/>
                </a:solidFill>
                <a:latin typeface="ZapfHumnst BT" pitchFamily="34" charset="0"/>
              </a:rPr>
              <a:t>Hierarchy is not an organizational chart.</a:t>
            </a:r>
          </a:p>
          <a:p>
            <a:pPr defTabSz="901700" eaLnBrk="0" hangingPunct="0">
              <a:buFontTx/>
              <a:buNone/>
            </a:pPr>
            <a:r>
              <a:rPr lang="en-US" sz="1000" i="0">
                <a:solidFill>
                  <a:schemeClr val="tx1"/>
                </a:solidFill>
                <a:latin typeface="ZapfHumnst BT" pitchFamily="34" charset="0"/>
              </a:rPr>
              <a:t>Hierarchy is not a functional decomposition.</a:t>
            </a:r>
          </a:p>
          <a:p>
            <a:pPr defTabSz="901700" eaLnBrk="0" hangingPunct="0">
              <a:buFontTx/>
              <a:buNone/>
            </a:pPr>
            <a:r>
              <a:rPr lang="en-US" sz="1000" i="0">
                <a:solidFill>
                  <a:schemeClr val="tx1"/>
                </a:solidFill>
                <a:latin typeface="ZapfHumnst BT" pitchFamily="34" charset="0"/>
              </a:rPr>
              <a:t>Hierarchy is a taxonomic organization.  The use of hierarchy makes it easy to recognize similarities and differences.</a:t>
            </a:r>
          </a:p>
          <a:p>
            <a:pPr defTabSz="901700" eaLnBrk="0" hangingPunct="0">
              <a:buFontTx/>
              <a:buNone/>
            </a:pPr>
            <a:r>
              <a:rPr lang="en-US" sz="1000" i="0">
                <a:solidFill>
                  <a:schemeClr val="tx1"/>
                </a:solidFill>
                <a:latin typeface="ZapfHumnst BT" pitchFamily="34" charset="0"/>
              </a:rPr>
              <a:t>For example, in botany, plants are organized into families, chemistry uses a periodic table to organize the elements.</a:t>
            </a:r>
          </a:p>
          <a:p>
            <a:pPr defTabSz="901700" eaLnBrk="0" hangingPunct="0">
              <a:buFontTx/>
              <a:buNone/>
            </a:pPr>
            <a:r>
              <a:rPr lang="en-US" sz="1000" i="0">
                <a:solidFill>
                  <a:srgbClr val="000000"/>
                </a:solidFill>
                <a:latin typeface="ZapfHumnst BT" pitchFamily="34" charset="0"/>
              </a:rPr>
              <a:t>Another example -- telephone number, then a 0800 (free call) number, premium rate number, etc</a:t>
            </a:r>
            <a:endParaRPr lang="en-US" sz="1000" i="0">
              <a:solidFill>
                <a:srgbClr val="000000"/>
              </a:solidFill>
              <a:latin typeface="Arial" pitchFamily="34" charset="0"/>
            </a:endParaRPr>
          </a:p>
        </p:txBody>
      </p:sp>
      <p:sp>
        <p:nvSpPr>
          <p:cNvPr id="141316" name="Rectangle 3"/>
          <p:cNvSpPr>
            <a:spLocks noGrp="1" noRot="1" noChangeAspect="1" noChangeArrowheads="1" noTextEdit="1"/>
          </p:cNvSpPr>
          <p:nvPr>
            <p:ph type="sldImg"/>
          </p:nvPr>
        </p:nvSpPr>
        <p:spPr>
          <a:xfrm>
            <a:off x="2552700" y="833438"/>
            <a:ext cx="4038600" cy="3028950"/>
          </a:xfrm>
          <a:ln/>
        </p:spPr>
      </p:sp>
      <p:sp>
        <p:nvSpPr>
          <p:cNvPr id="141317" name="Rectangle 4"/>
          <p:cNvSpPr>
            <a:spLocks noGrp="1" noChangeArrowheads="1"/>
          </p:cNvSpPr>
          <p:nvPr>
            <p:ph type="body" idx="1"/>
          </p:nvPr>
        </p:nvSpPr>
        <p:spPr>
          <a:xfrm>
            <a:off x="2581275" y="4165600"/>
            <a:ext cx="3971925" cy="3938588"/>
          </a:xfrm>
          <a:noFill/>
          <a:ln/>
        </p:spPr>
        <p:txBody>
          <a:bodyPr lIns="90187" tIns="45094" rIns="90187" bIns="45094"/>
          <a:lstStyle/>
          <a:p>
            <a:pPr eaLnBrk="1" hangingPunct="1"/>
            <a:endParaRPr lang="en-US" sz="100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p>
            <a:fld id="{A883267A-9955-46D1-BD54-201E532B4D78}" type="slidenum">
              <a:rPr lang="en-US" smtClean="0"/>
              <a:pPr/>
              <a:t>17</a:t>
            </a:fld>
            <a:endParaRPr lang="en-US" smtClean="0"/>
          </a:p>
        </p:txBody>
      </p:sp>
      <p:sp>
        <p:nvSpPr>
          <p:cNvPr id="142339" name="Rectangle 2"/>
          <p:cNvSpPr>
            <a:spLocks noGrp="1" noRot="1" noChangeAspect="1" noChangeArrowheads="1" noTextEdit="1"/>
          </p:cNvSpPr>
          <p:nvPr>
            <p:ph type="sldImg"/>
          </p:nvPr>
        </p:nvSpPr>
        <p:spPr>
          <a:xfrm>
            <a:off x="2552700" y="833438"/>
            <a:ext cx="4038600" cy="3028950"/>
          </a:xfrm>
          <a:ln/>
        </p:spPr>
      </p:sp>
      <p:sp>
        <p:nvSpPr>
          <p:cNvPr id="142340" name="Rectangle 3"/>
          <p:cNvSpPr>
            <a:spLocks noGrp="1" noChangeArrowheads="1"/>
          </p:cNvSpPr>
          <p:nvPr>
            <p:ph type="body" idx="1"/>
          </p:nvPr>
        </p:nvSpPr>
        <p:spPr>
          <a:xfrm>
            <a:off x="2581275" y="4165600"/>
            <a:ext cx="3971925" cy="3938588"/>
          </a:xfrm>
          <a:noFill/>
          <a:ln/>
        </p:spPr>
        <p:txBody>
          <a:bodyPr lIns="90187" tIns="45094" rIns="90187" bIns="45094"/>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p:spPr>
        <p:txBody>
          <a:bodyPr/>
          <a:lstStyle/>
          <a:p>
            <a:fld id="{A1E36404-F21C-4A64-8DB0-AA1D432AE427}" type="slidenum">
              <a:rPr lang="en-US" smtClean="0"/>
              <a:pPr/>
              <a:t>19</a:t>
            </a:fld>
            <a:endParaRPr lang="en-US" smtClean="0"/>
          </a:p>
        </p:txBody>
      </p:sp>
      <p:sp>
        <p:nvSpPr>
          <p:cNvPr id="143363" name="Rectangle 2"/>
          <p:cNvSpPr>
            <a:spLocks noChangeArrowheads="1"/>
          </p:cNvSpPr>
          <p:nvPr/>
        </p:nvSpPr>
        <p:spPr bwMode="auto">
          <a:xfrm>
            <a:off x="3884613" y="-1588"/>
            <a:ext cx="2974975" cy="458788"/>
          </a:xfrm>
          <a:prstGeom prst="rect">
            <a:avLst/>
          </a:prstGeom>
          <a:noFill/>
          <a:ln w="9525">
            <a:noFill/>
            <a:miter lim="800000"/>
            <a:headEnd/>
            <a:tailEnd/>
          </a:ln>
        </p:spPr>
        <p:txBody>
          <a:bodyPr wrap="none" anchor="ctr"/>
          <a:lstStyle/>
          <a:p>
            <a:endParaRPr lang="en-US"/>
          </a:p>
        </p:txBody>
      </p:sp>
      <p:sp>
        <p:nvSpPr>
          <p:cNvPr id="143364" name="Rectangle 3"/>
          <p:cNvSpPr>
            <a:spLocks noChangeArrowheads="1"/>
          </p:cNvSpPr>
          <p:nvPr/>
        </p:nvSpPr>
        <p:spPr bwMode="auto">
          <a:xfrm>
            <a:off x="-1588" y="8682038"/>
            <a:ext cx="2974976" cy="461962"/>
          </a:xfrm>
          <a:prstGeom prst="rect">
            <a:avLst/>
          </a:prstGeom>
          <a:noFill/>
          <a:ln w="9525">
            <a:noFill/>
            <a:miter lim="800000"/>
            <a:headEnd/>
            <a:tailEnd/>
          </a:ln>
        </p:spPr>
        <p:txBody>
          <a:bodyPr wrap="none" anchor="ctr"/>
          <a:lstStyle/>
          <a:p>
            <a:endParaRPr lang="en-US"/>
          </a:p>
        </p:txBody>
      </p:sp>
      <p:sp>
        <p:nvSpPr>
          <p:cNvPr id="143365" name="Rectangle 4"/>
          <p:cNvSpPr>
            <a:spLocks noChangeArrowheads="1"/>
          </p:cNvSpPr>
          <p:nvPr/>
        </p:nvSpPr>
        <p:spPr bwMode="auto">
          <a:xfrm>
            <a:off x="-1588" y="-1588"/>
            <a:ext cx="2974976" cy="458788"/>
          </a:xfrm>
          <a:prstGeom prst="rect">
            <a:avLst/>
          </a:prstGeom>
          <a:noFill/>
          <a:ln w="9525">
            <a:noFill/>
            <a:miter lim="800000"/>
            <a:headEnd/>
            <a:tailEnd/>
          </a:ln>
        </p:spPr>
        <p:txBody>
          <a:bodyPr wrap="none" anchor="ctr"/>
          <a:lstStyle/>
          <a:p>
            <a:endParaRPr lang="en-US"/>
          </a:p>
        </p:txBody>
      </p:sp>
      <p:sp>
        <p:nvSpPr>
          <p:cNvPr id="143366" name="Rectangle 5"/>
          <p:cNvSpPr>
            <a:spLocks noGrp="1" noRot="1" noChangeAspect="1" noChangeArrowheads="1" noTextEdit="1"/>
          </p:cNvSpPr>
          <p:nvPr>
            <p:ph type="sldImg"/>
          </p:nvPr>
        </p:nvSpPr>
        <p:spPr>
          <a:xfrm>
            <a:off x="2552700" y="833438"/>
            <a:ext cx="4038600" cy="3028950"/>
          </a:xfrm>
          <a:ln/>
        </p:spPr>
      </p:sp>
      <p:sp>
        <p:nvSpPr>
          <p:cNvPr id="143367" name="Rectangle 6"/>
          <p:cNvSpPr>
            <a:spLocks noGrp="1" noChangeArrowheads="1"/>
          </p:cNvSpPr>
          <p:nvPr>
            <p:ph type="body" idx="1"/>
          </p:nvPr>
        </p:nvSpPr>
        <p:spPr>
          <a:xfrm>
            <a:off x="2581275" y="4165600"/>
            <a:ext cx="3971925" cy="3938588"/>
          </a:xfrm>
          <a:noFill/>
          <a:ln/>
        </p:spPr>
        <p:txBody>
          <a:bodyPr lIns="90187" tIns="45094" rIns="90187" bIns="45094"/>
          <a:lstStyle/>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fld id="{2E1357B1-139A-4F00-BF27-AAFD06BC08DE}" type="slidenum">
              <a:rPr lang="en-US" smtClean="0"/>
              <a:pPr/>
              <a:t>20</a:t>
            </a:fld>
            <a:endParaRPr lang="en-US" smtClean="0"/>
          </a:p>
        </p:txBody>
      </p:sp>
      <p:sp>
        <p:nvSpPr>
          <p:cNvPr id="144387" name="Rectangle 2"/>
          <p:cNvSpPr>
            <a:spLocks noChangeArrowheads="1"/>
          </p:cNvSpPr>
          <p:nvPr/>
        </p:nvSpPr>
        <p:spPr bwMode="auto">
          <a:xfrm>
            <a:off x="3886200" y="-1588"/>
            <a:ext cx="2973388" cy="458788"/>
          </a:xfrm>
          <a:prstGeom prst="rect">
            <a:avLst/>
          </a:prstGeom>
          <a:noFill/>
          <a:ln w="9525">
            <a:noFill/>
            <a:miter lim="800000"/>
            <a:headEnd/>
            <a:tailEnd/>
          </a:ln>
        </p:spPr>
        <p:txBody>
          <a:bodyPr wrap="none" anchor="ctr"/>
          <a:lstStyle/>
          <a:p>
            <a:endParaRPr lang="en-US"/>
          </a:p>
        </p:txBody>
      </p:sp>
      <p:sp>
        <p:nvSpPr>
          <p:cNvPr id="144388" name="Rectangle 3"/>
          <p:cNvSpPr>
            <a:spLocks noChangeArrowheads="1"/>
          </p:cNvSpPr>
          <p:nvPr/>
        </p:nvSpPr>
        <p:spPr bwMode="auto">
          <a:xfrm>
            <a:off x="-1588" y="8682038"/>
            <a:ext cx="2973388" cy="461962"/>
          </a:xfrm>
          <a:prstGeom prst="rect">
            <a:avLst/>
          </a:prstGeom>
          <a:noFill/>
          <a:ln w="9525">
            <a:noFill/>
            <a:miter lim="800000"/>
            <a:headEnd/>
            <a:tailEnd/>
          </a:ln>
        </p:spPr>
        <p:txBody>
          <a:bodyPr wrap="none" anchor="ctr"/>
          <a:lstStyle/>
          <a:p>
            <a:endParaRPr lang="en-US"/>
          </a:p>
        </p:txBody>
      </p:sp>
      <p:sp>
        <p:nvSpPr>
          <p:cNvPr id="144389" name="Rectangle 4"/>
          <p:cNvSpPr>
            <a:spLocks noChangeArrowheads="1"/>
          </p:cNvSpPr>
          <p:nvPr/>
        </p:nvSpPr>
        <p:spPr bwMode="auto">
          <a:xfrm>
            <a:off x="-1588" y="-1588"/>
            <a:ext cx="2973388" cy="458788"/>
          </a:xfrm>
          <a:prstGeom prst="rect">
            <a:avLst/>
          </a:prstGeom>
          <a:noFill/>
          <a:ln w="9525">
            <a:noFill/>
            <a:miter lim="800000"/>
            <a:headEnd/>
            <a:tailEnd/>
          </a:ln>
        </p:spPr>
        <p:txBody>
          <a:bodyPr wrap="none" anchor="ctr"/>
          <a:lstStyle/>
          <a:p>
            <a:endParaRPr lang="en-US"/>
          </a:p>
        </p:txBody>
      </p:sp>
      <p:sp>
        <p:nvSpPr>
          <p:cNvPr id="144390" name="Rectangle 5"/>
          <p:cNvSpPr>
            <a:spLocks noGrp="1" noRot="1" noChangeAspect="1" noChangeArrowheads="1" noTextEdit="1"/>
          </p:cNvSpPr>
          <p:nvPr>
            <p:ph type="sldImg"/>
          </p:nvPr>
        </p:nvSpPr>
        <p:spPr>
          <a:xfrm>
            <a:off x="2552700" y="833438"/>
            <a:ext cx="4038600" cy="3028950"/>
          </a:xfrm>
          <a:ln/>
        </p:spPr>
      </p:sp>
      <p:sp>
        <p:nvSpPr>
          <p:cNvPr id="144391" name="Rectangle 6"/>
          <p:cNvSpPr>
            <a:spLocks noGrp="1" noChangeArrowheads="1"/>
          </p:cNvSpPr>
          <p:nvPr>
            <p:ph type="body" idx="1"/>
          </p:nvPr>
        </p:nvSpPr>
        <p:spPr>
          <a:xfrm>
            <a:off x="2581275" y="4165600"/>
            <a:ext cx="3971925" cy="3938588"/>
          </a:xfrm>
          <a:noFill/>
          <a:ln/>
        </p:spPr>
        <p:txBody>
          <a:bodyPr lIns="90187" tIns="45094" rIns="90187" bIns="45094"/>
          <a:lstStyle/>
          <a:p>
            <a:pPr eaLnBrk="1" hangingPunct="1"/>
            <a:endParaRPr lang="en-US" sz="100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p>
            <a:fld id="{FFBCE250-19BD-435E-8C19-6C3F65458731}" type="slidenum">
              <a:rPr lang="en-US" smtClean="0"/>
              <a:pPr/>
              <a:t>22</a:t>
            </a:fld>
            <a:endParaRPr lang="en-US" smtClean="0"/>
          </a:p>
        </p:txBody>
      </p:sp>
      <p:sp>
        <p:nvSpPr>
          <p:cNvPr id="145411" name="Rectangle 2"/>
          <p:cNvSpPr>
            <a:spLocks noChangeArrowheads="1"/>
          </p:cNvSpPr>
          <p:nvPr/>
        </p:nvSpPr>
        <p:spPr bwMode="auto">
          <a:xfrm>
            <a:off x="3886200" y="-1588"/>
            <a:ext cx="2973388" cy="458788"/>
          </a:xfrm>
          <a:prstGeom prst="rect">
            <a:avLst/>
          </a:prstGeom>
          <a:noFill/>
          <a:ln w="9525">
            <a:noFill/>
            <a:miter lim="800000"/>
            <a:headEnd/>
            <a:tailEnd/>
          </a:ln>
        </p:spPr>
        <p:txBody>
          <a:bodyPr wrap="none" anchor="ctr"/>
          <a:lstStyle/>
          <a:p>
            <a:endParaRPr lang="en-US"/>
          </a:p>
        </p:txBody>
      </p:sp>
      <p:sp>
        <p:nvSpPr>
          <p:cNvPr id="145412" name="Rectangle 3"/>
          <p:cNvSpPr>
            <a:spLocks noChangeArrowheads="1"/>
          </p:cNvSpPr>
          <p:nvPr/>
        </p:nvSpPr>
        <p:spPr bwMode="auto">
          <a:xfrm>
            <a:off x="-1588" y="8682038"/>
            <a:ext cx="2973388" cy="461962"/>
          </a:xfrm>
          <a:prstGeom prst="rect">
            <a:avLst/>
          </a:prstGeom>
          <a:noFill/>
          <a:ln w="9525">
            <a:noFill/>
            <a:miter lim="800000"/>
            <a:headEnd/>
            <a:tailEnd/>
          </a:ln>
        </p:spPr>
        <p:txBody>
          <a:bodyPr wrap="none" anchor="ctr"/>
          <a:lstStyle/>
          <a:p>
            <a:endParaRPr lang="en-US"/>
          </a:p>
        </p:txBody>
      </p:sp>
      <p:sp>
        <p:nvSpPr>
          <p:cNvPr id="145413" name="Rectangle 4"/>
          <p:cNvSpPr>
            <a:spLocks noChangeArrowheads="1"/>
          </p:cNvSpPr>
          <p:nvPr/>
        </p:nvSpPr>
        <p:spPr bwMode="auto">
          <a:xfrm>
            <a:off x="-1588" y="-1588"/>
            <a:ext cx="2973388" cy="458788"/>
          </a:xfrm>
          <a:prstGeom prst="rect">
            <a:avLst/>
          </a:prstGeom>
          <a:noFill/>
          <a:ln w="9525">
            <a:noFill/>
            <a:miter lim="800000"/>
            <a:headEnd/>
            <a:tailEnd/>
          </a:ln>
        </p:spPr>
        <p:txBody>
          <a:bodyPr wrap="none" anchor="ctr"/>
          <a:lstStyle/>
          <a:p>
            <a:endParaRPr lang="en-US"/>
          </a:p>
        </p:txBody>
      </p:sp>
      <p:sp>
        <p:nvSpPr>
          <p:cNvPr id="145414" name="Rectangle 5"/>
          <p:cNvSpPr>
            <a:spLocks noChangeArrowheads="1"/>
          </p:cNvSpPr>
          <p:nvPr/>
        </p:nvSpPr>
        <p:spPr bwMode="auto">
          <a:xfrm>
            <a:off x="1127125" y="5467350"/>
            <a:ext cx="5192713" cy="1246188"/>
          </a:xfrm>
          <a:prstGeom prst="rect">
            <a:avLst/>
          </a:prstGeom>
          <a:noFill/>
          <a:ln w="9525">
            <a:noFill/>
            <a:miter lim="800000"/>
            <a:headEnd/>
            <a:tailEnd/>
          </a:ln>
        </p:spPr>
        <p:txBody>
          <a:bodyPr wrap="none" anchor="ctr"/>
          <a:lstStyle/>
          <a:p>
            <a:endParaRPr lang="en-US"/>
          </a:p>
        </p:txBody>
      </p:sp>
      <p:sp>
        <p:nvSpPr>
          <p:cNvPr id="145415" name="Text Box 6"/>
          <p:cNvSpPr txBox="1">
            <a:spLocks noChangeArrowheads="1"/>
          </p:cNvSpPr>
          <p:nvPr/>
        </p:nvSpPr>
        <p:spPr bwMode="auto">
          <a:xfrm>
            <a:off x="0" y="1212850"/>
            <a:ext cx="2057400" cy="409575"/>
          </a:xfrm>
          <a:prstGeom prst="rect">
            <a:avLst/>
          </a:prstGeom>
          <a:noFill/>
          <a:ln w="9525">
            <a:noFill/>
            <a:miter lim="800000"/>
            <a:headEnd/>
            <a:tailEnd/>
          </a:ln>
        </p:spPr>
        <p:txBody>
          <a:bodyPr lIns="106471" tIns="53236" rIns="106471" bIns="53236">
            <a:spAutoFit/>
          </a:bodyPr>
          <a:lstStyle/>
          <a:p>
            <a:pPr defTabSz="901700" eaLnBrk="0" hangingPunct="0">
              <a:buFontTx/>
              <a:buNone/>
            </a:pPr>
            <a:r>
              <a:rPr lang="en-US" sz="1000" i="0">
                <a:solidFill>
                  <a:schemeClr val="tx1"/>
                </a:solidFill>
                <a:latin typeface="ZapfHumnst BT" pitchFamily="34" charset="0"/>
              </a:rPr>
              <a:t>A class has been called a “cookie cutter” for objects.</a:t>
            </a:r>
            <a:endParaRPr lang="en-US" sz="1000" i="0">
              <a:solidFill>
                <a:schemeClr val="tx1"/>
              </a:solidFill>
              <a:latin typeface="Arial" pitchFamily="34" charset="0"/>
            </a:endParaRPr>
          </a:p>
        </p:txBody>
      </p:sp>
      <p:sp>
        <p:nvSpPr>
          <p:cNvPr id="145416" name="Rectangle 7"/>
          <p:cNvSpPr>
            <a:spLocks noGrp="1" noRot="1" noChangeAspect="1" noChangeArrowheads="1" noTextEdit="1"/>
          </p:cNvSpPr>
          <p:nvPr>
            <p:ph type="sldImg"/>
          </p:nvPr>
        </p:nvSpPr>
        <p:spPr>
          <a:xfrm>
            <a:off x="2552700" y="833438"/>
            <a:ext cx="4038600" cy="3028950"/>
          </a:xfrm>
          <a:ln/>
        </p:spPr>
      </p:sp>
      <p:sp>
        <p:nvSpPr>
          <p:cNvPr id="145417" name="Rectangle 8"/>
          <p:cNvSpPr>
            <a:spLocks noGrp="1" noChangeArrowheads="1"/>
          </p:cNvSpPr>
          <p:nvPr>
            <p:ph type="body" idx="1"/>
          </p:nvPr>
        </p:nvSpPr>
        <p:spPr>
          <a:xfrm>
            <a:off x="2581275" y="4165600"/>
            <a:ext cx="3971925" cy="3938588"/>
          </a:xfrm>
          <a:noFill/>
          <a:ln/>
        </p:spPr>
        <p:txBody>
          <a:bodyPr lIns="90187" tIns="45094" rIns="90187" bIns="45094"/>
          <a:lstStyle/>
          <a:p>
            <a:pPr eaLnBrk="1" hangingPunct="1"/>
            <a:endParaRPr lang="en-US" sz="100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p>
            <a:fld id="{4575AEE7-0318-4391-9C04-6BC380C6E06D}" type="slidenum">
              <a:rPr lang="en-US" smtClean="0"/>
              <a:pPr/>
              <a:t>23</a:t>
            </a:fld>
            <a:endParaRPr lang="en-US" smtClean="0"/>
          </a:p>
        </p:txBody>
      </p:sp>
      <p:sp>
        <p:nvSpPr>
          <p:cNvPr id="146435" name="Rectangle 2"/>
          <p:cNvSpPr>
            <a:spLocks noChangeArrowheads="1"/>
          </p:cNvSpPr>
          <p:nvPr/>
        </p:nvSpPr>
        <p:spPr bwMode="auto">
          <a:xfrm>
            <a:off x="3886200" y="-1588"/>
            <a:ext cx="2973388" cy="458788"/>
          </a:xfrm>
          <a:prstGeom prst="rect">
            <a:avLst/>
          </a:prstGeom>
          <a:noFill/>
          <a:ln w="9525">
            <a:noFill/>
            <a:miter lim="800000"/>
            <a:headEnd/>
            <a:tailEnd/>
          </a:ln>
        </p:spPr>
        <p:txBody>
          <a:bodyPr wrap="none" anchor="ctr"/>
          <a:lstStyle/>
          <a:p>
            <a:endParaRPr lang="en-US"/>
          </a:p>
        </p:txBody>
      </p:sp>
      <p:sp>
        <p:nvSpPr>
          <p:cNvPr id="146436" name="Rectangle 3"/>
          <p:cNvSpPr>
            <a:spLocks noChangeArrowheads="1"/>
          </p:cNvSpPr>
          <p:nvPr/>
        </p:nvSpPr>
        <p:spPr bwMode="auto">
          <a:xfrm>
            <a:off x="-1588" y="8682038"/>
            <a:ext cx="2973388" cy="461962"/>
          </a:xfrm>
          <a:prstGeom prst="rect">
            <a:avLst/>
          </a:prstGeom>
          <a:noFill/>
          <a:ln w="9525">
            <a:noFill/>
            <a:miter lim="800000"/>
            <a:headEnd/>
            <a:tailEnd/>
          </a:ln>
        </p:spPr>
        <p:txBody>
          <a:bodyPr wrap="none" anchor="ctr"/>
          <a:lstStyle/>
          <a:p>
            <a:endParaRPr lang="en-US"/>
          </a:p>
        </p:txBody>
      </p:sp>
      <p:sp>
        <p:nvSpPr>
          <p:cNvPr id="146437" name="Rectangle 4"/>
          <p:cNvSpPr>
            <a:spLocks noChangeArrowheads="1"/>
          </p:cNvSpPr>
          <p:nvPr/>
        </p:nvSpPr>
        <p:spPr bwMode="auto">
          <a:xfrm>
            <a:off x="-1588" y="-1588"/>
            <a:ext cx="2973388" cy="458788"/>
          </a:xfrm>
          <a:prstGeom prst="rect">
            <a:avLst/>
          </a:prstGeom>
          <a:noFill/>
          <a:ln w="9525">
            <a:noFill/>
            <a:miter lim="800000"/>
            <a:headEnd/>
            <a:tailEnd/>
          </a:ln>
        </p:spPr>
        <p:txBody>
          <a:bodyPr wrap="none" anchor="ctr"/>
          <a:lstStyle/>
          <a:p>
            <a:endParaRPr lang="en-US"/>
          </a:p>
        </p:txBody>
      </p:sp>
      <p:sp>
        <p:nvSpPr>
          <p:cNvPr id="146438" name="Rectangle 5"/>
          <p:cNvSpPr>
            <a:spLocks noGrp="1" noRot="1" noChangeAspect="1" noChangeArrowheads="1" noTextEdit="1"/>
          </p:cNvSpPr>
          <p:nvPr>
            <p:ph type="sldImg"/>
          </p:nvPr>
        </p:nvSpPr>
        <p:spPr>
          <a:xfrm>
            <a:off x="2552700" y="833438"/>
            <a:ext cx="4038600" cy="3028950"/>
          </a:xfrm>
          <a:ln/>
        </p:spPr>
      </p:sp>
      <p:sp>
        <p:nvSpPr>
          <p:cNvPr id="146439" name="Rectangle 6"/>
          <p:cNvSpPr>
            <a:spLocks noGrp="1" noChangeArrowheads="1"/>
          </p:cNvSpPr>
          <p:nvPr>
            <p:ph type="body" idx="1"/>
          </p:nvPr>
        </p:nvSpPr>
        <p:spPr>
          <a:xfrm>
            <a:off x="2581275" y="4165600"/>
            <a:ext cx="3971925" cy="3938588"/>
          </a:xfrm>
          <a:noFill/>
          <a:ln/>
        </p:spPr>
        <p:txBody>
          <a:bodyPr lIns="90187" tIns="45094" rIns="90187" bIns="45094"/>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p>
            <a:fld id="{E7D2CA59-5452-4CF8-99AF-CB54F13258E5}" type="slidenum">
              <a:rPr lang="en-US" smtClean="0"/>
              <a:pPr/>
              <a:t>3</a:t>
            </a:fld>
            <a:endParaRPr lang="en-US" smtClean="0"/>
          </a:p>
        </p:txBody>
      </p:sp>
      <p:sp>
        <p:nvSpPr>
          <p:cNvPr id="129027" name="Rectangle 2"/>
          <p:cNvSpPr>
            <a:spLocks noGrp="1" noRot="1" noChangeAspect="1" noChangeArrowheads="1" noTextEdit="1"/>
          </p:cNvSpPr>
          <p:nvPr>
            <p:ph type="sldImg"/>
          </p:nvPr>
        </p:nvSpPr>
        <p:spPr>
          <a:solidFill>
            <a:srgbClr val="FFFFFF"/>
          </a:solidFill>
          <a:ln/>
        </p:spPr>
      </p:sp>
      <p:sp>
        <p:nvSpPr>
          <p:cNvPr id="1290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p:spPr>
        <p:txBody>
          <a:bodyPr/>
          <a:lstStyle/>
          <a:p>
            <a:fld id="{D9DE223C-5EEA-49D6-90F2-36A22E9711FE}" type="slidenum">
              <a:rPr lang="en-US" smtClean="0"/>
              <a:pPr/>
              <a:t>24</a:t>
            </a:fld>
            <a:endParaRPr lang="en-US" smtClean="0"/>
          </a:p>
        </p:txBody>
      </p:sp>
      <p:sp>
        <p:nvSpPr>
          <p:cNvPr id="147459" name="Rectangle 2"/>
          <p:cNvSpPr>
            <a:spLocks noChangeArrowheads="1"/>
          </p:cNvSpPr>
          <p:nvPr/>
        </p:nvSpPr>
        <p:spPr bwMode="auto">
          <a:xfrm>
            <a:off x="3886200" y="-1588"/>
            <a:ext cx="2973388" cy="458788"/>
          </a:xfrm>
          <a:prstGeom prst="rect">
            <a:avLst/>
          </a:prstGeom>
          <a:noFill/>
          <a:ln w="9525">
            <a:noFill/>
            <a:miter lim="800000"/>
            <a:headEnd/>
            <a:tailEnd/>
          </a:ln>
        </p:spPr>
        <p:txBody>
          <a:bodyPr wrap="none" anchor="ctr"/>
          <a:lstStyle/>
          <a:p>
            <a:endParaRPr lang="en-US"/>
          </a:p>
        </p:txBody>
      </p:sp>
      <p:sp>
        <p:nvSpPr>
          <p:cNvPr id="147460" name="Rectangle 3"/>
          <p:cNvSpPr>
            <a:spLocks noChangeArrowheads="1"/>
          </p:cNvSpPr>
          <p:nvPr/>
        </p:nvSpPr>
        <p:spPr bwMode="auto">
          <a:xfrm>
            <a:off x="-1588" y="8682038"/>
            <a:ext cx="2973388" cy="461962"/>
          </a:xfrm>
          <a:prstGeom prst="rect">
            <a:avLst/>
          </a:prstGeom>
          <a:noFill/>
          <a:ln w="9525">
            <a:noFill/>
            <a:miter lim="800000"/>
            <a:headEnd/>
            <a:tailEnd/>
          </a:ln>
        </p:spPr>
        <p:txBody>
          <a:bodyPr wrap="none" anchor="ctr"/>
          <a:lstStyle/>
          <a:p>
            <a:endParaRPr lang="en-US"/>
          </a:p>
        </p:txBody>
      </p:sp>
      <p:sp>
        <p:nvSpPr>
          <p:cNvPr id="147461" name="Rectangle 4"/>
          <p:cNvSpPr>
            <a:spLocks noChangeArrowheads="1"/>
          </p:cNvSpPr>
          <p:nvPr/>
        </p:nvSpPr>
        <p:spPr bwMode="auto">
          <a:xfrm>
            <a:off x="-1588" y="-1588"/>
            <a:ext cx="2973388" cy="458788"/>
          </a:xfrm>
          <a:prstGeom prst="rect">
            <a:avLst/>
          </a:prstGeom>
          <a:noFill/>
          <a:ln w="9525">
            <a:noFill/>
            <a:miter lim="800000"/>
            <a:headEnd/>
            <a:tailEnd/>
          </a:ln>
        </p:spPr>
        <p:txBody>
          <a:bodyPr wrap="none" anchor="ctr"/>
          <a:lstStyle/>
          <a:p>
            <a:endParaRPr lang="en-US"/>
          </a:p>
        </p:txBody>
      </p:sp>
      <p:sp>
        <p:nvSpPr>
          <p:cNvPr id="147462" name="Text Box 5"/>
          <p:cNvSpPr txBox="1">
            <a:spLocks noChangeArrowheads="1"/>
          </p:cNvSpPr>
          <p:nvPr/>
        </p:nvSpPr>
        <p:spPr bwMode="auto">
          <a:xfrm>
            <a:off x="228600" y="1212850"/>
            <a:ext cx="1981200" cy="1320800"/>
          </a:xfrm>
          <a:prstGeom prst="rect">
            <a:avLst/>
          </a:prstGeom>
          <a:noFill/>
          <a:ln w="9525">
            <a:noFill/>
            <a:miter lim="800000"/>
            <a:headEnd/>
            <a:tailEnd/>
          </a:ln>
        </p:spPr>
        <p:txBody>
          <a:bodyPr lIns="106471" tIns="53236" rIns="106471" bIns="53236">
            <a:spAutoFit/>
          </a:bodyPr>
          <a:lstStyle/>
          <a:p>
            <a:pPr defTabSz="901700" eaLnBrk="0" hangingPunct="0">
              <a:buFontTx/>
              <a:buNone/>
            </a:pPr>
            <a:r>
              <a:rPr lang="en-US" sz="1000" i="0">
                <a:solidFill>
                  <a:schemeClr val="tx1"/>
                </a:solidFill>
                <a:latin typeface="ZapfHumnst BT" pitchFamily="34" charset="0"/>
              </a:rPr>
              <a:t>This may seem repetitive with earlier slides, but it has been noted that the repetition of the discrimination between objects and classes is beneficial to “newbies”.  If this does not apply to your class, you can cover this slide briefly.</a:t>
            </a:r>
            <a:endParaRPr lang="en-US" sz="1000" i="0">
              <a:solidFill>
                <a:schemeClr val="tx1"/>
              </a:solidFill>
              <a:latin typeface="Arial" pitchFamily="34" charset="0"/>
            </a:endParaRPr>
          </a:p>
        </p:txBody>
      </p:sp>
      <p:sp>
        <p:nvSpPr>
          <p:cNvPr id="147463" name="Rectangle 6"/>
          <p:cNvSpPr>
            <a:spLocks noGrp="1" noRot="1" noChangeAspect="1" noChangeArrowheads="1" noTextEdit="1"/>
          </p:cNvSpPr>
          <p:nvPr>
            <p:ph type="sldImg"/>
          </p:nvPr>
        </p:nvSpPr>
        <p:spPr>
          <a:xfrm>
            <a:off x="2552700" y="833438"/>
            <a:ext cx="4038600" cy="3028950"/>
          </a:xfrm>
          <a:ln/>
        </p:spPr>
      </p:sp>
      <p:sp>
        <p:nvSpPr>
          <p:cNvPr id="147464" name="Rectangle 7"/>
          <p:cNvSpPr>
            <a:spLocks noGrp="1" noChangeArrowheads="1"/>
          </p:cNvSpPr>
          <p:nvPr>
            <p:ph type="body" idx="1"/>
          </p:nvPr>
        </p:nvSpPr>
        <p:spPr>
          <a:xfrm>
            <a:off x="2581275" y="4165600"/>
            <a:ext cx="3971925" cy="3938588"/>
          </a:xfrm>
          <a:noFill/>
          <a:ln/>
        </p:spPr>
        <p:txBody>
          <a:bodyPr lIns="90187" tIns="45094" rIns="90187" bIns="45094"/>
          <a:lstStyle/>
          <a:p>
            <a:pPr eaLnBrk="1" hangingPunct="1"/>
            <a:endParaRPr lang="en-US" sz="100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p>
            <a:fld id="{CEE4A844-35A7-4C7A-87FD-DBCF87CD69F5}" type="slidenum">
              <a:rPr lang="en-US" smtClean="0"/>
              <a:pPr/>
              <a:t>25</a:t>
            </a:fld>
            <a:endParaRPr lang="en-US" smtClean="0"/>
          </a:p>
        </p:txBody>
      </p:sp>
      <p:sp>
        <p:nvSpPr>
          <p:cNvPr id="148483" name="Rectangle 2"/>
          <p:cNvSpPr>
            <a:spLocks noChangeArrowheads="1"/>
          </p:cNvSpPr>
          <p:nvPr/>
        </p:nvSpPr>
        <p:spPr bwMode="auto">
          <a:xfrm>
            <a:off x="3886200" y="-1588"/>
            <a:ext cx="2973388" cy="458788"/>
          </a:xfrm>
          <a:prstGeom prst="rect">
            <a:avLst/>
          </a:prstGeom>
          <a:noFill/>
          <a:ln w="9525">
            <a:noFill/>
            <a:miter lim="800000"/>
            <a:headEnd/>
            <a:tailEnd/>
          </a:ln>
        </p:spPr>
        <p:txBody>
          <a:bodyPr wrap="none" anchor="ctr"/>
          <a:lstStyle/>
          <a:p>
            <a:endParaRPr lang="en-US"/>
          </a:p>
        </p:txBody>
      </p:sp>
      <p:sp>
        <p:nvSpPr>
          <p:cNvPr id="148484" name="Rectangle 3"/>
          <p:cNvSpPr>
            <a:spLocks noChangeArrowheads="1"/>
          </p:cNvSpPr>
          <p:nvPr/>
        </p:nvSpPr>
        <p:spPr bwMode="auto">
          <a:xfrm>
            <a:off x="-1588" y="8682038"/>
            <a:ext cx="2973388" cy="461962"/>
          </a:xfrm>
          <a:prstGeom prst="rect">
            <a:avLst/>
          </a:prstGeom>
          <a:noFill/>
          <a:ln w="9525">
            <a:noFill/>
            <a:miter lim="800000"/>
            <a:headEnd/>
            <a:tailEnd/>
          </a:ln>
        </p:spPr>
        <p:txBody>
          <a:bodyPr wrap="none" anchor="ctr"/>
          <a:lstStyle/>
          <a:p>
            <a:endParaRPr lang="en-US"/>
          </a:p>
        </p:txBody>
      </p:sp>
      <p:sp>
        <p:nvSpPr>
          <p:cNvPr id="148485" name="Rectangle 4"/>
          <p:cNvSpPr>
            <a:spLocks noChangeArrowheads="1"/>
          </p:cNvSpPr>
          <p:nvPr/>
        </p:nvSpPr>
        <p:spPr bwMode="auto">
          <a:xfrm>
            <a:off x="-1588" y="-1588"/>
            <a:ext cx="2973388" cy="458788"/>
          </a:xfrm>
          <a:prstGeom prst="rect">
            <a:avLst/>
          </a:prstGeom>
          <a:noFill/>
          <a:ln w="9525">
            <a:noFill/>
            <a:miter lim="800000"/>
            <a:headEnd/>
            <a:tailEnd/>
          </a:ln>
        </p:spPr>
        <p:txBody>
          <a:bodyPr wrap="none" anchor="ctr"/>
          <a:lstStyle/>
          <a:p>
            <a:endParaRPr lang="en-US"/>
          </a:p>
        </p:txBody>
      </p:sp>
      <p:sp>
        <p:nvSpPr>
          <p:cNvPr id="148486" name="Text Box 5"/>
          <p:cNvSpPr txBox="1">
            <a:spLocks noChangeArrowheads="1"/>
          </p:cNvSpPr>
          <p:nvPr/>
        </p:nvSpPr>
        <p:spPr bwMode="auto">
          <a:xfrm>
            <a:off x="152400" y="1212850"/>
            <a:ext cx="1981200" cy="2154238"/>
          </a:xfrm>
          <a:prstGeom prst="rect">
            <a:avLst/>
          </a:prstGeom>
          <a:noFill/>
          <a:ln w="9525">
            <a:noFill/>
            <a:miter lim="800000"/>
            <a:headEnd/>
            <a:tailEnd/>
          </a:ln>
        </p:spPr>
        <p:txBody>
          <a:bodyPr lIns="106471" tIns="53236" rIns="106471" bIns="53236">
            <a:spAutoFit/>
          </a:bodyPr>
          <a:lstStyle/>
          <a:p>
            <a:pPr defTabSz="901700" eaLnBrk="0" hangingPunct="0">
              <a:buFontTx/>
              <a:buNone/>
            </a:pPr>
            <a:r>
              <a:rPr lang="en-US" sz="1000" i="0">
                <a:solidFill>
                  <a:schemeClr val="tx1"/>
                </a:solidFill>
                <a:latin typeface="ZapfHumnst BT" pitchFamily="34" charset="0"/>
              </a:rPr>
              <a:t>The answers you get will vary depending on the students’ perspectives on what they see, as well as the criteria they use to organize the objects shown on this slide.  For example, some possible answers include:</a:t>
            </a:r>
          </a:p>
          <a:p>
            <a:pPr defTabSz="901700" eaLnBrk="0" hangingPunct="0"/>
            <a:r>
              <a:rPr lang="en-US" sz="1000" i="0">
                <a:solidFill>
                  <a:schemeClr val="tx1"/>
                </a:solidFill>
                <a:latin typeface="ZapfHumnst BT" pitchFamily="34" charset="0"/>
              </a:rPr>
              <a:t>Two classes: animals and non-animals</a:t>
            </a:r>
          </a:p>
          <a:p>
            <a:pPr defTabSz="901700" eaLnBrk="0" hangingPunct="0"/>
            <a:r>
              <a:rPr lang="en-US" sz="1000" i="0">
                <a:solidFill>
                  <a:schemeClr val="tx1"/>
                </a:solidFill>
                <a:latin typeface="ZapfHumnst BT" pitchFamily="34" charset="0"/>
              </a:rPr>
              <a:t>Two classes: Extinct and non-extinct things</a:t>
            </a:r>
          </a:p>
          <a:p>
            <a:pPr defTabSz="901700" eaLnBrk="0" hangingPunct="0"/>
            <a:r>
              <a:rPr lang="en-US" sz="1000" i="0">
                <a:solidFill>
                  <a:schemeClr val="tx1"/>
                </a:solidFill>
                <a:latin typeface="ZapfHumnst BT" pitchFamily="34" charset="0"/>
              </a:rPr>
              <a:t>Etc.</a:t>
            </a:r>
            <a:endParaRPr lang="en-US" sz="1000" i="0">
              <a:solidFill>
                <a:schemeClr val="tx1"/>
              </a:solidFill>
              <a:latin typeface="Arial" pitchFamily="34" charset="0"/>
            </a:endParaRPr>
          </a:p>
        </p:txBody>
      </p:sp>
      <p:sp>
        <p:nvSpPr>
          <p:cNvPr id="148487" name="Rectangle 6"/>
          <p:cNvSpPr>
            <a:spLocks noGrp="1" noRot="1" noChangeAspect="1" noChangeArrowheads="1" noTextEdit="1"/>
          </p:cNvSpPr>
          <p:nvPr>
            <p:ph type="sldImg"/>
          </p:nvPr>
        </p:nvSpPr>
        <p:spPr>
          <a:xfrm>
            <a:off x="2552700" y="833438"/>
            <a:ext cx="4038600" cy="3028950"/>
          </a:xfrm>
          <a:ln/>
        </p:spPr>
      </p:sp>
      <p:sp>
        <p:nvSpPr>
          <p:cNvPr id="148488" name="Rectangle 7"/>
          <p:cNvSpPr>
            <a:spLocks noGrp="1" noChangeArrowheads="1"/>
          </p:cNvSpPr>
          <p:nvPr>
            <p:ph type="body" idx="1"/>
          </p:nvPr>
        </p:nvSpPr>
        <p:spPr>
          <a:xfrm>
            <a:off x="2581275" y="4165600"/>
            <a:ext cx="3971925" cy="3938588"/>
          </a:xfrm>
          <a:noFill/>
          <a:ln/>
        </p:spPr>
        <p:txBody>
          <a:bodyPr lIns="90187" tIns="45094" rIns="90187" bIns="45094"/>
          <a:lstStyle/>
          <a:p>
            <a:pPr eaLnBrk="1" hangingPunct="1"/>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p:spPr>
        <p:txBody>
          <a:bodyPr/>
          <a:lstStyle/>
          <a:p>
            <a:fld id="{EE717C1D-1F02-429F-A7D5-A66E4A0F996F}" type="slidenum">
              <a:rPr lang="en-US" smtClean="0"/>
              <a:pPr/>
              <a:t>26</a:t>
            </a:fld>
            <a:endParaRPr lang="en-US" smtClean="0"/>
          </a:p>
        </p:txBody>
      </p:sp>
      <p:sp>
        <p:nvSpPr>
          <p:cNvPr id="149507" name="Rectangle 2"/>
          <p:cNvSpPr>
            <a:spLocks noChangeArrowheads="1"/>
          </p:cNvSpPr>
          <p:nvPr/>
        </p:nvSpPr>
        <p:spPr bwMode="auto">
          <a:xfrm>
            <a:off x="3886200" y="-1588"/>
            <a:ext cx="2973388" cy="458788"/>
          </a:xfrm>
          <a:prstGeom prst="rect">
            <a:avLst/>
          </a:prstGeom>
          <a:noFill/>
          <a:ln w="9525">
            <a:noFill/>
            <a:miter lim="800000"/>
            <a:headEnd/>
            <a:tailEnd/>
          </a:ln>
        </p:spPr>
        <p:txBody>
          <a:bodyPr wrap="none" anchor="ctr"/>
          <a:lstStyle/>
          <a:p>
            <a:endParaRPr lang="en-US"/>
          </a:p>
        </p:txBody>
      </p:sp>
      <p:sp>
        <p:nvSpPr>
          <p:cNvPr id="149508" name="Rectangle 3"/>
          <p:cNvSpPr>
            <a:spLocks noChangeArrowheads="1"/>
          </p:cNvSpPr>
          <p:nvPr/>
        </p:nvSpPr>
        <p:spPr bwMode="auto">
          <a:xfrm>
            <a:off x="-1588" y="8682038"/>
            <a:ext cx="2973388" cy="461962"/>
          </a:xfrm>
          <a:prstGeom prst="rect">
            <a:avLst/>
          </a:prstGeom>
          <a:noFill/>
          <a:ln w="9525">
            <a:noFill/>
            <a:miter lim="800000"/>
            <a:headEnd/>
            <a:tailEnd/>
          </a:ln>
        </p:spPr>
        <p:txBody>
          <a:bodyPr wrap="none" anchor="ctr"/>
          <a:lstStyle/>
          <a:p>
            <a:endParaRPr lang="en-US"/>
          </a:p>
        </p:txBody>
      </p:sp>
      <p:sp>
        <p:nvSpPr>
          <p:cNvPr id="149509" name="Rectangle 4"/>
          <p:cNvSpPr>
            <a:spLocks noChangeArrowheads="1"/>
          </p:cNvSpPr>
          <p:nvPr/>
        </p:nvSpPr>
        <p:spPr bwMode="auto">
          <a:xfrm>
            <a:off x="-1588" y="-1588"/>
            <a:ext cx="2973388" cy="458788"/>
          </a:xfrm>
          <a:prstGeom prst="rect">
            <a:avLst/>
          </a:prstGeom>
          <a:noFill/>
          <a:ln w="9525">
            <a:noFill/>
            <a:miter lim="800000"/>
            <a:headEnd/>
            <a:tailEnd/>
          </a:ln>
        </p:spPr>
        <p:txBody>
          <a:bodyPr wrap="none" anchor="ctr"/>
          <a:lstStyle/>
          <a:p>
            <a:endParaRPr lang="en-US"/>
          </a:p>
        </p:txBody>
      </p:sp>
      <p:sp>
        <p:nvSpPr>
          <p:cNvPr id="149510" name="Rectangle 5"/>
          <p:cNvSpPr>
            <a:spLocks noGrp="1" noRot="1" noChangeAspect="1" noChangeArrowheads="1" noTextEdit="1"/>
          </p:cNvSpPr>
          <p:nvPr>
            <p:ph type="sldImg"/>
          </p:nvPr>
        </p:nvSpPr>
        <p:spPr>
          <a:xfrm>
            <a:off x="2552700" y="833438"/>
            <a:ext cx="4038600" cy="3028950"/>
          </a:xfrm>
          <a:ln/>
        </p:spPr>
      </p:sp>
      <p:sp>
        <p:nvSpPr>
          <p:cNvPr id="149511" name="Rectangle 6"/>
          <p:cNvSpPr>
            <a:spLocks noGrp="1" noChangeArrowheads="1"/>
          </p:cNvSpPr>
          <p:nvPr>
            <p:ph type="body" idx="1"/>
          </p:nvPr>
        </p:nvSpPr>
        <p:spPr>
          <a:xfrm>
            <a:off x="2581275" y="4165600"/>
            <a:ext cx="3971925" cy="3938588"/>
          </a:xfrm>
          <a:noFill/>
          <a:ln/>
        </p:spPr>
        <p:txBody>
          <a:bodyPr lIns="90187" tIns="45094" rIns="90187" bIns="45094"/>
          <a:lstStyle/>
          <a:p>
            <a:pPr eaLnBrk="1" hangingPunct="1"/>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p>
            <a:fld id="{C0FD0B3A-7D1A-4E79-80C9-3B5E9F7D3BAB}" type="slidenum">
              <a:rPr lang="en-US" smtClean="0"/>
              <a:pPr/>
              <a:t>27</a:t>
            </a:fld>
            <a:endParaRPr lang="en-US" smtClean="0"/>
          </a:p>
        </p:txBody>
      </p:sp>
      <p:sp>
        <p:nvSpPr>
          <p:cNvPr id="150531" name="Rectangle 2"/>
          <p:cNvSpPr>
            <a:spLocks noGrp="1" noRot="1" noChangeAspect="1" noChangeArrowheads="1" noTextEdit="1"/>
          </p:cNvSpPr>
          <p:nvPr>
            <p:ph type="sldImg"/>
          </p:nvPr>
        </p:nvSpPr>
        <p:spPr>
          <a:xfrm>
            <a:off x="2552700" y="833438"/>
            <a:ext cx="4038600" cy="3028950"/>
          </a:xfrm>
          <a:ln/>
        </p:spPr>
      </p:sp>
      <p:sp>
        <p:nvSpPr>
          <p:cNvPr id="150532" name="Rectangle 3"/>
          <p:cNvSpPr>
            <a:spLocks noGrp="1" noChangeArrowheads="1"/>
          </p:cNvSpPr>
          <p:nvPr>
            <p:ph type="body" idx="1"/>
          </p:nvPr>
        </p:nvSpPr>
        <p:spPr>
          <a:xfrm>
            <a:off x="2581275" y="4165600"/>
            <a:ext cx="3971925" cy="3938588"/>
          </a:xfrm>
          <a:noFill/>
          <a:ln/>
        </p:spPr>
        <p:txBody>
          <a:bodyPr lIns="90187" tIns="45094" rIns="90187" bIns="45094"/>
          <a:lstStyle/>
          <a:p>
            <a:pPr eaLnBrk="1" hangingPunct="1"/>
            <a:endParaRPr lang="en-US" sz="1000" smtClean="0"/>
          </a:p>
        </p:txBody>
      </p:sp>
      <p:sp>
        <p:nvSpPr>
          <p:cNvPr id="150533" name="Text Box 4"/>
          <p:cNvSpPr txBox="1">
            <a:spLocks noChangeArrowheads="1"/>
          </p:cNvSpPr>
          <p:nvPr/>
        </p:nvSpPr>
        <p:spPr bwMode="auto">
          <a:xfrm>
            <a:off x="152400" y="1363663"/>
            <a:ext cx="1905000" cy="1776412"/>
          </a:xfrm>
          <a:prstGeom prst="rect">
            <a:avLst/>
          </a:prstGeom>
          <a:noFill/>
          <a:ln w="9525">
            <a:noFill/>
            <a:miter lim="800000"/>
            <a:headEnd/>
            <a:tailEnd/>
          </a:ln>
        </p:spPr>
        <p:txBody>
          <a:bodyPr lIns="106471" tIns="53236" rIns="106471" bIns="53236">
            <a:spAutoFit/>
          </a:bodyPr>
          <a:lstStyle/>
          <a:p>
            <a:pPr defTabSz="901700" eaLnBrk="0" hangingPunct="0">
              <a:buFontTx/>
              <a:buNone/>
            </a:pPr>
            <a:r>
              <a:rPr lang="en-US" sz="1000" i="0">
                <a:solidFill>
                  <a:schemeClr val="tx1"/>
                </a:solidFill>
                <a:latin typeface="ZapfHumnst BT" pitchFamily="34" charset="0"/>
              </a:rPr>
              <a:t>In Rose:</a:t>
            </a:r>
          </a:p>
          <a:p>
            <a:pPr defTabSz="901700" eaLnBrk="0" hangingPunct="0"/>
            <a:r>
              <a:rPr lang="en-US" sz="1000" i="0">
                <a:solidFill>
                  <a:schemeClr val="tx1"/>
                </a:solidFill>
                <a:latin typeface="ZapfHumnst BT" pitchFamily="34" charset="0"/>
              </a:rPr>
              <a:t>You may select which compartments are displayed via Diagram Object Properties for the diagram element.</a:t>
            </a:r>
          </a:p>
          <a:p>
            <a:pPr defTabSz="901700" eaLnBrk="0" hangingPunct="0"/>
            <a:r>
              <a:rPr lang="en-US" sz="1000" i="0">
                <a:solidFill>
                  <a:schemeClr val="tx1"/>
                </a:solidFill>
                <a:latin typeface="ZapfHumnst BT" pitchFamily="34" charset="0"/>
              </a:rPr>
              <a:t>You may select which items appear in which compartments using the Edit Compartment function for the diagram element.</a:t>
            </a:r>
            <a:endParaRPr lang="en-US" sz="1000" i="0">
              <a:solidFill>
                <a:schemeClr val="tx1"/>
              </a:solidFill>
              <a:latin typeface="Arial"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p:spPr>
        <p:txBody>
          <a:bodyPr/>
          <a:lstStyle/>
          <a:p>
            <a:fld id="{6A1F2E0C-3439-458B-AE9C-6A993B641431}" type="slidenum">
              <a:rPr lang="en-US" smtClean="0"/>
              <a:pPr/>
              <a:t>30</a:t>
            </a:fld>
            <a:endParaRPr lang="en-US" smtClean="0"/>
          </a:p>
        </p:txBody>
      </p:sp>
      <p:sp>
        <p:nvSpPr>
          <p:cNvPr id="151555" name="Rectangle 2"/>
          <p:cNvSpPr>
            <a:spLocks noGrp="1" noRot="1" noChangeAspect="1" noChangeArrowheads="1" noTextEdit="1"/>
          </p:cNvSpPr>
          <p:nvPr>
            <p:ph type="sldImg"/>
          </p:nvPr>
        </p:nvSpPr>
        <p:spPr>
          <a:xfrm>
            <a:off x="2552700" y="833438"/>
            <a:ext cx="4038600" cy="3028950"/>
          </a:xfrm>
          <a:ln/>
        </p:spPr>
      </p:sp>
      <p:sp>
        <p:nvSpPr>
          <p:cNvPr id="151556" name="Rectangle 3"/>
          <p:cNvSpPr>
            <a:spLocks noGrp="1" noChangeArrowheads="1"/>
          </p:cNvSpPr>
          <p:nvPr>
            <p:ph type="body" idx="1"/>
          </p:nvPr>
        </p:nvSpPr>
        <p:spPr>
          <a:xfrm>
            <a:off x="2581275" y="4165600"/>
            <a:ext cx="3971925" cy="3938588"/>
          </a:xfrm>
          <a:noFill/>
          <a:ln/>
        </p:spPr>
        <p:txBody>
          <a:bodyPr lIns="90187" tIns="45094" rIns="90187" bIns="45094"/>
          <a:lstStyle/>
          <a:p>
            <a:pPr eaLnBrk="1" hangingPunct="1"/>
            <a:endParaRPr lang="en-US" sz="100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p>
            <a:fld id="{85888350-2D9D-480E-BD10-E522324D8613}" type="slidenum">
              <a:rPr lang="en-US" smtClean="0"/>
              <a:pPr/>
              <a:t>34</a:t>
            </a:fld>
            <a:endParaRPr lang="en-US" smtClean="0"/>
          </a:p>
        </p:txBody>
      </p:sp>
      <p:sp>
        <p:nvSpPr>
          <p:cNvPr id="152579" name="Rectangle 2"/>
          <p:cNvSpPr>
            <a:spLocks noGrp="1" noRot="1" noChangeAspect="1" noChangeArrowheads="1" noTextEdit="1"/>
          </p:cNvSpPr>
          <p:nvPr>
            <p:ph type="sldImg"/>
          </p:nvPr>
        </p:nvSpPr>
        <p:spPr>
          <a:xfrm>
            <a:off x="2552700" y="833438"/>
            <a:ext cx="4038600" cy="3028950"/>
          </a:xfrm>
          <a:ln/>
        </p:spPr>
      </p:sp>
      <p:sp>
        <p:nvSpPr>
          <p:cNvPr id="152580" name="Rectangle 3"/>
          <p:cNvSpPr>
            <a:spLocks noGrp="1" noChangeArrowheads="1"/>
          </p:cNvSpPr>
          <p:nvPr>
            <p:ph type="body" idx="1"/>
          </p:nvPr>
        </p:nvSpPr>
        <p:spPr>
          <a:xfrm>
            <a:off x="2581275" y="4165600"/>
            <a:ext cx="3971925" cy="3938588"/>
          </a:xfrm>
          <a:noFill/>
          <a:ln/>
        </p:spPr>
        <p:txBody>
          <a:bodyPr lIns="90187" tIns="45094" rIns="90187" bIns="45094"/>
          <a:lstStyle/>
          <a:p>
            <a:pPr eaLnBrk="1" hangingPunct="1"/>
            <a:endParaRPr lang="en-US" sz="100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p:spPr>
        <p:txBody>
          <a:bodyPr/>
          <a:lstStyle/>
          <a:p>
            <a:fld id="{8B6531CB-03F8-41D2-849C-3B21797E913F}" type="slidenum">
              <a:rPr lang="en-US" smtClean="0"/>
              <a:pPr/>
              <a:t>36</a:t>
            </a:fld>
            <a:endParaRPr lang="en-US" smtClean="0"/>
          </a:p>
        </p:txBody>
      </p:sp>
      <p:sp>
        <p:nvSpPr>
          <p:cNvPr id="153603" name="Text Box 2"/>
          <p:cNvSpPr txBox="1">
            <a:spLocks noChangeArrowheads="1"/>
          </p:cNvSpPr>
          <p:nvPr/>
        </p:nvSpPr>
        <p:spPr bwMode="auto">
          <a:xfrm>
            <a:off x="304800" y="1212850"/>
            <a:ext cx="1981200" cy="2214563"/>
          </a:xfrm>
          <a:prstGeom prst="rect">
            <a:avLst/>
          </a:prstGeom>
          <a:noFill/>
          <a:ln w="12700">
            <a:noFill/>
            <a:miter lim="800000"/>
            <a:headEnd type="none" w="sm" len="sm"/>
            <a:tailEnd type="none" w="lg" len="lg"/>
          </a:ln>
        </p:spPr>
        <p:txBody>
          <a:bodyPr lIns="90187" tIns="45094" rIns="90187" bIns="45094">
            <a:spAutoFit/>
          </a:bodyPr>
          <a:lstStyle/>
          <a:p>
            <a:pPr defTabSz="901700" eaLnBrk="0" hangingPunct="0">
              <a:buFontTx/>
              <a:buNone/>
            </a:pPr>
            <a:r>
              <a:rPr lang="en-US" sz="1000" i="0">
                <a:solidFill>
                  <a:schemeClr val="tx1"/>
                </a:solidFill>
                <a:latin typeface="ZapfHumnst BT" pitchFamily="34" charset="0"/>
              </a:rPr>
              <a:t>Polymorphism will be addressed in more detail in the Class Design module.</a:t>
            </a:r>
          </a:p>
          <a:p>
            <a:pPr defTabSz="901700" eaLnBrk="0" hangingPunct="0">
              <a:buFontTx/>
              <a:buNone/>
            </a:pPr>
            <a:r>
              <a:rPr lang="en-US" sz="1000" i="0">
                <a:solidFill>
                  <a:schemeClr val="tx1"/>
                </a:solidFill>
                <a:latin typeface="ZapfHumnst BT" pitchFamily="34" charset="0"/>
              </a:rPr>
              <a:t>Another example of polymorphism: There is a toddler sitting in front of some blocks and a teenager siting in front of a piano.  An adult walks into the room and says “play”.   The toddler plays with the blocks and the teenage plays the piano.</a:t>
            </a:r>
          </a:p>
          <a:p>
            <a:pPr defTabSz="901700" eaLnBrk="0" hangingPunct="0">
              <a:buFontTx/>
              <a:buNone/>
            </a:pPr>
            <a:r>
              <a:rPr lang="en-US" sz="1000" i="0">
                <a:solidFill>
                  <a:srgbClr val="000000"/>
                </a:solidFill>
                <a:latin typeface="ZapfHumnst BT" pitchFamily="34" charset="0"/>
              </a:rPr>
              <a:t>Another example - car accelerator on different cars.</a:t>
            </a:r>
            <a:endParaRPr lang="en-US" sz="1000" i="0">
              <a:solidFill>
                <a:srgbClr val="000000"/>
              </a:solidFill>
              <a:latin typeface="Arial" pitchFamily="34" charset="0"/>
            </a:endParaRPr>
          </a:p>
        </p:txBody>
      </p:sp>
      <p:sp>
        <p:nvSpPr>
          <p:cNvPr id="153604" name="Rectangle 3"/>
          <p:cNvSpPr>
            <a:spLocks noGrp="1" noRot="1" noChangeAspect="1" noChangeArrowheads="1" noTextEdit="1"/>
          </p:cNvSpPr>
          <p:nvPr>
            <p:ph type="sldImg"/>
          </p:nvPr>
        </p:nvSpPr>
        <p:spPr>
          <a:xfrm>
            <a:off x="2552700" y="833438"/>
            <a:ext cx="4038600" cy="3028950"/>
          </a:xfrm>
          <a:ln/>
        </p:spPr>
      </p:sp>
      <p:sp>
        <p:nvSpPr>
          <p:cNvPr id="153605" name="Rectangle 4"/>
          <p:cNvSpPr>
            <a:spLocks noGrp="1" noChangeArrowheads="1"/>
          </p:cNvSpPr>
          <p:nvPr>
            <p:ph type="body" idx="1"/>
          </p:nvPr>
        </p:nvSpPr>
        <p:spPr>
          <a:xfrm>
            <a:off x="2581275" y="4165600"/>
            <a:ext cx="3971925" cy="3938588"/>
          </a:xfrm>
          <a:noFill/>
          <a:ln/>
        </p:spPr>
        <p:txBody>
          <a:bodyPr lIns="90187" tIns="45094" rIns="90187" bIns="45094"/>
          <a:lstStyle/>
          <a:p>
            <a:pPr eaLnBrk="1" hangingPunct="1"/>
            <a:endParaRPr lang="en-US" sz="100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p:spPr>
        <p:txBody>
          <a:bodyPr/>
          <a:lstStyle/>
          <a:p>
            <a:fld id="{A3AFF098-CBD4-4494-B79A-43C4E4954065}" type="slidenum">
              <a:rPr lang="en-US" smtClean="0"/>
              <a:pPr/>
              <a:t>38</a:t>
            </a:fld>
            <a:endParaRPr lang="en-US" smtClean="0"/>
          </a:p>
        </p:txBody>
      </p:sp>
      <p:sp>
        <p:nvSpPr>
          <p:cNvPr id="154627" name="Text Box 2"/>
          <p:cNvSpPr txBox="1">
            <a:spLocks noChangeArrowheads="1"/>
          </p:cNvSpPr>
          <p:nvPr/>
        </p:nvSpPr>
        <p:spPr bwMode="auto">
          <a:xfrm>
            <a:off x="1203325" y="3641725"/>
            <a:ext cx="184150" cy="365125"/>
          </a:xfrm>
          <a:prstGeom prst="rect">
            <a:avLst/>
          </a:prstGeom>
          <a:noFill/>
          <a:ln w="12700">
            <a:noFill/>
            <a:miter lim="800000"/>
            <a:headEnd type="none" w="sm" len="sm"/>
            <a:tailEnd/>
          </a:ln>
        </p:spPr>
        <p:txBody>
          <a:bodyPr wrap="none" lIns="90187" tIns="45094" rIns="90187" bIns="45094" anchor="ctr">
            <a:spAutoFit/>
          </a:bodyPr>
          <a:lstStyle/>
          <a:p>
            <a:pPr algn="ctr" defTabSz="901700" eaLnBrk="0" hangingPunct="0">
              <a:buFontTx/>
              <a:buNone/>
            </a:pPr>
            <a:endParaRPr lang="en-US" sz="1800" i="0">
              <a:solidFill>
                <a:schemeClr val="tx1"/>
              </a:solidFill>
              <a:latin typeface="Arial" pitchFamily="34" charset="0"/>
            </a:endParaRPr>
          </a:p>
        </p:txBody>
      </p:sp>
      <p:sp>
        <p:nvSpPr>
          <p:cNvPr id="154628" name="Text Box 3"/>
          <p:cNvSpPr txBox="1">
            <a:spLocks noChangeArrowheads="1"/>
          </p:cNvSpPr>
          <p:nvPr/>
        </p:nvSpPr>
        <p:spPr bwMode="auto">
          <a:xfrm>
            <a:off x="0" y="1287463"/>
            <a:ext cx="2286000" cy="866775"/>
          </a:xfrm>
          <a:prstGeom prst="rect">
            <a:avLst/>
          </a:prstGeom>
          <a:noFill/>
          <a:ln w="9525">
            <a:noFill/>
            <a:miter lim="800000"/>
            <a:headEnd/>
            <a:tailEnd/>
          </a:ln>
        </p:spPr>
        <p:txBody>
          <a:bodyPr lIns="106471" tIns="53236" rIns="106471" bIns="53236">
            <a:spAutoFit/>
          </a:bodyPr>
          <a:lstStyle/>
          <a:p>
            <a:pPr defTabSz="901700" eaLnBrk="0" hangingPunct="0">
              <a:buFontTx/>
              <a:buNone/>
            </a:pPr>
            <a:r>
              <a:rPr lang="en-US" sz="1000" i="0">
                <a:solidFill>
                  <a:schemeClr val="tx1"/>
                </a:solidFill>
                <a:latin typeface="ZapfHumnst BT" pitchFamily="34" charset="0"/>
              </a:rPr>
              <a:t>Interfaces are not abstract classes, as abstract classes allow you to provide default behavior for some/all of their methods.  Interfaces provide no default behavior.</a:t>
            </a:r>
            <a:endParaRPr lang="en-US" sz="1000" i="0">
              <a:solidFill>
                <a:schemeClr val="tx1"/>
              </a:solidFill>
              <a:latin typeface="Arial" pitchFamily="34" charset="0"/>
            </a:endParaRPr>
          </a:p>
        </p:txBody>
      </p:sp>
      <p:sp>
        <p:nvSpPr>
          <p:cNvPr id="154629" name="Rectangle 4"/>
          <p:cNvSpPr>
            <a:spLocks noGrp="1" noRot="1" noChangeAspect="1" noChangeArrowheads="1" noTextEdit="1"/>
          </p:cNvSpPr>
          <p:nvPr>
            <p:ph type="sldImg"/>
          </p:nvPr>
        </p:nvSpPr>
        <p:spPr>
          <a:xfrm>
            <a:off x="2552700" y="833438"/>
            <a:ext cx="4038600" cy="3028950"/>
          </a:xfrm>
          <a:ln/>
        </p:spPr>
      </p:sp>
      <p:sp>
        <p:nvSpPr>
          <p:cNvPr id="154630" name="Rectangle 5"/>
          <p:cNvSpPr>
            <a:spLocks noGrp="1" noChangeArrowheads="1"/>
          </p:cNvSpPr>
          <p:nvPr>
            <p:ph type="body" idx="1"/>
          </p:nvPr>
        </p:nvSpPr>
        <p:spPr>
          <a:xfrm>
            <a:off x="2581275" y="4165600"/>
            <a:ext cx="3971925" cy="3938588"/>
          </a:xfrm>
          <a:noFill/>
          <a:ln/>
        </p:spPr>
        <p:txBody>
          <a:bodyPr lIns="90187" tIns="45094" rIns="90187" bIns="45094"/>
          <a:lstStyle/>
          <a:p>
            <a:pPr eaLnBrk="1" hangingPunct="1"/>
            <a:endParaRPr lang="en-US" sz="100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p>
            <a:fld id="{79031164-F9EA-45B1-B511-AB09FBF8296B}" type="slidenum">
              <a:rPr lang="en-US" smtClean="0"/>
              <a:pPr/>
              <a:t>39</a:t>
            </a:fld>
            <a:endParaRPr lang="en-US" smtClean="0"/>
          </a:p>
        </p:txBody>
      </p:sp>
      <p:sp>
        <p:nvSpPr>
          <p:cNvPr id="155651" name="Rectangle 2"/>
          <p:cNvSpPr>
            <a:spLocks noGrp="1" noRot="1" noChangeAspect="1" noChangeArrowheads="1" noTextEdit="1"/>
          </p:cNvSpPr>
          <p:nvPr>
            <p:ph type="sldImg"/>
          </p:nvPr>
        </p:nvSpPr>
        <p:spPr>
          <a:xfrm>
            <a:off x="2552700" y="833438"/>
            <a:ext cx="4038600" cy="3028950"/>
          </a:xfrm>
          <a:ln/>
        </p:spPr>
      </p:sp>
      <p:sp>
        <p:nvSpPr>
          <p:cNvPr id="155652" name="Rectangle 3"/>
          <p:cNvSpPr>
            <a:spLocks noGrp="1" noChangeArrowheads="1"/>
          </p:cNvSpPr>
          <p:nvPr>
            <p:ph type="body" idx="1"/>
          </p:nvPr>
        </p:nvSpPr>
        <p:spPr>
          <a:xfrm>
            <a:off x="2581275" y="4165600"/>
            <a:ext cx="3971925" cy="3938588"/>
          </a:xfrm>
          <a:noFill/>
          <a:ln/>
        </p:spPr>
        <p:txBody>
          <a:bodyPr lIns="90187" tIns="45094" rIns="90187" bIns="45094"/>
          <a:lstStyle/>
          <a:p>
            <a:pPr eaLnBrk="1" hangingPunct="1"/>
            <a:endParaRPr lang="en-US" sz="100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p>
            <a:fld id="{62FB859E-4CBA-4C3A-B80C-56657C20BB09}" type="slidenum">
              <a:rPr lang="en-US" smtClean="0"/>
              <a:pPr/>
              <a:t>41</a:t>
            </a:fld>
            <a:endParaRPr lang="en-US" smtClean="0"/>
          </a:p>
        </p:txBody>
      </p:sp>
      <p:sp>
        <p:nvSpPr>
          <p:cNvPr id="156675" name="Rectangle 2"/>
          <p:cNvSpPr>
            <a:spLocks noGrp="1" noRot="1" noChangeAspect="1" noChangeArrowheads="1" noTextEdit="1"/>
          </p:cNvSpPr>
          <p:nvPr>
            <p:ph type="sldImg"/>
          </p:nvPr>
        </p:nvSpPr>
        <p:spPr>
          <a:xfrm>
            <a:off x="2552700" y="833438"/>
            <a:ext cx="4038600" cy="3028950"/>
          </a:xfrm>
          <a:ln/>
        </p:spPr>
      </p:sp>
      <p:sp>
        <p:nvSpPr>
          <p:cNvPr id="156676" name="Rectangle 3"/>
          <p:cNvSpPr>
            <a:spLocks noGrp="1" noChangeArrowheads="1"/>
          </p:cNvSpPr>
          <p:nvPr>
            <p:ph type="body" idx="1"/>
          </p:nvPr>
        </p:nvSpPr>
        <p:spPr>
          <a:xfrm>
            <a:off x="2581275" y="4165600"/>
            <a:ext cx="3971925" cy="3938588"/>
          </a:xfrm>
          <a:noFill/>
          <a:ln/>
        </p:spPr>
        <p:txBody>
          <a:bodyPr lIns="90187" tIns="45094" rIns="90187" bIns="45094"/>
          <a:lstStyle/>
          <a:p>
            <a:pPr eaLnBrk="1" hangingPunct="1"/>
            <a:endParaRPr lang="en-US" sz="100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p>
            <a:fld id="{04E62991-ED42-4BCE-848B-2C5F06B8544C}" type="slidenum">
              <a:rPr lang="en-US" smtClean="0"/>
              <a:pPr/>
              <a:t>4</a:t>
            </a:fld>
            <a:endParaRPr lang="en-US" smtClean="0"/>
          </a:p>
        </p:txBody>
      </p:sp>
      <p:sp>
        <p:nvSpPr>
          <p:cNvPr id="130051" name="Rectangle 2"/>
          <p:cNvSpPr>
            <a:spLocks noGrp="1" noRot="1" noChangeAspect="1" noChangeArrowheads="1" noTextEdit="1"/>
          </p:cNvSpPr>
          <p:nvPr>
            <p:ph type="sldImg"/>
          </p:nvPr>
        </p:nvSpPr>
        <p:spPr>
          <a:solidFill>
            <a:srgbClr val="FFFFFF"/>
          </a:solidFill>
          <a:ln/>
        </p:spPr>
      </p:sp>
      <p:sp>
        <p:nvSpPr>
          <p:cNvPr id="13005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AA739EC2-9CA4-4BD3-9D07-C29E505312E3}" type="slidenum">
              <a:rPr lang="en-US" smtClean="0"/>
              <a:pPr/>
              <a:t>43</a:t>
            </a:fld>
            <a:endParaRPr lang="en-US" smtClean="0"/>
          </a:p>
        </p:txBody>
      </p:sp>
      <p:sp>
        <p:nvSpPr>
          <p:cNvPr id="157699" name="Rectangle 2"/>
          <p:cNvSpPr>
            <a:spLocks noGrp="1" noRot="1" noChangeAspect="1" noChangeArrowheads="1" noTextEdit="1"/>
          </p:cNvSpPr>
          <p:nvPr>
            <p:ph type="sldImg"/>
          </p:nvPr>
        </p:nvSpPr>
        <p:spPr>
          <a:xfrm>
            <a:off x="2552700" y="833438"/>
            <a:ext cx="4038600" cy="3028950"/>
          </a:xfrm>
          <a:ln/>
        </p:spPr>
      </p:sp>
      <p:sp>
        <p:nvSpPr>
          <p:cNvPr id="157700" name="Rectangle 3"/>
          <p:cNvSpPr>
            <a:spLocks noGrp="1" noChangeArrowheads="1"/>
          </p:cNvSpPr>
          <p:nvPr>
            <p:ph type="body" idx="1"/>
          </p:nvPr>
        </p:nvSpPr>
        <p:spPr>
          <a:xfrm>
            <a:off x="2581275" y="4165600"/>
            <a:ext cx="3971925" cy="3938588"/>
          </a:xfrm>
          <a:noFill/>
          <a:ln/>
        </p:spPr>
        <p:txBody>
          <a:bodyPr lIns="90187" tIns="45094" rIns="90187" bIns="45094"/>
          <a:lstStyle/>
          <a:p>
            <a:pPr eaLnBrk="1" hangingPunct="1"/>
            <a:endParaRPr lang="en-US" sz="100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9F97D2F7-41F5-47C3-A8BF-C16EFB96F234}" type="slidenum">
              <a:rPr lang="en-US" smtClean="0"/>
              <a:pPr/>
              <a:t>45</a:t>
            </a:fld>
            <a:endParaRPr lang="en-US" smtClean="0"/>
          </a:p>
        </p:txBody>
      </p:sp>
      <p:sp>
        <p:nvSpPr>
          <p:cNvPr id="158723" name="Rectangle 2"/>
          <p:cNvSpPr>
            <a:spLocks noGrp="1" noRot="1" noChangeAspect="1" noChangeArrowheads="1" noTextEdit="1"/>
          </p:cNvSpPr>
          <p:nvPr>
            <p:ph type="sldImg"/>
          </p:nvPr>
        </p:nvSpPr>
        <p:spPr>
          <a:xfrm>
            <a:off x="2552700" y="833438"/>
            <a:ext cx="4038600" cy="3028950"/>
          </a:xfrm>
          <a:ln/>
        </p:spPr>
      </p:sp>
      <p:sp>
        <p:nvSpPr>
          <p:cNvPr id="158724" name="Rectangle 3"/>
          <p:cNvSpPr>
            <a:spLocks noGrp="1" noChangeArrowheads="1"/>
          </p:cNvSpPr>
          <p:nvPr>
            <p:ph type="body" idx="1"/>
          </p:nvPr>
        </p:nvSpPr>
        <p:spPr>
          <a:xfrm>
            <a:off x="2581275" y="4165600"/>
            <a:ext cx="3971925" cy="3938588"/>
          </a:xfrm>
          <a:noFill/>
          <a:ln/>
        </p:spPr>
        <p:txBody>
          <a:bodyPr lIns="90187" tIns="45094" rIns="90187" bIns="45094"/>
          <a:lstStyle/>
          <a:p>
            <a:pPr eaLnBrk="1" hangingPunct="1"/>
            <a:endParaRPr lang="en-US" sz="100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792C39FF-5997-4955-9AE3-C2F38D63DB61}" type="slidenum">
              <a:rPr lang="en-US" smtClean="0"/>
              <a:pPr/>
              <a:t>46</a:t>
            </a:fld>
            <a:endParaRPr lang="en-US" smtClean="0"/>
          </a:p>
        </p:txBody>
      </p:sp>
      <p:sp>
        <p:nvSpPr>
          <p:cNvPr id="159747" name="Text Box 2"/>
          <p:cNvSpPr txBox="1">
            <a:spLocks noChangeArrowheads="1"/>
          </p:cNvSpPr>
          <p:nvPr/>
        </p:nvSpPr>
        <p:spPr bwMode="auto">
          <a:xfrm>
            <a:off x="152400" y="1212850"/>
            <a:ext cx="2133600" cy="714375"/>
          </a:xfrm>
          <a:prstGeom prst="rect">
            <a:avLst/>
          </a:prstGeom>
          <a:noFill/>
          <a:ln w="9525">
            <a:noFill/>
            <a:miter lim="800000"/>
            <a:headEnd/>
            <a:tailEnd/>
          </a:ln>
        </p:spPr>
        <p:txBody>
          <a:bodyPr lIns="106471" tIns="53236" rIns="106471" bIns="53236">
            <a:spAutoFit/>
          </a:bodyPr>
          <a:lstStyle/>
          <a:p>
            <a:pPr defTabSz="901700" eaLnBrk="0" hangingPunct="0">
              <a:buFontTx/>
              <a:buNone/>
            </a:pPr>
            <a:r>
              <a:rPr lang="en-US" sz="1000" i="0">
                <a:solidFill>
                  <a:srgbClr val="000000"/>
                </a:solidFill>
                <a:latin typeface="ZapfHumnst BT" pitchFamily="34" charset="0"/>
              </a:rPr>
              <a:t>There are many different definitions and uses for subsystems.  This is the definition we will focus on in this course.</a:t>
            </a:r>
            <a:endParaRPr lang="en-US" sz="1000" i="0">
              <a:solidFill>
                <a:srgbClr val="000000"/>
              </a:solidFill>
              <a:latin typeface="Arial" pitchFamily="34" charset="0"/>
            </a:endParaRPr>
          </a:p>
        </p:txBody>
      </p:sp>
      <p:sp>
        <p:nvSpPr>
          <p:cNvPr id="159748" name="Rectangle 3"/>
          <p:cNvSpPr>
            <a:spLocks noGrp="1" noRot="1" noChangeAspect="1" noChangeArrowheads="1" noTextEdit="1"/>
          </p:cNvSpPr>
          <p:nvPr>
            <p:ph type="sldImg"/>
          </p:nvPr>
        </p:nvSpPr>
        <p:spPr>
          <a:xfrm>
            <a:off x="2552700" y="833438"/>
            <a:ext cx="4038600" cy="3028950"/>
          </a:xfrm>
          <a:ln/>
        </p:spPr>
      </p:sp>
      <p:sp>
        <p:nvSpPr>
          <p:cNvPr id="159749" name="Rectangle 4"/>
          <p:cNvSpPr>
            <a:spLocks noGrp="1" noChangeArrowheads="1"/>
          </p:cNvSpPr>
          <p:nvPr>
            <p:ph type="body" idx="1"/>
          </p:nvPr>
        </p:nvSpPr>
        <p:spPr>
          <a:xfrm>
            <a:off x="2581275" y="4165600"/>
            <a:ext cx="3971925" cy="3938588"/>
          </a:xfrm>
          <a:noFill/>
          <a:ln/>
        </p:spPr>
        <p:txBody>
          <a:bodyPr lIns="90187" tIns="45094" rIns="90187" bIns="45094"/>
          <a:lstStyle/>
          <a:p>
            <a:pPr eaLnBrk="1" hangingPunct="1"/>
            <a:endParaRPr lang="en-US" sz="100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p:spPr>
        <p:txBody>
          <a:bodyPr/>
          <a:lstStyle/>
          <a:p>
            <a:fld id="{87462260-1D5A-490F-A25B-E7C0196573CB}" type="slidenum">
              <a:rPr lang="en-US" smtClean="0"/>
              <a:pPr/>
              <a:t>48</a:t>
            </a:fld>
            <a:endParaRPr lang="en-US" smtClean="0"/>
          </a:p>
        </p:txBody>
      </p:sp>
      <p:sp>
        <p:nvSpPr>
          <p:cNvPr id="160771" name="Rectangle 2"/>
          <p:cNvSpPr>
            <a:spLocks noGrp="1" noRot="1" noChangeAspect="1" noChangeArrowheads="1" noTextEdit="1"/>
          </p:cNvSpPr>
          <p:nvPr>
            <p:ph type="sldImg"/>
          </p:nvPr>
        </p:nvSpPr>
        <p:spPr>
          <a:xfrm>
            <a:off x="2552700" y="833438"/>
            <a:ext cx="4038600" cy="3028950"/>
          </a:xfrm>
          <a:ln/>
        </p:spPr>
      </p:sp>
      <p:sp>
        <p:nvSpPr>
          <p:cNvPr id="160772" name="Rectangle 3"/>
          <p:cNvSpPr>
            <a:spLocks noGrp="1" noChangeArrowheads="1"/>
          </p:cNvSpPr>
          <p:nvPr>
            <p:ph type="body" idx="1"/>
          </p:nvPr>
        </p:nvSpPr>
        <p:spPr>
          <a:xfrm>
            <a:off x="2581275" y="4165600"/>
            <a:ext cx="3971925" cy="3938588"/>
          </a:xfrm>
          <a:noFill/>
          <a:ln/>
        </p:spPr>
        <p:txBody>
          <a:bodyPr lIns="90187" tIns="45094" rIns="90187" bIns="45094"/>
          <a:lstStyle/>
          <a:p>
            <a:pPr eaLnBrk="1" hangingPunct="1"/>
            <a:endParaRPr lang="en-US" sz="1000" smtClean="0"/>
          </a:p>
        </p:txBody>
      </p:sp>
      <p:sp>
        <p:nvSpPr>
          <p:cNvPr id="160773" name="Text Box 4"/>
          <p:cNvSpPr txBox="1">
            <a:spLocks noChangeArrowheads="1"/>
          </p:cNvSpPr>
          <p:nvPr/>
        </p:nvSpPr>
        <p:spPr bwMode="auto">
          <a:xfrm>
            <a:off x="149225" y="1289050"/>
            <a:ext cx="2152650" cy="714375"/>
          </a:xfrm>
          <a:prstGeom prst="rect">
            <a:avLst/>
          </a:prstGeom>
          <a:noFill/>
          <a:ln w="9525">
            <a:noFill/>
            <a:miter lim="800000"/>
            <a:headEnd/>
            <a:tailEnd/>
          </a:ln>
        </p:spPr>
        <p:txBody>
          <a:bodyPr lIns="106471" tIns="53236" rIns="106471" bIns="53236">
            <a:spAutoFit/>
          </a:bodyPr>
          <a:lstStyle/>
          <a:p>
            <a:pPr defTabSz="901700" eaLnBrk="0" hangingPunct="0">
              <a:buFontTx/>
              <a:buNone/>
            </a:pPr>
            <a:r>
              <a:rPr lang="en-US" sz="1000" i="0">
                <a:solidFill>
                  <a:schemeClr val="tx1"/>
                </a:solidFill>
                <a:latin typeface="ZapfHumnst BT" pitchFamily="34" charset="0"/>
              </a:rPr>
              <a:t>Don’t cover the details of the graphic on this slide.  The semantics of each of the relationships will be discussed later.</a:t>
            </a:r>
            <a:endParaRPr lang="en-US" sz="1000" i="0">
              <a:solidFill>
                <a:schemeClr val="tx1"/>
              </a:solidFill>
              <a:latin typeface="Arial"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p>
            <a:fld id="{173C6801-2BE3-42A5-9EC5-1D901D397521}" type="slidenum">
              <a:rPr lang="en-US" smtClean="0"/>
              <a:pPr/>
              <a:t>49</a:t>
            </a:fld>
            <a:endParaRPr lang="en-US" smtClean="0"/>
          </a:p>
        </p:txBody>
      </p:sp>
      <p:sp>
        <p:nvSpPr>
          <p:cNvPr id="161795" name="Text Box 2"/>
          <p:cNvSpPr txBox="1">
            <a:spLocks noChangeArrowheads="1"/>
          </p:cNvSpPr>
          <p:nvPr/>
        </p:nvSpPr>
        <p:spPr bwMode="auto">
          <a:xfrm>
            <a:off x="228600" y="1212850"/>
            <a:ext cx="1905000" cy="2973388"/>
          </a:xfrm>
          <a:prstGeom prst="rect">
            <a:avLst/>
          </a:prstGeom>
          <a:noFill/>
          <a:ln w="12700">
            <a:noFill/>
            <a:miter lim="800000"/>
            <a:headEnd type="none" w="sm" len="sm"/>
            <a:tailEnd type="none" w="lg" len="lg"/>
          </a:ln>
        </p:spPr>
        <p:txBody>
          <a:bodyPr lIns="90187" tIns="45094" rIns="90187" bIns="45094">
            <a:spAutoFit/>
          </a:bodyPr>
          <a:lstStyle/>
          <a:p>
            <a:pPr defTabSz="901700" eaLnBrk="0" hangingPunct="0">
              <a:buFontTx/>
              <a:buNone/>
            </a:pPr>
            <a:r>
              <a:rPr lang="en-US" sz="1000" i="0">
                <a:solidFill>
                  <a:schemeClr val="tx1"/>
                </a:solidFill>
                <a:latin typeface="ZapfHumnst BT" pitchFamily="34" charset="0"/>
              </a:rPr>
              <a:t>Associations connect instances of two or more classes together for some duration (as opposed to a dependency relationship, which represents a temporary association between two instances).</a:t>
            </a:r>
          </a:p>
          <a:p>
            <a:pPr defTabSz="901700" eaLnBrk="0" hangingPunct="0">
              <a:spcBef>
                <a:spcPct val="0"/>
              </a:spcBef>
              <a:buFontTx/>
              <a:buNone/>
            </a:pPr>
            <a:r>
              <a:rPr lang="en-US" sz="1000" i="0">
                <a:solidFill>
                  <a:schemeClr val="tx1"/>
                </a:solidFill>
                <a:latin typeface="ZapfHumnst BT" pitchFamily="34" charset="0"/>
              </a:rPr>
              <a:t>Dependency relationships will be discussed in the Class Design module.</a:t>
            </a:r>
          </a:p>
          <a:p>
            <a:pPr defTabSz="901700" eaLnBrk="0" hangingPunct="0">
              <a:spcBef>
                <a:spcPct val="0"/>
              </a:spcBef>
              <a:buFontTx/>
              <a:buNone/>
            </a:pPr>
            <a:endParaRPr lang="en-US" sz="1000" i="0">
              <a:solidFill>
                <a:schemeClr val="tx1"/>
              </a:solidFill>
              <a:latin typeface="ZapfHumnst BT" pitchFamily="34" charset="0"/>
            </a:endParaRPr>
          </a:p>
          <a:p>
            <a:pPr defTabSz="901700" eaLnBrk="0" hangingPunct="0">
              <a:spcBef>
                <a:spcPct val="0"/>
              </a:spcBef>
              <a:buFontTx/>
              <a:buNone/>
            </a:pPr>
            <a:r>
              <a:rPr lang="en-US" sz="1000" i="0">
                <a:solidFill>
                  <a:schemeClr val="tx1"/>
                </a:solidFill>
                <a:latin typeface="ZapfHumnst BT" pitchFamily="34" charset="0"/>
              </a:rPr>
              <a:t>Do not use relationship/role names if they add no value/information to the model. Remember, readability and understandability of the model are key -- only add information that adds value, not clutter to the diagrams.</a:t>
            </a:r>
            <a:endParaRPr lang="en-US" sz="1000" i="0">
              <a:solidFill>
                <a:schemeClr val="tx1"/>
              </a:solidFill>
              <a:latin typeface="Arial" pitchFamily="34" charset="0"/>
            </a:endParaRPr>
          </a:p>
        </p:txBody>
      </p:sp>
      <p:sp>
        <p:nvSpPr>
          <p:cNvPr id="161796" name="Rectangle 3"/>
          <p:cNvSpPr>
            <a:spLocks noGrp="1" noRot="1" noChangeAspect="1" noChangeArrowheads="1" noTextEdit="1"/>
          </p:cNvSpPr>
          <p:nvPr>
            <p:ph type="sldImg"/>
          </p:nvPr>
        </p:nvSpPr>
        <p:spPr>
          <a:xfrm>
            <a:off x="2552700" y="833438"/>
            <a:ext cx="4038600" cy="3028950"/>
          </a:xfrm>
          <a:ln/>
        </p:spPr>
      </p:sp>
      <p:sp>
        <p:nvSpPr>
          <p:cNvPr id="161797" name="Rectangle 4"/>
          <p:cNvSpPr>
            <a:spLocks noGrp="1" noChangeArrowheads="1"/>
          </p:cNvSpPr>
          <p:nvPr>
            <p:ph type="body" idx="1"/>
          </p:nvPr>
        </p:nvSpPr>
        <p:spPr>
          <a:xfrm>
            <a:off x="2581275" y="4165600"/>
            <a:ext cx="3971925" cy="3938588"/>
          </a:xfrm>
          <a:noFill/>
          <a:ln/>
        </p:spPr>
        <p:txBody>
          <a:bodyPr lIns="90187" tIns="45094" rIns="90187" bIns="45094"/>
          <a:lstStyle/>
          <a:p>
            <a:pPr eaLnBrk="1" hangingPunct="1"/>
            <a:endParaRPr lang="en-US" sz="1000"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p:spPr>
        <p:txBody>
          <a:bodyPr/>
          <a:lstStyle/>
          <a:p>
            <a:fld id="{65A78BA3-6C96-433A-AB69-A905098F3680}" type="slidenum">
              <a:rPr lang="en-US" smtClean="0"/>
              <a:pPr/>
              <a:t>50</a:t>
            </a:fld>
            <a:endParaRPr lang="en-US" smtClean="0"/>
          </a:p>
        </p:txBody>
      </p:sp>
      <p:sp>
        <p:nvSpPr>
          <p:cNvPr id="162819" name="Text Box 2"/>
          <p:cNvSpPr txBox="1">
            <a:spLocks noChangeArrowheads="1"/>
          </p:cNvSpPr>
          <p:nvPr/>
        </p:nvSpPr>
        <p:spPr bwMode="auto">
          <a:xfrm>
            <a:off x="152400" y="1212850"/>
            <a:ext cx="1905000" cy="2063750"/>
          </a:xfrm>
          <a:prstGeom prst="rect">
            <a:avLst/>
          </a:prstGeom>
          <a:noFill/>
          <a:ln w="12700">
            <a:noFill/>
            <a:miter lim="800000"/>
            <a:headEnd type="none" w="sm" len="sm"/>
            <a:tailEnd type="none" w="lg" len="lg"/>
          </a:ln>
        </p:spPr>
        <p:txBody>
          <a:bodyPr lIns="90187" tIns="45094" rIns="90187" bIns="45094">
            <a:spAutoFit/>
          </a:bodyPr>
          <a:lstStyle/>
          <a:p>
            <a:pPr defTabSz="901700" eaLnBrk="0" hangingPunct="0">
              <a:buFontTx/>
              <a:buNone/>
            </a:pPr>
            <a:r>
              <a:rPr lang="en-US" sz="1000" i="0">
                <a:solidFill>
                  <a:schemeClr val="tx1"/>
                </a:solidFill>
                <a:latin typeface="ZapfHumnst BT" pitchFamily="34" charset="0"/>
              </a:rPr>
              <a:t>There are many examples of whole-part relationships: a Library contains Books, within a company Departments are made-up of Employees, a Computer is composed of a number of Devices.  However, whether you model a relationship as an association or aggregation is really dependent on the domain being modeled.  This is discussed in more detail on a later slide.</a:t>
            </a:r>
            <a:endParaRPr lang="en-US" sz="1000" i="0">
              <a:solidFill>
                <a:schemeClr val="tx1"/>
              </a:solidFill>
              <a:latin typeface="Arial" pitchFamily="34" charset="0"/>
            </a:endParaRPr>
          </a:p>
        </p:txBody>
      </p:sp>
      <p:sp>
        <p:nvSpPr>
          <p:cNvPr id="162820" name="Rectangle 3"/>
          <p:cNvSpPr>
            <a:spLocks noGrp="1" noRot="1" noChangeAspect="1" noChangeArrowheads="1" noTextEdit="1"/>
          </p:cNvSpPr>
          <p:nvPr>
            <p:ph type="sldImg"/>
          </p:nvPr>
        </p:nvSpPr>
        <p:spPr>
          <a:xfrm>
            <a:off x="2552700" y="833438"/>
            <a:ext cx="4038600" cy="3028950"/>
          </a:xfrm>
          <a:ln/>
        </p:spPr>
      </p:sp>
      <p:sp>
        <p:nvSpPr>
          <p:cNvPr id="162821" name="Rectangle 4"/>
          <p:cNvSpPr>
            <a:spLocks noGrp="1" noChangeArrowheads="1"/>
          </p:cNvSpPr>
          <p:nvPr>
            <p:ph type="body" idx="1"/>
          </p:nvPr>
        </p:nvSpPr>
        <p:spPr>
          <a:xfrm>
            <a:off x="2581275" y="4165600"/>
            <a:ext cx="3971925" cy="3938588"/>
          </a:xfrm>
          <a:noFill/>
          <a:ln/>
        </p:spPr>
        <p:txBody>
          <a:bodyPr lIns="90187" tIns="45094" rIns="90187" bIns="45094"/>
          <a:lstStyle/>
          <a:p>
            <a:pPr eaLnBrk="1" hangingPunct="1"/>
            <a:endParaRPr lang="en-US" sz="1000"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p:spPr>
        <p:txBody>
          <a:bodyPr/>
          <a:lstStyle/>
          <a:p>
            <a:fld id="{400840B1-19FC-444C-AF1E-4EE23074A74F}" type="slidenum">
              <a:rPr lang="en-US" smtClean="0"/>
              <a:pPr/>
              <a:t>51</a:t>
            </a:fld>
            <a:endParaRPr lang="en-US" smtClean="0"/>
          </a:p>
        </p:txBody>
      </p:sp>
      <p:sp>
        <p:nvSpPr>
          <p:cNvPr id="163843" name="Text Box 2"/>
          <p:cNvSpPr txBox="1">
            <a:spLocks noChangeArrowheads="1"/>
          </p:cNvSpPr>
          <p:nvPr/>
        </p:nvSpPr>
        <p:spPr bwMode="auto">
          <a:xfrm>
            <a:off x="152400" y="1212850"/>
            <a:ext cx="2057400" cy="4262438"/>
          </a:xfrm>
          <a:prstGeom prst="rect">
            <a:avLst/>
          </a:prstGeom>
          <a:noFill/>
          <a:ln w="12700">
            <a:noFill/>
            <a:miter lim="800000"/>
            <a:headEnd type="none" w="sm" len="sm"/>
            <a:tailEnd type="none" w="lg" len="lg"/>
          </a:ln>
        </p:spPr>
        <p:txBody>
          <a:bodyPr lIns="90187" tIns="45094" rIns="90187" bIns="45094">
            <a:spAutoFit/>
          </a:bodyPr>
          <a:lstStyle/>
          <a:p>
            <a:pPr defTabSz="901700" eaLnBrk="0" hangingPunct="0">
              <a:buFontTx/>
              <a:buNone/>
            </a:pPr>
            <a:r>
              <a:rPr lang="en-US" sz="1000" i="0">
                <a:solidFill>
                  <a:schemeClr val="tx1"/>
                </a:solidFill>
                <a:latin typeface="ZapfHumnst BT" pitchFamily="34" charset="0"/>
              </a:rPr>
              <a:t>Explain to the students that the diamond on this slide must be filled in with black so that the books would print right.  If it was filled in with white, it would not be filled in in the books.</a:t>
            </a:r>
          </a:p>
          <a:p>
            <a:pPr defTabSz="901700" eaLnBrk="0" hangingPunct="0">
              <a:buFontTx/>
              <a:buNone/>
            </a:pPr>
            <a:r>
              <a:rPr lang="en-US" sz="1000" i="0">
                <a:solidFill>
                  <a:schemeClr val="tx1"/>
                </a:solidFill>
                <a:latin typeface="ZapfHumnst BT" pitchFamily="34" charset="0"/>
              </a:rPr>
              <a:t>Note: Compositional aggregation can be shown in by nesting one class within another; however, Rose does not directly support the drawing of a class within a class.</a:t>
            </a:r>
          </a:p>
          <a:p>
            <a:pPr defTabSz="901700" eaLnBrk="0" hangingPunct="0">
              <a:buFontTx/>
              <a:buNone/>
            </a:pPr>
            <a:r>
              <a:rPr lang="en-US" sz="1000" i="0">
                <a:solidFill>
                  <a:schemeClr val="tx1"/>
                </a:solidFill>
                <a:latin typeface="ZapfHumnst BT" pitchFamily="34" charset="0"/>
              </a:rPr>
              <a:t>Composition is not equivalent to containment by value, as some languages do not support containment by value (e.g., Java).  By-value vs. by-reference is an implementation “thing”, whereas composition is a conceptual “thing” that can realized in the implementation using by-value, or by-reference (if the distinction is supported).</a:t>
            </a:r>
          </a:p>
          <a:p>
            <a:pPr defTabSz="901700" eaLnBrk="0" hangingPunct="0">
              <a:buFontTx/>
              <a:buNone/>
            </a:pPr>
            <a:r>
              <a:rPr lang="en-US" sz="1000" i="0">
                <a:solidFill>
                  <a:schemeClr val="tx1"/>
                </a:solidFill>
                <a:latin typeface="ZapfHumnst BT" pitchFamily="34" charset="0"/>
              </a:rPr>
              <a:t>Note: In Rose, composition is modeled by specifying “by-value” for the containment property of a role of a relationship.  </a:t>
            </a:r>
            <a:endParaRPr lang="en-US" sz="1000" i="0">
              <a:solidFill>
                <a:schemeClr val="tx1"/>
              </a:solidFill>
              <a:latin typeface="Arial" pitchFamily="34" charset="0"/>
            </a:endParaRPr>
          </a:p>
        </p:txBody>
      </p:sp>
      <p:sp>
        <p:nvSpPr>
          <p:cNvPr id="163844" name="Rectangle 3"/>
          <p:cNvSpPr>
            <a:spLocks noGrp="1" noRot="1" noChangeAspect="1" noChangeArrowheads="1" noTextEdit="1"/>
          </p:cNvSpPr>
          <p:nvPr>
            <p:ph type="sldImg"/>
          </p:nvPr>
        </p:nvSpPr>
        <p:spPr>
          <a:xfrm>
            <a:off x="2552700" y="833438"/>
            <a:ext cx="4038600" cy="3028950"/>
          </a:xfrm>
          <a:ln/>
        </p:spPr>
      </p:sp>
      <p:sp>
        <p:nvSpPr>
          <p:cNvPr id="163845" name="Rectangle 4"/>
          <p:cNvSpPr>
            <a:spLocks noGrp="1" noChangeArrowheads="1"/>
          </p:cNvSpPr>
          <p:nvPr>
            <p:ph type="body" idx="1"/>
          </p:nvPr>
        </p:nvSpPr>
        <p:spPr>
          <a:xfrm>
            <a:off x="2581275" y="4165600"/>
            <a:ext cx="3971925" cy="3938588"/>
          </a:xfrm>
          <a:noFill/>
          <a:ln/>
        </p:spPr>
        <p:txBody>
          <a:bodyPr lIns="90187" tIns="45094" rIns="90187" bIns="45094"/>
          <a:lstStyle/>
          <a:p>
            <a:pPr eaLnBrk="1" hangingPunct="1"/>
            <a:endParaRPr lang="en-US" sz="1000"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p:spPr>
        <p:txBody>
          <a:bodyPr/>
          <a:lstStyle/>
          <a:p>
            <a:fld id="{41C8C028-E9AF-429A-816D-1C285675CFF9}" type="slidenum">
              <a:rPr lang="en-US" smtClean="0"/>
              <a:pPr/>
              <a:t>52</a:t>
            </a:fld>
            <a:endParaRPr lang="en-US" smtClean="0"/>
          </a:p>
        </p:txBody>
      </p:sp>
      <p:sp>
        <p:nvSpPr>
          <p:cNvPr id="164867" name="Rectangle 2"/>
          <p:cNvSpPr>
            <a:spLocks noGrp="1" noRot="1" noChangeAspect="1" noChangeArrowheads="1" noTextEdit="1"/>
          </p:cNvSpPr>
          <p:nvPr>
            <p:ph type="sldImg"/>
          </p:nvPr>
        </p:nvSpPr>
        <p:spPr>
          <a:xfrm>
            <a:off x="2552700" y="833438"/>
            <a:ext cx="4038600" cy="3028950"/>
          </a:xfrm>
          <a:ln/>
        </p:spPr>
      </p:sp>
      <p:sp>
        <p:nvSpPr>
          <p:cNvPr id="164868" name="Rectangle 3"/>
          <p:cNvSpPr>
            <a:spLocks noGrp="1" noChangeArrowheads="1"/>
          </p:cNvSpPr>
          <p:nvPr>
            <p:ph type="body" idx="1"/>
          </p:nvPr>
        </p:nvSpPr>
        <p:spPr>
          <a:xfrm>
            <a:off x="2581275" y="4165600"/>
            <a:ext cx="3971925" cy="3938588"/>
          </a:xfrm>
          <a:noFill/>
          <a:ln/>
        </p:spPr>
        <p:txBody>
          <a:bodyPr lIns="90187" tIns="45094" rIns="90187" bIns="45094"/>
          <a:lstStyle/>
          <a:p>
            <a:pPr eaLnBrk="1" hangingPunct="1"/>
            <a:endParaRPr lang="en-US" sz="1000"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p:spPr>
        <p:txBody>
          <a:bodyPr/>
          <a:lstStyle/>
          <a:p>
            <a:fld id="{00C70B39-EBFD-49D5-85B0-3A1DB21603D9}" type="slidenum">
              <a:rPr lang="en-US" smtClean="0"/>
              <a:pPr/>
              <a:t>53</a:t>
            </a:fld>
            <a:endParaRPr lang="en-US" smtClean="0"/>
          </a:p>
        </p:txBody>
      </p:sp>
      <p:sp>
        <p:nvSpPr>
          <p:cNvPr id="165891" name="Text Box 2"/>
          <p:cNvSpPr txBox="1">
            <a:spLocks noChangeArrowheads="1"/>
          </p:cNvSpPr>
          <p:nvPr/>
        </p:nvSpPr>
        <p:spPr bwMode="auto">
          <a:xfrm>
            <a:off x="381000" y="1287463"/>
            <a:ext cx="1905000" cy="4264025"/>
          </a:xfrm>
          <a:prstGeom prst="rect">
            <a:avLst/>
          </a:prstGeom>
          <a:noFill/>
          <a:ln w="12700">
            <a:noFill/>
            <a:miter lim="800000"/>
            <a:headEnd type="none" w="sm" len="sm"/>
            <a:tailEnd type="none" w="lg" len="lg"/>
          </a:ln>
        </p:spPr>
        <p:txBody>
          <a:bodyPr lIns="90187" tIns="45094" rIns="90187" bIns="45094">
            <a:spAutoFit/>
          </a:bodyPr>
          <a:lstStyle/>
          <a:p>
            <a:pPr defTabSz="901700" eaLnBrk="0" hangingPunct="0">
              <a:buFontTx/>
              <a:buNone/>
            </a:pPr>
            <a:r>
              <a:rPr lang="en-US" sz="1000" i="0">
                <a:solidFill>
                  <a:schemeClr val="tx1"/>
                </a:solidFill>
                <a:latin typeface="ZapfHumnst BT" pitchFamily="34" charset="0"/>
              </a:rPr>
              <a:t>Specification of multiplicity flushes out business rules and assumptions.  The lower bound is critical, as the lower bound is what determines whether or not the relationship is optional (e.g., a lower bound of 0 indicates that the relationship is optional).</a:t>
            </a:r>
          </a:p>
          <a:p>
            <a:pPr defTabSz="901700" eaLnBrk="0" hangingPunct="0">
              <a:buFontTx/>
              <a:buNone/>
            </a:pPr>
            <a:r>
              <a:rPr lang="en-US" sz="1000" i="0">
                <a:solidFill>
                  <a:schemeClr val="tx1"/>
                </a:solidFill>
                <a:latin typeface="ZapfHumnst BT" pitchFamily="34" charset="0"/>
              </a:rPr>
              <a:t>Multiplicity is needed on both ends of a relationship, even if you can only navigate in one direction. Even though there is no need to navigate in that direction, the multiplicity still provides valuable business information.   Sometimes navigation decisions are made for performance reasons, which may change over time.  The multiplicity should reflect the requirements.</a:t>
            </a:r>
          </a:p>
          <a:p>
            <a:pPr defTabSz="901700" eaLnBrk="0" hangingPunct="0">
              <a:buFontTx/>
              <a:buNone/>
            </a:pPr>
            <a:r>
              <a:rPr lang="en-US" sz="1000" i="0">
                <a:solidFill>
                  <a:schemeClr val="tx1"/>
                </a:solidFill>
                <a:latin typeface="ZapfHumnst BT" pitchFamily="34" charset="0"/>
              </a:rPr>
              <a:t>Navigation is discussed on later slides.</a:t>
            </a:r>
          </a:p>
          <a:p>
            <a:pPr defTabSz="901700" eaLnBrk="0" hangingPunct="0">
              <a:buFontTx/>
              <a:buNone/>
            </a:pPr>
            <a:r>
              <a:rPr lang="en-US" sz="1000" i="0">
                <a:solidFill>
                  <a:schemeClr val="tx1"/>
                </a:solidFill>
                <a:latin typeface="ZapfHumnst BT" pitchFamily="34" charset="0"/>
              </a:rPr>
              <a:t>The use of ‘N’ instead of ‘*’ is Booch, not UML (e.g., the use of “0..N” and ‘N’ is not UML).</a:t>
            </a:r>
            <a:endParaRPr lang="en-US" sz="1000" i="0">
              <a:solidFill>
                <a:schemeClr val="tx1"/>
              </a:solidFill>
              <a:latin typeface="Arial" pitchFamily="34" charset="0"/>
            </a:endParaRPr>
          </a:p>
        </p:txBody>
      </p:sp>
      <p:sp>
        <p:nvSpPr>
          <p:cNvPr id="165892" name="Rectangle 3"/>
          <p:cNvSpPr>
            <a:spLocks noGrp="1" noRot="1" noChangeAspect="1" noChangeArrowheads="1" noTextEdit="1"/>
          </p:cNvSpPr>
          <p:nvPr>
            <p:ph type="sldImg"/>
          </p:nvPr>
        </p:nvSpPr>
        <p:spPr>
          <a:xfrm>
            <a:off x="2552700" y="833438"/>
            <a:ext cx="4038600" cy="3028950"/>
          </a:xfrm>
          <a:ln/>
        </p:spPr>
      </p:sp>
      <p:sp>
        <p:nvSpPr>
          <p:cNvPr id="165893" name="Rectangle 4"/>
          <p:cNvSpPr>
            <a:spLocks noGrp="1" noChangeArrowheads="1"/>
          </p:cNvSpPr>
          <p:nvPr>
            <p:ph type="body" idx="1"/>
          </p:nvPr>
        </p:nvSpPr>
        <p:spPr>
          <a:xfrm>
            <a:off x="2581275" y="4165600"/>
            <a:ext cx="3971925" cy="3938588"/>
          </a:xfrm>
          <a:noFill/>
          <a:ln/>
        </p:spPr>
        <p:txBody>
          <a:bodyPr lIns="90187" tIns="45094" rIns="90187" bIns="45094"/>
          <a:lstStyle/>
          <a:p>
            <a:pPr eaLnBrk="1" hangingPunct="1"/>
            <a:endParaRPr lang="en-US" sz="1000"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p:spPr>
        <p:txBody>
          <a:bodyPr/>
          <a:lstStyle/>
          <a:p>
            <a:fld id="{E08B98D9-0F17-4F1D-93E7-632AF7A4FA63}" type="slidenum">
              <a:rPr lang="en-US" smtClean="0"/>
              <a:pPr/>
              <a:t>54</a:t>
            </a:fld>
            <a:endParaRPr lang="en-US" smtClean="0"/>
          </a:p>
        </p:txBody>
      </p:sp>
      <p:sp>
        <p:nvSpPr>
          <p:cNvPr id="166915" name="Rectangle 2"/>
          <p:cNvSpPr>
            <a:spLocks noGrp="1" noRot="1" noChangeAspect="1" noChangeArrowheads="1" noTextEdit="1"/>
          </p:cNvSpPr>
          <p:nvPr>
            <p:ph type="sldImg"/>
          </p:nvPr>
        </p:nvSpPr>
        <p:spPr>
          <a:xfrm>
            <a:off x="2552700" y="833438"/>
            <a:ext cx="4038600" cy="3028950"/>
          </a:xfrm>
          <a:ln/>
        </p:spPr>
      </p:sp>
      <p:sp>
        <p:nvSpPr>
          <p:cNvPr id="166916" name="Rectangle 3"/>
          <p:cNvSpPr>
            <a:spLocks noGrp="1" noChangeArrowheads="1"/>
          </p:cNvSpPr>
          <p:nvPr>
            <p:ph type="body" idx="1"/>
          </p:nvPr>
        </p:nvSpPr>
        <p:spPr>
          <a:xfrm>
            <a:off x="2581275" y="4165600"/>
            <a:ext cx="3971925" cy="3938588"/>
          </a:xfrm>
          <a:noFill/>
          <a:ln/>
        </p:spPr>
        <p:txBody>
          <a:bodyPr lIns="90187" tIns="45094" rIns="90187" bIns="45094"/>
          <a:lstStyle/>
          <a:p>
            <a:pPr eaLnBrk="1" hangingPunct="1"/>
            <a:endParaRPr lang="en-US" sz="100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p>
            <a:fld id="{3496C006-6945-4BDA-820D-7469EA9811CC}" type="slidenum">
              <a:rPr lang="en-US" smtClean="0"/>
              <a:pPr/>
              <a:t>5</a:t>
            </a:fld>
            <a:endParaRPr lang="en-US" smtClean="0"/>
          </a:p>
        </p:txBody>
      </p:sp>
      <p:sp>
        <p:nvSpPr>
          <p:cNvPr id="131075" name="Rectangle 2"/>
          <p:cNvSpPr>
            <a:spLocks noGrp="1" noRot="1" noChangeAspect="1" noChangeArrowheads="1" noTextEdit="1"/>
          </p:cNvSpPr>
          <p:nvPr>
            <p:ph type="sldImg"/>
          </p:nvPr>
        </p:nvSpPr>
        <p:spPr>
          <a:solidFill>
            <a:srgbClr val="FFFFFF"/>
          </a:solidFill>
          <a:ln/>
        </p:spPr>
      </p:sp>
      <p:sp>
        <p:nvSpPr>
          <p:cNvPr id="13107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p:spPr>
        <p:txBody>
          <a:bodyPr/>
          <a:lstStyle/>
          <a:p>
            <a:fld id="{05E98CBF-D1B7-4771-84C6-5954B59E144B}" type="slidenum">
              <a:rPr lang="en-US" smtClean="0"/>
              <a:pPr/>
              <a:t>55</a:t>
            </a:fld>
            <a:endParaRPr lang="en-US" smtClean="0"/>
          </a:p>
        </p:txBody>
      </p:sp>
      <p:sp>
        <p:nvSpPr>
          <p:cNvPr id="167939" name="Rectangle 2"/>
          <p:cNvSpPr>
            <a:spLocks noGrp="1" noRot="1" noChangeAspect="1" noChangeArrowheads="1" noTextEdit="1"/>
          </p:cNvSpPr>
          <p:nvPr>
            <p:ph type="sldImg"/>
          </p:nvPr>
        </p:nvSpPr>
        <p:spPr>
          <a:xfrm>
            <a:off x="2552700" y="833438"/>
            <a:ext cx="4038600" cy="3028950"/>
          </a:xfrm>
          <a:ln/>
        </p:spPr>
      </p:sp>
      <p:sp>
        <p:nvSpPr>
          <p:cNvPr id="167940" name="Rectangle 3"/>
          <p:cNvSpPr>
            <a:spLocks noGrp="1" noChangeArrowheads="1"/>
          </p:cNvSpPr>
          <p:nvPr>
            <p:ph type="body" idx="1"/>
          </p:nvPr>
        </p:nvSpPr>
        <p:spPr>
          <a:xfrm>
            <a:off x="2581275" y="4165600"/>
            <a:ext cx="3971925" cy="3938588"/>
          </a:xfrm>
          <a:noFill/>
          <a:ln/>
        </p:spPr>
        <p:txBody>
          <a:bodyPr lIns="90187" tIns="45094" rIns="90187" bIns="45094"/>
          <a:lstStyle/>
          <a:p>
            <a:pPr eaLnBrk="1" hangingPunct="1"/>
            <a:endParaRPr lang="en-US" sz="1000"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p:spPr>
        <p:txBody>
          <a:bodyPr/>
          <a:lstStyle/>
          <a:p>
            <a:fld id="{C94FCA14-CD7F-47E0-9B83-D0172C1663CF}" type="slidenum">
              <a:rPr lang="en-US" smtClean="0"/>
              <a:pPr/>
              <a:t>56</a:t>
            </a:fld>
            <a:endParaRPr lang="en-US" smtClean="0"/>
          </a:p>
        </p:txBody>
      </p:sp>
      <p:sp>
        <p:nvSpPr>
          <p:cNvPr id="168963" name="Text Box 2"/>
          <p:cNvSpPr txBox="1">
            <a:spLocks noChangeArrowheads="1"/>
          </p:cNvSpPr>
          <p:nvPr/>
        </p:nvSpPr>
        <p:spPr bwMode="auto">
          <a:xfrm>
            <a:off x="152400" y="1212850"/>
            <a:ext cx="2286000" cy="4641850"/>
          </a:xfrm>
          <a:prstGeom prst="rect">
            <a:avLst/>
          </a:prstGeom>
          <a:noFill/>
          <a:ln w="12700">
            <a:noFill/>
            <a:miter lim="800000"/>
            <a:headEnd type="none" w="sm" len="sm"/>
            <a:tailEnd type="none" w="lg" len="lg"/>
          </a:ln>
        </p:spPr>
        <p:txBody>
          <a:bodyPr lIns="90187" tIns="45094" rIns="90187" bIns="45094">
            <a:spAutoFit/>
          </a:bodyPr>
          <a:lstStyle/>
          <a:p>
            <a:pPr defTabSz="901700" eaLnBrk="0" hangingPunct="0">
              <a:spcBef>
                <a:spcPct val="0"/>
              </a:spcBef>
              <a:buFontTx/>
              <a:buNone/>
            </a:pPr>
            <a:r>
              <a:rPr lang="en-US" sz="1000" i="0">
                <a:solidFill>
                  <a:schemeClr val="tx1"/>
                </a:solidFill>
                <a:latin typeface="ZapfHumnst BT" pitchFamily="34" charset="0"/>
              </a:rPr>
              <a:t>Generalization relationships are also permitted between packages.  However, since packages do not themselves have any semantics, generalization between packages is not very common (generalization amongst subsystems, however, is practical).</a:t>
            </a:r>
          </a:p>
          <a:p>
            <a:pPr defTabSz="901700" eaLnBrk="0" hangingPunct="0">
              <a:spcBef>
                <a:spcPct val="0"/>
              </a:spcBef>
              <a:buFontTx/>
              <a:buNone/>
            </a:pPr>
            <a:endParaRPr lang="en-US" sz="1000" i="0">
              <a:solidFill>
                <a:schemeClr val="tx1"/>
              </a:solidFill>
              <a:latin typeface="ZapfHumnst BT" pitchFamily="34" charset="0"/>
            </a:endParaRPr>
          </a:p>
          <a:p>
            <a:pPr defTabSz="901700" eaLnBrk="0" hangingPunct="0">
              <a:spcBef>
                <a:spcPct val="0"/>
              </a:spcBef>
              <a:buFontTx/>
              <a:buNone/>
            </a:pPr>
            <a:r>
              <a:rPr lang="en-US" sz="1000" i="0">
                <a:solidFill>
                  <a:schemeClr val="tx1"/>
                </a:solidFill>
                <a:latin typeface="ZapfHumnst BT" pitchFamily="34" charset="0"/>
              </a:rPr>
              <a:t>According to Grady Booch: “The terms “inheritance” and “generalization” are, practically speaking, interchangeable. The UML standardized on calling the relationship “generalization” so as not to confuse people with language-specific meanings of inheritance. To confuse matters further, some call this an “is-a” or a “kind of” relationship (especially those into conceptual modeling in the cognitive sciences). So, for most users, it’s fair to use either term. For power users - people who care about things like the UML metamodel and specifying formal semantics of the same, the relationship is called “generalization” and applying such a relationship between, for example, two classes, results in the subclass inheriting the structure and operations of the superclass (i.e. inheritance is the mechanism).</a:t>
            </a:r>
            <a:endParaRPr lang="en-US" sz="1000" i="0">
              <a:solidFill>
                <a:schemeClr val="tx1"/>
              </a:solidFill>
              <a:latin typeface="Arial" pitchFamily="34" charset="0"/>
            </a:endParaRPr>
          </a:p>
        </p:txBody>
      </p:sp>
      <p:sp>
        <p:nvSpPr>
          <p:cNvPr id="168964" name="Rectangle 3"/>
          <p:cNvSpPr>
            <a:spLocks noGrp="1" noRot="1" noChangeAspect="1" noChangeArrowheads="1" noTextEdit="1"/>
          </p:cNvSpPr>
          <p:nvPr>
            <p:ph type="sldImg"/>
          </p:nvPr>
        </p:nvSpPr>
        <p:spPr>
          <a:xfrm>
            <a:off x="2552700" y="833438"/>
            <a:ext cx="4038600" cy="3028950"/>
          </a:xfrm>
          <a:ln/>
        </p:spPr>
      </p:sp>
      <p:sp>
        <p:nvSpPr>
          <p:cNvPr id="168965" name="Rectangle 4"/>
          <p:cNvSpPr>
            <a:spLocks noGrp="1" noChangeArrowheads="1"/>
          </p:cNvSpPr>
          <p:nvPr>
            <p:ph type="body" idx="1"/>
          </p:nvPr>
        </p:nvSpPr>
        <p:spPr>
          <a:xfrm>
            <a:off x="2581275" y="4165600"/>
            <a:ext cx="3971925" cy="3938588"/>
          </a:xfrm>
          <a:noFill/>
          <a:ln/>
        </p:spPr>
        <p:txBody>
          <a:bodyPr lIns="90187" tIns="45094" rIns="90187" bIns="45094"/>
          <a:lstStyle/>
          <a:p>
            <a:pPr eaLnBrk="1" hangingPunct="1"/>
            <a:endParaRPr lang="en-US" sz="1000"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p:spPr>
        <p:txBody>
          <a:bodyPr/>
          <a:lstStyle/>
          <a:p>
            <a:fld id="{5C8316B4-DC22-447B-A807-C16B373644FC}" type="slidenum">
              <a:rPr lang="en-US" smtClean="0"/>
              <a:pPr/>
              <a:t>57</a:t>
            </a:fld>
            <a:endParaRPr lang="en-US" smtClean="0"/>
          </a:p>
        </p:txBody>
      </p:sp>
      <p:sp>
        <p:nvSpPr>
          <p:cNvPr id="169987" name="Rectangle 2"/>
          <p:cNvSpPr>
            <a:spLocks noGrp="1" noRot="1" noChangeAspect="1" noChangeArrowheads="1" noTextEdit="1"/>
          </p:cNvSpPr>
          <p:nvPr>
            <p:ph type="sldImg"/>
          </p:nvPr>
        </p:nvSpPr>
        <p:spPr>
          <a:xfrm>
            <a:off x="2552700" y="833438"/>
            <a:ext cx="4038600" cy="3028950"/>
          </a:xfrm>
          <a:ln/>
        </p:spPr>
      </p:sp>
      <p:sp>
        <p:nvSpPr>
          <p:cNvPr id="169988" name="Rectangle 3"/>
          <p:cNvSpPr>
            <a:spLocks noGrp="1" noChangeArrowheads="1"/>
          </p:cNvSpPr>
          <p:nvPr>
            <p:ph type="body" idx="1"/>
          </p:nvPr>
        </p:nvSpPr>
        <p:spPr>
          <a:xfrm>
            <a:off x="2581275" y="4165600"/>
            <a:ext cx="3971925" cy="3938588"/>
          </a:xfrm>
          <a:noFill/>
          <a:ln/>
        </p:spPr>
        <p:txBody>
          <a:bodyPr lIns="90187" tIns="45094" rIns="90187" bIns="45094"/>
          <a:lstStyle/>
          <a:p>
            <a:pPr eaLnBrk="1" hangingPunct="1"/>
            <a:endParaRPr lang="en-US" sz="1000"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p:spPr>
        <p:txBody>
          <a:bodyPr/>
          <a:lstStyle/>
          <a:p>
            <a:fld id="{13094153-3964-4CD3-AC64-F752BCDEE823}" type="slidenum">
              <a:rPr lang="en-US" smtClean="0"/>
              <a:pPr/>
              <a:t>58</a:t>
            </a:fld>
            <a:endParaRPr lang="en-US" smtClean="0"/>
          </a:p>
        </p:txBody>
      </p:sp>
      <p:sp>
        <p:nvSpPr>
          <p:cNvPr id="171011" name="Rectangle 2"/>
          <p:cNvSpPr>
            <a:spLocks noGrp="1" noRot="1" noChangeAspect="1" noChangeArrowheads="1" noTextEdit="1"/>
          </p:cNvSpPr>
          <p:nvPr>
            <p:ph type="sldImg"/>
          </p:nvPr>
        </p:nvSpPr>
        <p:spPr>
          <a:xfrm>
            <a:off x="2552700" y="833438"/>
            <a:ext cx="4038600" cy="3028950"/>
          </a:xfrm>
          <a:ln/>
        </p:spPr>
      </p:sp>
      <p:sp>
        <p:nvSpPr>
          <p:cNvPr id="171012" name="Rectangle 3"/>
          <p:cNvSpPr>
            <a:spLocks noGrp="1" noChangeArrowheads="1"/>
          </p:cNvSpPr>
          <p:nvPr>
            <p:ph type="body" idx="1"/>
          </p:nvPr>
        </p:nvSpPr>
        <p:spPr>
          <a:xfrm>
            <a:off x="2581275" y="4165600"/>
            <a:ext cx="3971925" cy="3938588"/>
          </a:xfrm>
          <a:noFill/>
          <a:ln/>
        </p:spPr>
        <p:txBody>
          <a:bodyPr lIns="90187" tIns="45094" rIns="90187" bIns="45094"/>
          <a:lstStyle/>
          <a:p>
            <a:pPr eaLnBrk="1" hangingPunct="1"/>
            <a:endParaRPr lang="en-US" sz="1000"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p:spPr>
        <p:txBody>
          <a:bodyPr/>
          <a:lstStyle/>
          <a:p>
            <a:fld id="{8967E5E9-20F6-4FBB-A476-3ED89F87EF11}" type="slidenum">
              <a:rPr lang="en-US" smtClean="0"/>
              <a:pPr/>
              <a:t>59</a:t>
            </a:fld>
            <a:endParaRPr lang="en-US" smtClean="0"/>
          </a:p>
        </p:txBody>
      </p:sp>
      <p:sp>
        <p:nvSpPr>
          <p:cNvPr id="172035" name="Text Box 2"/>
          <p:cNvSpPr txBox="1">
            <a:spLocks noChangeArrowheads="1"/>
          </p:cNvSpPr>
          <p:nvPr/>
        </p:nvSpPr>
        <p:spPr bwMode="auto">
          <a:xfrm>
            <a:off x="152400" y="1212850"/>
            <a:ext cx="2073275" cy="2670175"/>
          </a:xfrm>
          <a:prstGeom prst="rect">
            <a:avLst/>
          </a:prstGeom>
          <a:noFill/>
          <a:ln w="12700">
            <a:noFill/>
            <a:miter lim="800000"/>
            <a:headEnd type="none" w="sm" len="sm"/>
            <a:tailEnd type="none" w="lg" len="lg"/>
          </a:ln>
        </p:spPr>
        <p:txBody>
          <a:bodyPr lIns="90187" tIns="45094" rIns="90187" bIns="45094">
            <a:spAutoFit/>
          </a:bodyPr>
          <a:lstStyle/>
          <a:p>
            <a:pPr defTabSz="901700" eaLnBrk="0" hangingPunct="0">
              <a:spcBef>
                <a:spcPct val="0"/>
              </a:spcBef>
              <a:buFontTx/>
              <a:buNone/>
            </a:pPr>
            <a:r>
              <a:rPr lang="en-US" sz="1000" i="0">
                <a:solidFill>
                  <a:schemeClr val="tx1"/>
                </a:solidFill>
                <a:latin typeface="ZapfHumnst BT" pitchFamily="34" charset="0"/>
              </a:rPr>
              <a:t>Emphasize that when a change is made to a super class all descendent classes inherit the change.</a:t>
            </a:r>
          </a:p>
          <a:p>
            <a:pPr defTabSz="901700" eaLnBrk="0" hangingPunct="0">
              <a:spcBef>
                <a:spcPct val="0"/>
              </a:spcBef>
              <a:buFontTx/>
              <a:buNone/>
            </a:pPr>
            <a:endParaRPr lang="en-US" sz="1000" i="0">
              <a:solidFill>
                <a:schemeClr val="tx1"/>
              </a:solidFill>
              <a:latin typeface="ZapfHumnst BT" pitchFamily="34" charset="0"/>
            </a:endParaRPr>
          </a:p>
          <a:p>
            <a:pPr defTabSz="901700" eaLnBrk="0" hangingPunct="0">
              <a:spcBef>
                <a:spcPct val="0"/>
              </a:spcBef>
              <a:buFontTx/>
              <a:buNone/>
            </a:pPr>
            <a:r>
              <a:rPr lang="en-US" sz="1000" i="0">
                <a:solidFill>
                  <a:schemeClr val="tx1"/>
                </a:solidFill>
                <a:latin typeface="ZapfHumnst BT" pitchFamily="34" charset="0"/>
              </a:rPr>
              <a:t>Some languages do not support generalization.  In these cases you will need to update the design model to reflect the characteristics of the implementation language.  In cases where the implementation language does not support generalization between classes you must “design generalization in”.  See the language specific appendices for more information.  See Class Design for more information.</a:t>
            </a:r>
            <a:endParaRPr lang="en-US" sz="1000" i="0">
              <a:solidFill>
                <a:schemeClr val="tx1"/>
              </a:solidFill>
              <a:latin typeface="Arial" pitchFamily="34" charset="0"/>
            </a:endParaRPr>
          </a:p>
        </p:txBody>
      </p:sp>
      <p:sp>
        <p:nvSpPr>
          <p:cNvPr id="172036" name="Rectangle 3"/>
          <p:cNvSpPr>
            <a:spLocks noGrp="1" noRot="1" noChangeAspect="1" noChangeArrowheads="1" noTextEdit="1"/>
          </p:cNvSpPr>
          <p:nvPr>
            <p:ph type="sldImg"/>
          </p:nvPr>
        </p:nvSpPr>
        <p:spPr>
          <a:xfrm>
            <a:off x="2552700" y="833438"/>
            <a:ext cx="4038600" cy="3028950"/>
          </a:xfrm>
          <a:ln/>
        </p:spPr>
      </p:sp>
      <p:sp>
        <p:nvSpPr>
          <p:cNvPr id="172037" name="Rectangle 4"/>
          <p:cNvSpPr>
            <a:spLocks noGrp="1" noChangeArrowheads="1"/>
          </p:cNvSpPr>
          <p:nvPr>
            <p:ph type="body" idx="1"/>
          </p:nvPr>
        </p:nvSpPr>
        <p:spPr>
          <a:xfrm>
            <a:off x="2581275" y="4165600"/>
            <a:ext cx="3971925" cy="3938588"/>
          </a:xfrm>
          <a:noFill/>
          <a:ln/>
        </p:spPr>
        <p:txBody>
          <a:bodyPr lIns="90187" tIns="45094" rIns="90187" bIns="45094"/>
          <a:lstStyle/>
          <a:p>
            <a:pPr eaLnBrk="1" hangingPunct="1"/>
            <a:endParaRPr lang="en-US" sz="1000"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p:spPr>
        <p:txBody>
          <a:bodyPr/>
          <a:lstStyle/>
          <a:p>
            <a:fld id="{8875A9BC-DA34-4C26-A5AE-C5DC0590355A}" type="slidenum">
              <a:rPr lang="en-US" smtClean="0"/>
              <a:pPr/>
              <a:t>60</a:t>
            </a:fld>
            <a:endParaRPr lang="en-US" smtClean="0"/>
          </a:p>
        </p:txBody>
      </p:sp>
      <p:sp>
        <p:nvSpPr>
          <p:cNvPr id="173059" name="Text Box 2"/>
          <p:cNvSpPr txBox="1">
            <a:spLocks noChangeArrowheads="1"/>
          </p:cNvSpPr>
          <p:nvPr/>
        </p:nvSpPr>
        <p:spPr bwMode="auto">
          <a:xfrm>
            <a:off x="228600" y="1363663"/>
            <a:ext cx="2057400" cy="3673475"/>
          </a:xfrm>
          <a:prstGeom prst="rect">
            <a:avLst/>
          </a:prstGeom>
          <a:noFill/>
          <a:ln w="9525">
            <a:noFill/>
            <a:miter lim="800000"/>
            <a:headEnd/>
            <a:tailEnd/>
          </a:ln>
        </p:spPr>
        <p:txBody>
          <a:bodyPr lIns="106471" tIns="53236" rIns="106471" bIns="53236">
            <a:spAutoFit/>
          </a:bodyPr>
          <a:lstStyle/>
          <a:p>
            <a:pPr defTabSz="901700" eaLnBrk="0" hangingPunct="0">
              <a:spcBef>
                <a:spcPct val="0"/>
              </a:spcBef>
              <a:buFontTx/>
              <a:buNone/>
            </a:pPr>
            <a:r>
              <a:rPr lang="en-US" sz="1000" i="0">
                <a:solidFill>
                  <a:schemeClr val="tx1"/>
                </a:solidFill>
                <a:latin typeface="ZapfHumnst BT" pitchFamily="34" charset="0"/>
              </a:rPr>
              <a:t>Ask the class the following to test their understanding:</a:t>
            </a:r>
          </a:p>
          <a:p>
            <a:pPr defTabSz="901700" eaLnBrk="0" hangingPunct="0">
              <a:spcBef>
                <a:spcPct val="0"/>
              </a:spcBef>
              <a:buFontTx/>
              <a:buNone/>
            </a:pPr>
            <a:endParaRPr lang="en-US" sz="1000" i="0">
              <a:solidFill>
                <a:schemeClr val="tx1"/>
              </a:solidFill>
              <a:latin typeface="ZapfHumnst BT" pitchFamily="34" charset="0"/>
            </a:endParaRPr>
          </a:p>
          <a:p>
            <a:pPr defTabSz="901700" eaLnBrk="0" hangingPunct="0">
              <a:spcBef>
                <a:spcPct val="0"/>
              </a:spcBef>
              <a:buFontTx/>
              <a:buNone/>
            </a:pPr>
            <a:r>
              <a:rPr lang="en-US" sz="1000" i="0">
                <a:solidFill>
                  <a:schemeClr val="tx1"/>
                </a:solidFill>
                <a:latin typeface="ZapfHumnst BT" pitchFamily="34" charset="0"/>
              </a:rPr>
              <a:t>“Without looking at your notes:</a:t>
            </a:r>
          </a:p>
          <a:p>
            <a:pPr defTabSz="901700" eaLnBrk="0" hangingPunct="0">
              <a:spcBef>
                <a:spcPct val="0"/>
              </a:spcBef>
            </a:pPr>
            <a:r>
              <a:rPr lang="en-US" sz="1000" i="0">
                <a:solidFill>
                  <a:schemeClr val="tx1"/>
                </a:solidFill>
                <a:latin typeface="ZapfHumnst BT" pitchFamily="34" charset="0"/>
              </a:rPr>
              <a:t>How many operations does Car have?  </a:t>
            </a:r>
            <a:br>
              <a:rPr lang="en-US" sz="1000" i="0">
                <a:solidFill>
                  <a:schemeClr val="tx1"/>
                </a:solidFill>
                <a:latin typeface="ZapfHumnst BT" pitchFamily="34" charset="0"/>
              </a:rPr>
            </a:br>
            <a:r>
              <a:rPr lang="en-US" sz="1000" i="0">
                <a:solidFill>
                  <a:schemeClr val="tx1"/>
                </a:solidFill>
                <a:latin typeface="ZapfHumnst BT" pitchFamily="34" charset="0"/>
              </a:rPr>
              <a:t>Answer: 1</a:t>
            </a:r>
          </a:p>
          <a:p>
            <a:pPr defTabSz="901700" eaLnBrk="0" hangingPunct="0">
              <a:spcBef>
                <a:spcPct val="0"/>
              </a:spcBef>
            </a:pPr>
            <a:r>
              <a:rPr lang="en-US" sz="1000" i="0">
                <a:solidFill>
                  <a:schemeClr val="tx1"/>
                </a:solidFill>
                <a:latin typeface="ZapfHumnst BT" pitchFamily="34" charset="0"/>
              </a:rPr>
              <a:t>How may relationships?</a:t>
            </a:r>
            <a:br>
              <a:rPr lang="en-US" sz="1000" i="0">
                <a:solidFill>
                  <a:schemeClr val="tx1"/>
                </a:solidFill>
                <a:latin typeface="ZapfHumnst BT" pitchFamily="34" charset="0"/>
              </a:rPr>
            </a:br>
            <a:r>
              <a:rPr lang="en-US" sz="1000" i="0">
                <a:solidFill>
                  <a:schemeClr val="tx1"/>
                </a:solidFill>
                <a:latin typeface="ZapfHumnst BT" pitchFamily="34" charset="0"/>
              </a:rPr>
              <a:t>Answer: 1</a:t>
            </a:r>
          </a:p>
          <a:p>
            <a:pPr defTabSz="901700" eaLnBrk="0" hangingPunct="0">
              <a:spcBef>
                <a:spcPct val="0"/>
              </a:spcBef>
            </a:pPr>
            <a:r>
              <a:rPr lang="en-US" sz="1000" i="0">
                <a:solidFill>
                  <a:schemeClr val="tx1"/>
                </a:solidFill>
                <a:latin typeface="ZapfHumnst BT" pitchFamily="34" charset="0"/>
              </a:rPr>
              <a:t>How many operations does Truck have?  </a:t>
            </a:r>
            <a:br>
              <a:rPr lang="en-US" sz="1000" i="0">
                <a:solidFill>
                  <a:schemeClr val="tx1"/>
                </a:solidFill>
                <a:latin typeface="ZapfHumnst BT" pitchFamily="34" charset="0"/>
              </a:rPr>
            </a:br>
            <a:r>
              <a:rPr lang="en-US" sz="1000" i="0">
                <a:solidFill>
                  <a:schemeClr val="tx1"/>
                </a:solidFill>
                <a:latin typeface="ZapfHumnst BT" pitchFamily="34" charset="0"/>
              </a:rPr>
              <a:t>Answer: 2</a:t>
            </a:r>
          </a:p>
          <a:p>
            <a:pPr defTabSz="901700" eaLnBrk="0" hangingPunct="0">
              <a:spcBef>
                <a:spcPct val="0"/>
              </a:spcBef>
            </a:pPr>
            <a:r>
              <a:rPr lang="en-US" sz="1000" i="0">
                <a:solidFill>
                  <a:schemeClr val="tx1"/>
                </a:solidFill>
                <a:latin typeface="ZapfHumnst BT" pitchFamily="34" charset="0"/>
              </a:rPr>
              <a:t>How may relationships?</a:t>
            </a:r>
            <a:br>
              <a:rPr lang="en-US" sz="1000" i="0">
                <a:solidFill>
                  <a:schemeClr val="tx1"/>
                </a:solidFill>
                <a:latin typeface="ZapfHumnst BT" pitchFamily="34" charset="0"/>
              </a:rPr>
            </a:br>
            <a:r>
              <a:rPr lang="en-US" sz="1000" i="0">
                <a:solidFill>
                  <a:schemeClr val="tx1"/>
                </a:solidFill>
                <a:latin typeface="ZapfHumnst BT" pitchFamily="34" charset="0"/>
              </a:rPr>
              <a:t> Answer: 2”</a:t>
            </a:r>
          </a:p>
          <a:p>
            <a:pPr defTabSz="901700" eaLnBrk="0" hangingPunct="0">
              <a:spcBef>
                <a:spcPct val="0"/>
              </a:spcBef>
              <a:buFontTx/>
              <a:buNone/>
            </a:pPr>
            <a:endParaRPr lang="en-US" sz="1000" i="0">
              <a:solidFill>
                <a:schemeClr val="tx1"/>
              </a:solidFill>
              <a:latin typeface="ZapfHumnst BT" pitchFamily="34" charset="0"/>
            </a:endParaRPr>
          </a:p>
          <a:p>
            <a:pPr defTabSz="901700" eaLnBrk="0" hangingPunct="0">
              <a:buFontTx/>
              <a:buNone/>
            </a:pPr>
            <a:r>
              <a:rPr lang="en-US" sz="1000" i="0">
                <a:solidFill>
                  <a:schemeClr val="tx1"/>
                </a:solidFill>
                <a:latin typeface="ZapfHumnst BT" pitchFamily="34" charset="0"/>
              </a:rPr>
              <a:t>Generalization provides a way to implement polymorphism in cases where polymorphism is implemented the same way for a set of classes.  The use of generalization to support polymorphism is discussed in more detail in the Class Design module </a:t>
            </a:r>
            <a:endParaRPr lang="en-US" sz="1000" i="0">
              <a:solidFill>
                <a:schemeClr val="tx1"/>
              </a:solidFill>
              <a:latin typeface="Arial" pitchFamily="34" charset="0"/>
            </a:endParaRPr>
          </a:p>
        </p:txBody>
      </p:sp>
      <p:sp>
        <p:nvSpPr>
          <p:cNvPr id="173060" name="Rectangle 3"/>
          <p:cNvSpPr>
            <a:spLocks noGrp="1" noRot="1" noChangeAspect="1" noChangeArrowheads="1" noTextEdit="1"/>
          </p:cNvSpPr>
          <p:nvPr>
            <p:ph type="sldImg"/>
          </p:nvPr>
        </p:nvSpPr>
        <p:spPr>
          <a:xfrm>
            <a:off x="2552700" y="833438"/>
            <a:ext cx="4038600" cy="3028950"/>
          </a:xfrm>
          <a:ln/>
        </p:spPr>
      </p:sp>
      <p:sp>
        <p:nvSpPr>
          <p:cNvPr id="173061" name="Rectangle 4"/>
          <p:cNvSpPr>
            <a:spLocks noGrp="1" noChangeArrowheads="1"/>
          </p:cNvSpPr>
          <p:nvPr>
            <p:ph type="body" idx="1"/>
          </p:nvPr>
        </p:nvSpPr>
        <p:spPr>
          <a:xfrm>
            <a:off x="2581275" y="4165600"/>
            <a:ext cx="3971925" cy="3938588"/>
          </a:xfrm>
          <a:noFill/>
          <a:ln/>
        </p:spPr>
        <p:txBody>
          <a:bodyPr lIns="90187" tIns="45094" rIns="90187" bIns="45094"/>
          <a:lstStyle/>
          <a:p>
            <a:pPr eaLnBrk="1" hangingPunct="1"/>
            <a:endParaRPr lang="en-US" sz="1000"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a:spLocks noGrp="1" noChangeArrowheads="1"/>
          </p:cNvSpPr>
          <p:nvPr>
            <p:ph type="sldNum" sz="quarter" idx="5"/>
          </p:nvPr>
        </p:nvSpPr>
        <p:spPr>
          <a:noFill/>
        </p:spPr>
        <p:txBody>
          <a:bodyPr/>
          <a:lstStyle/>
          <a:p>
            <a:fld id="{6B4B0653-D74A-4272-B176-2163729B8784}" type="slidenum">
              <a:rPr lang="en-US" smtClean="0"/>
              <a:pPr/>
              <a:t>61</a:t>
            </a:fld>
            <a:endParaRPr lang="en-US" smtClean="0"/>
          </a:p>
        </p:txBody>
      </p:sp>
      <p:sp>
        <p:nvSpPr>
          <p:cNvPr id="174083" name="Text Box 2"/>
          <p:cNvSpPr txBox="1">
            <a:spLocks noChangeArrowheads="1"/>
          </p:cNvSpPr>
          <p:nvPr/>
        </p:nvSpPr>
        <p:spPr bwMode="auto">
          <a:xfrm>
            <a:off x="0" y="1212850"/>
            <a:ext cx="2438400" cy="714375"/>
          </a:xfrm>
          <a:prstGeom prst="rect">
            <a:avLst/>
          </a:prstGeom>
          <a:noFill/>
          <a:ln w="9525">
            <a:noFill/>
            <a:miter lim="800000"/>
            <a:headEnd/>
            <a:tailEnd/>
          </a:ln>
        </p:spPr>
        <p:txBody>
          <a:bodyPr lIns="106471" tIns="53236" rIns="106471" bIns="53236">
            <a:spAutoFit/>
          </a:bodyPr>
          <a:lstStyle/>
          <a:p>
            <a:pPr defTabSz="901700" eaLnBrk="0" hangingPunct="0">
              <a:buFontTx/>
              <a:buNone/>
            </a:pPr>
            <a:r>
              <a:rPr lang="en-US" sz="1000" i="0">
                <a:solidFill>
                  <a:schemeClr val="tx1"/>
                </a:solidFill>
                <a:latin typeface="ZapfHumnst BT" pitchFamily="34" charset="0"/>
              </a:rPr>
              <a:t>We discussed subsystems earlier in this module. We will look at interfaces and the realization relationship in more detail in the Architectural Design module.</a:t>
            </a:r>
            <a:endParaRPr lang="en-US" sz="1000" i="0">
              <a:solidFill>
                <a:schemeClr val="tx1"/>
              </a:solidFill>
              <a:latin typeface="Arial" pitchFamily="34" charset="0"/>
            </a:endParaRPr>
          </a:p>
        </p:txBody>
      </p:sp>
      <p:sp>
        <p:nvSpPr>
          <p:cNvPr id="174084" name="Rectangle 3"/>
          <p:cNvSpPr>
            <a:spLocks noGrp="1" noRot="1" noChangeAspect="1" noChangeArrowheads="1" noTextEdit="1"/>
          </p:cNvSpPr>
          <p:nvPr>
            <p:ph type="sldImg"/>
          </p:nvPr>
        </p:nvSpPr>
        <p:spPr>
          <a:xfrm>
            <a:off x="2552700" y="833438"/>
            <a:ext cx="4038600" cy="3028950"/>
          </a:xfrm>
          <a:ln/>
        </p:spPr>
      </p:sp>
      <p:sp>
        <p:nvSpPr>
          <p:cNvPr id="174085" name="Rectangle 4"/>
          <p:cNvSpPr>
            <a:spLocks noGrp="1" noChangeArrowheads="1"/>
          </p:cNvSpPr>
          <p:nvPr>
            <p:ph type="body" idx="1"/>
          </p:nvPr>
        </p:nvSpPr>
        <p:spPr>
          <a:xfrm>
            <a:off x="2581275" y="4165600"/>
            <a:ext cx="3971925" cy="3938588"/>
          </a:xfrm>
          <a:noFill/>
          <a:ln/>
        </p:spPr>
        <p:txBody>
          <a:bodyPr lIns="90187" tIns="45094" rIns="90187" bIns="45094"/>
          <a:lstStyle/>
          <a:p>
            <a:pPr eaLnBrk="1" hangingPunct="1"/>
            <a:endParaRPr lang="en-US" sz="1000"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p:spPr>
        <p:txBody>
          <a:bodyPr/>
          <a:lstStyle/>
          <a:p>
            <a:fld id="{406C36EF-EB66-45B7-9506-B7802AFACF58}" type="slidenum">
              <a:rPr lang="en-US" smtClean="0"/>
              <a:pPr/>
              <a:t>62</a:t>
            </a:fld>
            <a:endParaRPr lang="en-US" smtClean="0"/>
          </a:p>
        </p:txBody>
      </p:sp>
      <p:sp>
        <p:nvSpPr>
          <p:cNvPr id="175107" name="Rectangle 2"/>
          <p:cNvSpPr>
            <a:spLocks noGrp="1" noRot="1" noChangeAspect="1" noChangeArrowheads="1" noTextEdit="1"/>
          </p:cNvSpPr>
          <p:nvPr>
            <p:ph type="sldImg"/>
          </p:nvPr>
        </p:nvSpPr>
        <p:spPr>
          <a:solidFill>
            <a:srgbClr val="FFFFFF"/>
          </a:solidFill>
          <a:ln/>
        </p:spPr>
      </p:sp>
      <p:sp>
        <p:nvSpPr>
          <p:cNvPr id="17510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p>
            <a:fld id="{978F9BA4-BF19-443F-8C6D-8933DAE4BA85}" type="slidenum">
              <a:rPr lang="en-US" smtClean="0"/>
              <a:pPr/>
              <a:t>6</a:t>
            </a:fld>
            <a:endParaRPr lang="en-US" smtClean="0"/>
          </a:p>
        </p:txBody>
      </p:sp>
      <p:sp>
        <p:nvSpPr>
          <p:cNvPr id="132099" name="Rectangle 2"/>
          <p:cNvSpPr>
            <a:spLocks noGrp="1" noRot="1" noChangeAspect="1" noChangeArrowheads="1" noTextEdit="1"/>
          </p:cNvSpPr>
          <p:nvPr>
            <p:ph type="sldImg"/>
          </p:nvPr>
        </p:nvSpPr>
        <p:spPr>
          <a:solidFill>
            <a:srgbClr val="FFFFFF"/>
          </a:solidFill>
          <a:ln/>
        </p:spPr>
      </p:sp>
      <p:sp>
        <p:nvSpPr>
          <p:cNvPr id="13210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p>
            <a:fld id="{A75647A0-EC38-405B-A7A1-B077E91864ED}" type="slidenum">
              <a:rPr lang="en-US" smtClean="0"/>
              <a:pPr/>
              <a:t>7</a:t>
            </a:fld>
            <a:endParaRPr lang="en-US" smtClean="0"/>
          </a:p>
        </p:txBody>
      </p:sp>
      <p:sp>
        <p:nvSpPr>
          <p:cNvPr id="133123" name="Rectangle 2"/>
          <p:cNvSpPr>
            <a:spLocks noGrp="1" noRot="1" noChangeAspect="1" noChangeArrowheads="1" noTextEdit="1"/>
          </p:cNvSpPr>
          <p:nvPr>
            <p:ph type="sldImg"/>
          </p:nvPr>
        </p:nvSpPr>
        <p:spPr>
          <a:solidFill>
            <a:srgbClr val="FFFFFF"/>
          </a:solidFill>
          <a:ln/>
        </p:spPr>
      </p:sp>
      <p:sp>
        <p:nvSpPr>
          <p:cNvPr id="13312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p>
            <a:fld id="{DE2ECABA-4C3F-4B8E-8A2D-4BEC89314750}" type="slidenum">
              <a:rPr lang="en-US" smtClean="0"/>
              <a:pPr/>
              <a:t>8</a:t>
            </a:fld>
            <a:endParaRPr lang="en-US" smtClean="0"/>
          </a:p>
        </p:txBody>
      </p:sp>
      <p:sp>
        <p:nvSpPr>
          <p:cNvPr id="134147" name="Rectangle 2"/>
          <p:cNvSpPr>
            <a:spLocks noGrp="1" noRot="1" noChangeAspect="1" noChangeArrowheads="1" noTextEdit="1"/>
          </p:cNvSpPr>
          <p:nvPr>
            <p:ph type="sldImg"/>
          </p:nvPr>
        </p:nvSpPr>
        <p:spPr>
          <a:solidFill>
            <a:srgbClr val="FFFFFF"/>
          </a:solidFill>
          <a:ln/>
        </p:spPr>
      </p:sp>
      <p:sp>
        <p:nvSpPr>
          <p:cNvPr id="13414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p:spPr>
        <p:txBody>
          <a:bodyPr/>
          <a:lstStyle/>
          <a:p>
            <a:fld id="{A432F911-BD71-489E-A084-320B6E4D4F6B}" type="slidenum">
              <a:rPr lang="en-US" smtClean="0"/>
              <a:pPr/>
              <a:t>9</a:t>
            </a:fld>
            <a:endParaRPr lang="en-US" smtClean="0"/>
          </a:p>
        </p:txBody>
      </p:sp>
      <p:sp>
        <p:nvSpPr>
          <p:cNvPr id="135171" name="Rectangle 2"/>
          <p:cNvSpPr>
            <a:spLocks noGrp="1" noRot="1" noChangeAspect="1" noChangeArrowheads="1" noTextEdit="1"/>
          </p:cNvSpPr>
          <p:nvPr>
            <p:ph type="sldImg"/>
          </p:nvPr>
        </p:nvSpPr>
        <p:spPr>
          <a:solidFill>
            <a:srgbClr val="FFFFFF"/>
          </a:solidFill>
          <a:ln/>
        </p:spPr>
      </p:sp>
      <p:sp>
        <p:nvSpPr>
          <p:cNvPr id="13517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p>
            <a:fld id="{1B5ED841-87B6-434A-9165-179F4AC915DD}" type="slidenum">
              <a:rPr lang="en-US" smtClean="0"/>
              <a:pPr/>
              <a:t>11</a:t>
            </a:fld>
            <a:endParaRPr lang="en-US" smtClean="0"/>
          </a:p>
        </p:txBody>
      </p:sp>
      <p:sp>
        <p:nvSpPr>
          <p:cNvPr id="136195" name="Rectangle 2"/>
          <p:cNvSpPr>
            <a:spLocks noGrp="1" noRot="1" noChangeAspect="1" noChangeArrowheads="1" noTextEdit="1"/>
          </p:cNvSpPr>
          <p:nvPr>
            <p:ph type="sldImg"/>
          </p:nvPr>
        </p:nvSpPr>
        <p:spPr>
          <a:xfrm>
            <a:off x="2552700" y="833438"/>
            <a:ext cx="4038600" cy="3028950"/>
          </a:xfrm>
          <a:ln/>
        </p:spPr>
      </p:sp>
      <p:sp>
        <p:nvSpPr>
          <p:cNvPr id="136196" name="Rectangle 3"/>
          <p:cNvSpPr>
            <a:spLocks noGrp="1" noChangeArrowheads="1"/>
          </p:cNvSpPr>
          <p:nvPr>
            <p:ph type="body" idx="1"/>
          </p:nvPr>
        </p:nvSpPr>
        <p:spPr>
          <a:xfrm>
            <a:off x="2581275" y="4165600"/>
            <a:ext cx="3971925" cy="3938588"/>
          </a:xfrm>
          <a:noFill/>
          <a:ln/>
        </p:spPr>
        <p:txBody>
          <a:bodyPr lIns="90187" tIns="45094" rIns="90187" bIns="45094"/>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bamboo"/>
          <p:cNvPicPr>
            <a:picLocks noChangeAspect="1" noChangeArrowheads="1"/>
          </p:cNvPicPr>
          <p:nvPr/>
        </p:nvPicPr>
        <p:blipFill>
          <a:blip r:embed="rId2"/>
          <a:srcRect r="13792"/>
          <a:stretch>
            <a:fillRect/>
          </a:stretch>
        </p:blipFill>
        <p:spPr bwMode="ltGray">
          <a:xfrm>
            <a:off x="6292850" y="-1588"/>
            <a:ext cx="2857500" cy="6869113"/>
          </a:xfrm>
          <a:prstGeom prst="rect">
            <a:avLst/>
          </a:prstGeom>
          <a:noFill/>
          <a:ln w="9525">
            <a:noFill/>
            <a:miter lim="800000"/>
            <a:headEnd/>
            <a:tailEnd/>
          </a:ln>
        </p:spPr>
      </p:pic>
      <p:sp>
        <p:nvSpPr>
          <p:cNvPr id="28675" name="Rectangle 3"/>
          <p:cNvSpPr>
            <a:spLocks noGrp="1" noChangeArrowheads="1"/>
          </p:cNvSpPr>
          <p:nvPr>
            <p:ph type="ctrTitle"/>
          </p:nvPr>
        </p:nvSpPr>
        <p:spPr>
          <a:xfrm>
            <a:off x="304800" y="1158875"/>
            <a:ext cx="6248400" cy="1431925"/>
          </a:xfrm>
        </p:spPr>
        <p:txBody>
          <a:bodyPr/>
          <a:lstStyle>
            <a:lvl1pPr>
              <a:defRPr/>
            </a:lvl1pPr>
          </a:lstStyle>
          <a:p>
            <a:r>
              <a:rPr lang="en-US"/>
              <a:t>Click to edit Master title style</a:t>
            </a:r>
          </a:p>
        </p:txBody>
      </p:sp>
      <p:sp>
        <p:nvSpPr>
          <p:cNvPr id="28676" name="Rectangle 4"/>
          <p:cNvSpPr>
            <a:spLocks noGrp="1" noChangeArrowheads="1"/>
          </p:cNvSpPr>
          <p:nvPr>
            <p:ph type="subTitle" idx="1"/>
          </p:nvPr>
        </p:nvSpPr>
        <p:spPr>
          <a:xfrm>
            <a:off x="304800" y="3429000"/>
            <a:ext cx="6019800" cy="1752600"/>
          </a:xfrm>
        </p:spPr>
        <p:txBody>
          <a:bodyPr/>
          <a:lstStyle>
            <a:lvl1pPr marL="0" indent="0" algn="ctr">
              <a:buFont typeface="Wingdings" pitchFamily="2" charset="2"/>
              <a:buNone/>
              <a:defRPr/>
            </a:lvl1pPr>
          </a:lstStyle>
          <a:p>
            <a:r>
              <a:rPr lang="en-US"/>
              <a:t>Click to edit Master subtitle style</a:t>
            </a:r>
          </a:p>
        </p:txBody>
      </p:sp>
      <p:sp>
        <p:nvSpPr>
          <p:cNvPr id="5" name="Rectangle 5"/>
          <p:cNvSpPr>
            <a:spLocks noGrp="1" noChangeArrowheads="1"/>
          </p:cNvSpPr>
          <p:nvPr>
            <p:ph type="dt" sz="half" idx="10"/>
          </p:nvPr>
        </p:nvSpPr>
        <p:spPr>
          <a:xfrm>
            <a:off x="257175" y="6248400"/>
            <a:ext cx="1622425" cy="457200"/>
          </a:xfrm>
        </p:spPr>
        <p:txBody>
          <a:bodyPr/>
          <a:lstStyle>
            <a:lvl1pPr>
              <a:defRPr/>
            </a:lvl1pPr>
          </a:lstStyle>
          <a:p>
            <a:pPr>
              <a:defRPr/>
            </a:pPr>
            <a:endParaRPr lang="en-US"/>
          </a:p>
        </p:txBody>
      </p:sp>
      <p:sp>
        <p:nvSpPr>
          <p:cNvPr id="6" name="Rectangle 6"/>
          <p:cNvSpPr>
            <a:spLocks noGrp="1" noChangeArrowheads="1"/>
          </p:cNvSpPr>
          <p:nvPr>
            <p:ph type="ftr" sz="quarter" idx="11"/>
          </p:nvPr>
        </p:nvSpPr>
        <p:spPr>
          <a:xfrm>
            <a:off x="2108200" y="6248400"/>
            <a:ext cx="2997200" cy="457200"/>
          </a:xfrm>
        </p:spPr>
        <p:txBody>
          <a:bodyPr/>
          <a:lstStyle>
            <a:lvl1pPr>
              <a:defRPr/>
            </a:lvl1pPr>
          </a:lstStyle>
          <a:p>
            <a:pPr>
              <a:defRPr/>
            </a:pPr>
            <a:endParaRPr lang="en-US"/>
          </a:p>
        </p:txBody>
      </p:sp>
      <p:sp>
        <p:nvSpPr>
          <p:cNvPr id="7" name="Rectangle 7"/>
          <p:cNvSpPr>
            <a:spLocks noGrp="1" noChangeArrowheads="1"/>
          </p:cNvSpPr>
          <p:nvPr>
            <p:ph type="sldNum" sz="quarter" idx="12"/>
          </p:nvPr>
        </p:nvSpPr>
        <p:spPr>
          <a:xfrm>
            <a:off x="5486400" y="6248400"/>
            <a:ext cx="1371600" cy="457200"/>
          </a:xfrm>
        </p:spPr>
        <p:txBody>
          <a:bodyPr/>
          <a:lstStyle>
            <a:lvl1pPr>
              <a:defRPr/>
            </a:lvl1pPr>
          </a:lstStyle>
          <a:p>
            <a:pPr>
              <a:defRPr/>
            </a:pPr>
            <a:fld id="{807711C6-28E4-430A-A6E8-63A750DA5739}"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420C96DA-6579-480C-AF22-AF8859D96B04}"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886450" y="320675"/>
            <a:ext cx="1885950" cy="57753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320675"/>
            <a:ext cx="5505450" cy="57753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12D419ED-7DB0-402D-A08C-BD1CE881517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5E666526-9B76-4B87-97FE-F863099ED34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60654D11-B212-4656-B160-3BABC43F2493}"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1981200"/>
            <a:ext cx="36957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076700" y="1981200"/>
            <a:ext cx="36957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6D9A3FA9-92C7-4E3D-8B8F-B00A103E297B}"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endParaRPr lang="en-US"/>
          </a:p>
        </p:txBody>
      </p:sp>
      <p:sp>
        <p:nvSpPr>
          <p:cNvPr id="8" name="Rectangle 6"/>
          <p:cNvSpPr>
            <a:spLocks noGrp="1" noChangeArrowheads="1"/>
          </p:cNvSpPr>
          <p:nvPr>
            <p:ph type="ftr" sz="quarter" idx="11"/>
          </p:nvPr>
        </p:nvSpPr>
        <p:spPr>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ln/>
        </p:spPr>
        <p:txBody>
          <a:bodyPr/>
          <a:lstStyle>
            <a:lvl1pPr>
              <a:defRPr/>
            </a:lvl1pPr>
          </a:lstStyle>
          <a:p>
            <a:pPr>
              <a:defRPr/>
            </a:pPr>
            <a:fld id="{9CAB04AA-1E1C-416E-A070-B40551BA2EF5}"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ftr" sz="quarter" idx="11"/>
          </p:nvPr>
        </p:nvSpPr>
        <p:spPr>
          <a:ln/>
        </p:spPr>
        <p:txBody>
          <a:bodyPr/>
          <a:lstStyle>
            <a:lvl1pPr>
              <a:defRPr/>
            </a:lvl1pPr>
          </a:lstStyle>
          <a:p>
            <a:pPr>
              <a:defRPr/>
            </a:pPr>
            <a:endParaRPr lang="en-US"/>
          </a:p>
        </p:txBody>
      </p:sp>
      <p:sp>
        <p:nvSpPr>
          <p:cNvPr id="5" name="Rectangle 7"/>
          <p:cNvSpPr>
            <a:spLocks noGrp="1" noChangeArrowheads="1"/>
          </p:cNvSpPr>
          <p:nvPr>
            <p:ph type="sldNum" sz="quarter" idx="12"/>
          </p:nvPr>
        </p:nvSpPr>
        <p:spPr>
          <a:ln/>
        </p:spPr>
        <p:txBody>
          <a:bodyPr/>
          <a:lstStyle>
            <a:lvl1pPr>
              <a:defRPr/>
            </a:lvl1pPr>
          </a:lstStyle>
          <a:p>
            <a:pPr>
              <a:defRPr/>
            </a:pPr>
            <a:fld id="{2EFBDA51-B534-49BE-A24D-0C49A6377FE2}"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en-US"/>
          </a:p>
        </p:txBody>
      </p:sp>
      <p:sp>
        <p:nvSpPr>
          <p:cNvPr id="4" name="Rectangle 7"/>
          <p:cNvSpPr>
            <a:spLocks noGrp="1" noChangeArrowheads="1"/>
          </p:cNvSpPr>
          <p:nvPr>
            <p:ph type="sldNum" sz="quarter" idx="12"/>
          </p:nvPr>
        </p:nvSpPr>
        <p:spPr>
          <a:ln/>
        </p:spPr>
        <p:txBody>
          <a:bodyPr/>
          <a:lstStyle>
            <a:lvl1pPr>
              <a:defRPr/>
            </a:lvl1pPr>
          </a:lstStyle>
          <a:p>
            <a:pPr>
              <a:defRPr/>
            </a:pPr>
            <a:fld id="{C1CB47BB-792A-41E5-8B73-8F214BA9328D}"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CC07F8E0-6B3C-4E5E-870E-890C6F993D99}"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40AFD259-AC91-42B6-B573-EADE2641718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2" descr="bamboo"/>
          <p:cNvPicPr>
            <a:picLocks noChangeAspect="1" noChangeArrowheads="1"/>
          </p:cNvPicPr>
          <p:nvPr/>
        </p:nvPicPr>
        <p:blipFill>
          <a:blip r:embed="rId13"/>
          <a:srcRect r="45976"/>
          <a:stretch>
            <a:fillRect/>
          </a:stretch>
        </p:blipFill>
        <p:spPr bwMode="ltGray">
          <a:xfrm>
            <a:off x="7353300" y="0"/>
            <a:ext cx="1790700" cy="6858000"/>
          </a:xfrm>
          <a:prstGeom prst="rect">
            <a:avLst/>
          </a:prstGeom>
          <a:noFill/>
          <a:ln w="9525">
            <a:noFill/>
            <a:miter lim="800000"/>
            <a:headEnd/>
            <a:tailEnd/>
          </a:ln>
        </p:spPr>
      </p:pic>
      <p:sp>
        <p:nvSpPr>
          <p:cNvPr id="3075" name="Rectangle 3"/>
          <p:cNvSpPr>
            <a:spLocks noGrp="1" noChangeArrowheads="1"/>
          </p:cNvSpPr>
          <p:nvPr>
            <p:ph type="title"/>
          </p:nvPr>
        </p:nvSpPr>
        <p:spPr bwMode="auto">
          <a:xfrm>
            <a:off x="228600" y="320675"/>
            <a:ext cx="7467600" cy="14319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spAutoFit/>
          </a:bodyPr>
          <a:lstStyle/>
          <a:p>
            <a:pPr lvl="0"/>
            <a:r>
              <a:rPr lang="en-US" smtClean="0"/>
              <a:t>Click to edit Master title style</a:t>
            </a:r>
          </a:p>
        </p:txBody>
      </p:sp>
      <p:sp>
        <p:nvSpPr>
          <p:cNvPr id="3076" name="Rectangle 4"/>
          <p:cNvSpPr>
            <a:spLocks noGrp="1" noChangeArrowheads="1"/>
          </p:cNvSpPr>
          <p:nvPr>
            <p:ph type="body" idx="1"/>
          </p:nvPr>
        </p:nvSpPr>
        <p:spPr bwMode="auto">
          <a:xfrm>
            <a:off x="228600" y="1981200"/>
            <a:ext cx="75438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7653" name="Rectangle 5"/>
          <p:cNvSpPr>
            <a:spLocks noGrp="1" noChangeArrowheads="1"/>
          </p:cNvSpPr>
          <p:nvPr>
            <p:ph type="dt" sz="half" idx="2"/>
          </p:nvPr>
        </p:nvSpPr>
        <p:spPr bwMode="auto">
          <a:xfrm>
            <a:off x="228600" y="6248400"/>
            <a:ext cx="1600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FontTx/>
              <a:buNone/>
              <a:defRPr sz="1400" i="0">
                <a:solidFill>
                  <a:schemeClr val="tx1"/>
                </a:solidFill>
              </a:defRPr>
            </a:lvl1pPr>
          </a:lstStyle>
          <a:p>
            <a:pPr>
              <a:defRPr/>
            </a:pPr>
            <a:endParaRPr lang="en-US"/>
          </a:p>
        </p:txBody>
      </p:sp>
      <p:sp>
        <p:nvSpPr>
          <p:cNvPr id="27654" name="Rectangle 6"/>
          <p:cNvSpPr>
            <a:spLocks noGrp="1" noChangeArrowheads="1"/>
          </p:cNvSpPr>
          <p:nvPr>
            <p:ph type="ftr" sz="quarter" idx="3"/>
          </p:nvPr>
        </p:nvSpPr>
        <p:spPr bwMode="auto">
          <a:xfrm>
            <a:off x="2209800" y="6248400"/>
            <a:ext cx="3505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400" i="0">
                <a:solidFill>
                  <a:schemeClr val="tx1"/>
                </a:solidFill>
              </a:defRPr>
            </a:lvl1pPr>
          </a:lstStyle>
          <a:p>
            <a:pPr>
              <a:defRPr/>
            </a:pPr>
            <a:endParaRPr lang="en-US"/>
          </a:p>
        </p:txBody>
      </p:sp>
      <p:sp>
        <p:nvSpPr>
          <p:cNvPr id="27655" name="Rectangle 7"/>
          <p:cNvSpPr>
            <a:spLocks noGrp="1" noChangeArrowheads="1"/>
          </p:cNvSpPr>
          <p:nvPr>
            <p:ph type="sldNum" sz="quarter" idx="4"/>
          </p:nvPr>
        </p:nvSpPr>
        <p:spPr bwMode="auto">
          <a:xfrm>
            <a:off x="6248400" y="6248400"/>
            <a:ext cx="1524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sz="1400" i="0">
                <a:solidFill>
                  <a:schemeClr val="tx1"/>
                </a:solidFill>
              </a:defRPr>
            </a:lvl1pPr>
          </a:lstStyle>
          <a:p>
            <a:pPr>
              <a:defRPr/>
            </a:pPr>
            <a:fld id="{FD1BA05E-C1FD-4E69-AC2C-D856642E42B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84"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Black" pitchFamily="34" charset="0"/>
        </a:defRPr>
      </a:lvl2pPr>
      <a:lvl3pPr algn="ctr" rtl="0" eaLnBrk="0" fontAlgn="base" hangingPunct="0">
        <a:spcBef>
          <a:spcPct val="0"/>
        </a:spcBef>
        <a:spcAft>
          <a:spcPct val="0"/>
        </a:spcAft>
        <a:defRPr sz="4400">
          <a:solidFill>
            <a:schemeClr val="tx2"/>
          </a:solidFill>
          <a:latin typeface="Arial Black" pitchFamily="34" charset="0"/>
        </a:defRPr>
      </a:lvl3pPr>
      <a:lvl4pPr algn="ctr" rtl="0" eaLnBrk="0" fontAlgn="base" hangingPunct="0">
        <a:spcBef>
          <a:spcPct val="0"/>
        </a:spcBef>
        <a:spcAft>
          <a:spcPct val="0"/>
        </a:spcAft>
        <a:defRPr sz="4400">
          <a:solidFill>
            <a:schemeClr val="tx2"/>
          </a:solidFill>
          <a:latin typeface="Arial Black" pitchFamily="34" charset="0"/>
        </a:defRPr>
      </a:lvl4pPr>
      <a:lvl5pPr algn="ctr" rtl="0" eaLnBrk="0" fontAlgn="base" hangingPunct="0">
        <a:spcBef>
          <a:spcPct val="0"/>
        </a:spcBef>
        <a:spcAft>
          <a:spcPct val="0"/>
        </a:spcAft>
        <a:defRPr sz="4400">
          <a:solidFill>
            <a:schemeClr val="tx2"/>
          </a:solidFill>
          <a:latin typeface="Arial Black" pitchFamily="34" charset="0"/>
        </a:defRPr>
      </a:lvl5pPr>
      <a:lvl6pPr marL="457200" algn="ctr" rtl="0" fontAlgn="base">
        <a:spcBef>
          <a:spcPct val="0"/>
        </a:spcBef>
        <a:spcAft>
          <a:spcPct val="0"/>
        </a:spcAft>
        <a:defRPr sz="4400">
          <a:solidFill>
            <a:schemeClr val="tx2"/>
          </a:solidFill>
          <a:latin typeface="Arial Black" pitchFamily="34" charset="0"/>
        </a:defRPr>
      </a:lvl6pPr>
      <a:lvl7pPr marL="914400" algn="ctr" rtl="0" fontAlgn="base">
        <a:spcBef>
          <a:spcPct val="0"/>
        </a:spcBef>
        <a:spcAft>
          <a:spcPct val="0"/>
        </a:spcAft>
        <a:defRPr sz="4400">
          <a:solidFill>
            <a:schemeClr val="tx2"/>
          </a:solidFill>
          <a:latin typeface="Arial Black" pitchFamily="34" charset="0"/>
        </a:defRPr>
      </a:lvl7pPr>
      <a:lvl8pPr marL="1371600" algn="ctr" rtl="0" fontAlgn="base">
        <a:spcBef>
          <a:spcPct val="0"/>
        </a:spcBef>
        <a:spcAft>
          <a:spcPct val="0"/>
        </a:spcAft>
        <a:defRPr sz="4400">
          <a:solidFill>
            <a:schemeClr val="tx2"/>
          </a:solidFill>
          <a:latin typeface="Arial Black" pitchFamily="34" charset="0"/>
        </a:defRPr>
      </a:lvl8pPr>
      <a:lvl9pPr marL="1828800" algn="ctr" rtl="0" fontAlgn="base">
        <a:spcBef>
          <a:spcPct val="0"/>
        </a:spcBef>
        <a:spcAft>
          <a:spcPct val="0"/>
        </a:spcAft>
        <a:defRPr sz="4400">
          <a:solidFill>
            <a:schemeClr val="tx2"/>
          </a:solidFill>
          <a:latin typeface="Arial Black" pitchFamily="34" charset="0"/>
        </a:defRPr>
      </a:lvl9pPr>
    </p:titleStyle>
    <p:bodyStyle>
      <a:lvl1pPr marL="342900" indent="-342900" algn="l" rtl="0" eaLnBrk="0" fontAlgn="base" hangingPunct="0">
        <a:spcBef>
          <a:spcPct val="20000"/>
        </a:spcBef>
        <a:spcAft>
          <a:spcPct val="0"/>
        </a:spcAft>
        <a:buClr>
          <a:schemeClr val="bg2"/>
        </a:buClr>
        <a:buSzPct val="65000"/>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bg2"/>
        </a:buClr>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Char char="•"/>
        <a:defRPr sz="2000">
          <a:solidFill>
            <a:schemeClr val="tx1"/>
          </a:solidFill>
          <a:latin typeface="+mn-lt"/>
        </a:defRPr>
      </a:lvl5pPr>
      <a:lvl6pPr marL="2514600" indent="-228600" algn="l" rtl="0" fontAlgn="base">
        <a:spcBef>
          <a:spcPct val="20000"/>
        </a:spcBef>
        <a:spcAft>
          <a:spcPct val="0"/>
        </a:spcAft>
        <a:buClr>
          <a:schemeClr val="bg2"/>
        </a:buClr>
        <a:buChar char="•"/>
        <a:defRPr sz="2000">
          <a:solidFill>
            <a:schemeClr val="tx1"/>
          </a:solidFill>
          <a:latin typeface="+mn-lt"/>
        </a:defRPr>
      </a:lvl6pPr>
      <a:lvl7pPr marL="2971800" indent="-228600" algn="l" rtl="0" fontAlgn="base">
        <a:spcBef>
          <a:spcPct val="20000"/>
        </a:spcBef>
        <a:spcAft>
          <a:spcPct val="0"/>
        </a:spcAft>
        <a:buClr>
          <a:schemeClr val="bg2"/>
        </a:buClr>
        <a:buChar char="•"/>
        <a:defRPr sz="2000">
          <a:solidFill>
            <a:schemeClr val="tx1"/>
          </a:solidFill>
          <a:latin typeface="+mn-lt"/>
        </a:defRPr>
      </a:lvl7pPr>
      <a:lvl8pPr marL="3429000" indent="-228600" algn="l" rtl="0" fontAlgn="base">
        <a:spcBef>
          <a:spcPct val="20000"/>
        </a:spcBef>
        <a:spcAft>
          <a:spcPct val="0"/>
        </a:spcAft>
        <a:buClr>
          <a:schemeClr val="bg2"/>
        </a:buClr>
        <a:buChar char="•"/>
        <a:defRPr sz="2000">
          <a:solidFill>
            <a:schemeClr val="tx1"/>
          </a:solidFill>
          <a:latin typeface="+mn-lt"/>
        </a:defRPr>
      </a:lvl8pPr>
      <a:lvl9pPr marL="3886200" indent="-228600" algn="l" rtl="0" fontAlgn="base">
        <a:spcBef>
          <a:spcPct val="20000"/>
        </a:spcBef>
        <a:spcAft>
          <a:spcPct val="0"/>
        </a:spcAft>
        <a:buClr>
          <a:schemeClr val="bg2"/>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2.wmf"/><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oleObject" Target="../embeddings/oleObject3.bin"/><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image" Target="../media/image7.wmf"/><Relationship Id="rId7" Type="http://schemas.openxmlformats.org/officeDocument/2006/relationships/image" Target="../media/image11.wmf"/><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0.wmf"/><Relationship Id="rId5" Type="http://schemas.openxmlformats.org/officeDocument/2006/relationships/image" Target="../media/image9.wmf"/><Relationship Id="rId4" Type="http://schemas.openxmlformats.org/officeDocument/2006/relationships/image" Target="../media/image8.w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47.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6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23850" y="836613"/>
            <a:ext cx="5715000" cy="822325"/>
          </a:xfrm>
        </p:spPr>
        <p:txBody>
          <a:bodyPr/>
          <a:lstStyle/>
          <a:p>
            <a:pPr eaLnBrk="1" hangingPunct="1"/>
            <a:r>
              <a:rPr lang="en-US" sz="2400" b="1" smtClean="0"/>
              <a:t>Osnovi Informacionih Sistema i Softverskog In</a:t>
            </a:r>
            <a:r>
              <a:rPr lang="sr-Latn-CS" sz="2400" b="1" smtClean="0"/>
              <a:t>ž</a:t>
            </a:r>
            <a:r>
              <a:rPr lang="en-US" sz="2400" b="1" smtClean="0"/>
              <a:t>enjerstva - II</a:t>
            </a:r>
            <a:endParaRPr lang="sr-Latn-CS" sz="2400" b="1" smtClean="0"/>
          </a:p>
        </p:txBody>
      </p:sp>
      <p:sp>
        <p:nvSpPr>
          <p:cNvPr id="5123" name="Rectangle 5"/>
          <p:cNvSpPr>
            <a:spLocks noChangeArrowheads="1"/>
          </p:cNvSpPr>
          <p:nvPr/>
        </p:nvSpPr>
        <p:spPr bwMode="auto">
          <a:xfrm>
            <a:off x="179388" y="3068638"/>
            <a:ext cx="8077200" cy="944562"/>
          </a:xfrm>
          <a:prstGeom prst="rect">
            <a:avLst/>
          </a:prstGeom>
          <a:solidFill>
            <a:srgbClr val="99CCFF"/>
          </a:solidFill>
          <a:ln w="9525">
            <a:noFill/>
            <a:miter lim="800000"/>
            <a:headEnd/>
            <a:tailEnd/>
          </a:ln>
        </p:spPr>
        <p:txBody>
          <a:bodyPr>
            <a:spAutoFit/>
          </a:bodyPr>
          <a:lstStyle/>
          <a:p>
            <a:r>
              <a:rPr lang="sr-Latn-CS" sz="2000">
                <a:solidFill>
                  <a:schemeClr val="tx1"/>
                </a:solidFill>
                <a:latin typeface="Arial Black" pitchFamily="34" charset="0"/>
                <a:cs typeface="Times New Roman" pitchFamily="18" charset="0"/>
              </a:rPr>
              <a:t> </a:t>
            </a:r>
            <a:r>
              <a:rPr lang="sr-Latn-CS" sz="2000" b="1">
                <a:solidFill>
                  <a:srgbClr val="FF0000"/>
                </a:solidFill>
                <a:latin typeface="Arial Black" pitchFamily="34" charset="0"/>
                <a:cs typeface="Times New Roman" pitchFamily="18" charset="0"/>
              </a:rPr>
              <a:t>Osnovni pojmovi </a:t>
            </a:r>
            <a:r>
              <a:rPr lang="sr-Latn-CS" sz="2000" b="1">
                <a:solidFill>
                  <a:srgbClr val="FF0000"/>
                </a:solidFill>
                <a:latin typeface="Arial Black" pitchFamily="34" charset="0"/>
              </a:rPr>
              <a:t>softverskog inženjerstva</a:t>
            </a:r>
            <a:endParaRPr lang="en-US" sz="2000" b="1">
              <a:solidFill>
                <a:srgbClr val="FF0000"/>
              </a:solidFill>
              <a:latin typeface="Arial Black" pitchFamily="34" charset="0"/>
            </a:endParaRPr>
          </a:p>
          <a:p>
            <a:pPr algn="ctr">
              <a:buFontTx/>
              <a:buNone/>
            </a:pPr>
            <a:r>
              <a:rPr lang="en-US" sz="2400" b="1">
                <a:solidFill>
                  <a:srgbClr val="FF0000"/>
                </a:solidFill>
                <a:latin typeface="Arial Black" pitchFamily="34" charset="0"/>
              </a:rPr>
              <a:t>PROGRAMIRANJE SISTEMA?</a:t>
            </a:r>
            <a:endParaRPr lang="sr-Latn-CS" sz="2400" b="1">
              <a:solidFill>
                <a:srgbClr val="FF0000"/>
              </a:solidFill>
              <a:latin typeface="Arial Black" pitchFamily="34" charset="0"/>
            </a:endParaRPr>
          </a:p>
        </p:txBody>
      </p:sp>
      <p:pic>
        <p:nvPicPr>
          <p:cNvPr id="24582" name="Picture 6"/>
          <p:cNvPicPr>
            <a:picLocks noChangeAspect="1" noChangeArrowheads="1"/>
          </p:cNvPicPr>
          <p:nvPr/>
        </p:nvPicPr>
        <p:blipFill>
          <a:blip r:embed="rId2"/>
          <a:srcRect/>
          <a:stretch>
            <a:fillRect/>
          </a:stretch>
        </p:blipFill>
        <p:spPr bwMode="auto">
          <a:xfrm>
            <a:off x="76200" y="6096000"/>
            <a:ext cx="762000" cy="744538"/>
          </a:xfrm>
          <a:prstGeom prst="rect">
            <a:avLst/>
          </a:prstGeom>
          <a:noFill/>
          <a:ln w="9525">
            <a:noFill/>
            <a:miter lim="800000"/>
            <a:headEnd/>
            <a:tailEnd/>
          </a:ln>
        </p:spPr>
      </p:pic>
      <p:pic>
        <p:nvPicPr>
          <p:cNvPr id="24583" name="Picture 7"/>
          <p:cNvPicPr>
            <a:picLocks noChangeAspect="1" noChangeArrowheads="1"/>
          </p:cNvPicPr>
          <p:nvPr/>
        </p:nvPicPr>
        <p:blipFill>
          <a:blip r:embed="rId2"/>
          <a:srcRect/>
          <a:stretch>
            <a:fillRect/>
          </a:stretch>
        </p:blipFill>
        <p:spPr bwMode="auto">
          <a:xfrm>
            <a:off x="838200" y="6096000"/>
            <a:ext cx="762000" cy="744538"/>
          </a:xfrm>
          <a:prstGeom prst="rect">
            <a:avLst/>
          </a:prstGeom>
          <a:noFill/>
          <a:ln w="9525">
            <a:noFill/>
            <a:miter lim="800000"/>
            <a:headEnd/>
            <a:tailEnd/>
          </a:ln>
        </p:spPr>
      </p:pic>
      <p:pic>
        <p:nvPicPr>
          <p:cNvPr id="24584" name="Picture 8"/>
          <p:cNvPicPr>
            <a:picLocks noChangeAspect="1" noChangeArrowheads="1"/>
          </p:cNvPicPr>
          <p:nvPr/>
        </p:nvPicPr>
        <p:blipFill>
          <a:blip r:embed="rId2"/>
          <a:srcRect/>
          <a:stretch>
            <a:fillRect/>
          </a:stretch>
        </p:blipFill>
        <p:spPr bwMode="auto">
          <a:xfrm>
            <a:off x="1524000" y="6096000"/>
            <a:ext cx="762000" cy="744538"/>
          </a:xfrm>
          <a:prstGeom prst="rect">
            <a:avLst/>
          </a:prstGeom>
          <a:noFill/>
          <a:ln w="9525">
            <a:noFill/>
            <a:miter lim="800000"/>
            <a:headEnd/>
            <a:tailEnd/>
          </a:ln>
        </p:spPr>
      </p:pic>
      <p:pic>
        <p:nvPicPr>
          <p:cNvPr id="24585" name="Picture 9"/>
          <p:cNvPicPr>
            <a:picLocks noChangeAspect="1" noChangeArrowheads="1"/>
          </p:cNvPicPr>
          <p:nvPr/>
        </p:nvPicPr>
        <p:blipFill>
          <a:blip r:embed="rId2"/>
          <a:srcRect/>
          <a:stretch>
            <a:fillRect/>
          </a:stretch>
        </p:blipFill>
        <p:spPr bwMode="auto">
          <a:xfrm>
            <a:off x="2286000" y="6096000"/>
            <a:ext cx="762000" cy="744538"/>
          </a:xfrm>
          <a:prstGeom prst="rect">
            <a:avLst/>
          </a:prstGeom>
          <a:noFill/>
          <a:ln w="9525">
            <a:noFill/>
            <a:miter lim="800000"/>
            <a:headEnd/>
            <a:tailEnd/>
          </a:ln>
        </p:spPr>
      </p:pic>
      <p:pic>
        <p:nvPicPr>
          <p:cNvPr id="24594" name="Picture 18"/>
          <p:cNvPicPr>
            <a:picLocks noChangeAspect="1" noChangeArrowheads="1"/>
          </p:cNvPicPr>
          <p:nvPr/>
        </p:nvPicPr>
        <p:blipFill>
          <a:blip r:embed="rId2"/>
          <a:srcRect/>
          <a:stretch>
            <a:fillRect/>
          </a:stretch>
        </p:blipFill>
        <p:spPr bwMode="auto">
          <a:xfrm>
            <a:off x="3048000" y="6096000"/>
            <a:ext cx="762000" cy="744538"/>
          </a:xfrm>
          <a:prstGeom prst="rect">
            <a:avLst/>
          </a:prstGeom>
          <a:noFill/>
          <a:ln w="9525">
            <a:noFill/>
            <a:miter lim="800000"/>
            <a:headEnd/>
            <a:tailEnd/>
          </a:ln>
        </p:spPr>
      </p:pic>
      <p:pic>
        <p:nvPicPr>
          <p:cNvPr id="24595" name="Picture 19"/>
          <p:cNvPicPr>
            <a:picLocks noChangeAspect="1" noChangeArrowheads="1"/>
          </p:cNvPicPr>
          <p:nvPr/>
        </p:nvPicPr>
        <p:blipFill>
          <a:blip r:embed="rId2"/>
          <a:srcRect/>
          <a:stretch>
            <a:fillRect/>
          </a:stretch>
        </p:blipFill>
        <p:spPr bwMode="auto">
          <a:xfrm>
            <a:off x="3810000" y="6096000"/>
            <a:ext cx="762000" cy="744538"/>
          </a:xfrm>
          <a:prstGeom prst="rect">
            <a:avLst/>
          </a:prstGeom>
          <a:noFill/>
          <a:ln w="9525">
            <a:noFill/>
            <a:miter lim="800000"/>
            <a:headEnd/>
            <a:tailEnd/>
          </a:ln>
        </p:spPr>
      </p:pic>
      <p:pic>
        <p:nvPicPr>
          <p:cNvPr id="24596" name="Picture 20"/>
          <p:cNvPicPr>
            <a:picLocks noChangeAspect="1" noChangeArrowheads="1"/>
          </p:cNvPicPr>
          <p:nvPr/>
        </p:nvPicPr>
        <p:blipFill>
          <a:blip r:embed="rId2"/>
          <a:srcRect/>
          <a:stretch>
            <a:fillRect/>
          </a:stretch>
        </p:blipFill>
        <p:spPr bwMode="auto">
          <a:xfrm>
            <a:off x="4572000" y="6096000"/>
            <a:ext cx="762000" cy="744538"/>
          </a:xfrm>
          <a:prstGeom prst="rect">
            <a:avLst/>
          </a:prstGeom>
          <a:noFill/>
          <a:ln w="9525">
            <a:noFill/>
            <a:miter lim="800000"/>
            <a:headEnd/>
            <a:tailEnd/>
          </a:ln>
        </p:spPr>
      </p:pic>
      <p:pic>
        <p:nvPicPr>
          <p:cNvPr id="24597" name="Picture 21"/>
          <p:cNvPicPr>
            <a:picLocks noChangeAspect="1" noChangeArrowheads="1"/>
          </p:cNvPicPr>
          <p:nvPr/>
        </p:nvPicPr>
        <p:blipFill>
          <a:blip r:embed="rId2"/>
          <a:srcRect/>
          <a:stretch>
            <a:fillRect/>
          </a:stretch>
        </p:blipFill>
        <p:spPr bwMode="auto">
          <a:xfrm>
            <a:off x="5334000" y="6096000"/>
            <a:ext cx="762000" cy="744538"/>
          </a:xfrm>
          <a:prstGeom prst="rect">
            <a:avLst/>
          </a:prstGeom>
          <a:noFill/>
          <a:ln w="9525">
            <a:noFill/>
            <a:miter lim="800000"/>
            <a:headEnd/>
            <a:tailEnd/>
          </a:ln>
        </p:spPr>
      </p:pic>
      <p:pic>
        <p:nvPicPr>
          <p:cNvPr id="24598" name="Picture 22"/>
          <p:cNvPicPr>
            <a:picLocks noChangeAspect="1" noChangeArrowheads="1"/>
          </p:cNvPicPr>
          <p:nvPr/>
        </p:nvPicPr>
        <p:blipFill>
          <a:blip r:embed="rId2"/>
          <a:srcRect/>
          <a:stretch>
            <a:fillRect/>
          </a:stretch>
        </p:blipFill>
        <p:spPr bwMode="auto">
          <a:xfrm>
            <a:off x="6096000" y="6096000"/>
            <a:ext cx="762000" cy="744538"/>
          </a:xfrm>
          <a:prstGeom prst="rect">
            <a:avLst/>
          </a:prstGeom>
          <a:noFill/>
          <a:ln w="9525">
            <a:noFill/>
            <a:miter lim="800000"/>
            <a:headEnd/>
            <a:tailEnd/>
          </a:ln>
        </p:spPr>
      </p:pic>
      <p:pic>
        <p:nvPicPr>
          <p:cNvPr id="24599" name="Picture 23"/>
          <p:cNvPicPr>
            <a:picLocks noChangeAspect="1" noChangeArrowheads="1"/>
          </p:cNvPicPr>
          <p:nvPr/>
        </p:nvPicPr>
        <p:blipFill>
          <a:blip r:embed="rId2"/>
          <a:srcRect/>
          <a:stretch>
            <a:fillRect/>
          </a:stretch>
        </p:blipFill>
        <p:spPr bwMode="auto">
          <a:xfrm>
            <a:off x="6858000" y="6096000"/>
            <a:ext cx="762000" cy="744538"/>
          </a:xfrm>
          <a:prstGeom prst="rect">
            <a:avLst/>
          </a:prstGeom>
          <a:noFill/>
          <a:ln w="9525">
            <a:noFill/>
            <a:miter lim="800000"/>
            <a:headEnd/>
            <a:tailEnd/>
          </a:ln>
        </p:spPr>
      </p:pic>
      <p:pic>
        <p:nvPicPr>
          <p:cNvPr id="24600" name="Picture 24"/>
          <p:cNvPicPr>
            <a:picLocks noChangeAspect="1" noChangeArrowheads="1"/>
          </p:cNvPicPr>
          <p:nvPr/>
        </p:nvPicPr>
        <p:blipFill>
          <a:blip r:embed="rId2"/>
          <a:srcRect/>
          <a:stretch>
            <a:fillRect/>
          </a:stretch>
        </p:blipFill>
        <p:spPr bwMode="auto">
          <a:xfrm>
            <a:off x="7620000" y="6096000"/>
            <a:ext cx="762000" cy="744538"/>
          </a:xfrm>
          <a:prstGeom prst="rect">
            <a:avLst/>
          </a:prstGeom>
          <a:noFill/>
          <a:ln w="9525">
            <a:noFill/>
            <a:miter lim="800000"/>
            <a:headEnd/>
            <a:tailEnd/>
          </a:ln>
        </p:spPr>
      </p:pic>
      <p:pic>
        <p:nvPicPr>
          <p:cNvPr id="24601" name="Picture 25"/>
          <p:cNvPicPr>
            <a:picLocks noChangeAspect="1" noChangeArrowheads="1"/>
          </p:cNvPicPr>
          <p:nvPr/>
        </p:nvPicPr>
        <p:blipFill>
          <a:blip r:embed="rId2"/>
          <a:srcRect/>
          <a:stretch>
            <a:fillRect/>
          </a:stretch>
        </p:blipFill>
        <p:spPr bwMode="auto">
          <a:xfrm>
            <a:off x="8382000" y="6096000"/>
            <a:ext cx="762000" cy="744538"/>
          </a:xfrm>
          <a:prstGeom prst="rect">
            <a:avLst/>
          </a:prstGeom>
          <a:noFill/>
          <a:ln w="9525">
            <a:noFill/>
            <a:miter lim="800000"/>
            <a:headEnd/>
            <a:tailEnd/>
          </a:ln>
        </p:spPr>
      </p:pic>
      <p:pic>
        <p:nvPicPr>
          <p:cNvPr id="24602" name="Picture 26"/>
          <p:cNvPicPr>
            <a:picLocks noChangeAspect="1" noChangeArrowheads="1"/>
          </p:cNvPicPr>
          <p:nvPr/>
        </p:nvPicPr>
        <p:blipFill>
          <a:blip r:embed="rId2"/>
          <a:srcRect/>
          <a:stretch>
            <a:fillRect/>
          </a:stretch>
        </p:blipFill>
        <p:spPr bwMode="auto">
          <a:xfrm>
            <a:off x="8382000" y="5334000"/>
            <a:ext cx="762000" cy="744538"/>
          </a:xfrm>
          <a:prstGeom prst="rect">
            <a:avLst/>
          </a:prstGeom>
          <a:noFill/>
          <a:ln w="9525">
            <a:noFill/>
            <a:miter lim="800000"/>
            <a:headEnd/>
            <a:tailEnd/>
          </a:ln>
        </p:spPr>
      </p:pic>
      <p:pic>
        <p:nvPicPr>
          <p:cNvPr id="24603" name="Picture 27"/>
          <p:cNvPicPr>
            <a:picLocks noChangeAspect="1" noChangeArrowheads="1"/>
          </p:cNvPicPr>
          <p:nvPr/>
        </p:nvPicPr>
        <p:blipFill>
          <a:blip r:embed="rId2"/>
          <a:srcRect/>
          <a:stretch>
            <a:fillRect/>
          </a:stretch>
        </p:blipFill>
        <p:spPr bwMode="auto">
          <a:xfrm>
            <a:off x="8382000" y="4572000"/>
            <a:ext cx="762000" cy="744538"/>
          </a:xfrm>
          <a:prstGeom prst="rect">
            <a:avLst/>
          </a:prstGeom>
          <a:noFill/>
          <a:ln w="9525">
            <a:noFill/>
            <a:miter lim="800000"/>
            <a:headEnd/>
            <a:tailEnd/>
          </a:ln>
        </p:spPr>
      </p:pic>
      <p:pic>
        <p:nvPicPr>
          <p:cNvPr id="24604" name="Picture 28"/>
          <p:cNvPicPr>
            <a:picLocks noChangeAspect="1" noChangeArrowheads="1"/>
          </p:cNvPicPr>
          <p:nvPr/>
        </p:nvPicPr>
        <p:blipFill>
          <a:blip r:embed="rId2"/>
          <a:srcRect/>
          <a:stretch>
            <a:fillRect/>
          </a:stretch>
        </p:blipFill>
        <p:spPr bwMode="auto">
          <a:xfrm>
            <a:off x="8382000" y="3810000"/>
            <a:ext cx="762000" cy="744538"/>
          </a:xfrm>
          <a:prstGeom prst="rect">
            <a:avLst/>
          </a:prstGeom>
          <a:noFill/>
          <a:ln w="9525">
            <a:noFill/>
            <a:miter lim="800000"/>
            <a:headEnd/>
            <a:tailEnd/>
          </a:ln>
        </p:spPr>
      </p:pic>
      <p:pic>
        <p:nvPicPr>
          <p:cNvPr id="24605" name="Picture 29"/>
          <p:cNvPicPr>
            <a:picLocks noChangeAspect="1" noChangeArrowheads="1"/>
          </p:cNvPicPr>
          <p:nvPr/>
        </p:nvPicPr>
        <p:blipFill>
          <a:blip r:embed="rId2"/>
          <a:srcRect/>
          <a:stretch>
            <a:fillRect/>
          </a:stretch>
        </p:blipFill>
        <p:spPr bwMode="auto">
          <a:xfrm>
            <a:off x="8382000" y="3048000"/>
            <a:ext cx="762000" cy="744538"/>
          </a:xfrm>
          <a:prstGeom prst="rect">
            <a:avLst/>
          </a:prstGeom>
          <a:noFill/>
          <a:ln w="9525">
            <a:noFill/>
            <a:miter lim="800000"/>
            <a:headEnd/>
            <a:tailEnd/>
          </a:ln>
        </p:spPr>
      </p:pic>
      <p:pic>
        <p:nvPicPr>
          <p:cNvPr id="24606" name="Picture 30"/>
          <p:cNvPicPr>
            <a:picLocks noChangeAspect="1" noChangeArrowheads="1"/>
          </p:cNvPicPr>
          <p:nvPr/>
        </p:nvPicPr>
        <p:blipFill>
          <a:blip r:embed="rId2"/>
          <a:srcRect/>
          <a:stretch>
            <a:fillRect/>
          </a:stretch>
        </p:blipFill>
        <p:spPr bwMode="auto">
          <a:xfrm>
            <a:off x="8382000" y="2209800"/>
            <a:ext cx="762000" cy="744538"/>
          </a:xfrm>
          <a:prstGeom prst="rect">
            <a:avLst/>
          </a:prstGeom>
          <a:noFill/>
          <a:ln w="9525">
            <a:noFill/>
            <a:miter lim="800000"/>
            <a:headEnd/>
            <a:tailEnd/>
          </a:ln>
        </p:spPr>
      </p:pic>
      <p:pic>
        <p:nvPicPr>
          <p:cNvPr id="24607" name="Picture 31"/>
          <p:cNvPicPr>
            <a:picLocks noChangeAspect="1" noChangeArrowheads="1"/>
          </p:cNvPicPr>
          <p:nvPr/>
        </p:nvPicPr>
        <p:blipFill>
          <a:blip r:embed="rId2"/>
          <a:srcRect/>
          <a:stretch>
            <a:fillRect/>
          </a:stretch>
        </p:blipFill>
        <p:spPr bwMode="auto">
          <a:xfrm>
            <a:off x="8382000" y="1447800"/>
            <a:ext cx="762000" cy="744538"/>
          </a:xfrm>
          <a:prstGeom prst="rect">
            <a:avLst/>
          </a:prstGeom>
          <a:noFill/>
          <a:ln w="9525">
            <a:noFill/>
            <a:miter lim="800000"/>
            <a:headEnd/>
            <a:tailEnd/>
          </a:ln>
        </p:spPr>
      </p:pic>
      <p:pic>
        <p:nvPicPr>
          <p:cNvPr id="24608" name="Picture 32"/>
          <p:cNvPicPr>
            <a:picLocks noChangeAspect="1" noChangeArrowheads="1"/>
          </p:cNvPicPr>
          <p:nvPr/>
        </p:nvPicPr>
        <p:blipFill>
          <a:blip r:embed="rId2"/>
          <a:srcRect/>
          <a:stretch>
            <a:fillRect/>
          </a:stretch>
        </p:blipFill>
        <p:spPr bwMode="auto">
          <a:xfrm>
            <a:off x="8382000" y="685800"/>
            <a:ext cx="762000" cy="744538"/>
          </a:xfrm>
          <a:prstGeom prst="rect">
            <a:avLst/>
          </a:prstGeom>
          <a:noFill/>
          <a:ln w="9525">
            <a:noFill/>
            <a:miter lim="800000"/>
            <a:headEnd/>
            <a:tailEnd/>
          </a:ln>
        </p:spPr>
      </p:pic>
      <p:pic>
        <p:nvPicPr>
          <p:cNvPr id="24609" name="Picture 33"/>
          <p:cNvPicPr>
            <a:picLocks noChangeAspect="1" noChangeArrowheads="1"/>
          </p:cNvPicPr>
          <p:nvPr/>
        </p:nvPicPr>
        <p:blipFill>
          <a:blip r:embed="rId2"/>
          <a:srcRect/>
          <a:stretch>
            <a:fillRect/>
          </a:stretch>
        </p:blipFill>
        <p:spPr bwMode="auto">
          <a:xfrm>
            <a:off x="8382000" y="-76200"/>
            <a:ext cx="762000" cy="744538"/>
          </a:xfrm>
          <a:prstGeom prst="rect">
            <a:avLst/>
          </a:prstGeom>
          <a:noFill/>
          <a:ln w="9525">
            <a:noFill/>
            <a:miter lim="800000"/>
            <a:headEnd/>
            <a:tailEnd/>
          </a:ln>
        </p:spPr>
      </p:pic>
      <p:pic>
        <p:nvPicPr>
          <p:cNvPr id="24610" name="Picture 34"/>
          <p:cNvPicPr>
            <a:picLocks noChangeAspect="1" noChangeArrowheads="1"/>
          </p:cNvPicPr>
          <p:nvPr/>
        </p:nvPicPr>
        <p:blipFill>
          <a:blip r:embed="rId2"/>
          <a:srcRect/>
          <a:stretch>
            <a:fillRect/>
          </a:stretch>
        </p:blipFill>
        <p:spPr bwMode="auto">
          <a:xfrm>
            <a:off x="8382000" y="6113463"/>
            <a:ext cx="762000" cy="74453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4582"/>
                                        </p:tgtEl>
                                        <p:attrNameLst>
                                          <p:attrName>style.visibility</p:attrName>
                                        </p:attrNameLst>
                                      </p:cBhvr>
                                      <p:to>
                                        <p:strVal val="visible"/>
                                      </p:to>
                                    </p:set>
                                  </p:childTnLst>
                                  <p:subTnLst>
                                    <p:set>
                                      <p:cBhvr override="childStyle">
                                        <p:cTn dur="1" fill="hold" display="0" masterRel="sameClick" afterEffect="1">
                                          <p:stCondLst>
                                            <p:cond evt="end" delay="0">
                                              <p:tn val="5"/>
                                            </p:cond>
                                          </p:stCondLst>
                                        </p:cTn>
                                        <p:tgtEl>
                                          <p:spTgt spid="24582"/>
                                        </p:tgtEl>
                                        <p:attrNameLst>
                                          <p:attrName>style.visibility</p:attrName>
                                        </p:attrNameLst>
                                      </p:cBhvr>
                                      <p:to>
                                        <p:strVal val="hidden"/>
                                      </p:to>
                                    </p:set>
                                  </p:sub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499"/>
                                          </p:stCondLst>
                                        </p:cTn>
                                        <p:tgtEl>
                                          <p:spTgt spid="24583"/>
                                        </p:tgtEl>
                                        <p:attrNameLst>
                                          <p:attrName>style.visibility</p:attrName>
                                        </p:attrNameLst>
                                      </p:cBhvr>
                                      <p:to>
                                        <p:strVal val="visible"/>
                                      </p:to>
                                    </p:set>
                                  </p:childTnLst>
                                  <p:subTnLst>
                                    <p:set>
                                      <p:cBhvr override="childStyle">
                                        <p:cTn dur="1" fill="hold" display="0" masterRel="sameClick" afterEffect="1">
                                          <p:stCondLst>
                                            <p:cond evt="end" delay="0">
                                              <p:tn val="8"/>
                                            </p:cond>
                                          </p:stCondLst>
                                        </p:cTn>
                                        <p:tgtEl>
                                          <p:spTgt spid="24583"/>
                                        </p:tgtEl>
                                        <p:attrNameLst>
                                          <p:attrName>style.visibility</p:attrName>
                                        </p:attrNameLst>
                                      </p:cBhvr>
                                      <p:to>
                                        <p:strVal val="hidden"/>
                                      </p:to>
                                    </p:set>
                                  </p:subTnLst>
                                </p:cTn>
                              </p:par>
                            </p:childTnLst>
                          </p:cTn>
                        </p:par>
                        <p:par>
                          <p:cTn id="10" fill="hold">
                            <p:stCondLst>
                              <p:cond delay="1000"/>
                            </p:stCondLst>
                            <p:childTnLst>
                              <p:par>
                                <p:cTn id="11" presetID="1" presetClass="entr" presetSubtype="0" fill="hold" nodeType="afterEffect">
                                  <p:stCondLst>
                                    <p:cond delay="0"/>
                                  </p:stCondLst>
                                  <p:childTnLst>
                                    <p:set>
                                      <p:cBhvr>
                                        <p:cTn id="12" dur="1" fill="hold">
                                          <p:stCondLst>
                                            <p:cond delay="499"/>
                                          </p:stCondLst>
                                        </p:cTn>
                                        <p:tgtEl>
                                          <p:spTgt spid="24584"/>
                                        </p:tgtEl>
                                        <p:attrNameLst>
                                          <p:attrName>style.visibility</p:attrName>
                                        </p:attrNameLst>
                                      </p:cBhvr>
                                      <p:to>
                                        <p:strVal val="visible"/>
                                      </p:to>
                                    </p:set>
                                  </p:childTnLst>
                                  <p:subTnLst>
                                    <p:set>
                                      <p:cBhvr override="childStyle">
                                        <p:cTn dur="1" fill="hold" display="0" masterRel="sameClick" afterEffect="1">
                                          <p:stCondLst>
                                            <p:cond evt="end" delay="0">
                                              <p:tn val="11"/>
                                            </p:cond>
                                          </p:stCondLst>
                                        </p:cTn>
                                        <p:tgtEl>
                                          <p:spTgt spid="24584"/>
                                        </p:tgtEl>
                                        <p:attrNameLst>
                                          <p:attrName>style.visibility</p:attrName>
                                        </p:attrNameLst>
                                      </p:cBhvr>
                                      <p:to>
                                        <p:strVal val="hidden"/>
                                      </p:to>
                                    </p:set>
                                  </p:subTnLst>
                                </p:cTn>
                              </p:par>
                            </p:childTnLst>
                          </p:cTn>
                        </p:par>
                        <p:par>
                          <p:cTn id="13" fill="hold">
                            <p:stCondLst>
                              <p:cond delay="1500"/>
                            </p:stCondLst>
                            <p:childTnLst>
                              <p:par>
                                <p:cTn id="14" presetID="1" presetClass="entr" presetSubtype="0" fill="hold" nodeType="afterEffect">
                                  <p:stCondLst>
                                    <p:cond delay="0"/>
                                  </p:stCondLst>
                                  <p:childTnLst>
                                    <p:set>
                                      <p:cBhvr>
                                        <p:cTn id="15" dur="1" fill="hold">
                                          <p:stCondLst>
                                            <p:cond delay="499"/>
                                          </p:stCondLst>
                                        </p:cTn>
                                        <p:tgtEl>
                                          <p:spTgt spid="24585"/>
                                        </p:tgtEl>
                                        <p:attrNameLst>
                                          <p:attrName>style.visibility</p:attrName>
                                        </p:attrNameLst>
                                      </p:cBhvr>
                                      <p:to>
                                        <p:strVal val="visible"/>
                                      </p:to>
                                    </p:set>
                                  </p:childTnLst>
                                  <p:subTnLst>
                                    <p:set>
                                      <p:cBhvr override="childStyle">
                                        <p:cTn dur="1" fill="hold" display="0" masterRel="sameClick" afterEffect="1">
                                          <p:stCondLst>
                                            <p:cond evt="end" delay="0">
                                              <p:tn val="14"/>
                                            </p:cond>
                                          </p:stCondLst>
                                        </p:cTn>
                                        <p:tgtEl>
                                          <p:spTgt spid="24585"/>
                                        </p:tgtEl>
                                        <p:attrNameLst>
                                          <p:attrName>style.visibility</p:attrName>
                                        </p:attrNameLst>
                                      </p:cBhvr>
                                      <p:to>
                                        <p:strVal val="hidden"/>
                                      </p:to>
                                    </p:set>
                                  </p:subTnLst>
                                </p:cTn>
                              </p:par>
                            </p:childTnLst>
                          </p:cTn>
                        </p:par>
                        <p:par>
                          <p:cTn id="16" fill="hold">
                            <p:stCondLst>
                              <p:cond delay="2000"/>
                            </p:stCondLst>
                            <p:childTnLst>
                              <p:par>
                                <p:cTn id="17" presetID="1" presetClass="entr" presetSubtype="0" fill="hold" nodeType="afterEffect">
                                  <p:stCondLst>
                                    <p:cond delay="0"/>
                                  </p:stCondLst>
                                  <p:childTnLst>
                                    <p:set>
                                      <p:cBhvr>
                                        <p:cTn id="18" dur="1" fill="hold">
                                          <p:stCondLst>
                                            <p:cond delay="499"/>
                                          </p:stCondLst>
                                        </p:cTn>
                                        <p:tgtEl>
                                          <p:spTgt spid="24594"/>
                                        </p:tgtEl>
                                        <p:attrNameLst>
                                          <p:attrName>style.visibility</p:attrName>
                                        </p:attrNameLst>
                                      </p:cBhvr>
                                      <p:to>
                                        <p:strVal val="visible"/>
                                      </p:to>
                                    </p:set>
                                  </p:childTnLst>
                                  <p:subTnLst>
                                    <p:set>
                                      <p:cBhvr override="childStyle">
                                        <p:cTn dur="1" fill="hold" display="0" masterRel="sameClick" afterEffect="1">
                                          <p:stCondLst>
                                            <p:cond evt="end" delay="0">
                                              <p:tn val="17"/>
                                            </p:cond>
                                          </p:stCondLst>
                                        </p:cTn>
                                        <p:tgtEl>
                                          <p:spTgt spid="24594"/>
                                        </p:tgtEl>
                                        <p:attrNameLst>
                                          <p:attrName>style.visibility</p:attrName>
                                        </p:attrNameLst>
                                      </p:cBhvr>
                                      <p:to>
                                        <p:strVal val="hidden"/>
                                      </p:to>
                                    </p:set>
                                  </p:subTnLst>
                                </p:cTn>
                              </p:par>
                            </p:childTnLst>
                          </p:cTn>
                        </p:par>
                        <p:par>
                          <p:cTn id="19" fill="hold">
                            <p:stCondLst>
                              <p:cond delay="2500"/>
                            </p:stCondLst>
                            <p:childTnLst>
                              <p:par>
                                <p:cTn id="20" presetID="1" presetClass="entr" presetSubtype="0" fill="hold" nodeType="afterEffect">
                                  <p:stCondLst>
                                    <p:cond delay="0"/>
                                  </p:stCondLst>
                                  <p:childTnLst>
                                    <p:set>
                                      <p:cBhvr>
                                        <p:cTn id="21" dur="1" fill="hold">
                                          <p:stCondLst>
                                            <p:cond delay="499"/>
                                          </p:stCondLst>
                                        </p:cTn>
                                        <p:tgtEl>
                                          <p:spTgt spid="24595"/>
                                        </p:tgtEl>
                                        <p:attrNameLst>
                                          <p:attrName>style.visibility</p:attrName>
                                        </p:attrNameLst>
                                      </p:cBhvr>
                                      <p:to>
                                        <p:strVal val="visible"/>
                                      </p:to>
                                    </p:set>
                                  </p:childTnLst>
                                  <p:subTnLst>
                                    <p:set>
                                      <p:cBhvr override="childStyle">
                                        <p:cTn dur="1" fill="hold" display="0" masterRel="sameClick" afterEffect="1">
                                          <p:stCondLst>
                                            <p:cond evt="end" delay="0">
                                              <p:tn val="20"/>
                                            </p:cond>
                                          </p:stCondLst>
                                        </p:cTn>
                                        <p:tgtEl>
                                          <p:spTgt spid="24595"/>
                                        </p:tgtEl>
                                        <p:attrNameLst>
                                          <p:attrName>style.visibility</p:attrName>
                                        </p:attrNameLst>
                                      </p:cBhvr>
                                      <p:to>
                                        <p:strVal val="hidden"/>
                                      </p:to>
                                    </p:set>
                                  </p:subTnLst>
                                </p:cTn>
                              </p:par>
                            </p:childTnLst>
                          </p:cTn>
                        </p:par>
                        <p:par>
                          <p:cTn id="22" fill="hold">
                            <p:stCondLst>
                              <p:cond delay="3000"/>
                            </p:stCondLst>
                            <p:childTnLst>
                              <p:par>
                                <p:cTn id="23" presetID="1" presetClass="entr" presetSubtype="0" fill="hold" nodeType="afterEffect">
                                  <p:stCondLst>
                                    <p:cond delay="0"/>
                                  </p:stCondLst>
                                  <p:childTnLst>
                                    <p:set>
                                      <p:cBhvr>
                                        <p:cTn id="24" dur="1" fill="hold">
                                          <p:stCondLst>
                                            <p:cond delay="499"/>
                                          </p:stCondLst>
                                        </p:cTn>
                                        <p:tgtEl>
                                          <p:spTgt spid="24596"/>
                                        </p:tgtEl>
                                        <p:attrNameLst>
                                          <p:attrName>style.visibility</p:attrName>
                                        </p:attrNameLst>
                                      </p:cBhvr>
                                      <p:to>
                                        <p:strVal val="visible"/>
                                      </p:to>
                                    </p:set>
                                  </p:childTnLst>
                                  <p:subTnLst>
                                    <p:set>
                                      <p:cBhvr override="childStyle">
                                        <p:cTn dur="1" fill="hold" display="0" masterRel="sameClick" afterEffect="1">
                                          <p:stCondLst>
                                            <p:cond evt="end" delay="0">
                                              <p:tn val="23"/>
                                            </p:cond>
                                          </p:stCondLst>
                                        </p:cTn>
                                        <p:tgtEl>
                                          <p:spTgt spid="24596"/>
                                        </p:tgtEl>
                                        <p:attrNameLst>
                                          <p:attrName>style.visibility</p:attrName>
                                        </p:attrNameLst>
                                      </p:cBhvr>
                                      <p:to>
                                        <p:strVal val="hidden"/>
                                      </p:to>
                                    </p:set>
                                  </p:subTnLst>
                                </p:cTn>
                              </p:par>
                            </p:childTnLst>
                          </p:cTn>
                        </p:par>
                        <p:par>
                          <p:cTn id="25" fill="hold">
                            <p:stCondLst>
                              <p:cond delay="3500"/>
                            </p:stCondLst>
                            <p:childTnLst>
                              <p:par>
                                <p:cTn id="26" presetID="1" presetClass="entr" presetSubtype="0" fill="hold" nodeType="afterEffect">
                                  <p:stCondLst>
                                    <p:cond delay="0"/>
                                  </p:stCondLst>
                                  <p:childTnLst>
                                    <p:set>
                                      <p:cBhvr>
                                        <p:cTn id="27" dur="1" fill="hold">
                                          <p:stCondLst>
                                            <p:cond delay="499"/>
                                          </p:stCondLst>
                                        </p:cTn>
                                        <p:tgtEl>
                                          <p:spTgt spid="24597"/>
                                        </p:tgtEl>
                                        <p:attrNameLst>
                                          <p:attrName>style.visibility</p:attrName>
                                        </p:attrNameLst>
                                      </p:cBhvr>
                                      <p:to>
                                        <p:strVal val="visible"/>
                                      </p:to>
                                    </p:set>
                                  </p:childTnLst>
                                  <p:subTnLst>
                                    <p:set>
                                      <p:cBhvr override="childStyle">
                                        <p:cTn dur="1" fill="hold" display="0" masterRel="sameClick" afterEffect="1">
                                          <p:stCondLst>
                                            <p:cond evt="end" delay="0">
                                              <p:tn val="26"/>
                                            </p:cond>
                                          </p:stCondLst>
                                        </p:cTn>
                                        <p:tgtEl>
                                          <p:spTgt spid="24597"/>
                                        </p:tgtEl>
                                        <p:attrNameLst>
                                          <p:attrName>style.visibility</p:attrName>
                                        </p:attrNameLst>
                                      </p:cBhvr>
                                      <p:to>
                                        <p:strVal val="hidden"/>
                                      </p:to>
                                    </p:set>
                                  </p:subTnLst>
                                </p:cTn>
                              </p:par>
                            </p:childTnLst>
                          </p:cTn>
                        </p:par>
                        <p:par>
                          <p:cTn id="28" fill="hold">
                            <p:stCondLst>
                              <p:cond delay="4000"/>
                            </p:stCondLst>
                            <p:childTnLst>
                              <p:par>
                                <p:cTn id="29" presetID="1" presetClass="entr" presetSubtype="0" fill="hold" nodeType="afterEffect">
                                  <p:stCondLst>
                                    <p:cond delay="0"/>
                                  </p:stCondLst>
                                  <p:childTnLst>
                                    <p:set>
                                      <p:cBhvr>
                                        <p:cTn id="30" dur="1" fill="hold">
                                          <p:stCondLst>
                                            <p:cond delay="499"/>
                                          </p:stCondLst>
                                        </p:cTn>
                                        <p:tgtEl>
                                          <p:spTgt spid="24598"/>
                                        </p:tgtEl>
                                        <p:attrNameLst>
                                          <p:attrName>style.visibility</p:attrName>
                                        </p:attrNameLst>
                                      </p:cBhvr>
                                      <p:to>
                                        <p:strVal val="visible"/>
                                      </p:to>
                                    </p:set>
                                  </p:childTnLst>
                                  <p:subTnLst>
                                    <p:set>
                                      <p:cBhvr override="childStyle">
                                        <p:cTn dur="1" fill="hold" display="0" masterRel="sameClick" afterEffect="1">
                                          <p:stCondLst>
                                            <p:cond evt="end" delay="0">
                                              <p:tn val="29"/>
                                            </p:cond>
                                          </p:stCondLst>
                                        </p:cTn>
                                        <p:tgtEl>
                                          <p:spTgt spid="24598"/>
                                        </p:tgtEl>
                                        <p:attrNameLst>
                                          <p:attrName>style.visibility</p:attrName>
                                        </p:attrNameLst>
                                      </p:cBhvr>
                                      <p:to>
                                        <p:strVal val="hidden"/>
                                      </p:to>
                                    </p:set>
                                  </p:subTnLst>
                                </p:cTn>
                              </p:par>
                            </p:childTnLst>
                          </p:cTn>
                        </p:par>
                        <p:par>
                          <p:cTn id="31" fill="hold">
                            <p:stCondLst>
                              <p:cond delay="4500"/>
                            </p:stCondLst>
                            <p:childTnLst>
                              <p:par>
                                <p:cTn id="32" presetID="1" presetClass="entr" presetSubtype="0" fill="hold" nodeType="afterEffect">
                                  <p:stCondLst>
                                    <p:cond delay="0"/>
                                  </p:stCondLst>
                                  <p:childTnLst>
                                    <p:set>
                                      <p:cBhvr>
                                        <p:cTn id="33" dur="1" fill="hold">
                                          <p:stCondLst>
                                            <p:cond delay="499"/>
                                          </p:stCondLst>
                                        </p:cTn>
                                        <p:tgtEl>
                                          <p:spTgt spid="24599"/>
                                        </p:tgtEl>
                                        <p:attrNameLst>
                                          <p:attrName>style.visibility</p:attrName>
                                        </p:attrNameLst>
                                      </p:cBhvr>
                                      <p:to>
                                        <p:strVal val="visible"/>
                                      </p:to>
                                    </p:set>
                                  </p:childTnLst>
                                  <p:subTnLst>
                                    <p:set>
                                      <p:cBhvr override="childStyle">
                                        <p:cTn dur="1" fill="hold" display="0" masterRel="sameClick" afterEffect="1">
                                          <p:stCondLst>
                                            <p:cond evt="end" delay="0">
                                              <p:tn val="32"/>
                                            </p:cond>
                                          </p:stCondLst>
                                        </p:cTn>
                                        <p:tgtEl>
                                          <p:spTgt spid="24599"/>
                                        </p:tgtEl>
                                        <p:attrNameLst>
                                          <p:attrName>style.visibility</p:attrName>
                                        </p:attrNameLst>
                                      </p:cBhvr>
                                      <p:to>
                                        <p:strVal val="hidden"/>
                                      </p:to>
                                    </p:set>
                                  </p:subTnLst>
                                </p:cTn>
                              </p:par>
                            </p:childTnLst>
                          </p:cTn>
                        </p:par>
                        <p:par>
                          <p:cTn id="34" fill="hold">
                            <p:stCondLst>
                              <p:cond delay="5000"/>
                            </p:stCondLst>
                            <p:childTnLst>
                              <p:par>
                                <p:cTn id="35" presetID="1" presetClass="entr" presetSubtype="0" fill="hold" nodeType="afterEffect">
                                  <p:stCondLst>
                                    <p:cond delay="0"/>
                                  </p:stCondLst>
                                  <p:childTnLst>
                                    <p:set>
                                      <p:cBhvr>
                                        <p:cTn id="36" dur="1" fill="hold">
                                          <p:stCondLst>
                                            <p:cond delay="499"/>
                                          </p:stCondLst>
                                        </p:cTn>
                                        <p:tgtEl>
                                          <p:spTgt spid="24600"/>
                                        </p:tgtEl>
                                        <p:attrNameLst>
                                          <p:attrName>style.visibility</p:attrName>
                                        </p:attrNameLst>
                                      </p:cBhvr>
                                      <p:to>
                                        <p:strVal val="visible"/>
                                      </p:to>
                                    </p:set>
                                  </p:childTnLst>
                                  <p:subTnLst>
                                    <p:set>
                                      <p:cBhvr override="childStyle">
                                        <p:cTn dur="1" fill="hold" display="0" masterRel="sameClick" afterEffect="1">
                                          <p:stCondLst>
                                            <p:cond evt="end" delay="0">
                                              <p:tn val="35"/>
                                            </p:cond>
                                          </p:stCondLst>
                                        </p:cTn>
                                        <p:tgtEl>
                                          <p:spTgt spid="24600"/>
                                        </p:tgtEl>
                                        <p:attrNameLst>
                                          <p:attrName>style.visibility</p:attrName>
                                        </p:attrNameLst>
                                      </p:cBhvr>
                                      <p:to>
                                        <p:strVal val="hidden"/>
                                      </p:to>
                                    </p:set>
                                  </p:subTnLst>
                                </p:cTn>
                              </p:par>
                            </p:childTnLst>
                          </p:cTn>
                        </p:par>
                        <p:par>
                          <p:cTn id="37" fill="hold">
                            <p:stCondLst>
                              <p:cond delay="5500"/>
                            </p:stCondLst>
                            <p:childTnLst>
                              <p:par>
                                <p:cTn id="38" presetID="1" presetClass="entr" presetSubtype="0" fill="hold" nodeType="afterEffect">
                                  <p:stCondLst>
                                    <p:cond delay="0"/>
                                  </p:stCondLst>
                                  <p:childTnLst>
                                    <p:set>
                                      <p:cBhvr>
                                        <p:cTn id="39" dur="1" fill="hold">
                                          <p:stCondLst>
                                            <p:cond delay="499"/>
                                          </p:stCondLst>
                                        </p:cTn>
                                        <p:tgtEl>
                                          <p:spTgt spid="24601"/>
                                        </p:tgtEl>
                                        <p:attrNameLst>
                                          <p:attrName>style.visibility</p:attrName>
                                        </p:attrNameLst>
                                      </p:cBhvr>
                                      <p:to>
                                        <p:strVal val="visible"/>
                                      </p:to>
                                    </p:set>
                                  </p:childTnLst>
                                  <p:subTnLst>
                                    <p:set>
                                      <p:cBhvr override="childStyle">
                                        <p:cTn dur="1" fill="hold" display="0" masterRel="sameClick" afterEffect="1">
                                          <p:stCondLst>
                                            <p:cond evt="end" delay="0">
                                              <p:tn val="38"/>
                                            </p:cond>
                                          </p:stCondLst>
                                        </p:cTn>
                                        <p:tgtEl>
                                          <p:spTgt spid="24601"/>
                                        </p:tgtEl>
                                        <p:attrNameLst>
                                          <p:attrName>style.visibility</p:attrName>
                                        </p:attrNameLst>
                                      </p:cBhvr>
                                      <p:to>
                                        <p:strVal val="hidden"/>
                                      </p:to>
                                    </p:set>
                                  </p:subTnLst>
                                </p:cTn>
                              </p:par>
                            </p:childTnLst>
                          </p:cTn>
                        </p:par>
                        <p:par>
                          <p:cTn id="40" fill="hold">
                            <p:stCondLst>
                              <p:cond delay="6000"/>
                            </p:stCondLst>
                            <p:childTnLst>
                              <p:par>
                                <p:cTn id="41" presetID="1" presetClass="entr" presetSubtype="0" fill="hold" nodeType="afterEffect">
                                  <p:stCondLst>
                                    <p:cond delay="0"/>
                                  </p:stCondLst>
                                  <p:childTnLst>
                                    <p:set>
                                      <p:cBhvr>
                                        <p:cTn id="42" dur="1" fill="hold">
                                          <p:stCondLst>
                                            <p:cond delay="499"/>
                                          </p:stCondLst>
                                        </p:cTn>
                                        <p:tgtEl>
                                          <p:spTgt spid="24602"/>
                                        </p:tgtEl>
                                        <p:attrNameLst>
                                          <p:attrName>style.visibility</p:attrName>
                                        </p:attrNameLst>
                                      </p:cBhvr>
                                      <p:to>
                                        <p:strVal val="visible"/>
                                      </p:to>
                                    </p:set>
                                  </p:childTnLst>
                                  <p:subTnLst>
                                    <p:set>
                                      <p:cBhvr override="childStyle">
                                        <p:cTn dur="1" fill="hold" display="0" masterRel="sameClick" afterEffect="1">
                                          <p:stCondLst>
                                            <p:cond evt="end" delay="0">
                                              <p:tn val="41"/>
                                            </p:cond>
                                          </p:stCondLst>
                                        </p:cTn>
                                        <p:tgtEl>
                                          <p:spTgt spid="24602"/>
                                        </p:tgtEl>
                                        <p:attrNameLst>
                                          <p:attrName>style.visibility</p:attrName>
                                        </p:attrNameLst>
                                      </p:cBhvr>
                                      <p:to>
                                        <p:strVal val="hidden"/>
                                      </p:to>
                                    </p:set>
                                  </p:subTnLst>
                                </p:cTn>
                              </p:par>
                            </p:childTnLst>
                          </p:cTn>
                        </p:par>
                        <p:par>
                          <p:cTn id="43" fill="hold">
                            <p:stCondLst>
                              <p:cond delay="6500"/>
                            </p:stCondLst>
                            <p:childTnLst>
                              <p:par>
                                <p:cTn id="44" presetID="1" presetClass="entr" presetSubtype="0" fill="hold" nodeType="afterEffect">
                                  <p:stCondLst>
                                    <p:cond delay="0"/>
                                  </p:stCondLst>
                                  <p:childTnLst>
                                    <p:set>
                                      <p:cBhvr>
                                        <p:cTn id="45" dur="1" fill="hold">
                                          <p:stCondLst>
                                            <p:cond delay="499"/>
                                          </p:stCondLst>
                                        </p:cTn>
                                        <p:tgtEl>
                                          <p:spTgt spid="24603"/>
                                        </p:tgtEl>
                                        <p:attrNameLst>
                                          <p:attrName>style.visibility</p:attrName>
                                        </p:attrNameLst>
                                      </p:cBhvr>
                                      <p:to>
                                        <p:strVal val="visible"/>
                                      </p:to>
                                    </p:set>
                                  </p:childTnLst>
                                  <p:subTnLst>
                                    <p:set>
                                      <p:cBhvr override="childStyle">
                                        <p:cTn dur="1" fill="hold" display="0" masterRel="sameClick" afterEffect="1">
                                          <p:stCondLst>
                                            <p:cond evt="end" delay="0">
                                              <p:tn val="44"/>
                                            </p:cond>
                                          </p:stCondLst>
                                        </p:cTn>
                                        <p:tgtEl>
                                          <p:spTgt spid="24603"/>
                                        </p:tgtEl>
                                        <p:attrNameLst>
                                          <p:attrName>style.visibility</p:attrName>
                                        </p:attrNameLst>
                                      </p:cBhvr>
                                      <p:to>
                                        <p:strVal val="hidden"/>
                                      </p:to>
                                    </p:set>
                                  </p:subTnLst>
                                </p:cTn>
                              </p:par>
                            </p:childTnLst>
                          </p:cTn>
                        </p:par>
                        <p:par>
                          <p:cTn id="46" fill="hold">
                            <p:stCondLst>
                              <p:cond delay="7000"/>
                            </p:stCondLst>
                            <p:childTnLst>
                              <p:par>
                                <p:cTn id="47" presetID="1" presetClass="entr" presetSubtype="0" fill="hold" nodeType="afterEffect">
                                  <p:stCondLst>
                                    <p:cond delay="0"/>
                                  </p:stCondLst>
                                  <p:childTnLst>
                                    <p:set>
                                      <p:cBhvr>
                                        <p:cTn id="48" dur="1" fill="hold">
                                          <p:stCondLst>
                                            <p:cond delay="499"/>
                                          </p:stCondLst>
                                        </p:cTn>
                                        <p:tgtEl>
                                          <p:spTgt spid="24604"/>
                                        </p:tgtEl>
                                        <p:attrNameLst>
                                          <p:attrName>style.visibility</p:attrName>
                                        </p:attrNameLst>
                                      </p:cBhvr>
                                      <p:to>
                                        <p:strVal val="visible"/>
                                      </p:to>
                                    </p:set>
                                  </p:childTnLst>
                                  <p:subTnLst>
                                    <p:set>
                                      <p:cBhvr override="childStyle">
                                        <p:cTn dur="1" fill="hold" display="0" masterRel="sameClick" afterEffect="1">
                                          <p:stCondLst>
                                            <p:cond evt="end" delay="0">
                                              <p:tn val="47"/>
                                            </p:cond>
                                          </p:stCondLst>
                                        </p:cTn>
                                        <p:tgtEl>
                                          <p:spTgt spid="24604"/>
                                        </p:tgtEl>
                                        <p:attrNameLst>
                                          <p:attrName>style.visibility</p:attrName>
                                        </p:attrNameLst>
                                      </p:cBhvr>
                                      <p:to>
                                        <p:strVal val="hidden"/>
                                      </p:to>
                                    </p:set>
                                  </p:subTnLst>
                                </p:cTn>
                              </p:par>
                            </p:childTnLst>
                          </p:cTn>
                        </p:par>
                        <p:par>
                          <p:cTn id="49" fill="hold">
                            <p:stCondLst>
                              <p:cond delay="7500"/>
                            </p:stCondLst>
                            <p:childTnLst>
                              <p:par>
                                <p:cTn id="50" presetID="1" presetClass="entr" presetSubtype="0" fill="hold" nodeType="afterEffect">
                                  <p:stCondLst>
                                    <p:cond delay="0"/>
                                  </p:stCondLst>
                                  <p:childTnLst>
                                    <p:set>
                                      <p:cBhvr>
                                        <p:cTn id="51" dur="1" fill="hold">
                                          <p:stCondLst>
                                            <p:cond delay="499"/>
                                          </p:stCondLst>
                                        </p:cTn>
                                        <p:tgtEl>
                                          <p:spTgt spid="24605"/>
                                        </p:tgtEl>
                                        <p:attrNameLst>
                                          <p:attrName>style.visibility</p:attrName>
                                        </p:attrNameLst>
                                      </p:cBhvr>
                                      <p:to>
                                        <p:strVal val="visible"/>
                                      </p:to>
                                    </p:set>
                                  </p:childTnLst>
                                  <p:subTnLst>
                                    <p:set>
                                      <p:cBhvr override="childStyle">
                                        <p:cTn dur="1" fill="hold" display="0" masterRel="sameClick" afterEffect="1">
                                          <p:stCondLst>
                                            <p:cond evt="end" delay="0">
                                              <p:tn val="50"/>
                                            </p:cond>
                                          </p:stCondLst>
                                        </p:cTn>
                                        <p:tgtEl>
                                          <p:spTgt spid="24605"/>
                                        </p:tgtEl>
                                        <p:attrNameLst>
                                          <p:attrName>style.visibility</p:attrName>
                                        </p:attrNameLst>
                                      </p:cBhvr>
                                      <p:to>
                                        <p:strVal val="hidden"/>
                                      </p:to>
                                    </p:set>
                                  </p:subTnLst>
                                </p:cTn>
                              </p:par>
                            </p:childTnLst>
                          </p:cTn>
                        </p:par>
                        <p:par>
                          <p:cTn id="52" fill="hold">
                            <p:stCondLst>
                              <p:cond delay="8000"/>
                            </p:stCondLst>
                            <p:childTnLst>
                              <p:par>
                                <p:cTn id="53" presetID="1" presetClass="entr" presetSubtype="0" fill="hold" nodeType="afterEffect">
                                  <p:stCondLst>
                                    <p:cond delay="0"/>
                                  </p:stCondLst>
                                  <p:childTnLst>
                                    <p:set>
                                      <p:cBhvr>
                                        <p:cTn id="54" dur="1" fill="hold">
                                          <p:stCondLst>
                                            <p:cond delay="499"/>
                                          </p:stCondLst>
                                        </p:cTn>
                                        <p:tgtEl>
                                          <p:spTgt spid="24606"/>
                                        </p:tgtEl>
                                        <p:attrNameLst>
                                          <p:attrName>style.visibility</p:attrName>
                                        </p:attrNameLst>
                                      </p:cBhvr>
                                      <p:to>
                                        <p:strVal val="visible"/>
                                      </p:to>
                                    </p:set>
                                  </p:childTnLst>
                                  <p:subTnLst>
                                    <p:set>
                                      <p:cBhvr override="childStyle">
                                        <p:cTn dur="1" fill="hold" display="0" masterRel="sameClick" afterEffect="1">
                                          <p:stCondLst>
                                            <p:cond evt="end" delay="0">
                                              <p:tn val="53"/>
                                            </p:cond>
                                          </p:stCondLst>
                                        </p:cTn>
                                        <p:tgtEl>
                                          <p:spTgt spid="24606"/>
                                        </p:tgtEl>
                                        <p:attrNameLst>
                                          <p:attrName>style.visibility</p:attrName>
                                        </p:attrNameLst>
                                      </p:cBhvr>
                                      <p:to>
                                        <p:strVal val="hidden"/>
                                      </p:to>
                                    </p:set>
                                  </p:subTnLst>
                                </p:cTn>
                              </p:par>
                            </p:childTnLst>
                          </p:cTn>
                        </p:par>
                        <p:par>
                          <p:cTn id="55" fill="hold">
                            <p:stCondLst>
                              <p:cond delay="8500"/>
                            </p:stCondLst>
                            <p:childTnLst>
                              <p:par>
                                <p:cTn id="56" presetID="1" presetClass="entr" presetSubtype="0" fill="hold" nodeType="afterEffect">
                                  <p:stCondLst>
                                    <p:cond delay="0"/>
                                  </p:stCondLst>
                                  <p:childTnLst>
                                    <p:set>
                                      <p:cBhvr>
                                        <p:cTn id="57" dur="1" fill="hold">
                                          <p:stCondLst>
                                            <p:cond delay="499"/>
                                          </p:stCondLst>
                                        </p:cTn>
                                        <p:tgtEl>
                                          <p:spTgt spid="24607"/>
                                        </p:tgtEl>
                                        <p:attrNameLst>
                                          <p:attrName>style.visibility</p:attrName>
                                        </p:attrNameLst>
                                      </p:cBhvr>
                                      <p:to>
                                        <p:strVal val="visible"/>
                                      </p:to>
                                    </p:set>
                                  </p:childTnLst>
                                  <p:subTnLst>
                                    <p:set>
                                      <p:cBhvr override="childStyle">
                                        <p:cTn dur="1" fill="hold" display="0" masterRel="sameClick" afterEffect="1">
                                          <p:stCondLst>
                                            <p:cond evt="end" delay="0">
                                              <p:tn val="56"/>
                                            </p:cond>
                                          </p:stCondLst>
                                        </p:cTn>
                                        <p:tgtEl>
                                          <p:spTgt spid="24607"/>
                                        </p:tgtEl>
                                        <p:attrNameLst>
                                          <p:attrName>style.visibility</p:attrName>
                                        </p:attrNameLst>
                                      </p:cBhvr>
                                      <p:to>
                                        <p:strVal val="hidden"/>
                                      </p:to>
                                    </p:set>
                                  </p:subTnLst>
                                </p:cTn>
                              </p:par>
                            </p:childTnLst>
                          </p:cTn>
                        </p:par>
                        <p:par>
                          <p:cTn id="58" fill="hold">
                            <p:stCondLst>
                              <p:cond delay="9000"/>
                            </p:stCondLst>
                            <p:childTnLst>
                              <p:par>
                                <p:cTn id="59" presetID="1" presetClass="entr" presetSubtype="0" fill="hold" nodeType="afterEffect">
                                  <p:stCondLst>
                                    <p:cond delay="0"/>
                                  </p:stCondLst>
                                  <p:childTnLst>
                                    <p:set>
                                      <p:cBhvr>
                                        <p:cTn id="60" dur="1" fill="hold">
                                          <p:stCondLst>
                                            <p:cond delay="499"/>
                                          </p:stCondLst>
                                        </p:cTn>
                                        <p:tgtEl>
                                          <p:spTgt spid="24608"/>
                                        </p:tgtEl>
                                        <p:attrNameLst>
                                          <p:attrName>style.visibility</p:attrName>
                                        </p:attrNameLst>
                                      </p:cBhvr>
                                      <p:to>
                                        <p:strVal val="visible"/>
                                      </p:to>
                                    </p:set>
                                  </p:childTnLst>
                                  <p:subTnLst>
                                    <p:set>
                                      <p:cBhvr override="childStyle">
                                        <p:cTn dur="1" fill="hold" display="0" masterRel="sameClick" afterEffect="1">
                                          <p:stCondLst>
                                            <p:cond evt="end" delay="0">
                                              <p:tn val="59"/>
                                            </p:cond>
                                          </p:stCondLst>
                                        </p:cTn>
                                        <p:tgtEl>
                                          <p:spTgt spid="24608"/>
                                        </p:tgtEl>
                                        <p:attrNameLst>
                                          <p:attrName>style.visibility</p:attrName>
                                        </p:attrNameLst>
                                      </p:cBhvr>
                                      <p:to>
                                        <p:strVal val="hidden"/>
                                      </p:to>
                                    </p:set>
                                  </p:subTnLst>
                                </p:cTn>
                              </p:par>
                            </p:childTnLst>
                          </p:cTn>
                        </p:par>
                        <p:par>
                          <p:cTn id="61" fill="hold">
                            <p:stCondLst>
                              <p:cond delay="9500"/>
                            </p:stCondLst>
                            <p:childTnLst>
                              <p:par>
                                <p:cTn id="62" presetID="1" presetClass="entr" presetSubtype="0" fill="hold" nodeType="afterEffect">
                                  <p:stCondLst>
                                    <p:cond delay="0"/>
                                  </p:stCondLst>
                                  <p:childTnLst>
                                    <p:set>
                                      <p:cBhvr>
                                        <p:cTn id="63" dur="1" fill="hold">
                                          <p:stCondLst>
                                            <p:cond delay="499"/>
                                          </p:stCondLst>
                                        </p:cTn>
                                        <p:tgtEl>
                                          <p:spTgt spid="24609"/>
                                        </p:tgtEl>
                                        <p:attrNameLst>
                                          <p:attrName>style.visibility</p:attrName>
                                        </p:attrNameLst>
                                      </p:cBhvr>
                                      <p:to>
                                        <p:strVal val="visible"/>
                                      </p:to>
                                    </p:set>
                                  </p:childTnLst>
                                  <p:subTnLst>
                                    <p:set>
                                      <p:cBhvr override="childStyle">
                                        <p:cTn dur="1" fill="hold" display="0" masterRel="sameClick" afterEffect="1">
                                          <p:stCondLst>
                                            <p:cond evt="end" delay="0">
                                              <p:tn val="62"/>
                                            </p:cond>
                                          </p:stCondLst>
                                        </p:cTn>
                                        <p:tgtEl>
                                          <p:spTgt spid="24609"/>
                                        </p:tgtEl>
                                        <p:attrNameLst>
                                          <p:attrName>style.visibility</p:attrName>
                                        </p:attrNameLst>
                                      </p:cBhvr>
                                      <p:to>
                                        <p:strVal val="hidden"/>
                                      </p:to>
                                    </p:set>
                                  </p:subTnLst>
                                </p:cTn>
                              </p:par>
                            </p:childTnLst>
                          </p:cTn>
                        </p:par>
                        <p:par>
                          <p:cTn id="64" fill="hold">
                            <p:stCondLst>
                              <p:cond delay="10000"/>
                            </p:stCondLst>
                            <p:childTnLst>
                              <p:par>
                                <p:cTn id="65" presetID="1" presetClass="entr" presetSubtype="0" fill="hold" nodeType="afterEffect">
                                  <p:stCondLst>
                                    <p:cond delay="0"/>
                                  </p:stCondLst>
                                  <p:childTnLst>
                                    <p:set>
                                      <p:cBhvr>
                                        <p:cTn id="66" dur="1" fill="hold">
                                          <p:stCondLst>
                                            <p:cond delay="499"/>
                                          </p:stCondLst>
                                        </p:cTn>
                                        <p:tgtEl>
                                          <p:spTgt spid="246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a:xfrm>
            <a:off x="152400" y="152400"/>
            <a:ext cx="7772400" cy="822325"/>
          </a:xfrm>
        </p:spPr>
        <p:txBody>
          <a:bodyPr/>
          <a:lstStyle/>
          <a:p>
            <a:pPr eaLnBrk="1" hangingPunct="1"/>
            <a:r>
              <a:rPr lang="en-US" sz="2400" b="1" smtClean="0"/>
              <a:t>Osnovi Informacionih Sistema i Softverskog In</a:t>
            </a:r>
            <a:r>
              <a:rPr lang="sr-Latn-CS" sz="2400" b="1" smtClean="0"/>
              <a:t>ž</a:t>
            </a:r>
            <a:r>
              <a:rPr lang="en-US" sz="2400" b="1" smtClean="0"/>
              <a:t>enjerstva – 2A</a:t>
            </a:r>
            <a:endParaRPr lang="sr-Latn-CS" sz="2400" b="1" smtClean="0"/>
          </a:p>
        </p:txBody>
      </p:sp>
      <p:sp>
        <p:nvSpPr>
          <p:cNvPr id="494595" name="Rectangle 3"/>
          <p:cNvSpPr>
            <a:spLocks noChangeArrowheads="1"/>
          </p:cNvSpPr>
          <p:nvPr/>
        </p:nvSpPr>
        <p:spPr bwMode="auto">
          <a:xfrm>
            <a:off x="152400" y="2819400"/>
            <a:ext cx="8077200" cy="1311275"/>
          </a:xfrm>
          <a:prstGeom prst="rect">
            <a:avLst/>
          </a:prstGeom>
          <a:solidFill>
            <a:srgbClr val="99CCFF"/>
          </a:solidFill>
          <a:ln w="9525">
            <a:noFill/>
            <a:miter lim="800000"/>
            <a:headEnd/>
            <a:tailEnd/>
          </a:ln>
          <a:effectLst/>
        </p:spPr>
        <p:txBody>
          <a:bodyPr>
            <a:spAutoFit/>
          </a:bodyPr>
          <a:lstStyle/>
          <a:p>
            <a:pPr algn="ctr">
              <a:buFontTx/>
              <a:buNone/>
              <a:defRPr/>
            </a:pPr>
            <a:r>
              <a:rPr lang="sr-Latn-CS">
                <a:solidFill>
                  <a:schemeClr val="tx1"/>
                </a:solidFill>
                <a:latin typeface="Arial Black" pitchFamily="34" charset="0"/>
                <a:cs typeface="Times New Roman" pitchFamily="18" charset="0"/>
              </a:rPr>
              <a:t> </a:t>
            </a:r>
            <a:r>
              <a:rPr lang="en-US" b="1">
                <a:solidFill>
                  <a:srgbClr val="FF0000"/>
                </a:solidFill>
                <a:effectLst>
                  <a:outerShdw blurRad="38100" dist="38100" dir="2700000" algn="tl">
                    <a:srgbClr val="000000"/>
                  </a:outerShdw>
                </a:effectLst>
                <a:latin typeface="Arial Black" pitchFamily="34" charset="0"/>
                <a:cs typeface="Times New Roman" pitchFamily="18" charset="0"/>
              </a:rPr>
              <a:t>Repetitorijum objektnog programiranja</a:t>
            </a:r>
            <a:endParaRPr lang="sr-Latn-CS" b="1">
              <a:solidFill>
                <a:srgbClr val="FF0000"/>
              </a:solidFill>
              <a:effectLst>
                <a:outerShdw blurRad="38100" dist="38100" dir="2700000" algn="tl">
                  <a:srgbClr val="000000"/>
                </a:outerShdw>
              </a:effectLst>
              <a:latin typeface="Arial Black" pitchFamily="34" charset="0"/>
            </a:endParaRPr>
          </a:p>
        </p:txBody>
      </p:sp>
      <p:pic>
        <p:nvPicPr>
          <p:cNvPr id="494596" name="Picture 4"/>
          <p:cNvPicPr>
            <a:picLocks noChangeAspect="1" noChangeArrowheads="1"/>
          </p:cNvPicPr>
          <p:nvPr/>
        </p:nvPicPr>
        <p:blipFill>
          <a:blip r:embed="rId2"/>
          <a:srcRect/>
          <a:stretch>
            <a:fillRect/>
          </a:stretch>
        </p:blipFill>
        <p:spPr bwMode="auto">
          <a:xfrm>
            <a:off x="8382000" y="6096000"/>
            <a:ext cx="762000" cy="744538"/>
          </a:xfrm>
          <a:prstGeom prst="rect">
            <a:avLst/>
          </a:prstGeom>
          <a:noFill/>
          <a:ln w="9525">
            <a:noFill/>
            <a:miter lim="800000"/>
            <a:headEnd/>
            <a:tailEnd/>
          </a:ln>
        </p:spPr>
      </p:pic>
      <p:pic>
        <p:nvPicPr>
          <p:cNvPr id="494597" name="Picture 5"/>
          <p:cNvPicPr>
            <a:picLocks noChangeAspect="1" noChangeArrowheads="1"/>
          </p:cNvPicPr>
          <p:nvPr/>
        </p:nvPicPr>
        <p:blipFill>
          <a:blip r:embed="rId2"/>
          <a:srcRect/>
          <a:stretch>
            <a:fillRect/>
          </a:stretch>
        </p:blipFill>
        <p:spPr bwMode="auto">
          <a:xfrm>
            <a:off x="8382000" y="6113463"/>
            <a:ext cx="762000" cy="74453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494596"/>
                                        </p:tgtEl>
                                        <p:attrNameLst>
                                          <p:attrName>style.visibility</p:attrName>
                                        </p:attrNameLst>
                                      </p:cBhvr>
                                      <p:to>
                                        <p:strVal val="visible"/>
                                      </p:to>
                                    </p:set>
                                  </p:childTnLst>
                                  <p:subTnLst>
                                    <p:set>
                                      <p:cBhvr override="childStyle">
                                        <p:cTn dur="1" fill="hold" display="0" masterRel="sameClick" afterEffect="1">
                                          <p:stCondLst>
                                            <p:cond evt="end" delay="0">
                                              <p:tn val="5"/>
                                            </p:cond>
                                          </p:stCondLst>
                                        </p:cTn>
                                        <p:tgtEl>
                                          <p:spTgt spid="494596"/>
                                        </p:tgtEl>
                                        <p:attrNameLst>
                                          <p:attrName>style.visibility</p:attrName>
                                        </p:attrNameLst>
                                      </p:cBhvr>
                                      <p:to>
                                        <p:strVal val="hidden"/>
                                      </p:to>
                                    </p:set>
                                  </p:sub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499"/>
                                          </p:stCondLst>
                                        </p:cTn>
                                        <p:tgtEl>
                                          <p:spTgt spid="4945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AutoShape 2">
            <a:hlinkClick r:id="" action="ppaction://hlinkshowjump?jump=nextslide"/>
          </p:cNvPr>
          <p:cNvSpPr>
            <a:spLocks noChangeArrowheads="1"/>
          </p:cNvSpPr>
          <p:nvPr/>
        </p:nvSpPr>
        <p:spPr bwMode="auto">
          <a:xfrm>
            <a:off x="0" y="1676400"/>
            <a:ext cx="447675" cy="438150"/>
          </a:xfrm>
          <a:prstGeom prst="star5">
            <a:avLst/>
          </a:prstGeom>
          <a:solidFill>
            <a:srgbClr val="FF00FF"/>
          </a:solidFill>
          <a:ln w="12700">
            <a:solidFill>
              <a:schemeClr val="tx1"/>
            </a:solidFill>
            <a:miter lim="800000"/>
            <a:headEnd type="none" w="sm" len="sm"/>
            <a:tailEnd type="none" w="lg" len="lg"/>
          </a:ln>
          <a:effectLst/>
        </p:spPr>
        <p:txBody>
          <a:bodyPr wrap="none" anchor="ctr"/>
          <a:lstStyle/>
          <a:p>
            <a:pPr>
              <a:defRPr/>
            </a:pPr>
            <a:endParaRPr lang="en-US"/>
          </a:p>
        </p:txBody>
      </p:sp>
      <p:sp>
        <p:nvSpPr>
          <p:cNvPr id="15363" name="Rectangle 3"/>
          <p:cNvSpPr>
            <a:spLocks noGrp="1" noChangeArrowheads="1"/>
          </p:cNvSpPr>
          <p:nvPr>
            <p:ph type="title"/>
          </p:nvPr>
        </p:nvSpPr>
        <p:spPr>
          <a:xfrm>
            <a:off x="533400" y="228600"/>
            <a:ext cx="7467600" cy="641350"/>
          </a:xfrm>
        </p:spPr>
        <p:txBody>
          <a:bodyPr/>
          <a:lstStyle/>
          <a:p>
            <a:pPr eaLnBrk="1" hangingPunct="1"/>
            <a:r>
              <a:rPr lang="sr-Latn-CS" sz="3600" smtClean="0"/>
              <a:t>Uvod u objektno:</a:t>
            </a:r>
            <a:r>
              <a:rPr lang="en-US" sz="3600" smtClean="0"/>
              <a:t> </a:t>
            </a:r>
            <a:r>
              <a:rPr lang="sr-Latn-CS" sz="3600" smtClean="0"/>
              <a:t>Teme</a:t>
            </a:r>
            <a:endParaRPr lang="en-US" sz="3600" smtClean="0"/>
          </a:p>
        </p:txBody>
      </p:sp>
      <p:sp>
        <p:nvSpPr>
          <p:cNvPr id="497668" name="Rectangle 4"/>
          <p:cNvSpPr>
            <a:spLocks noGrp="1" noChangeArrowheads="1"/>
          </p:cNvSpPr>
          <p:nvPr>
            <p:ph type="body" idx="1"/>
          </p:nvPr>
        </p:nvSpPr>
        <p:spPr>
          <a:xfrm>
            <a:off x="457200" y="1600200"/>
            <a:ext cx="8458200" cy="4114800"/>
          </a:xfrm>
          <a:solidFill>
            <a:srgbClr val="FFCC00"/>
          </a:solidFill>
          <a:ln>
            <a:solidFill>
              <a:schemeClr val="tx1"/>
            </a:solidFill>
          </a:ln>
        </p:spPr>
        <p:txBody>
          <a:bodyPr/>
          <a:lstStyle/>
          <a:p>
            <a:pPr eaLnBrk="1" hangingPunct="1">
              <a:defRPr/>
            </a:pPr>
            <a:r>
              <a:rPr lang="sr-Latn-CS" b="1" smtClean="0">
                <a:solidFill>
                  <a:schemeClr val="bg1"/>
                </a:solidFill>
                <a:effectLst>
                  <a:outerShdw blurRad="38100" dist="38100" dir="2700000" algn="tl">
                    <a:srgbClr val="000000"/>
                  </a:outerShdw>
                </a:effectLst>
              </a:rPr>
              <a:t>Osnovni principi objektne orijentisanosti (</a:t>
            </a:r>
            <a:r>
              <a:rPr lang="en-US" sz="2800" b="1" i="1" smtClean="0">
                <a:solidFill>
                  <a:schemeClr val="bg1"/>
                </a:solidFill>
                <a:effectLst>
                  <a:outerShdw blurRad="38100" dist="38100" dir="2700000" algn="tl">
                    <a:srgbClr val="000000"/>
                  </a:outerShdw>
                </a:effectLst>
              </a:rPr>
              <a:t>Basic Principles of Object Orientation</a:t>
            </a:r>
            <a:r>
              <a:rPr lang="sr-Latn-CS" b="1" smtClean="0">
                <a:solidFill>
                  <a:schemeClr val="bg1"/>
                </a:solidFill>
                <a:effectLst>
                  <a:outerShdw blurRad="38100" dist="38100" dir="2700000" algn="tl">
                    <a:srgbClr val="000000"/>
                  </a:outerShdw>
                </a:effectLst>
              </a:rPr>
              <a:t>)</a:t>
            </a:r>
            <a:endParaRPr lang="en-US" b="1" smtClean="0">
              <a:solidFill>
                <a:schemeClr val="bg1"/>
              </a:solidFill>
              <a:effectLst>
                <a:outerShdw blurRad="38100" dist="38100" dir="2700000" algn="tl">
                  <a:srgbClr val="000000"/>
                </a:outerShdw>
              </a:effectLst>
            </a:endParaRPr>
          </a:p>
          <a:p>
            <a:pPr eaLnBrk="1" hangingPunct="1">
              <a:defRPr/>
            </a:pPr>
            <a:r>
              <a:rPr lang="sr-Latn-CS" b="1" smtClean="0">
                <a:solidFill>
                  <a:schemeClr val="folHlink"/>
                </a:solidFill>
              </a:rPr>
              <a:t>Osnovni koncepti objektne orijentisanosti (</a:t>
            </a:r>
            <a:r>
              <a:rPr lang="en-US" sz="2800" b="1" i="1" smtClean="0">
                <a:solidFill>
                  <a:schemeClr val="folHlink"/>
                </a:solidFill>
              </a:rPr>
              <a:t>Basic Concepts of Object Orientation</a:t>
            </a:r>
            <a:r>
              <a:rPr lang="sr-Latn-CS" b="1" smtClean="0">
                <a:solidFill>
                  <a:schemeClr val="folHlink"/>
                </a:solidFill>
              </a:rPr>
              <a:t>)</a:t>
            </a:r>
            <a:endParaRPr lang="en-US" b="1" smtClean="0">
              <a:solidFill>
                <a:schemeClr val="folHlink"/>
              </a:solidFill>
            </a:endParaRPr>
          </a:p>
          <a:p>
            <a:pPr eaLnBrk="1" hangingPunct="1">
              <a:defRPr/>
            </a:pPr>
            <a:r>
              <a:rPr lang="sr-Latn-CS" b="1" smtClean="0">
                <a:solidFill>
                  <a:schemeClr val="folHlink"/>
                </a:solidFill>
              </a:rPr>
              <a:t>Snaga objektnog koncepta              (</a:t>
            </a:r>
            <a:r>
              <a:rPr lang="en-US" b="1" smtClean="0">
                <a:solidFill>
                  <a:schemeClr val="folHlink"/>
                </a:solidFill>
              </a:rPr>
              <a:t>Strengths of Object Orientation</a:t>
            </a:r>
            <a:r>
              <a:rPr lang="sr-Latn-CS" b="1" smtClean="0">
                <a:solidFill>
                  <a:schemeClr val="folHlink"/>
                </a:solidFill>
              </a:rPr>
              <a:t>)</a:t>
            </a:r>
            <a:endParaRPr lang="en-US" b="1" smtClean="0">
              <a:solidFill>
                <a:schemeClr val="folHlink"/>
              </a:solidFill>
            </a:endParaRPr>
          </a:p>
        </p:txBody>
      </p:sp>
      <p:pic>
        <p:nvPicPr>
          <p:cNvPr id="15365" name="Picture 5"/>
          <p:cNvPicPr>
            <a:picLocks noChangeAspect="1" noChangeArrowheads="1"/>
          </p:cNvPicPr>
          <p:nvPr/>
        </p:nvPicPr>
        <p:blipFill>
          <a:blip r:embed="rId3"/>
          <a:srcRect/>
          <a:stretch>
            <a:fillRect/>
          </a:stretch>
        </p:blipFill>
        <p:spPr bwMode="auto">
          <a:xfrm>
            <a:off x="8001000" y="5924550"/>
            <a:ext cx="955675" cy="933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838200" y="1447800"/>
            <a:ext cx="6515100" cy="1219200"/>
          </a:xfrm>
          <a:prstGeom prst="rect">
            <a:avLst/>
          </a:prstGeom>
          <a:solidFill>
            <a:srgbClr val="FFCC00"/>
          </a:solidFill>
          <a:ln w="9525">
            <a:miter lim="800000"/>
            <a:headEnd/>
            <a:tailEnd/>
          </a:ln>
          <a:scene3d>
            <a:camera prst="legacyPerspectiveTop"/>
            <a:lightRig rig="legacyFlat1" dir="t"/>
          </a:scene3d>
          <a:sp3d extrusionH="887400" prstMaterial="legacyMatte">
            <a:bevelT w="13500" h="13500" prst="angle"/>
            <a:bevelB w="13500" h="13500" prst="angle"/>
            <a:extrusionClr>
              <a:srgbClr val="FFCC00"/>
            </a:extrusionClr>
          </a:sp3d>
        </p:spPr>
        <p:txBody>
          <a:bodyPr wrap="none" anchor="ctr">
            <a:flatTx/>
          </a:bodyPr>
          <a:lstStyle/>
          <a:p>
            <a:pPr algn="ctr" eaLnBrk="0" hangingPunct="0">
              <a:spcBef>
                <a:spcPct val="0"/>
              </a:spcBef>
              <a:buFontTx/>
              <a:buNone/>
            </a:pPr>
            <a:r>
              <a:rPr lang="en-US" sz="2800" b="1" i="0">
                <a:solidFill>
                  <a:schemeClr val="bg2"/>
                </a:solidFill>
                <a:latin typeface="Arial Narrow" pitchFamily="34" charset="0"/>
              </a:rPr>
              <a:t>Obj</a:t>
            </a:r>
            <a:r>
              <a:rPr lang="sr-Latn-CS" sz="2800" b="1" i="0">
                <a:solidFill>
                  <a:schemeClr val="bg2"/>
                </a:solidFill>
                <a:latin typeface="Arial Narrow" pitchFamily="34" charset="0"/>
              </a:rPr>
              <a:t>e</a:t>
            </a:r>
            <a:r>
              <a:rPr lang="en-US" sz="2800" b="1" i="0">
                <a:solidFill>
                  <a:schemeClr val="bg2"/>
                </a:solidFill>
                <a:latin typeface="Arial Narrow" pitchFamily="34" charset="0"/>
              </a:rPr>
              <a:t>ktna orijentisanost</a:t>
            </a:r>
          </a:p>
        </p:txBody>
      </p:sp>
      <p:sp>
        <p:nvSpPr>
          <p:cNvPr id="16387" name="Rectangle 3"/>
          <p:cNvSpPr>
            <a:spLocks noChangeArrowheads="1"/>
          </p:cNvSpPr>
          <p:nvPr/>
        </p:nvSpPr>
        <p:spPr bwMode="auto">
          <a:xfrm rot="-5400000">
            <a:off x="2019300" y="3733800"/>
            <a:ext cx="2705100" cy="1409700"/>
          </a:xfrm>
          <a:prstGeom prst="rect">
            <a:avLst/>
          </a:prstGeom>
          <a:solidFill>
            <a:srgbClr val="FFCC00"/>
          </a:solidFill>
          <a:ln w="9525">
            <a:miter lim="800000"/>
            <a:headEnd/>
            <a:tailEnd/>
          </a:ln>
          <a:scene3d>
            <a:camera prst="legacyPerspectiveTop"/>
            <a:lightRig rig="legacyFlat1" dir="t"/>
          </a:scene3d>
          <a:sp3d extrusionH="887400" prstMaterial="legacyMatte">
            <a:bevelT w="13500" h="13500" prst="angle"/>
            <a:bevelB w="13500" h="13500" prst="angle"/>
            <a:extrusionClr>
              <a:srgbClr val="FFCC00"/>
            </a:extrusionClr>
          </a:sp3d>
        </p:spPr>
        <p:txBody>
          <a:bodyPr wrap="none" anchor="ctr">
            <a:flatTx/>
          </a:bodyPr>
          <a:lstStyle/>
          <a:p>
            <a:pPr algn="ctr" eaLnBrk="0" hangingPunct="0">
              <a:spcBef>
                <a:spcPct val="0"/>
              </a:spcBef>
              <a:buFontTx/>
              <a:buNone/>
            </a:pPr>
            <a:r>
              <a:rPr lang="en-US" sz="2800" b="1" i="0">
                <a:solidFill>
                  <a:schemeClr val="bg2"/>
                </a:solidFill>
                <a:latin typeface="Arial Narrow" pitchFamily="34" charset="0"/>
              </a:rPr>
              <a:t>Enkapsulacija</a:t>
            </a:r>
          </a:p>
        </p:txBody>
      </p:sp>
      <p:sp>
        <p:nvSpPr>
          <p:cNvPr id="16388" name="Rectangle 4"/>
          <p:cNvSpPr>
            <a:spLocks noChangeArrowheads="1"/>
          </p:cNvSpPr>
          <p:nvPr/>
        </p:nvSpPr>
        <p:spPr bwMode="auto">
          <a:xfrm rot="-5400000">
            <a:off x="190500" y="3733800"/>
            <a:ext cx="2705100" cy="1409700"/>
          </a:xfrm>
          <a:prstGeom prst="rect">
            <a:avLst/>
          </a:prstGeom>
          <a:solidFill>
            <a:srgbClr val="FFCC00"/>
          </a:solidFill>
          <a:ln w="9525">
            <a:miter lim="800000"/>
            <a:headEnd/>
            <a:tailEnd/>
          </a:ln>
          <a:scene3d>
            <a:camera prst="legacyPerspectiveTopRight"/>
            <a:lightRig rig="legacyFlat1" dir="t"/>
          </a:scene3d>
          <a:sp3d extrusionH="887400" prstMaterial="legacyMatte">
            <a:bevelT w="13500" h="13500" prst="angle"/>
            <a:bevelB w="13500" h="13500" prst="angle"/>
            <a:extrusionClr>
              <a:srgbClr val="FFCC00"/>
            </a:extrusionClr>
          </a:sp3d>
        </p:spPr>
        <p:txBody>
          <a:bodyPr wrap="none" anchor="ctr">
            <a:flatTx/>
          </a:bodyPr>
          <a:lstStyle/>
          <a:p>
            <a:pPr algn="ctr" eaLnBrk="0" hangingPunct="0">
              <a:spcBef>
                <a:spcPct val="0"/>
              </a:spcBef>
              <a:buFontTx/>
              <a:buNone/>
            </a:pPr>
            <a:r>
              <a:rPr lang="en-US" sz="2800" b="1" i="0">
                <a:solidFill>
                  <a:schemeClr val="bg2"/>
                </a:solidFill>
                <a:latin typeface="Arial Narrow" pitchFamily="34" charset="0"/>
              </a:rPr>
              <a:t>Apstrakcije</a:t>
            </a:r>
          </a:p>
        </p:txBody>
      </p:sp>
      <p:sp>
        <p:nvSpPr>
          <p:cNvPr id="16389" name="Rectangle 5"/>
          <p:cNvSpPr>
            <a:spLocks noChangeArrowheads="1"/>
          </p:cNvSpPr>
          <p:nvPr/>
        </p:nvSpPr>
        <p:spPr bwMode="auto">
          <a:xfrm rot="-5400000">
            <a:off x="5486400" y="3733800"/>
            <a:ext cx="2705100" cy="1409700"/>
          </a:xfrm>
          <a:prstGeom prst="rect">
            <a:avLst/>
          </a:prstGeom>
          <a:solidFill>
            <a:srgbClr val="FFCC00"/>
          </a:solidFill>
          <a:ln w="9525">
            <a:miter lim="800000"/>
            <a:headEnd/>
            <a:tailEnd/>
          </a:ln>
          <a:scene3d>
            <a:camera prst="legacyPerspectiveTopLeft"/>
            <a:lightRig rig="legacyFlat1" dir="t"/>
          </a:scene3d>
          <a:sp3d extrusionH="887400" prstMaterial="legacyMatte">
            <a:bevelT w="13500" h="13500" prst="angle"/>
            <a:bevelB w="13500" h="13500" prst="angle"/>
            <a:extrusionClr>
              <a:srgbClr val="FFCC00"/>
            </a:extrusionClr>
          </a:sp3d>
        </p:spPr>
        <p:txBody>
          <a:bodyPr wrap="none" anchor="ctr">
            <a:flatTx/>
          </a:bodyPr>
          <a:lstStyle/>
          <a:p>
            <a:pPr algn="ctr" eaLnBrk="0" hangingPunct="0">
              <a:spcBef>
                <a:spcPct val="0"/>
              </a:spcBef>
              <a:buFontTx/>
              <a:buNone/>
            </a:pPr>
            <a:r>
              <a:rPr lang="en-US" sz="2800" b="1" i="0">
                <a:solidFill>
                  <a:schemeClr val="bg2"/>
                </a:solidFill>
                <a:latin typeface="Arial Narrow" pitchFamily="34" charset="0"/>
              </a:rPr>
              <a:t>Hijerarhija</a:t>
            </a:r>
          </a:p>
        </p:txBody>
      </p:sp>
      <p:sp>
        <p:nvSpPr>
          <p:cNvPr id="16390" name="Rectangle 6"/>
          <p:cNvSpPr>
            <a:spLocks noChangeArrowheads="1"/>
          </p:cNvSpPr>
          <p:nvPr/>
        </p:nvSpPr>
        <p:spPr bwMode="auto">
          <a:xfrm rot="-5400000">
            <a:off x="3771900" y="3733800"/>
            <a:ext cx="2705100" cy="1409700"/>
          </a:xfrm>
          <a:prstGeom prst="rect">
            <a:avLst/>
          </a:prstGeom>
          <a:solidFill>
            <a:srgbClr val="FFCC00"/>
          </a:solidFill>
          <a:ln w="9525">
            <a:miter lim="800000"/>
            <a:headEnd/>
            <a:tailEnd/>
          </a:ln>
          <a:scene3d>
            <a:camera prst="legacyPerspectiveTop"/>
            <a:lightRig rig="legacyFlat1" dir="t"/>
          </a:scene3d>
          <a:sp3d extrusionH="887400" prstMaterial="legacyMatte">
            <a:bevelT w="13500" h="13500" prst="angle"/>
            <a:bevelB w="13500" h="13500" prst="angle"/>
            <a:extrusionClr>
              <a:srgbClr val="FFCC00"/>
            </a:extrusionClr>
          </a:sp3d>
        </p:spPr>
        <p:txBody>
          <a:bodyPr wrap="none" anchor="ctr">
            <a:flatTx/>
          </a:bodyPr>
          <a:lstStyle/>
          <a:p>
            <a:pPr algn="ctr" eaLnBrk="0" hangingPunct="0">
              <a:spcBef>
                <a:spcPct val="0"/>
              </a:spcBef>
              <a:buFontTx/>
              <a:buNone/>
            </a:pPr>
            <a:r>
              <a:rPr lang="en-US" sz="2800" b="1" i="0">
                <a:solidFill>
                  <a:schemeClr val="bg2"/>
                </a:solidFill>
                <a:latin typeface="Arial Narrow" pitchFamily="34" charset="0"/>
              </a:rPr>
              <a:t>Modularnost</a:t>
            </a:r>
          </a:p>
        </p:txBody>
      </p:sp>
      <p:sp>
        <p:nvSpPr>
          <p:cNvPr id="16391" name="Rectangle 7"/>
          <p:cNvSpPr>
            <a:spLocks noGrp="1" noChangeArrowheads="1"/>
          </p:cNvSpPr>
          <p:nvPr>
            <p:ph type="title"/>
          </p:nvPr>
        </p:nvSpPr>
        <p:spPr>
          <a:xfrm>
            <a:off x="533400" y="457200"/>
            <a:ext cx="7467600" cy="457200"/>
          </a:xfrm>
        </p:spPr>
        <p:txBody>
          <a:bodyPr/>
          <a:lstStyle/>
          <a:p>
            <a:pPr eaLnBrk="1" hangingPunct="1"/>
            <a:r>
              <a:rPr lang="en-US" sz="2400" smtClean="0"/>
              <a:t>Osnovni </a:t>
            </a:r>
            <a:r>
              <a:rPr lang="sr-Latn-CS" sz="2400" smtClean="0"/>
              <a:t>p</a:t>
            </a:r>
            <a:r>
              <a:rPr lang="en-US" sz="2400" smtClean="0"/>
              <a:t>rincipi </a:t>
            </a:r>
            <a:r>
              <a:rPr lang="sr-Latn-CS" sz="2400" smtClean="0"/>
              <a:t>o</a:t>
            </a:r>
            <a:r>
              <a:rPr lang="en-US" sz="2400" smtClean="0"/>
              <a:t>bjekt</a:t>
            </a:r>
            <a:r>
              <a:rPr lang="sr-Latn-CS" sz="2400" smtClean="0"/>
              <a:t>ne orijentisanosti</a:t>
            </a:r>
            <a:endParaRPr lang="en-US" sz="2400" smtClean="0"/>
          </a:p>
        </p:txBody>
      </p:sp>
      <p:pic>
        <p:nvPicPr>
          <p:cNvPr id="16392" name="Picture 8"/>
          <p:cNvPicPr>
            <a:picLocks noChangeAspect="1" noChangeArrowheads="1"/>
          </p:cNvPicPr>
          <p:nvPr/>
        </p:nvPicPr>
        <p:blipFill>
          <a:blip r:embed="rId3"/>
          <a:srcRect/>
          <a:stretch>
            <a:fillRect/>
          </a:stretch>
        </p:blipFill>
        <p:spPr bwMode="auto">
          <a:xfrm>
            <a:off x="8001000" y="5715000"/>
            <a:ext cx="955675" cy="933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9" name="Group 2"/>
          <p:cNvGrpSpPr>
            <a:grpSpLocks/>
          </p:cNvGrpSpPr>
          <p:nvPr/>
        </p:nvGrpSpPr>
        <p:grpSpPr bwMode="auto">
          <a:xfrm>
            <a:off x="3276600" y="1143000"/>
            <a:ext cx="2598738" cy="4375150"/>
            <a:chOff x="576" y="768"/>
            <a:chExt cx="1637" cy="2756"/>
          </a:xfrm>
        </p:grpSpPr>
        <p:graphicFrame>
          <p:nvGraphicFramePr>
            <p:cNvPr id="1028" name="Object 3"/>
            <p:cNvGraphicFramePr>
              <a:graphicFrameLocks/>
            </p:cNvGraphicFramePr>
            <p:nvPr/>
          </p:nvGraphicFramePr>
          <p:xfrm>
            <a:off x="576" y="768"/>
            <a:ext cx="1637" cy="733"/>
          </p:xfrm>
          <a:graphic>
            <a:graphicData uri="http://schemas.openxmlformats.org/presentationml/2006/ole">
              <p:oleObj spid="_x0000_s1028" name="Clip" r:id="rId4" imgW="5370480" imgH="2617560" progId="">
                <p:embed/>
              </p:oleObj>
            </a:graphicData>
          </a:graphic>
        </p:graphicFrame>
        <p:sp>
          <p:nvSpPr>
            <p:cNvPr id="1037" name="Text Box 4"/>
            <p:cNvSpPr txBox="1">
              <a:spLocks noChangeArrowheads="1"/>
            </p:cNvSpPr>
            <p:nvPr/>
          </p:nvSpPr>
          <p:spPr bwMode="auto">
            <a:xfrm>
              <a:off x="866" y="1632"/>
              <a:ext cx="1056" cy="1892"/>
            </a:xfrm>
            <a:prstGeom prst="rect">
              <a:avLst/>
            </a:prstGeom>
            <a:solidFill>
              <a:srgbClr val="FFFF99"/>
            </a:solidFill>
            <a:ln w="9525">
              <a:noFill/>
              <a:miter lim="800000"/>
              <a:headEnd/>
              <a:tailEnd/>
            </a:ln>
          </p:spPr>
          <p:txBody>
            <a:bodyPr lIns="107950" tIns="53975" rIns="107950" bIns="53975">
              <a:spAutoFit/>
            </a:bodyPr>
            <a:lstStyle/>
            <a:p>
              <a:pPr eaLnBrk="0" hangingPunct="0">
                <a:buFontTx/>
                <a:buNone/>
              </a:pPr>
              <a:r>
                <a:rPr lang="sr-Latn-CS" sz="2000" i="0">
                  <a:solidFill>
                    <a:schemeClr val="tx2"/>
                  </a:solidFill>
                  <a:latin typeface="ZapfHumnst BT" pitchFamily="34" charset="0"/>
                </a:rPr>
                <a:t>Prodavac</a:t>
              </a:r>
              <a:endParaRPr lang="en-US" sz="2000" i="0">
                <a:solidFill>
                  <a:schemeClr val="tx2"/>
                </a:solidFill>
                <a:latin typeface="ZapfHumnst BT" pitchFamily="34" charset="0"/>
              </a:endParaRPr>
            </a:p>
            <a:p>
              <a:pPr eaLnBrk="0" hangingPunct="0">
                <a:buFontTx/>
                <a:buNone/>
              </a:pPr>
              <a:r>
                <a:rPr lang="sr-Latn-CS" sz="2000" i="0">
                  <a:solidFill>
                    <a:schemeClr val="tx2"/>
                  </a:solidFill>
                  <a:latin typeface="ZapfHumnst BT" pitchFamily="34" charset="0"/>
                </a:rPr>
                <a:t>Bez navođenja</a:t>
              </a:r>
              <a:r>
                <a:rPr lang="en-US" sz="2000" i="0">
                  <a:solidFill>
                    <a:schemeClr val="tx2"/>
                  </a:solidFill>
                  <a:latin typeface="ZapfHumnst BT" pitchFamily="34" charset="0"/>
                </a:rPr>
                <a:t> </a:t>
              </a:r>
              <a:r>
                <a:rPr lang="sr-Latn-CS" sz="2000" i="0" u="sng">
                  <a:solidFill>
                    <a:schemeClr val="tx2"/>
                  </a:solidFill>
                  <a:latin typeface="ZapfHumnst BT" pitchFamily="34" charset="0"/>
                </a:rPr>
                <a:t>Koji</a:t>
              </a:r>
              <a:r>
                <a:rPr lang="en-US" sz="2000" i="0">
                  <a:solidFill>
                    <a:schemeClr val="tx2"/>
                  </a:solidFill>
                  <a:latin typeface="ZapfHumnst BT" pitchFamily="34" charset="0"/>
                </a:rPr>
                <a:t> </a:t>
              </a:r>
              <a:r>
                <a:rPr lang="sr-Latn-CS" sz="2000" i="0">
                  <a:solidFill>
                    <a:schemeClr val="tx2"/>
                  </a:solidFill>
                  <a:latin typeface="ZapfHumnst BT" pitchFamily="34" charset="0"/>
                </a:rPr>
                <a:t>prodavac </a:t>
              </a:r>
              <a:r>
                <a:rPr lang="en-US" sz="2000" i="0">
                  <a:solidFill>
                    <a:schemeClr val="tx2"/>
                  </a:solidFill>
                  <a:latin typeface="ZapfHumnst BT" pitchFamily="34" charset="0"/>
                </a:rPr>
                <a:t>– </a:t>
              </a:r>
              <a:r>
                <a:rPr lang="sr-Latn-CS" sz="2000" i="0">
                  <a:solidFill>
                    <a:schemeClr val="tx2"/>
                  </a:solidFill>
                  <a:latin typeface="ZapfHumnst BT" pitchFamily="34" charset="0"/>
                </a:rPr>
                <a:t>samo</a:t>
              </a:r>
              <a:r>
                <a:rPr lang="en-US" sz="2000" i="0">
                  <a:solidFill>
                    <a:schemeClr val="tx2"/>
                  </a:solidFill>
                  <a:latin typeface="ZapfHumnst BT" pitchFamily="34" charset="0"/>
                </a:rPr>
                <a:t> </a:t>
              </a:r>
              <a:r>
                <a:rPr lang="sr-Latn-CS" sz="2000" i="0">
                  <a:solidFill>
                    <a:schemeClr val="tx2"/>
                  </a:solidFill>
                  <a:latin typeface="ZapfHumnst BT" pitchFamily="34" charset="0"/>
                </a:rPr>
                <a:t>prodavac</a:t>
              </a:r>
              <a:r>
                <a:rPr lang="en-US" sz="2000" i="0">
                  <a:solidFill>
                    <a:schemeClr val="tx2"/>
                  </a:solidFill>
                  <a:latin typeface="ZapfHumnst BT" pitchFamily="34" charset="0"/>
                </a:rPr>
                <a:t> </a:t>
              </a:r>
              <a:r>
                <a:rPr lang="sr-Latn-CS" sz="2000" i="0">
                  <a:solidFill>
                    <a:schemeClr val="tx2"/>
                  </a:solidFill>
                  <a:latin typeface="ZapfHumnst BT" pitchFamily="34" charset="0"/>
                </a:rPr>
                <a:t>u</a:t>
              </a:r>
              <a:r>
                <a:rPr lang="en-US" sz="2000" i="0">
                  <a:solidFill>
                    <a:schemeClr val="tx2"/>
                  </a:solidFill>
                  <a:latin typeface="ZapfHumnst BT" pitchFamily="34" charset="0"/>
                </a:rPr>
                <a:t> </a:t>
              </a:r>
              <a:r>
                <a:rPr lang="sr-Latn-CS" sz="2000" i="0">
                  <a:solidFill>
                    <a:schemeClr val="tx2"/>
                  </a:solidFill>
                  <a:latin typeface="ZapfHumnst BT" pitchFamily="34" charset="0"/>
                </a:rPr>
                <a:t>opštem smislu</a:t>
              </a:r>
              <a:r>
                <a:rPr lang="en-US" sz="2000" i="0">
                  <a:solidFill>
                    <a:schemeClr val="tx2"/>
                  </a:solidFill>
                  <a:latin typeface="ZapfHumnst BT" pitchFamily="34" charset="0"/>
                </a:rPr>
                <a:t>l!!!</a:t>
              </a:r>
              <a:endParaRPr lang="en-US" sz="1400" i="0">
                <a:solidFill>
                  <a:schemeClr val="tx2"/>
                </a:solidFill>
                <a:latin typeface="ZapfHumnst BT" pitchFamily="34" charset="0"/>
              </a:endParaRPr>
            </a:p>
          </p:txBody>
        </p:sp>
      </p:grpSp>
      <p:grpSp>
        <p:nvGrpSpPr>
          <p:cNvPr id="1030" name="Group 5"/>
          <p:cNvGrpSpPr>
            <a:grpSpLocks/>
          </p:cNvGrpSpPr>
          <p:nvPr/>
        </p:nvGrpSpPr>
        <p:grpSpPr bwMode="auto">
          <a:xfrm>
            <a:off x="685800" y="3200400"/>
            <a:ext cx="2286000" cy="2089150"/>
            <a:chOff x="0" y="2256"/>
            <a:chExt cx="1440" cy="1316"/>
          </a:xfrm>
        </p:grpSpPr>
        <p:graphicFrame>
          <p:nvGraphicFramePr>
            <p:cNvPr id="1027" name="Object 6"/>
            <p:cNvGraphicFramePr>
              <a:graphicFrameLocks/>
            </p:cNvGraphicFramePr>
            <p:nvPr/>
          </p:nvGraphicFramePr>
          <p:xfrm>
            <a:off x="330" y="2256"/>
            <a:ext cx="781" cy="897"/>
          </p:xfrm>
          <a:graphic>
            <a:graphicData uri="http://schemas.openxmlformats.org/presentationml/2006/ole">
              <p:oleObj spid="_x0000_s1027" name="Clip" r:id="rId5" imgW="3912840" imgH="4873320" progId="">
                <p:embed/>
              </p:oleObj>
            </a:graphicData>
          </a:graphic>
        </p:graphicFrame>
        <p:sp>
          <p:nvSpPr>
            <p:cNvPr id="1036" name="Text Box 7"/>
            <p:cNvSpPr txBox="1">
              <a:spLocks noChangeArrowheads="1"/>
            </p:cNvSpPr>
            <p:nvPr/>
          </p:nvSpPr>
          <p:spPr bwMode="auto">
            <a:xfrm>
              <a:off x="0" y="3312"/>
              <a:ext cx="1440" cy="260"/>
            </a:xfrm>
            <a:prstGeom prst="rect">
              <a:avLst/>
            </a:prstGeom>
            <a:noFill/>
            <a:ln w="9525">
              <a:noFill/>
              <a:miter lim="800000"/>
              <a:headEnd/>
              <a:tailEnd/>
            </a:ln>
          </p:spPr>
          <p:txBody>
            <a:bodyPr lIns="107950" tIns="53975" rIns="107950" bIns="53975">
              <a:spAutoFit/>
            </a:bodyPr>
            <a:lstStyle/>
            <a:p>
              <a:pPr algn="ctr" eaLnBrk="0" hangingPunct="0">
                <a:buFontTx/>
                <a:buNone/>
              </a:pPr>
              <a:r>
                <a:rPr lang="sr-Latn-CS" sz="2000" i="0">
                  <a:solidFill>
                    <a:schemeClr val="tx2"/>
                  </a:solidFill>
                  <a:latin typeface="ZapfHumnst BT" pitchFamily="34" charset="0"/>
                </a:rPr>
                <a:t>Kupac</a:t>
              </a:r>
              <a:endParaRPr lang="en-US" sz="2000" i="0">
                <a:solidFill>
                  <a:schemeClr val="tx2"/>
                </a:solidFill>
                <a:latin typeface="ZapfHumnst BT" pitchFamily="34" charset="0"/>
              </a:endParaRPr>
            </a:p>
          </p:txBody>
        </p:sp>
      </p:grpSp>
      <p:grpSp>
        <p:nvGrpSpPr>
          <p:cNvPr id="1031" name="Group 8"/>
          <p:cNvGrpSpPr>
            <a:grpSpLocks/>
          </p:cNvGrpSpPr>
          <p:nvPr/>
        </p:nvGrpSpPr>
        <p:grpSpPr bwMode="auto">
          <a:xfrm>
            <a:off x="5638800" y="3657600"/>
            <a:ext cx="2514600" cy="1479550"/>
            <a:chOff x="2208" y="1776"/>
            <a:chExt cx="1584" cy="932"/>
          </a:xfrm>
        </p:grpSpPr>
        <p:graphicFrame>
          <p:nvGraphicFramePr>
            <p:cNvPr id="1026" name="Object 9"/>
            <p:cNvGraphicFramePr>
              <a:graphicFrameLocks/>
            </p:cNvGraphicFramePr>
            <p:nvPr/>
          </p:nvGraphicFramePr>
          <p:xfrm>
            <a:off x="2594" y="1776"/>
            <a:ext cx="812" cy="544"/>
          </p:xfrm>
          <a:graphic>
            <a:graphicData uri="http://schemas.openxmlformats.org/presentationml/2006/ole">
              <p:oleObj spid="_x0000_s1026" name="Clip" r:id="rId6" imgW="4606920" imgH="3365280" progId="">
                <p:embed/>
              </p:oleObj>
            </a:graphicData>
          </a:graphic>
        </p:graphicFrame>
        <p:sp>
          <p:nvSpPr>
            <p:cNvPr id="1035" name="Text Box 10"/>
            <p:cNvSpPr txBox="1">
              <a:spLocks noChangeArrowheads="1"/>
            </p:cNvSpPr>
            <p:nvPr/>
          </p:nvSpPr>
          <p:spPr bwMode="auto">
            <a:xfrm>
              <a:off x="2208" y="2448"/>
              <a:ext cx="1584" cy="260"/>
            </a:xfrm>
            <a:prstGeom prst="rect">
              <a:avLst/>
            </a:prstGeom>
            <a:noFill/>
            <a:ln w="9525">
              <a:noFill/>
              <a:miter lim="800000"/>
              <a:headEnd/>
              <a:tailEnd/>
            </a:ln>
          </p:spPr>
          <p:txBody>
            <a:bodyPr lIns="107950" tIns="53975" rIns="107950" bIns="53975">
              <a:spAutoFit/>
            </a:bodyPr>
            <a:lstStyle/>
            <a:p>
              <a:pPr algn="ctr" eaLnBrk="0" hangingPunct="0">
                <a:buFontTx/>
                <a:buNone/>
              </a:pPr>
              <a:r>
                <a:rPr lang="sr-Latn-CS" sz="2000" i="0">
                  <a:solidFill>
                    <a:schemeClr val="tx2"/>
                  </a:solidFill>
                  <a:latin typeface="ZapfHumnst BT" pitchFamily="34" charset="0"/>
                </a:rPr>
                <a:t>Proizvod</a:t>
              </a:r>
              <a:endParaRPr lang="en-US" sz="2000" i="0">
                <a:solidFill>
                  <a:schemeClr val="tx2"/>
                </a:solidFill>
                <a:latin typeface="ZapfHumnst BT" pitchFamily="34" charset="0"/>
              </a:endParaRPr>
            </a:p>
          </p:txBody>
        </p:sp>
      </p:grpSp>
      <p:sp>
        <p:nvSpPr>
          <p:cNvPr id="1032" name="Rectangle 11"/>
          <p:cNvSpPr>
            <a:spLocks noGrp="1" noChangeArrowheads="1"/>
          </p:cNvSpPr>
          <p:nvPr>
            <p:ph type="title"/>
          </p:nvPr>
        </p:nvSpPr>
        <p:spPr>
          <a:xfrm>
            <a:off x="533400" y="228600"/>
            <a:ext cx="7467600" cy="762000"/>
          </a:xfrm>
        </p:spPr>
        <p:txBody>
          <a:bodyPr/>
          <a:lstStyle/>
          <a:p>
            <a:pPr eaLnBrk="1" hangingPunct="1"/>
            <a:r>
              <a:rPr lang="sr-Latn-CS" smtClean="0"/>
              <a:t>Šta je apstrakcija</a:t>
            </a:r>
            <a:r>
              <a:rPr lang="en-US" smtClean="0"/>
              <a:t>?</a:t>
            </a:r>
          </a:p>
        </p:txBody>
      </p:sp>
      <p:sp>
        <p:nvSpPr>
          <p:cNvPr id="501772" name="Rectangle 12"/>
          <p:cNvSpPr>
            <a:spLocks noChangeArrowheads="1"/>
          </p:cNvSpPr>
          <p:nvPr/>
        </p:nvSpPr>
        <p:spPr bwMode="auto">
          <a:xfrm>
            <a:off x="533400" y="2514600"/>
            <a:ext cx="8001000" cy="3048000"/>
          </a:xfrm>
          <a:prstGeom prst="rect">
            <a:avLst/>
          </a:prstGeom>
          <a:solidFill>
            <a:srgbClr val="FFCC00"/>
          </a:solidFill>
          <a:ln w="9525">
            <a:noFill/>
            <a:miter lim="800000"/>
            <a:headEnd/>
            <a:tailEnd/>
          </a:ln>
          <a:effectLst/>
        </p:spPr>
        <p:txBody>
          <a:bodyPr/>
          <a:lstStyle/>
          <a:p>
            <a:pPr marL="342900" indent="-342900">
              <a:spcBef>
                <a:spcPct val="20000"/>
              </a:spcBef>
              <a:buClr>
                <a:schemeClr val="bg2"/>
              </a:buClr>
              <a:buSzPct val="65000"/>
              <a:buFont typeface="Wingdings" pitchFamily="2" charset="2"/>
              <a:buChar char="­"/>
              <a:defRPr/>
            </a:pPr>
            <a:r>
              <a:rPr lang="en-US" sz="3000" i="0">
                <a:solidFill>
                  <a:schemeClr val="tx1"/>
                </a:solidFill>
                <a:latin typeface="Arial Unicode MS" pitchFamily="34" charset="-128"/>
              </a:rPr>
              <a:t>Apstrakcije nam omogu</a:t>
            </a:r>
            <a:r>
              <a:rPr lang="sr-Latn-CS" sz="3000" i="0">
                <a:solidFill>
                  <a:schemeClr val="tx1"/>
                </a:solidFill>
                <a:latin typeface="Arial Unicode MS" pitchFamily="34" charset="-128"/>
              </a:rPr>
              <a:t>č</a:t>
            </a:r>
            <a:r>
              <a:rPr lang="en-US" sz="3000" i="0">
                <a:solidFill>
                  <a:schemeClr val="tx1"/>
                </a:solidFill>
                <a:latin typeface="Arial Unicode MS" pitchFamily="34" charset="-128"/>
              </a:rPr>
              <a:t>avaju</a:t>
            </a:r>
            <a:r>
              <a:rPr lang="sr-Latn-CS" sz="3000" i="0">
                <a:solidFill>
                  <a:schemeClr val="tx1"/>
                </a:solidFill>
                <a:latin typeface="Arial Unicode MS" pitchFamily="34" charset="-128"/>
              </a:rPr>
              <a:t> rukovanje složenošću koncentracijom na </a:t>
            </a:r>
            <a:r>
              <a:rPr lang="sr-Latn-CS" sz="3000" i="0">
                <a:solidFill>
                  <a:schemeClr val="tx1"/>
                </a:solidFill>
                <a:effectLst>
                  <a:outerShdw blurRad="38100" dist="38100" dir="2700000" algn="tl">
                    <a:srgbClr val="FFFFFF"/>
                  </a:outerShdw>
                </a:effectLst>
                <a:latin typeface="Arial Unicode MS" pitchFamily="34" charset="-128"/>
              </a:rPr>
              <a:t>esencijalne karakteristike</a:t>
            </a:r>
            <a:r>
              <a:rPr lang="sr-Latn-CS" sz="3000" i="0">
                <a:solidFill>
                  <a:schemeClr val="tx1"/>
                </a:solidFill>
                <a:latin typeface="Arial Unicode MS" pitchFamily="34" charset="-128"/>
              </a:rPr>
              <a:t> po kojima se jedan </a:t>
            </a:r>
            <a:r>
              <a:rPr lang="sr-Latn-CS" sz="3000" i="0">
                <a:solidFill>
                  <a:schemeClr val="tx1"/>
                </a:solidFill>
                <a:effectLst>
                  <a:outerShdw blurRad="38100" dist="38100" dir="2700000" algn="tl">
                    <a:srgbClr val="FFFFFF"/>
                  </a:outerShdw>
                </a:effectLst>
                <a:latin typeface="Arial Unicode MS" pitchFamily="34" charset="-128"/>
              </a:rPr>
              <a:t>entitet </a:t>
            </a:r>
            <a:r>
              <a:rPr lang="sr-Latn-CS" sz="3000" i="0">
                <a:solidFill>
                  <a:schemeClr val="tx1"/>
                </a:solidFill>
                <a:latin typeface="Arial Unicode MS" pitchFamily="34" charset="-128"/>
              </a:rPr>
              <a:t>razlikuju od drugih.</a:t>
            </a:r>
            <a:endParaRPr lang="en-US" sz="3000" i="0">
              <a:solidFill>
                <a:schemeClr val="tx1"/>
              </a:solidFill>
              <a:latin typeface="Arial Unicode MS" pitchFamily="34" charset="-128"/>
            </a:endParaRPr>
          </a:p>
          <a:p>
            <a:pPr marL="342900" indent="-342900">
              <a:spcBef>
                <a:spcPct val="20000"/>
              </a:spcBef>
              <a:buClr>
                <a:schemeClr val="bg2"/>
              </a:buClr>
              <a:buSzPct val="65000"/>
              <a:buFont typeface="Wingdings" pitchFamily="2" charset="2"/>
              <a:buChar char="­"/>
              <a:defRPr/>
            </a:pPr>
            <a:r>
              <a:rPr lang="en-US" sz="3000" i="0">
                <a:solidFill>
                  <a:schemeClr val="tx1"/>
                </a:solidFill>
                <a:latin typeface="Arial Unicode MS" pitchFamily="34" charset="-128"/>
              </a:rPr>
              <a:t>OO </a:t>
            </a:r>
            <a:r>
              <a:rPr lang="sr-Latn-CS" sz="3000" i="0">
                <a:solidFill>
                  <a:schemeClr val="tx1"/>
                </a:solidFill>
                <a:latin typeface="Arial Unicode MS" pitchFamily="34" charset="-128"/>
              </a:rPr>
              <a:t>koristi apstrakciju kao osnov za izolovanje </a:t>
            </a:r>
            <a:r>
              <a:rPr lang="sr-Latn-CS" sz="3000" i="0" u="sng">
                <a:solidFill>
                  <a:schemeClr val="tx1"/>
                </a:solidFill>
                <a:effectLst>
                  <a:outerShdw blurRad="38100" dist="38100" dir="2700000" algn="tl">
                    <a:srgbClr val="FFFFFF"/>
                  </a:outerShdw>
                </a:effectLst>
                <a:latin typeface="Arial Unicode MS" pitchFamily="34" charset="-128"/>
              </a:rPr>
              <a:t>klasa</a:t>
            </a:r>
            <a:r>
              <a:rPr lang="sr-Latn-CS" sz="3000" i="0">
                <a:solidFill>
                  <a:schemeClr val="tx1"/>
                </a:solidFill>
                <a:latin typeface="Arial Unicode MS" pitchFamily="34" charset="-128"/>
              </a:rPr>
              <a:t> i </a:t>
            </a:r>
            <a:r>
              <a:rPr lang="sr-Latn-CS" sz="3000" i="0" u="sng">
                <a:solidFill>
                  <a:schemeClr val="tx1"/>
                </a:solidFill>
                <a:effectLst>
                  <a:outerShdw blurRad="38100" dist="38100" dir="2700000" algn="tl">
                    <a:srgbClr val="FFFFFF"/>
                  </a:outerShdw>
                </a:effectLst>
                <a:latin typeface="Arial Unicode MS" pitchFamily="34" charset="-128"/>
              </a:rPr>
              <a:t>objekata</a:t>
            </a:r>
            <a:r>
              <a:rPr lang="sr-Latn-CS" sz="3000" i="0">
                <a:solidFill>
                  <a:schemeClr val="tx1"/>
                </a:solidFill>
                <a:latin typeface="Arial Unicode MS" pitchFamily="34" charset="-128"/>
              </a:rPr>
              <a:t> u sistemu.</a:t>
            </a:r>
            <a:endParaRPr lang="en-US" sz="3000" i="0">
              <a:solidFill>
                <a:schemeClr val="tx1"/>
              </a:solidFill>
              <a:latin typeface="Arial Unicode MS" pitchFamily="34" charset="-128"/>
            </a:endParaRPr>
          </a:p>
        </p:txBody>
      </p:sp>
      <p:pic>
        <p:nvPicPr>
          <p:cNvPr id="1034" name="Picture 13"/>
          <p:cNvPicPr>
            <a:picLocks noChangeAspect="1" noChangeArrowheads="1"/>
          </p:cNvPicPr>
          <p:nvPr/>
        </p:nvPicPr>
        <p:blipFill>
          <a:blip r:embed="rId7"/>
          <a:srcRect/>
          <a:stretch>
            <a:fillRect/>
          </a:stretch>
        </p:blipFill>
        <p:spPr bwMode="auto">
          <a:xfrm>
            <a:off x="8001000" y="5715000"/>
            <a:ext cx="955675" cy="9334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01772"/>
                                        </p:tgtEl>
                                        <p:attrNameLst>
                                          <p:attrName>style.visibility</p:attrName>
                                        </p:attrNameLst>
                                      </p:cBhvr>
                                      <p:to>
                                        <p:strVal val="visible"/>
                                      </p:to>
                                    </p:set>
                                    <p:animEffect transition="in" filter="box(in)">
                                      <p:cBhvr>
                                        <p:cTn id="7" dur="500"/>
                                        <p:tgtEl>
                                          <p:spTgt spid="5017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72"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Arc 2"/>
          <p:cNvSpPr>
            <a:spLocks/>
          </p:cNvSpPr>
          <p:nvPr/>
        </p:nvSpPr>
        <p:spPr bwMode="auto">
          <a:xfrm>
            <a:off x="1600200" y="4095750"/>
            <a:ext cx="1371600" cy="1371600"/>
          </a:xfrm>
          <a:custGeom>
            <a:avLst/>
            <a:gdLst>
              <a:gd name="T0" fmla="*/ 0 w 21600"/>
              <a:gd name="T1" fmla="*/ 0 h 21600"/>
              <a:gd name="T2" fmla="*/ 87096600 w 21600"/>
              <a:gd name="T3" fmla="*/ 87096600 h 21600"/>
              <a:gd name="T4" fmla="*/ 0 w 21600"/>
              <a:gd name="T5" fmla="*/ 8709660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7150">
            <a:solidFill>
              <a:schemeClr val="hlink"/>
            </a:solidFill>
            <a:prstDash val="dash"/>
            <a:round/>
            <a:headEnd type="none" w="sm" len="sm"/>
            <a:tailEnd type="none" w="lg" len="lg"/>
          </a:ln>
        </p:spPr>
        <p:txBody>
          <a:bodyPr wrap="none" anchor="ctr"/>
          <a:lstStyle/>
          <a:p>
            <a:endParaRPr lang="en-US"/>
          </a:p>
        </p:txBody>
      </p:sp>
      <p:sp>
        <p:nvSpPr>
          <p:cNvPr id="17411" name="Arc 3"/>
          <p:cNvSpPr>
            <a:spLocks/>
          </p:cNvSpPr>
          <p:nvPr/>
        </p:nvSpPr>
        <p:spPr bwMode="auto">
          <a:xfrm>
            <a:off x="1905000" y="3721100"/>
            <a:ext cx="1371600" cy="1371600"/>
          </a:xfrm>
          <a:custGeom>
            <a:avLst/>
            <a:gdLst>
              <a:gd name="T0" fmla="*/ 0 w 21600"/>
              <a:gd name="T1" fmla="*/ 0 h 21600"/>
              <a:gd name="T2" fmla="*/ 87096600 w 21600"/>
              <a:gd name="T3" fmla="*/ 87096600 h 21600"/>
              <a:gd name="T4" fmla="*/ 0 w 21600"/>
              <a:gd name="T5" fmla="*/ 8709660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7150">
            <a:solidFill>
              <a:schemeClr val="hlink"/>
            </a:solidFill>
            <a:prstDash val="dash"/>
            <a:round/>
            <a:headEnd type="none" w="sm" len="sm"/>
            <a:tailEnd type="none" w="lg" len="lg"/>
          </a:ln>
        </p:spPr>
        <p:txBody>
          <a:bodyPr wrap="none" anchor="ctr"/>
          <a:lstStyle/>
          <a:p>
            <a:endParaRPr lang="en-US"/>
          </a:p>
        </p:txBody>
      </p:sp>
      <p:sp>
        <p:nvSpPr>
          <p:cNvPr id="17412" name="Arc 4"/>
          <p:cNvSpPr>
            <a:spLocks/>
          </p:cNvSpPr>
          <p:nvPr/>
        </p:nvSpPr>
        <p:spPr bwMode="auto">
          <a:xfrm>
            <a:off x="2286000" y="3276600"/>
            <a:ext cx="1371600" cy="1371600"/>
          </a:xfrm>
          <a:custGeom>
            <a:avLst/>
            <a:gdLst>
              <a:gd name="T0" fmla="*/ 0 w 21600"/>
              <a:gd name="T1" fmla="*/ 0 h 21600"/>
              <a:gd name="T2" fmla="*/ 87096600 w 21600"/>
              <a:gd name="T3" fmla="*/ 87096600 h 21600"/>
              <a:gd name="T4" fmla="*/ 0 w 21600"/>
              <a:gd name="T5" fmla="*/ 8709660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7150">
            <a:solidFill>
              <a:schemeClr val="hlink"/>
            </a:solidFill>
            <a:prstDash val="dash"/>
            <a:round/>
            <a:headEnd type="none" w="sm" len="sm"/>
            <a:tailEnd type="none" w="lg" len="lg"/>
          </a:ln>
        </p:spPr>
        <p:txBody>
          <a:bodyPr wrap="none" anchor="ctr"/>
          <a:lstStyle/>
          <a:p>
            <a:endParaRPr lang="en-US"/>
          </a:p>
        </p:txBody>
      </p:sp>
      <p:sp>
        <p:nvSpPr>
          <p:cNvPr id="17413" name="Arc 5"/>
          <p:cNvSpPr>
            <a:spLocks/>
          </p:cNvSpPr>
          <p:nvPr/>
        </p:nvSpPr>
        <p:spPr bwMode="auto">
          <a:xfrm>
            <a:off x="2667000" y="2952750"/>
            <a:ext cx="1371600" cy="1371600"/>
          </a:xfrm>
          <a:custGeom>
            <a:avLst/>
            <a:gdLst>
              <a:gd name="T0" fmla="*/ 0 w 21600"/>
              <a:gd name="T1" fmla="*/ 0 h 21600"/>
              <a:gd name="T2" fmla="*/ 87096600 w 21600"/>
              <a:gd name="T3" fmla="*/ 87096600 h 21600"/>
              <a:gd name="T4" fmla="*/ 0 w 21600"/>
              <a:gd name="T5" fmla="*/ 8709660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7150">
            <a:solidFill>
              <a:schemeClr val="hlink"/>
            </a:solidFill>
            <a:prstDash val="dash"/>
            <a:round/>
            <a:headEnd type="none" w="sm" len="sm"/>
            <a:tailEnd type="none" w="lg" len="lg"/>
          </a:ln>
        </p:spPr>
        <p:txBody>
          <a:bodyPr wrap="none" anchor="ctr"/>
          <a:lstStyle/>
          <a:p>
            <a:endParaRPr lang="en-US"/>
          </a:p>
        </p:txBody>
      </p:sp>
      <p:grpSp>
        <p:nvGrpSpPr>
          <p:cNvPr id="17414" name="Group 6"/>
          <p:cNvGrpSpPr>
            <a:grpSpLocks/>
          </p:cNvGrpSpPr>
          <p:nvPr/>
        </p:nvGrpSpPr>
        <p:grpSpPr bwMode="auto">
          <a:xfrm>
            <a:off x="4953000" y="3352800"/>
            <a:ext cx="2514600" cy="1600200"/>
            <a:chOff x="3600" y="816"/>
            <a:chExt cx="1920" cy="1392"/>
          </a:xfrm>
        </p:grpSpPr>
        <p:sp>
          <p:nvSpPr>
            <p:cNvPr id="17435" name="Rectangle 7"/>
            <p:cNvSpPr>
              <a:spLocks noChangeArrowheads="1"/>
            </p:cNvSpPr>
            <p:nvPr/>
          </p:nvSpPr>
          <p:spPr bwMode="auto">
            <a:xfrm>
              <a:off x="3600" y="816"/>
              <a:ext cx="1920" cy="1392"/>
            </a:xfrm>
            <a:prstGeom prst="rect">
              <a:avLst/>
            </a:prstGeom>
            <a:noFill/>
            <a:ln w="38100">
              <a:solidFill>
                <a:schemeClr val="tx1"/>
              </a:solidFill>
              <a:miter lim="800000"/>
              <a:headEnd type="none" w="sm" len="sm"/>
              <a:tailEnd type="none" w="lg" len="lg"/>
            </a:ln>
          </p:spPr>
          <p:txBody>
            <a:bodyPr wrap="none" anchor="ctr"/>
            <a:lstStyle/>
            <a:p>
              <a:endParaRPr lang="en-US"/>
            </a:p>
          </p:txBody>
        </p:sp>
        <p:sp>
          <p:nvSpPr>
            <p:cNvPr id="17436" name="AutoShape 8"/>
            <p:cNvSpPr>
              <a:spLocks noChangeArrowheads="1"/>
            </p:cNvSpPr>
            <p:nvPr/>
          </p:nvSpPr>
          <p:spPr bwMode="auto">
            <a:xfrm>
              <a:off x="3792" y="960"/>
              <a:ext cx="1536" cy="1104"/>
            </a:xfrm>
            <a:prstGeom prst="roundRect">
              <a:avLst>
                <a:gd name="adj" fmla="val 16667"/>
              </a:avLst>
            </a:prstGeom>
            <a:noFill/>
            <a:ln w="38100">
              <a:solidFill>
                <a:schemeClr val="tx1"/>
              </a:solidFill>
              <a:round/>
              <a:headEnd type="none" w="sm" len="sm"/>
              <a:tailEnd type="none" w="lg" len="lg"/>
            </a:ln>
          </p:spPr>
          <p:txBody>
            <a:bodyPr wrap="none" anchor="ctr"/>
            <a:lstStyle/>
            <a:p>
              <a:endParaRPr lang="en-US"/>
            </a:p>
          </p:txBody>
        </p:sp>
        <p:sp>
          <p:nvSpPr>
            <p:cNvPr id="17437" name="Rectangle 9"/>
            <p:cNvSpPr>
              <a:spLocks noChangeArrowheads="1"/>
            </p:cNvSpPr>
            <p:nvPr/>
          </p:nvSpPr>
          <p:spPr bwMode="auto">
            <a:xfrm>
              <a:off x="4368" y="2112"/>
              <a:ext cx="384" cy="48"/>
            </a:xfrm>
            <a:prstGeom prst="rect">
              <a:avLst/>
            </a:prstGeom>
            <a:solidFill>
              <a:schemeClr val="hlink"/>
            </a:solidFill>
            <a:ln w="25400">
              <a:solidFill>
                <a:schemeClr val="tx1"/>
              </a:solidFill>
              <a:miter lim="800000"/>
              <a:headEnd type="none" w="sm" len="sm"/>
              <a:tailEnd type="none" w="lg" len="lg"/>
            </a:ln>
          </p:spPr>
          <p:txBody>
            <a:bodyPr wrap="none" anchor="ctr"/>
            <a:lstStyle/>
            <a:p>
              <a:endParaRPr lang="en-US"/>
            </a:p>
          </p:txBody>
        </p:sp>
      </p:grpSp>
      <p:grpSp>
        <p:nvGrpSpPr>
          <p:cNvPr id="17415" name="Group 10"/>
          <p:cNvGrpSpPr>
            <a:grpSpLocks/>
          </p:cNvGrpSpPr>
          <p:nvPr/>
        </p:nvGrpSpPr>
        <p:grpSpPr bwMode="auto">
          <a:xfrm rot="-2727911">
            <a:off x="762000" y="4953000"/>
            <a:ext cx="1600200" cy="685800"/>
            <a:chOff x="962" y="2832"/>
            <a:chExt cx="1744" cy="528"/>
          </a:xfrm>
        </p:grpSpPr>
        <p:sp>
          <p:nvSpPr>
            <p:cNvPr id="17421" name="AutoShape 11"/>
            <p:cNvSpPr>
              <a:spLocks/>
            </p:cNvSpPr>
            <p:nvPr/>
          </p:nvSpPr>
          <p:spPr bwMode="auto">
            <a:xfrm>
              <a:off x="2610" y="2912"/>
              <a:ext cx="96" cy="150"/>
            </a:xfrm>
            <a:prstGeom prst="rightBracket">
              <a:avLst>
                <a:gd name="adj" fmla="val 78125"/>
              </a:avLst>
            </a:prstGeom>
            <a:solidFill>
              <a:schemeClr val="hlink"/>
            </a:solidFill>
            <a:ln w="38100">
              <a:solidFill>
                <a:schemeClr val="tx1"/>
              </a:solidFill>
              <a:round/>
              <a:headEnd type="none" w="sm" len="sm"/>
              <a:tailEnd type="none" w="lg" len="lg"/>
            </a:ln>
          </p:spPr>
          <p:txBody>
            <a:bodyPr wrap="none" anchor="ctr"/>
            <a:lstStyle/>
            <a:p>
              <a:endParaRPr lang="en-US"/>
            </a:p>
          </p:txBody>
        </p:sp>
        <p:sp>
          <p:nvSpPr>
            <p:cNvPr id="17422" name="AutoShape 12"/>
            <p:cNvSpPr>
              <a:spLocks noChangeArrowheads="1"/>
            </p:cNvSpPr>
            <p:nvPr/>
          </p:nvSpPr>
          <p:spPr bwMode="auto">
            <a:xfrm>
              <a:off x="962" y="2832"/>
              <a:ext cx="1648" cy="528"/>
            </a:xfrm>
            <a:prstGeom prst="roundRect">
              <a:avLst>
                <a:gd name="adj" fmla="val 16667"/>
              </a:avLst>
            </a:prstGeom>
            <a:noFill/>
            <a:ln w="38100">
              <a:solidFill>
                <a:schemeClr val="tx1"/>
              </a:solidFill>
              <a:round/>
              <a:headEnd type="none" w="sm" len="sm"/>
              <a:tailEnd type="none" w="lg" len="lg"/>
            </a:ln>
          </p:spPr>
          <p:txBody>
            <a:bodyPr vert="eaVert" wrap="none" anchor="ctr"/>
            <a:lstStyle/>
            <a:p>
              <a:pPr algn="ctr" eaLnBrk="0" hangingPunct="0">
                <a:spcBef>
                  <a:spcPct val="0"/>
                </a:spcBef>
                <a:buFontTx/>
                <a:buNone/>
              </a:pPr>
              <a:endParaRPr lang="en-US" sz="1800" i="0">
                <a:solidFill>
                  <a:schemeClr val="tx1"/>
                </a:solidFill>
                <a:latin typeface="Arial" pitchFamily="34" charset="0"/>
              </a:endParaRPr>
            </a:p>
          </p:txBody>
        </p:sp>
        <p:sp>
          <p:nvSpPr>
            <p:cNvPr id="17423" name="Rectangle 13"/>
            <p:cNvSpPr>
              <a:spLocks noChangeArrowheads="1"/>
            </p:cNvSpPr>
            <p:nvPr/>
          </p:nvSpPr>
          <p:spPr bwMode="auto">
            <a:xfrm>
              <a:off x="2275" y="2905"/>
              <a:ext cx="98" cy="75"/>
            </a:xfrm>
            <a:prstGeom prst="rect">
              <a:avLst/>
            </a:prstGeom>
            <a:solidFill>
              <a:schemeClr val="tx1"/>
            </a:solidFill>
            <a:ln w="12700">
              <a:solidFill>
                <a:schemeClr val="tx1"/>
              </a:solidFill>
              <a:miter lim="800000"/>
              <a:headEnd type="none" w="sm" len="sm"/>
              <a:tailEnd type="none" w="lg" len="lg"/>
            </a:ln>
          </p:spPr>
          <p:txBody>
            <a:bodyPr wrap="none" anchor="ctr"/>
            <a:lstStyle/>
            <a:p>
              <a:endParaRPr lang="en-US"/>
            </a:p>
          </p:txBody>
        </p:sp>
        <p:sp>
          <p:nvSpPr>
            <p:cNvPr id="17424" name="Rectangle 14"/>
            <p:cNvSpPr>
              <a:spLocks noChangeArrowheads="1"/>
            </p:cNvSpPr>
            <p:nvPr/>
          </p:nvSpPr>
          <p:spPr bwMode="auto">
            <a:xfrm>
              <a:off x="2275" y="3064"/>
              <a:ext cx="98" cy="75"/>
            </a:xfrm>
            <a:prstGeom prst="rect">
              <a:avLst/>
            </a:prstGeom>
            <a:solidFill>
              <a:schemeClr val="tx1"/>
            </a:solidFill>
            <a:ln w="12700">
              <a:solidFill>
                <a:schemeClr val="tx1"/>
              </a:solidFill>
              <a:miter lim="800000"/>
              <a:headEnd type="none" w="sm" len="sm"/>
              <a:tailEnd type="none" w="lg" len="lg"/>
            </a:ln>
          </p:spPr>
          <p:txBody>
            <a:bodyPr wrap="none" anchor="ctr"/>
            <a:lstStyle/>
            <a:p>
              <a:endParaRPr lang="en-US"/>
            </a:p>
          </p:txBody>
        </p:sp>
        <p:sp>
          <p:nvSpPr>
            <p:cNvPr id="17425" name="Rectangle 15"/>
            <p:cNvSpPr>
              <a:spLocks noChangeArrowheads="1"/>
            </p:cNvSpPr>
            <p:nvPr/>
          </p:nvSpPr>
          <p:spPr bwMode="auto">
            <a:xfrm>
              <a:off x="2275" y="3227"/>
              <a:ext cx="98" cy="75"/>
            </a:xfrm>
            <a:prstGeom prst="rect">
              <a:avLst/>
            </a:prstGeom>
            <a:solidFill>
              <a:schemeClr val="tx1"/>
            </a:solidFill>
            <a:ln w="12700">
              <a:solidFill>
                <a:schemeClr val="tx1"/>
              </a:solidFill>
              <a:miter lim="800000"/>
              <a:headEnd type="none" w="sm" len="sm"/>
              <a:tailEnd type="none" w="lg" len="lg"/>
            </a:ln>
          </p:spPr>
          <p:txBody>
            <a:bodyPr wrap="none" anchor="ctr"/>
            <a:lstStyle/>
            <a:p>
              <a:endParaRPr lang="en-US"/>
            </a:p>
          </p:txBody>
        </p:sp>
        <p:sp>
          <p:nvSpPr>
            <p:cNvPr id="17426" name="Rectangle 16"/>
            <p:cNvSpPr>
              <a:spLocks noChangeArrowheads="1"/>
            </p:cNvSpPr>
            <p:nvPr/>
          </p:nvSpPr>
          <p:spPr bwMode="auto">
            <a:xfrm>
              <a:off x="2034" y="2903"/>
              <a:ext cx="98" cy="75"/>
            </a:xfrm>
            <a:prstGeom prst="rect">
              <a:avLst/>
            </a:prstGeom>
            <a:solidFill>
              <a:schemeClr val="tx1"/>
            </a:solidFill>
            <a:ln w="12700">
              <a:solidFill>
                <a:schemeClr val="tx1"/>
              </a:solidFill>
              <a:miter lim="800000"/>
              <a:headEnd type="none" w="sm" len="sm"/>
              <a:tailEnd type="none" w="lg" len="lg"/>
            </a:ln>
          </p:spPr>
          <p:txBody>
            <a:bodyPr wrap="none" anchor="ctr"/>
            <a:lstStyle/>
            <a:p>
              <a:endParaRPr lang="en-US"/>
            </a:p>
          </p:txBody>
        </p:sp>
        <p:sp>
          <p:nvSpPr>
            <p:cNvPr id="17427" name="Rectangle 17"/>
            <p:cNvSpPr>
              <a:spLocks noChangeArrowheads="1"/>
            </p:cNvSpPr>
            <p:nvPr/>
          </p:nvSpPr>
          <p:spPr bwMode="auto">
            <a:xfrm>
              <a:off x="2034" y="3062"/>
              <a:ext cx="98" cy="75"/>
            </a:xfrm>
            <a:prstGeom prst="rect">
              <a:avLst/>
            </a:prstGeom>
            <a:solidFill>
              <a:schemeClr val="tx1"/>
            </a:solidFill>
            <a:ln w="12700">
              <a:solidFill>
                <a:schemeClr val="tx1"/>
              </a:solidFill>
              <a:miter lim="800000"/>
              <a:headEnd type="none" w="sm" len="sm"/>
              <a:tailEnd type="none" w="lg" len="lg"/>
            </a:ln>
          </p:spPr>
          <p:txBody>
            <a:bodyPr wrap="none" anchor="ctr"/>
            <a:lstStyle/>
            <a:p>
              <a:endParaRPr lang="en-US"/>
            </a:p>
          </p:txBody>
        </p:sp>
        <p:sp>
          <p:nvSpPr>
            <p:cNvPr id="17428" name="Rectangle 18"/>
            <p:cNvSpPr>
              <a:spLocks noChangeArrowheads="1"/>
            </p:cNvSpPr>
            <p:nvPr/>
          </p:nvSpPr>
          <p:spPr bwMode="auto">
            <a:xfrm>
              <a:off x="2034" y="3225"/>
              <a:ext cx="98" cy="75"/>
            </a:xfrm>
            <a:prstGeom prst="rect">
              <a:avLst/>
            </a:prstGeom>
            <a:solidFill>
              <a:schemeClr val="tx1"/>
            </a:solidFill>
            <a:ln w="12700">
              <a:solidFill>
                <a:schemeClr val="tx1"/>
              </a:solidFill>
              <a:miter lim="800000"/>
              <a:headEnd type="none" w="sm" len="sm"/>
              <a:tailEnd type="none" w="lg" len="lg"/>
            </a:ln>
          </p:spPr>
          <p:txBody>
            <a:bodyPr wrap="none" anchor="ctr"/>
            <a:lstStyle/>
            <a:p>
              <a:endParaRPr lang="en-US"/>
            </a:p>
          </p:txBody>
        </p:sp>
        <p:sp>
          <p:nvSpPr>
            <p:cNvPr id="17429" name="Rectangle 19"/>
            <p:cNvSpPr>
              <a:spLocks noChangeArrowheads="1"/>
            </p:cNvSpPr>
            <p:nvPr/>
          </p:nvSpPr>
          <p:spPr bwMode="auto">
            <a:xfrm>
              <a:off x="1794" y="2905"/>
              <a:ext cx="98" cy="75"/>
            </a:xfrm>
            <a:prstGeom prst="rect">
              <a:avLst/>
            </a:prstGeom>
            <a:solidFill>
              <a:schemeClr val="tx1"/>
            </a:solidFill>
            <a:ln w="12700">
              <a:solidFill>
                <a:schemeClr val="tx1"/>
              </a:solidFill>
              <a:miter lim="800000"/>
              <a:headEnd type="none" w="sm" len="sm"/>
              <a:tailEnd type="none" w="lg" len="lg"/>
            </a:ln>
          </p:spPr>
          <p:txBody>
            <a:bodyPr wrap="none" anchor="ctr"/>
            <a:lstStyle/>
            <a:p>
              <a:endParaRPr lang="en-US"/>
            </a:p>
          </p:txBody>
        </p:sp>
        <p:sp>
          <p:nvSpPr>
            <p:cNvPr id="17430" name="Rectangle 20"/>
            <p:cNvSpPr>
              <a:spLocks noChangeArrowheads="1"/>
            </p:cNvSpPr>
            <p:nvPr/>
          </p:nvSpPr>
          <p:spPr bwMode="auto">
            <a:xfrm>
              <a:off x="1794" y="3064"/>
              <a:ext cx="98" cy="75"/>
            </a:xfrm>
            <a:prstGeom prst="rect">
              <a:avLst/>
            </a:prstGeom>
            <a:solidFill>
              <a:schemeClr val="tx1"/>
            </a:solidFill>
            <a:ln w="12700">
              <a:solidFill>
                <a:schemeClr val="tx1"/>
              </a:solidFill>
              <a:miter lim="800000"/>
              <a:headEnd type="none" w="sm" len="sm"/>
              <a:tailEnd type="none" w="lg" len="lg"/>
            </a:ln>
          </p:spPr>
          <p:txBody>
            <a:bodyPr wrap="none" anchor="ctr"/>
            <a:lstStyle/>
            <a:p>
              <a:endParaRPr lang="en-US"/>
            </a:p>
          </p:txBody>
        </p:sp>
        <p:sp>
          <p:nvSpPr>
            <p:cNvPr id="17431" name="Rectangle 21"/>
            <p:cNvSpPr>
              <a:spLocks noChangeArrowheads="1"/>
            </p:cNvSpPr>
            <p:nvPr/>
          </p:nvSpPr>
          <p:spPr bwMode="auto">
            <a:xfrm>
              <a:off x="1794" y="3227"/>
              <a:ext cx="98" cy="75"/>
            </a:xfrm>
            <a:prstGeom prst="rect">
              <a:avLst/>
            </a:prstGeom>
            <a:solidFill>
              <a:schemeClr val="tx1"/>
            </a:solidFill>
            <a:ln w="12700">
              <a:solidFill>
                <a:schemeClr val="tx1"/>
              </a:solidFill>
              <a:miter lim="800000"/>
              <a:headEnd type="none" w="sm" len="sm"/>
              <a:tailEnd type="none" w="lg" len="lg"/>
            </a:ln>
          </p:spPr>
          <p:txBody>
            <a:bodyPr wrap="none" anchor="ctr"/>
            <a:lstStyle/>
            <a:p>
              <a:endParaRPr lang="en-US"/>
            </a:p>
          </p:txBody>
        </p:sp>
        <p:sp>
          <p:nvSpPr>
            <p:cNvPr id="17432" name="Rectangle 22"/>
            <p:cNvSpPr>
              <a:spLocks noChangeArrowheads="1"/>
            </p:cNvSpPr>
            <p:nvPr/>
          </p:nvSpPr>
          <p:spPr bwMode="auto">
            <a:xfrm>
              <a:off x="1554" y="2903"/>
              <a:ext cx="98" cy="75"/>
            </a:xfrm>
            <a:prstGeom prst="rect">
              <a:avLst/>
            </a:prstGeom>
            <a:solidFill>
              <a:schemeClr val="tx1"/>
            </a:solidFill>
            <a:ln w="12700">
              <a:solidFill>
                <a:schemeClr val="tx1"/>
              </a:solidFill>
              <a:miter lim="800000"/>
              <a:headEnd type="none" w="sm" len="sm"/>
              <a:tailEnd type="none" w="lg" len="lg"/>
            </a:ln>
          </p:spPr>
          <p:txBody>
            <a:bodyPr wrap="none" anchor="ctr"/>
            <a:lstStyle/>
            <a:p>
              <a:endParaRPr lang="en-US"/>
            </a:p>
          </p:txBody>
        </p:sp>
        <p:sp>
          <p:nvSpPr>
            <p:cNvPr id="17433" name="Rectangle 23"/>
            <p:cNvSpPr>
              <a:spLocks noChangeArrowheads="1"/>
            </p:cNvSpPr>
            <p:nvPr/>
          </p:nvSpPr>
          <p:spPr bwMode="auto">
            <a:xfrm>
              <a:off x="1554" y="3062"/>
              <a:ext cx="98" cy="75"/>
            </a:xfrm>
            <a:prstGeom prst="rect">
              <a:avLst/>
            </a:prstGeom>
            <a:solidFill>
              <a:schemeClr val="tx1"/>
            </a:solidFill>
            <a:ln w="12700">
              <a:solidFill>
                <a:schemeClr val="tx1"/>
              </a:solidFill>
              <a:miter lim="800000"/>
              <a:headEnd type="none" w="sm" len="sm"/>
              <a:tailEnd type="none" w="lg" len="lg"/>
            </a:ln>
          </p:spPr>
          <p:txBody>
            <a:bodyPr wrap="none" anchor="ctr"/>
            <a:lstStyle/>
            <a:p>
              <a:endParaRPr lang="en-US"/>
            </a:p>
          </p:txBody>
        </p:sp>
        <p:sp>
          <p:nvSpPr>
            <p:cNvPr id="17434" name="Rectangle 24"/>
            <p:cNvSpPr>
              <a:spLocks noChangeArrowheads="1"/>
            </p:cNvSpPr>
            <p:nvPr/>
          </p:nvSpPr>
          <p:spPr bwMode="auto">
            <a:xfrm>
              <a:off x="1554" y="3225"/>
              <a:ext cx="98" cy="75"/>
            </a:xfrm>
            <a:prstGeom prst="rect">
              <a:avLst/>
            </a:prstGeom>
            <a:solidFill>
              <a:schemeClr val="tx1"/>
            </a:solidFill>
            <a:ln w="12700">
              <a:solidFill>
                <a:schemeClr val="tx1"/>
              </a:solidFill>
              <a:miter lim="800000"/>
              <a:headEnd type="none" w="sm" len="sm"/>
              <a:tailEnd type="none" w="lg" len="lg"/>
            </a:ln>
          </p:spPr>
          <p:txBody>
            <a:bodyPr wrap="none" anchor="ctr"/>
            <a:lstStyle/>
            <a:p>
              <a:endParaRPr lang="en-US"/>
            </a:p>
          </p:txBody>
        </p:sp>
      </p:grpSp>
      <p:sp>
        <p:nvSpPr>
          <p:cNvPr id="17416" name="Rectangle 25"/>
          <p:cNvSpPr>
            <a:spLocks noGrp="1" noChangeArrowheads="1"/>
          </p:cNvSpPr>
          <p:nvPr>
            <p:ph type="title"/>
          </p:nvPr>
        </p:nvSpPr>
        <p:spPr>
          <a:xfrm>
            <a:off x="304800" y="228600"/>
            <a:ext cx="7467600" cy="762000"/>
          </a:xfrm>
        </p:spPr>
        <p:txBody>
          <a:bodyPr/>
          <a:lstStyle/>
          <a:p>
            <a:pPr eaLnBrk="1" hangingPunct="1"/>
            <a:r>
              <a:rPr lang="sr-Latn-CS" smtClean="0"/>
              <a:t>Šta je enkapsulacija</a:t>
            </a:r>
            <a:r>
              <a:rPr lang="en-US" smtClean="0"/>
              <a:t>?</a:t>
            </a:r>
          </a:p>
        </p:txBody>
      </p:sp>
      <p:sp>
        <p:nvSpPr>
          <p:cNvPr id="17417" name="Rectangle 26"/>
          <p:cNvSpPr>
            <a:spLocks noGrp="1" noChangeArrowheads="1"/>
          </p:cNvSpPr>
          <p:nvPr>
            <p:ph type="body" idx="1"/>
          </p:nvPr>
        </p:nvSpPr>
        <p:spPr>
          <a:xfrm>
            <a:off x="228600" y="1371600"/>
            <a:ext cx="7543800" cy="4724400"/>
          </a:xfrm>
        </p:spPr>
        <p:txBody>
          <a:bodyPr/>
          <a:lstStyle/>
          <a:p>
            <a:pPr eaLnBrk="1" hangingPunct="1"/>
            <a:r>
              <a:rPr lang="sr-Latn-CS" smtClean="0"/>
              <a:t>Skrivanje implementacionih detalja (</a:t>
            </a:r>
            <a:r>
              <a:rPr lang="en-US" smtClean="0"/>
              <a:t>Hide implementation from clients</a:t>
            </a:r>
            <a:r>
              <a:rPr lang="sr-Latn-CS" smtClean="0"/>
              <a:t>)</a:t>
            </a:r>
            <a:endParaRPr lang="en-US" smtClean="0"/>
          </a:p>
          <a:p>
            <a:pPr lvl="1" eaLnBrk="1" hangingPunct="1"/>
            <a:r>
              <a:rPr lang="sr-Latn-CS" smtClean="0"/>
              <a:t>Klijenti zavise jedino od interfejsa (</a:t>
            </a:r>
            <a:r>
              <a:rPr lang="en-US" smtClean="0"/>
              <a:t>Clients depend on interface</a:t>
            </a:r>
            <a:r>
              <a:rPr lang="sr-Latn-CS" smtClean="0"/>
              <a:t>)</a:t>
            </a:r>
            <a:endParaRPr lang="en-US" smtClean="0"/>
          </a:p>
        </p:txBody>
      </p:sp>
      <p:sp>
        <p:nvSpPr>
          <p:cNvPr id="17418" name="Text Box 27"/>
          <p:cNvSpPr txBox="1">
            <a:spLocks noChangeArrowheads="1"/>
          </p:cNvSpPr>
          <p:nvPr/>
        </p:nvSpPr>
        <p:spPr bwMode="auto">
          <a:xfrm>
            <a:off x="4648200" y="4953000"/>
            <a:ext cx="3195638" cy="717550"/>
          </a:xfrm>
          <a:prstGeom prst="rect">
            <a:avLst/>
          </a:prstGeom>
          <a:noFill/>
          <a:ln w="9525">
            <a:noFill/>
            <a:miter lim="800000"/>
            <a:headEnd/>
            <a:tailEnd/>
          </a:ln>
        </p:spPr>
        <p:txBody>
          <a:bodyPr wrap="none" lIns="107950" tIns="53975" rIns="107950" bIns="53975">
            <a:spAutoFit/>
          </a:bodyPr>
          <a:lstStyle/>
          <a:p>
            <a:pPr eaLnBrk="0" hangingPunct="0">
              <a:spcBef>
                <a:spcPct val="0"/>
              </a:spcBef>
              <a:buFontTx/>
              <a:buNone/>
            </a:pPr>
            <a:r>
              <a:rPr lang="sr-Latn-CS" sz="2000" i="0">
                <a:solidFill>
                  <a:schemeClr val="tx1"/>
                </a:solidFill>
                <a:latin typeface="ZapfHumnst BT" pitchFamily="34" charset="0"/>
              </a:rPr>
              <a:t>Kako objekat eknapsulira</a:t>
            </a:r>
            <a:r>
              <a:rPr lang="en-US" sz="2000" i="0">
                <a:solidFill>
                  <a:schemeClr val="tx1"/>
                </a:solidFill>
                <a:latin typeface="ZapfHumnst BT" pitchFamily="34" charset="0"/>
              </a:rPr>
              <a:t>?</a:t>
            </a:r>
          </a:p>
          <a:p>
            <a:pPr eaLnBrk="0" hangingPunct="0">
              <a:spcBef>
                <a:spcPct val="0"/>
              </a:spcBef>
              <a:buFontTx/>
              <a:buNone/>
            </a:pPr>
            <a:r>
              <a:rPr lang="sr-Latn-CS" sz="2000" i="0">
                <a:solidFill>
                  <a:schemeClr val="tx1"/>
                </a:solidFill>
                <a:latin typeface="ZapfHumnst BT" pitchFamily="34" charset="0"/>
              </a:rPr>
              <a:t>Šta enkapsulira</a:t>
            </a:r>
            <a:r>
              <a:rPr lang="en-US" sz="2000" i="0">
                <a:solidFill>
                  <a:schemeClr val="tx1"/>
                </a:solidFill>
                <a:latin typeface="ZapfHumnst BT" pitchFamily="34" charset="0"/>
              </a:rPr>
              <a:t>?</a:t>
            </a:r>
          </a:p>
        </p:txBody>
      </p:sp>
      <p:sp>
        <p:nvSpPr>
          <p:cNvPr id="503836" name="Rectangle 28"/>
          <p:cNvSpPr>
            <a:spLocks noChangeArrowheads="1"/>
          </p:cNvSpPr>
          <p:nvPr/>
        </p:nvSpPr>
        <p:spPr bwMode="auto">
          <a:xfrm>
            <a:off x="228600" y="1143000"/>
            <a:ext cx="8229600" cy="5486400"/>
          </a:xfrm>
          <a:prstGeom prst="rect">
            <a:avLst/>
          </a:prstGeom>
          <a:solidFill>
            <a:srgbClr val="FFCC00"/>
          </a:solidFill>
          <a:ln w="9525">
            <a:noFill/>
            <a:miter lim="800000"/>
            <a:headEnd/>
            <a:tailEnd/>
          </a:ln>
          <a:effectLst/>
        </p:spPr>
        <p:txBody>
          <a:bodyPr/>
          <a:lstStyle/>
          <a:p>
            <a:pPr marL="342900" indent="-342900">
              <a:lnSpc>
                <a:spcPct val="90000"/>
              </a:lnSpc>
              <a:spcBef>
                <a:spcPct val="20000"/>
              </a:spcBef>
              <a:buClr>
                <a:schemeClr val="bg2"/>
              </a:buClr>
              <a:buSzPct val="65000"/>
              <a:buFont typeface="Wingdings" pitchFamily="2" charset="2"/>
              <a:buChar char="­"/>
              <a:defRPr/>
            </a:pPr>
            <a:r>
              <a:rPr lang="en-US" sz="3000" i="0">
                <a:solidFill>
                  <a:schemeClr val="tx1"/>
                </a:solidFill>
                <a:latin typeface="Arial Unicode MS" pitchFamily="34" charset="-128"/>
              </a:rPr>
              <a:t>Encapsula</a:t>
            </a:r>
            <a:r>
              <a:rPr lang="sr-Latn-CS" sz="3000" i="0">
                <a:solidFill>
                  <a:schemeClr val="tx1"/>
                </a:solidFill>
                <a:latin typeface="Arial Unicode MS" pitchFamily="34" charset="-128"/>
              </a:rPr>
              <a:t>cija</a:t>
            </a:r>
            <a:r>
              <a:rPr lang="en-US" sz="3000" i="0">
                <a:solidFill>
                  <a:schemeClr val="tx1"/>
                </a:solidFill>
                <a:latin typeface="Arial Unicode MS" pitchFamily="34" charset="-128"/>
              </a:rPr>
              <a:t> </a:t>
            </a:r>
            <a:r>
              <a:rPr lang="sr-Latn-CS" sz="3000" i="0">
                <a:solidFill>
                  <a:schemeClr val="tx1"/>
                </a:solidFill>
                <a:latin typeface="Arial Unicode MS" pitchFamily="34" charset="-128"/>
              </a:rPr>
              <a:t> razdvaja </a:t>
            </a:r>
            <a:r>
              <a:rPr lang="sr-Latn-CS" sz="3000" i="0">
                <a:solidFill>
                  <a:schemeClr val="tx1"/>
                </a:solidFill>
                <a:effectLst>
                  <a:outerShdw blurRad="38100" dist="38100" dir="2700000" algn="tl">
                    <a:srgbClr val="FFFFFF"/>
                  </a:outerShdw>
                </a:effectLst>
                <a:latin typeface="Arial Unicode MS" pitchFamily="34" charset="-128"/>
              </a:rPr>
              <a:t>implementaciju ponašanja objekta</a:t>
            </a:r>
            <a:r>
              <a:rPr lang="sr-Latn-CS" sz="3000" i="0">
                <a:solidFill>
                  <a:schemeClr val="tx1"/>
                </a:solidFill>
                <a:latin typeface="Arial Unicode MS" pitchFamily="34" charset="-128"/>
              </a:rPr>
              <a:t> od njegovog javnog </a:t>
            </a:r>
            <a:r>
              <a:rPr lang="en-US" sz="3000" i="0">
                <a:solidFill>
                  <a:schemeClr val="tx1"/>
                </a:solidFill>
                <a:latin typeface="Arial Unicode MS" pitchFamily="34" charset="-128"/>
              </a:rPr>
              <a:t>interf</a:t>
            </a:r>
            <a:r>
              <a:rPr lang="sr-Latn-CS" sz="3000" i="0">
                <a:solidFill>
                  <a:schemeClr val="tx1"/>
                </a:solidFill>
                <a:latin typeface="Arial Unicode MS" pitchFamily="34" charset="-128"/>
              </a:rPr>
              <a:t>ejsa.</a:t>
            </a:r>
            <a:endParaRPr lang="en-US" sz="3000" i="0">
              <a:solidFill>
                <a:schemeClr val="tx1"/>
              </a:solidFill>
              <a:latin typeface="Arial Unicode MS" pitchFamily="34" charset="-128"/>
            </a:endParaRPr>
          </a:p>
          <a:p>
            <a:pPr marL="342900" indent="-342900">
              <a:lnSpc>
                <a:spcPct val="90000"/>
              </a:lnSpc>
              <a:spcBef>
                <a:spcPct val="20000"/>
              </a:spcBef>
              <a:buClr>
                <a:schemeClr val="bg2"/>
              </a:buClr>
              <a:buSzPct val="65000"/>
              <a:buFont typeface="Wingdings" pitchFamily="2" charset="2"/>
              <a:buChar char="­"/>
              <a:defRPr/>
            </a:pPr>
            <a:r>
              <a:rPr lang="en-US" sz="3000" i="0">
                <a:solidFill>
                  <a:schemeClr val="tx1"/>
                </a:solidFill>
                <a:latin typeface="Arial Unicode MS" pitchFamily="34" charset="-128"/>
              </a:rPr>
              <a:t>“</a:t>
            </a:r>
            <a:r>
              <a:rPr lang="sr-Latn-CS" sz="3000" i="0">
                <a:solidFill>
                  <a:schemeClr val="tx1"/>
                </a:solidFill>
                <a:latin typeface="Arial Unicode MS" pitchFamily="34" charset="-128"/>
              </a:rPr>
              <a:t>skrivanje informacija (</a:t>
            </a:r>
            <a:r>
              <a:rPr lang="en-US" sz="3000" i="0">
                <a:solidFill>
                  <a:schemeClr val="tx1"/>
                </a:solidFill>
                <a:latin typeface="Arial Unicode MS" pitchFamily="34" charset="-128"/>
              </a:rPr>
              <a:t>information hiding</a:t>
            </a:r>
            <a:r>
              <a:rPr lang="sr-Latn-CS" sz="3000" i="0">
                <a:solidFill>
                  <a:schemeClr val="tx1"/>
                </a:solidFill>
                <a:latin typeface="Arial Unicode MS" pitchFamily="34" charset="-128"/>
              </a:rPr>
              <a:t>)</a:t>
            </a:r>
            <a:r>
              <a:rPr lang="en-US" sz="3000" i="0">
                <a:solidFill>
                  <a:schemeClr val="tx1"/>
                </a:solidFill>
                <a:latin typeface="Arial Unicode MS" pitchFamily="34" charset="-128"/>
              </a:rPr>
              <a:t>”,</a:t>
            </a:r>
            <a:r>
              <a:rPr lang="sr-Latn-CS" sz="3000" i="0">
                <a:solidFill>
                  <a:schemeClr val="tx1"/>
                </a:solidFill>
                <a:latin typeface="Arial Unicode MS" pitchFamily="34" charset="-128"/>
              </a:rPr>
              <a:t> omogućava da se ponašanje objekta koristi bez poznavanja na koji način je to ponašanje implementirano.</a:t>
            </a:r>
            <a:r>
              <a:rPr lang="en-US" sz="3000" i="0">
                <a:solidFill>
                  <a:schemeClr val="tx1"/>
                </a:solidFill>
                <a:latin typeface="Arial Unicode MS" pitchFamily="34" charset="-128"/>
              </a:rPr>
              <a:t> </a:t>
            </a:r>
          </a:p>
          <a:p>
            <a:pPr marL="342900" indent="-342900">
              <a:lnSpc>
                <a:spcPct val="90000"/>
              </a:lnSpc>
              <a:spcBef>
                <a:spcPct val="20000"/>
              </a:spcBef>
              <a:buClr>
                <a:schemeClr val="bg2"/>
              </a:buClr>
              <a:buSzPct val="65000"/>
              <a:buFont typeface="Wingdings" pitchFamily="2" charset="2"/>
              <a:buChar char="­"/>
              <a:defRPr/>
            </a:pPr>
            <a:r>
              <a:rPr lang="sr-Latn-CS" sz="3000" i="0">
                <a:solidFill>
                  <a:schemeClr val="tx1"/>
                </a:solidFill>
                <a:effectLst>
                  <a:outerShdw blurRad="38100" dist="38100" dir="2700000" algn="tl">
                    <a:srgbClr val="FFFFFF"/>
                  </a:outerShdw>
                </a:effectLst>
                <a:latin typeface="Arial Unicode MS" pitchFamily="34" charset="-128"/>
              </a:rPr>
              <a:t>Obezbeđuje</a:t>
            </a:r>
            <a:r>
              <a:rPr lang="en-US" sz="3000" i="0">
                <a:solidFill>
                  <a:schemeClr val="tx1"/>
                </a:solidFill>
                <a:latin typeface="Arial Unicode MS" pitchFamily="34" charset="-128"/>
              </a:rPr>
              <a:t>:</a:t>
            </a:r>
          </a:p>
          <a:p>
            <a:pPr marL="800100" lvl="1" indent="-342900">
              <a:lnSpc>
                <a:spcPct val="90000"/>
              </a:lnSpc>
              <a:spcBef>
                <a:spcPct val="20000"/>
              </a:spcBef>
              <a:buClr>
                <a:schemeClr val="bg2"/>
              </a:buClr>
              <a:buFontTx/>
              <a:buChar char="–"/>
              <a:defRPr/>
            </a:pPr>
            <a:r>
              <a:rPr lang="sr-Latn-CS" sz="3000" i="0">
                <a:solidFill>
                  <a:schemeClr val="tx1"/>
                </a:solidFill>
                <a:latin typeface="Arial Unicode MS" pitchFamily="34" charset="-128"/>
              </a:rPr>
              <a:t>Zaštitu unutrašnjeg stanja objekta od spoljašnjih promena.</a:t>
            </a:r>
            <a:r>
              <a:rPr lang="en-US" sz="3000" i="0">
                <a:solidFill>
                  <a:schemeClr val="tx1"/>
                </a:solidFill>
                <a:latin typeface="Arial Unicode MS" pitchFamily="34" charset="-128"/>
              </a:rPr>
              <a:t> </a:t>
            </a:r>
            <a:endParaRPr lang="sr-Latn-CS" sz="3000" i="0">
              <a:solidFill>
                <a:schemeClr val="tx1"/>
              </a:solidFill>
              <a:latin typeface="Arial Unicode MS" pitchFamily="34" charset="-128"/>
            </a:endParaRPr>
          </a:p>
          <a:p>
            <a:pPr marL="800100" lvl="1" indent="-342900">
              <a:lnSpc>
                <a:spcPct val="90000"/>
              </a:lnSpc>
              <a:spcBef>
                <a:spcPct val="20000"/>
              </a:spcBef>
              <a:buClr>
                <a:schemeClr val="bg2"/>
              </a:buClr>
              <a:buFontTx/>
              <a:buChar char="–"/>
              <a:defRPr/>
            </a:pPr>
            <a:r>
              <a:rPr lang="sr-Latn-CS" sz="3000" i="0">
                <a:solidFill>
                  <a:schemeClr val="tx1"/>
                </a:solidFill>
                <a:latin typeface="Arial Unicode MS" pitchFamily="34" charset="-128"/>
              </a:rPr>
              <a:t>Promenu u implementaciji ponašanja bez uticaja na druge objekte.</a:t>
            </a:r>
          </a:p>
        </p:txBody>
      </p:sp>
      <p:pic>
        <p:nvPicPr>
          <p:cNvPr id="17420" name="Picture 29"/>
          <p:cNvPicPr>
            <a:picLocks noChangeAspect="1" noChangeArrowheads="1"/>
          </p:cNvPicPr>
          <p:nvPr/>
        </p:nvPicPr>
        <p:blipFill>
          <a:blip r:embed="rId3"/>
          <a:srcRect/>
          <a:stretch>
            <a:fillRect/>
          </a:stretch>
        </p:blipFill>
        <p:spPr bwMode="auto">
          <a:xfrm>
            <a:off x="8458200" y="6188075"/>
            <a:ext cx="685800" cy="6699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03836"/>
                                        </p:tgtEl>
                                        <p:attrNameLst>
                                          <p:attrName>style.visibility</p:attrName>
                                        </p:attrNameLst>
                                      </p:cBhvr>
                                      <p:to>
                                        <p:strVal val="visible"/>
                                      </p:to>
                                    </p:set>
                                    <p:animEffect transition="in" filter="box(in)">
                                      <p:cBhvr>
                                        <p:cTn id="7" dur="500"/>
                                        <p:tgtEl>
                                          <p:spTgt spid="5038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3836"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381000" y="3886200"/>
            <a:ext cx="2895600" cy="822325"/>
          </a:xfrm>
          <a:prstGeom prst="rect">
            <a:avLst/>
          </a:prstGeom>
          <a:solidFill>
            <a:srgbClr val="99CC00"/>
          </a:solidFill>
          <a:ln w="12700">
            <a:noFill/>
            <a:miter lim="800000"/>
            <a:headEnd type="none" w="sm" len="sm"/>
            <a:tailEnd type="none" w="lg" len="lg"/>
          </a:ln>
        </p:spPr>
        <p:txBody>
          <a:bodyPr>
            <a:spAutoFit/>
          </a:bodyPr>
          <a:lstStyle/>
          <a:p>
            <a:pPr algn="ctr" eaLnBrk="0" hangingPunct="0">
              <a:buFontTx/>
              <a:buNone/>
            </a:pPr>
            <a:r>
              <a:rPr lang="sr-Latn-CS" sz="2400" i="0">
                <a:solidFill>
                  <a:schemeClr val="tx2"/>
                </a:solidFill>
                <a:latin typeface="Arial" pitchFamily="34" charset="0"/>
              </a:rPr>
              <a:t>Sistem za obradu narudžbi</a:t>
            </a:r>
            <a:endParaRPr lang="en-US" sz="2400" i="0">
              <a:solidFill>
                <a:schemeClr val="tx2"/>
              </a:solidFill>
              <a:latin typeface="Arial" pitchFamily="34" charset="0"/>
            </a:endParaRPr>
          </a:p>
        </p:txBody>
      </p:sp>
      <p:sp>
        <p:nvSpPr>
          <p:cNvPr id="18435" name="Text Box 3"/>
          <p:cNvSpPr txBox="1">
            <a:spLocks noChangeArrowheads="1"/>
          </p:cNvSpPr>
          <p:nvPr/>
        </p:nvSpPr>
        <p:spPr bwMode="auto">
          <a:xfrm>
            <a:off x="6096000" y="4724400"/>
            <a:ext cx="1600200" cy="822325"/>
          </a:xfrm>
          <a:prstGeom prst="rect">
            <a:avLst/>
          </a:prstGeom>
          <a:solidFill>
            <a:srgbClr val="FF00FF"/>
          </a:solidFill>
          <a:ln w="28575">
            <a:noFill/>
            <a:miter lim="800000"/>
            <a:headEnd type="none" w="sm" len="sm"/>
            <a:tailEnd type="none" w="lg" len="lg"/>
          </a:ln>
        </p:spPr>
        <p:txBody>
          <a:bodyPr>
            <a:spAutoFit/>
          </a:bodyPr>
          <a:lstStyle/>
          <a:p>
            <a:pPr algn="ctr" eaLnBrk="0" hangingPunct="0">
              <a:spcBef>
                <a:spcPct val="0"/>
              </a:spcBef>
              <a:buFontTx/>
              <a:buNone/>
            </a:pPr>
            <a:r>
              <a:rPr lang="sr-Latn-CS" sz="2400" i="0">
                <a:solidFill>
                  <a:schemeClr val="tx2"/>
                </a:solidFill>
                <a:latin typeface="Arial" pitchFamily="34" charset="0"/>
              </a:rPr>
              <a:t>Izdavanje </a:t>
            </a:r>
          </a:p>
          <a:p>
            <a:pPr algn="ctr" eaLnBrk="0" hangingPunct="0">
              <a:spcBef>
                <a:spcPct val="0"/>
              </a:spcBef>
              <a:buFontTx/>
              <a:buNone/>
            </a:pPr>
            <a:r>
              <a:rPr lang="sr-Latn-CS" sz="2400" i="0">
                <a:solidFill>
                  <a:schemeClr val="tx2"/>
                </a:solidFill>
                <a:latin typeface="Arial" pitchFamily="34" charset="0"/>
              </a:rPr>
              <a:t>računa</a:t>
            </a:r>
            <a:endParaRPr lang="en-US" sz="2400" i="0">
              <a:solidFill>
                <a:schemeClr val="tx2"/>
              </a:solidFill>
              <a:latin typeface="Arial" pitchFamily="34" charset="0"/>
            </a:endParaRPr>
          </a:p>
        </p:txBody>
      </p:sp>
      <p:sp>
        <p:nvSpPr>
          <p:cNvPr id="18436" name="Text Box 4"/>
          <p:cNvSpPr txBox="1">
            <a:spLocks noChangeArrowheads="1"/>
          </p:cNvSpPr>
          <p:nvPr/>
        </p:nvSpPr>
        <p:spPr bwMode="auto">
          <a:xfrm>
            <a:off x="6096000" y="3213100"/>
            <a:ext cx="1457325" cy="822325"/>
          </a:xfrm>
          <a:prstGeom prst="rect">
            <a:avLst/>
          </a:prstGeom>
          <a:solidFill>
            <a:srgbClr val="FF99CC"/>
          </a:solidFill>
          <a:ln w="28575">
            <a:noFill/>
            <a:miter lim="800000"/>
            <a:headEnd type="none" w="sm" len="sm"/>
            <a:tailEnd type="none" w="lg" len="lg"/>
          </a:ln>
        </p:spPr>
        <p:txBody>
          <a:bodyPr>
            <a:spAutoFit/>
          </a:bodyPr>
          <a:lstStyle/>
          <a:p>
            <a:pPr algn="ctr" eaLnBrk="0" hangingPunct="0">
              <a:spcBef>
                <a:spcPct val="0"/>
              </a:spcBef>
              <a:buFontTx/>
              <a:buNone/>
            </a:pPr>
            <a:r>
              <a:rPr lang="sr-Latn-CS" sz="2400" i="0">
                <a:solidFill>
                  <a:schemeClr val="tx2"/>
                </a:solidFill>
                <a:latin typeface="Arial" pitchFamily="34" charset="0"/>
              </a:rPr>
              <a:t>Unos </a:t>
            </a:r>
          </a:p>
          <a:p>
            <a:pPr algn="ctr" eaLnBrk="0" hangingPunct="0">
              <a:spcBef>
                <a:spcPct val="0"/>
              </a:spcBef>
              <a:buFontTx/>
              <a:buNone/>
            </a:pPr>
            <a:r>
              <a:rPr lang="sr-Latn-CS" sz="2400" i="0">
                <a:solidFill>
                  <a:schemeClr val="tx2"/>
                </a:solidFill>
                <a:latin typeface="Arial" pitchFamily="34" charset="0"/>
              </a:rPr>
              <a:t>narudžbe</a:t>
            </a:r>
            <a:endParaRPr lang="en-US" sz="2400" i="0">
              <a:solidFill>
                <a:schemeClr val="tx2"/>
              </a:solidFill>
              <a:latin typeface="Arial" pitchFamily="34" charset="0"/>
            </a:endParaRPr>
          </a:p>
        </p:txBody>
      </p:sp>
      <p:sp>
        <p:nvSpPr>
          <p:cNvPr id="18437" name="Text Box 5"/>
          <p:cNvSpPr txBox="1">
            <a:spLocks noChangeArrowheads="1"/>
          </p:cNvSpPr>
          <p:nvPr/>
        </p:nvSpPr>
        <p:spPr bwMode="auto">
          <a:xfrm>
            <a:off x="4343400" y="3886200"/>
            <a:ext cx="1508125" cy="822325"/>
          </a:xfrm>
          <a:prstGeom prst="rect">
            <a:avLst/>
          </a:prstGeom>
          <a:solidFill>
            <a:srgbClr val="FF00FF"/>
          </a:solidFill>
          <a:ln w="28575">
            <a:noFill/>
            <a:miter lim="800000"/>
            <a:headEnd type="none" w="sm" len="sm"/>
            <a:tailEnd type="none" w="lg" len="lg"/>
          </a:ln>
        </p:spPr>
        <p:txBody>
          <a:bodyPr wrap="none">
            <a:spAutoFit/>
          </a:bodyPr>
          <a:lstStyle/>
          <a:p>
            <a:pPr algn="ctr" eaLnBrk="0" hangingPunct="0">
              <a:spcBef>
                <a:spcPct val="0"/>
              </a:spcBef>
              <a:buFontTx/>
              <a:buNone/>
            </a:pPr>
            <a:r>
              <a:rPr lang="sr-Latn-CS" sz="2400" i="0">
                <a:solidFill>
                  <a:schemeClr val="tx2"/>
                </a:solidFill>
                <a:latin typeface="Arial" pitchFamily="34" charset="0"/>
              </a:rPr>
              <a:t>Priprema</a:t>
            </a:r>
          </a:p>
          <a:p>
            <a:pPr algn="ctr" eaLnBrk="0" hangingPunct="0">
              <a:spcBef>
                <a:spcPct val="0"/>
              </a:spcBef>
              <a:buFontTx/>
              <a:buNone/>
            </a:pPr>
            <a:r>
              <a:rPr lang="sr-Latn-CS" sz="2400" i="0">
                <a:solidFill>
                  <a:schemeClr val="tx2"/>
                </a:solidFill>
                <a:latin typeface="Arial" pitchFamily="34" charset="0"/>
              </a:rPr>
              <a:t>Narudžbe</a:t>
            </a:r>
            <a:endParaRPr lang="en-US" sz="2400" i="0">
              <a:solidFill>
                <a:schemeClr val="tx2"/>
              </a:solidFill>
              <a:latin typeface="Arial" pitchFamily="34" charset="0"/>
            </a:endParaRPr>
          </a:p>
        </p:txBody>
      </p:sp>
      <p:sp>
        <p:nvSpPr>
          <p:cNvPr id="18438" name="AutoShape 6"/>
          <p:cNvSpPr>
            <a:spLocks noChangeArrowheads="1"/>
          </p:cNvSpPr>
          <p:nvPr/>
        </p:nvSpPr>
        <p:spPr bwMode="auto">
          <a:xfrm>
            <a:off x="3352800" y="3810000"/>
            <a:ext cx="838200" cy="914400"/>
          </a:xfrm>
          <a:prstGeom prst="rightArrow">
            <a:avLst>
              <a:gd name="adj1" fmla="val 50000"/>
              <a:gd name="adj2" fmla="val 25000"/>
            </a:avLst>
          </a:prstGeom>
          <a:solidFill>
            <a:srgbClr val="FF00FF"/>
          </a:solidFill>
          <a:ln w="12700">
            <a:noFill/>
            <a:miter lim="800000"/>
            <a:headEnd type="none" w="sm" len="sm"/>
            <a:tailEnd type="none" w="lg" len="lg"/>
          </a:ln>
        </p:spPr>
        <p:txBody>
          <a:bodyPr wrap="none" anchor="ctr"/>
          <a:lstStyle/>
          <a:p>
            <a:endParaRPr lang="en-US"/>
          </a:p>
        </p:txBody>
      </p:sp>
      <p:sp>
        <p:nvSpPr>
          <p:cNvPr id="18439" name="Text Box 7"/>
          <p:cNvSpPr txBox="1">
            <a:spLocks noChangeArrowheads="1"/>
          </p:cNvSpPr>
          <p:nvPr/>
        </p:nvSpPr>
        <p:spPr bwMode="auto">
          <a:xfrm>
            <a:off x="914400" y="5791200"/>
            <a:ext cx="6096000" cy="473075"/>
          </a:xfrm>
          <a:prstGeom prst="rect">
            <a:avLst/>
          </a:prstGeom>
          <a:noFill/>
          <a:ln w="9525">
            <a:noFill/>
            <a:miter lim="800000"/>
            <a:headEnd/>
            <a:tailEnd/>
          </a:ln>
        </p:spPr>
        <p:txBody>
          <a:bodyPr lIns="107950" tIns="53975" rIns="107950" bIns="53975">
            <a:spAutoFit/>
          </a:bodyPr>
          <a:lstStyle/>
          <a:p>
            <a:pPr algn="ctr" eaLnBrk="0" hangingPunct="0">
              <a:buFontTx/>
              <a:buNone/>
            </a:pPr>
            <a:r>
              <a:rPr lang="sr-Latn-CS" sz="2400">
                <a:solidFill>
                  <a:schemeClr val="tx2"/>
                </a:solidFill>
              </a:rPr>
              <a:t>Upravlja složenošću (</a:t>
            </a:r>
            <a:r>
              <a:rPr lang="en-US" sz="2400">
                <a:solidFill>
                  <a:schemeClr val="tx2"/>
                </a:solidFill>
              </a:rPr>
              <a:t>Manages Complexity</a:t>
            </a:r>
            <a:r>
              <a:rPr lang="sr-Latn-CS" sz="2400">
                <a:solidFill>
                  <a:schemeClr val="tx2"/>
                </a:solidFill>
              </a:rPr>
              <a:t>)</a:t>
            </a:r>
            <a:endParaRPr lang="en-US" sz="2400">
              <a:solidFill>
                <a:schemeClr val="tx2"/>
              </a:solidFill>
            </a:endParaRPr>
          </a:p>
        </p:txBody>
      </p:sp>
      <p:sp>
        <p:nvSpPr>
          <p:cNvPr id="18440" name="Rectangle 8"/>
          <p:cNvSpPr>
            <a:spLocks noGrp="1" noChangeArrowheads="1"/>
          </p:cNvSpPr>
          <p:nvPr>
            <p:ph type="title"/>
          </p:nvPr>
        </p:nvSpPr>
        <p:spPr>
          <a:xfrm>
            <a:off x="228600" y="228600"/>
            <a:ext cx="7467600" cy="762000"/>
          </a:xfrm>
        </p:spPr>
        <p:txBody>
          <a:bodyPr/>
          <a:lstStyle/>
          <a:p>
            <a:pPr eaLnBrk="1" hangingPunct="1"/>
            <a:r>
              <a:rPr lang="sr-Latn-CS" smtClean="0"/>
              <a:t>Šta je modularnost</a:t>
            </a:r>
            <a:r>
              <a:rPr lang="en-US" smtClean="0"/>
              <a:t>?</a:t>
            </a:r>
          </a:p>
        </p:txBody>
      </p:sp>
      <p:sp>
        <p:nvSpPr>
          <p:cNvPr id="505865" name="Rectangle 9"/>
          <p:cNvSpPr>
            <a:spLocks noGrp="1" noChangeArrowheads="1"/>
          </p:cNvSpPr>
          <p:nvPr>
            <p:ph type="body" idx="1"/>
          </p:nvPr>
        </p:nvSpPr>
        <p:spPr>
          <a:xfrm>
            <a:off x="250825" y="981075"/>
            <a:ext cx="7634288" cy="5562600"/>
          </a:xfrm>
        </p:spPr>
        <p:txBody>
          <a:bodyPr/>
          <a:lstStyle/>
          <a:p>
            <a:pPr eaLnBrk="1" hangingPunct="1">
              <a:defRPr/>
            </a:pPr>
            <a:r>
              <a:rPr lang="sr-Latn-CS" smtClean="0"/>
              <a:t>Dekompozicija nečega što je </a:t>
            </a:r>
            <a:r>
              <a:rPr lang="sr-Latn-CS" b="1" smtClean="0">
                <a:solidFill>
                  <a:srgbClr val="FF0066"/>
                </a:solidFill>
                <a:effectLst>
                  <a:outerShdw blurRad="38100" dist="38100" dir="2700000" algn="tl">
                    <a:srgbClr val="C0C0C0"/>
                  </a:outerShdw>
                </a:effectLst>
              </a:rPr>
              <a:t>složeno</a:t>
            </a:r>
            <a:r>
              <a:rPr lang="sr-Latn-CS" smtClean="0"/>
              <a:t> na manje delove kojima se može lakše rukovati. (</a:t>
            </a:r>
            <a:r>
              <a:rPr lang="en-US" sz="2400" smtClean="0"/>
              <a:t>The breaking up of something complex into manageable pieces</a:t>
            </a:r>
            <a:r>
              <a:rPr lang="sr-Latn-CS" smtClean="0"/>
              <a:t>.)</a:t>
            </a:r>
            <a:endParaRPr lang="en-US" smtClean="0"/>
          </a:p>
        </p:txBody>
      </p:sp>
      <p:pic>
        <p:nvPicPr>
          <p:cNvPr id="18442" name="Picture 10"/>
          <p:cNvPicPr>
            <a:picLocks noChangeAspect="1" noChangeArrowheads="1"/>
          </p:cNvPicPr>
          <p:nvPr/>
        </p:nvPicPr>
        <p:blipFill>
          <a:blip r:embed="rId3"/>
          <a:srcRect/>
          <a:stretch>
            <a:fillRect/>
          </a:stretch>
        </p:blipFill>
        <p:spPr bwMode="auto">
          <a:xfrm>
            <a:off x="8188325" y="5924550"/>
            <a:ext cx="955675" cy="933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8" name="Group 2"/>
          <p:cNvGrpSpPr>
            <a:grpSpLocks/>
          </p:cNvGrpSpPr>
          <p:nvPr/>
        </p:nvGrpSpPr>
        <p:grpSpPr bwMode="auto">
          <a:xfrm>
            <a:off x="68263" y="1528763"/>
            <a:ext cx="1682750" cy="4692650"/>
            <a:chOff x="207" y="640"/>
            <a:chExt cx="1163" cy="3484"/>
          </a:xfrm>
        </p:grpSpPr>
        <p:sp>
          <p:nvSpPr>
            <p:cNvPr id="19479" name="Rectangle 3"/>
            <p:cNvSpPr>
              <a:spLocks noChangeArrowheads="1"/>
            </p:cNvSpPr>
            <p:nvPr/>
          </p:nvSpPr>
          <p:spPr bwMode="auto">
            <a:xfrm>
              <a:off x="228" y="3648"/>
              <a:ext cx="1119" cy="476"/>
            </a:xfrm>
            <a:prstGeom prst="rect">
              <a:avLst/>
            </a:prstGeom>
            <a:noFill/>
            <a:ln w="9525">
              <a:noFill/>
              <a:miter lim="800000"/>
              <a:headEnd/>
              <a:tailEnd/>
            </a:ln>
          </p:spPr>
          <p:txBody>
            <a:bodyPr wrap="none" lIns="92075" tIns="46038" rIns="92075" bIns="46038">
              <a:spAutoFit/>
            </a:bodyPr>
            <a:lstStyle/>
            <a:p>
              <a:pPr algn="ctr" eaLnBrk="0" hangingPunct="0">
                <a:spcBef>
                  <a:spcPct val="0"/>
                </a:spcBef>
                <a:buFontTx/>
                <a:buNone/>
              </a:pPr>
              <a:r>
                <a:rPr lang="sr-Latn-CS" sz="1800" b="1" i="0">
                  <a:solidFill>
                    <a:schemeClr val="tx1"/>
                  </a:solidFill>
                  <a:latin typeface="Arial" pitchFamily="34" charset="0"/>
                </a:rPr>
                <a:t>Smanjenje</a:t>
              </a:r>
            </a:p>
            <a:p>
              <a:pPr algn="ctr" eaLnBrk="0" hangingPunct="0">
                <a:spcBef>
                  <a:spcPct val="0"/>
                </a:spcBef>
                <a:buFontTx/>
                <a:buNone/>
              </a:pPr>
              <a:r>
                <a:rPr lang="sr-Latn-CS" sz="1800" b="1" i="0">
                  <a:solidFill>
                    <a:schemeClr val="tx1"/>
                  </a:solidFill>
                  <a:latin typeface="Arial" pitchFamily="34" charset="0"/>
                </a:rPr>
                <a:t>apstraktnosti</a:t>
              </a:r>
              <a:endParaRPr lang="en-US" sz="1800" b="1" i="0">
                <a:solidFill>
                  <a:schemeClr val="tx1"/>
                </a:solidFill>
                <a:latin typeface="Arial" pitchFamily="34" charset="0"/>
              </a:endParaRPr>
            </a:p>
          </p:txBody>
        </p:sp>
        <p:sp>
          <p:nvSpPr>
            <p:cNvPr id="19480" name="AutoShape 4"/>
            <p:cNvSpPr>
              <a:spLocks noChangeArrowheads="1"/>
            </p:cNvSpPr>
            <p:nvPr/>
          </p:nvSpPr>
          <p:spPr bwMode="auto">
            <a:xfrm>
              <a:off x="220" y="1044"/>
              <a:ext cx="1135" cy="2491"/>
            </a:xfrm>
            <a:prstGeom prst="upDownArrow">
              <a:avLst>
                <a:gd name="adj1" fmla="val 50000"/>
                <a:gd name="adj2" fmla="val 43894"/>
              </a:avLst>
            </a:prstGeom>
            <a:gradFill rotWithShape="0">
              <a:gsLst>
                <a:gs pos="0">
                  <a:srgbClr val="760076"/>
                </a:gs>
                <a:gs pos="50000">
                  <a:srgbClr val="FF00FF"/>
                </a:gs>
                <a:gs pos="100000">
                  <a:srgbClr val="760076"/>
                </a:gs>
              </a:gsLst>
              <a:lin ang="5400000" scaled="1"/>
            </a:gradFill>
            <a:ln w="12700">
              <a:noFill/>
              <a:miter lim="800000"/>
              <a:headEnd type="none" w="sm" len="sm"/>
              <a:tailEnd type="none" w="lg" len="lg"/>
            </a:ln>
          </p:spPr>
          <p:txBody>
            <a:bodyPr wrap="none" anchor="ctr"/>
            <a:lstStyle/>
            <a:p>
              <a:endParaRPr lang="en-US"/>
            </a:p>
          </p:txBody>
        </p:sp>
        <p:sp>
          <p:nvSpPr>
            <p:cNvPr id="19481" name="Rectangle 5"/>
            <p:cNvSpPr>
              <a:spLocks noChangeArrowheads="1"/>
            </p:cNvSpPr>
            <p:nvPr/>
          </p:nvSpPr>
          <p:spPr bwMode="auto">
            <a:xfrm>
              <a:off x="207" y="640"/>
              <a:ext cx="1163" cy="476"/>
            </a:xfrm>
            <a:prstGeom prst="rect">
              <a:avLst/>
            </a:prstGeom>
            <a:noFill/>
            <a:ln w="9525">
              <a:noFill/>
              <a:miter lim="800000"/>
              <a:headEnd/>
              <a:tailEnd/>
            </a:ln>
          </p:spPr>
          <p:txBody>
            <a:bodyPr wrap="none" lIns="92075" tIns="46038" rIns="92075" bIns="46038">
              <a:spAutoFit/>
            </a:bodyPr>
            <a:lstStyle/>
            <a:p>
              <a:pPr algn="ctr" eaLnBrk="0" hangingPunct="0">
                <a:spcBef>
                  <a:spcPct val="0"/>
                </a:spcBef>
                <a:buFontTx/>
                <a:buNone/>
              </a:pPr>
              <a:r>
                <a:rPr lang="sr-Latn-CS" sz="1800" b="1" i="0">
                  <a:solidFill>
                    <a:schemeClr val="tx1"/>
                  </a:solidFill>
                  <a:latin typeface="Arial" pitchFamily="34" charset="0"/>
                </a:rPr>
                <a:t>Povećanja</a:t>
              </a:r>
            </a:p>
            <a:p>
              <a:pPr algn="ctr" eaLnBrk="0" hangingPunct="0">
                <a:spcBef>
                  <a:spcPct val="0"/>
                </a:spcBef>
                <a:buFontTx/>
                <a:buNone/>
              </a:pPr>
              <a:r>
                <a:rPr lang="sr-Latn-CS" sz="1800" b="1" i="0">
                  <a:solidFill>
                    <a:schemeClr val="tx1"/>
                  </a:solidFill>
                  <a:latin typeface="Arial" pitchFamily="34" charset="0"/>
                </a:rPr>
                <a:t> apstraktnosti</a:t>
              </a:r>
              <a:endParaRPr lang="en-US" sz="1800" b="1" i="0">
                <a:solidFill>
                  <a:schemeClr val="tx1"/>
                </a:solidFill>
                <a:latin typeface="Arial" pitchFamily="34" charset="0"/>
              </a:endParaRPr>
            </a:p>
          </p:txBody>
        </p:sp>
      </p:grpSp>
      <p:sp>
        <p:nvSpPr>
          <p:cNvPr id="19459" name="Rectangle 6"/>
          <p:cNvSpPr>
            <a:spLocks noChangeArrowheads="1"/>
          </p:cNvSpPr>
          <p:nvPr/>
        </p:nvSpPr>
        <p:spPr bwMode="auto">
          <a:xfrm>
            <a:off x="4953000" y="990600"/>
            <a:ext cx="1066800" cy="374650"/>
          </a:xfrm>
          <a:prstGeom prst="rect">
            <a:avLst/>
          </a:prstGeom>
          <a:noFill/>
          <a:ln w="9525">
            <a:solidFill>
              <a:srgbClr val="000000"/>
            </a:solidFill>
            <a:prstDash val="lgDashDotDot"/>
            <a:miter lim="800000"/>
            <a:headEnd/>
            <a:tailEnd/>
          </a:ln>
        </p:spPr>
        <p:txBody>
          <a:bodyPr lIns="0" tIns="0" rIns="0" bIns="0">
            <a:spAutoFit/>
          </a:bodyPr>
          <a:lstStyle/>
          <a:p>
            <a:pPr algn="ctr" eaLnBrk="0" hangingPunct="0">
              <a:spcBef>
                <a:spcPct val="0"/>
              </a:spcBef>
              <a:buFontTx/>
              <a:buNone/>
            </a:pPr>
            <a:r>
              <a:rPr lang="sr-Latn-CS" sz="2400" i="0">
                <a:solidFill>
                  <a:schemeClr val="tx1"/>
                </a:solidFill>
                <a:latin typeface="Arial" pitchFamily="34" charset="0"/>
              </a:rPr>
              <a:t>Stvar</a:t>
            </a:r>
            <a:endParaRPr lang="en-US" sz="2400" i="0">
              <a:solidFill>
                <a:schemeClr val="tx1"/>
              </a:solidFill>
              <a:latin typeface="Arial" pitchFamily="34" charset="0"/>
            </a:endParaRPr>
          </a:p>
        </p:txBody>
      </p:sp>
      <p:sp>
        <p:nvSpPr>
          <p:cNvPr id="19460" name="Rectangle 7"/>
          <p:cNvSpPr>
            <a:spLocks noChangeArrowheads="1"/>
          </p:cNvSpPr>
          <p:nvPr/>
        </p:nvSpPr>
        <p:spPr bwMode="auto">
          <a:xfrm>
            <a:off x="6477000" y="2971800"/>
            <a:ext cx="1476375" cy="365125"/>
          </a:xfrm>
          <a:prstGeom prst="rect">
            <a:avLst/>
          </a:prstGeom>
          <a:noFill/>
          <a:ln w="9525">
            <a:noFill/>
            <a:prstDash val="lgDashDotDot"/>
            <a:miter lim="800000"/>
            <a:headEnd/>
            <a:tailEnd/>
          </a:ln>
        </p:spPr>
        <p:txBody>
          <a:bodyPr lIns="0" tIns="0" rIns="0" bIns="0">
            <a:spAutoFit/>
          </a:bodyPr>
          <a:lstStyle/>
          <a:p>
            <a:pPr eaLnBrk="0" hangingPunct="0">
              <a:spcBef>
                <a:spcPct val="0"/>
              </a:spcBef>
              <a:buFontTx/>
              <a:buNone/>
            </a:pPr>
            <a:r>
              <a:rPr lang="sr-Latn-CS" sz="2400" i="0">
                <a:solidFill>
                  <a:schemeClr val="tx1"/>
                </a:solidFill>
                <a:latin typeface="Arial" pitchFamily="34" charset="0"/>
              </a:rPr>
              <a:t>Nekretnine</a:t>
            </a:r>
            <a:endParaRPr lang="en-US" sz="2400" i="0">
              <a:solidFill>
                <a:schemeClr val="tx1"/>
              </a:solidFill>
              <a:latin typeface="Arial" pitchFamily="34" charset="0"/>
            </a:endParaRPr>
          </a:p>
        </p:txBody>
      </p:sp>
      <p:sp>
        <p:nvSpPr>
          <p:cNvPr id="19461" name="Rectangle 8"/>
          <p:cNvSpPr>
            <a:spLocks noChangeArrowheads="1"/>
          </p:cNvSpPr>
          <p:nvPr/>
        </p:nvSpPr>
        <p:spPr bwMode="auto">
          <a:xfrm>
            <a:off x="1954213" y="4706938"/>
            <a:ext cx="1035050" cy="365125"/>
          </a:xfrm>
          <a:prstGeom prst="rect">
            <a:avLst/>
          </a:prstGeom>
          <a:noFill/>
          <a:ln w="9525">
            <a:noFill/>
            <a:prstDash val="lgDashDotDot"/>
            <a:miter lim="800000"/>
            <a:headEnd/>
            <a:tailEnd/>
          </a:ln>
        </p:spPr>
        <p:txBody>
          <a:bodyPr wrap="none" lIns="0" tIns="0" rIns="0" bIns="0">
            <a:spAutoFit/>
          </a:bodyPr>
          <a:lstStyle/>
          <a:p>
            <a:pPr eaLnBrk="0" hangingPunct="0">
              <a:spcBef>
                <a:spcPct val="0"/>
              </a:spcBef>
              <a:buFontTx/>
              <a:buNone/>
            </a:pPr>
            <a:r>
              <a:rPr lang="sr-Latn-CS" sz="2400" i="0">
                <a:solidFill>
                  <a:schemeClr val="tx1"/>
                </a:solidFill>
                <a:latin typeface="Arial" pitchFamily="34" charset="0"/>
              </a:rPr>
              <a:t>Štednja</a:t>
            </a:r>
            <a:endParaRPr lang="en-US" sz="2400" i="0">
              <a:solidFill>
                <a:schemeClr val="tx1"/>
              </a:solidFill>
              <a:latin typeface="Arial" pitchFamily="34" charset="0"/>
            </a:endParaRPr>
          </a:p>
        </p:txBody>
      </p:sp>
      <p:sp>
        <p:nvSpPr>
          <p:cNvPr id="19462" name="Rectangle 9"/>
          <p:cNvSpPr>
            <a:spLocks noChangeArrowheads="1"/>
          </p:cNvSpPr>
          <p:nvPr/>
        </p:nvSpPr>
        <p:spPr bwMode="auto">
          <a:xfrm>
            <a:off x="2520950" y="2911475"/>
            <a:ext cx="1951038" cy="365125"/>
          </a:xfrm>
          <a:prstGeom prst="rect">
            <a:avLst/>
          </a:prstGeom>
          <a:noFill/>
          <a:ln w="9525">
            <a:noFill/>
            <a:prstDash val="lgDashDotDot"/>
            <a:miter lim="800000"/>
            <a:headEnd/>
            <a:tailEnd/>
          </a:ln>
        </p:spPr>
        <p:txBody>
          <a:bodyPr wrap="none" lIns="0" tIns="0" rIns="0" bIns="0">
            <a:spAutoFit/>
          </a:bodyPr>
          <a:lstStyle/>
          <a:p>
            <a:pPr eaLnBrk="0" hangingPunct="0">
              <a:spcBef>
                <a:spcPct val="0"/>
              </a:spcBef>
              <a:buFontTx/>
              <a:buNone/>
            </a:pPr>
            <a:r>
              <a:rPr lang="sr-Latn-CS" sz="2400" i="0">
                <a:solidFill>
                  <a:schemeClr val="tx1"/>
                </a:solidFill>
                <a:latin typeface="Arial" pitchFamily="34" charset="0"/>
              </a:rPr>
              <a:t>Račun u banci</a:t>
            </a:r>
            <a:endParaRPr lang="en-US" sz="2400" i="0">
              <a:solidFill>
                <a:schemeClr val="tx1"/>
              </a:solidFill>
              <a:latin typeface="Arial" pitchFamily="34" charset="0"/>
            </a:endParaRPr>
          </a:p>
        </p:txBody>
      </p:sp>
      <p:sp>
        <p:nvSpPr>
          <p:cNvPr id="19463" name="Rectangle 10"/>
          <p:cNvSpPr>
            <a:spLocks noChangeArrowheads="1"/>
          </p:cNvSpPr>
          <p:nvPr/>
        </p:nvSpPr>
        <p:spPr bwMode="auto">
          <a:xfrm>
            <a:off x="3505200" y="4724400"/>
            <a:ext cx="933450" cy="365125"/>
          </a:xfrm>
          <a:prstGeom prst="rect">
            <a:avLst/>
          </a:prstGeom>
          <a:noFill/>
          <a:ln w="9525">
            <a:noFill/>
            <a:prstDash val="lgDashDotDot"/>
            <a:miter lim="800000"/>
            <a:headEnd/>
            <a:tailEnd/>
          </a:ln>
        </p:spPr>
        <p:txBody>
          <a:bodyPr wrap="none" lIns="0" tIns="0" rIns="0" bIns="0">
            <a:spAutoFit/>
          </a:bodyPr>
          <a:lstStyle/>
          <a:p>
            <a:pPr eaLnBrk="0" hangingPunct="0">
              <a:spcBef>
                <a:spcPct val="0"/>
              </a:spcBef>
              <a:buFontTx/>
              <a:buNone/>
            </a:pPr>
            <a:r>
              <a:rPr lang="sr-Latn-CS" sz="2400" i="0">
                <a:solidFill>
                  <a:schemeClr val="tx1"/>
                </a:solidFill>
                <a:latin typeface="Arial" pitchFamily="34" charset="0"/>
              </a:rPr>
              <a:t>Čekovi</a:t>
            </a:r>
            <a:endParaRPr lang="en-US" sz="2400" i="0">
              <a:solidFill>
                <a:schemeClr val="tx1"/>
              </a:solidFill>
              <a:latin typeface="Arial" pitchFamily="34" charset="0"/>
            </a:endParaRPr>
          </a:p>
        </p:txBody>
      </p:sp>
      <p:sp>
        <p:nvSpPr>
          <p:cNvPr id="19464" name="Rectangle 11"/>
          <p:cNvSpPr>
            <a:spLocks noChangeArrowheads="1"/>
          </p:cNvSpPr>
          <p:nvPr/>
        </p:nvSpPr>
        <p:spPr bwMode="auto">
          <a:xfrm>
            <a:off x="4876800" y="4724400"/>
            <a:ext cx="865188" cy="365125"/>
          </a:xfrm>
          <a:prstGeom prst="rect">
            <a:avLst/>
          </a:prstGeom>
          <a:noFill/>
          <a:ln w="9525">
            <a:noFill/>
            <a:prstDash val="lgDashDotDot"/>
            <a:miter lim="800000"/>
            <a:headEnd/>
            <a:tailEnd/>
          </a:ln>
        </p:spPr>
        <p:txBody>
          <a:bodyPr wrap="none" lIns="0" tIns="0" rIns="0" bIns="0">
            <a:spAutoFit/>
          </a:bodyPr>
          <a:lstStyle/>
          <a:p>
            <a:pPr eaLnBrk="0" hangingPunct="0">
              <a:spcBef>
                <a:spcPct val="0"/>
              </a:spcBef>
              <a:buFontTx/>
              <a:buNone/>
            </a:pPr>
            <a:r>
              <a:rPr lang="sr-Latn-CS" sz="2400" i="0">
                <a:solidFill>
                  <a:schemeClr val="tx1"/>
                </a:solidFill>
                <a:latin typeface="Arial" pitchFamily="34" charset="0"/>
              </a:rPr>
              <a:t>Stanje</a:t>
            </a:r>
            <a:endParaRPr lang="en-US" sz="2400" i="0">
              <a:solidFill>
                <a:schemeClr val="tx1"/>
              </a:solidFill>
              <a:latin typeface="Arial" pitchFamily="34" charset="0"/>
            </a:endParaRPr>
          </a:p>
        </p:txBody>
      </p:sp>
      <p:sp>
        <p:nvSpPr>
          <p:cNvPr id="19465" name="Rectangle 12"/>
          <p:cNvSpPr>
            <a:spLocks noChangeArrowheads="1"/>
          </p:cNvSpPr>
          <p:nvPr/>
        </p:nvSpPr>
        <p:spPr bwMode="auto">
          <a:xfrm>
            <a:off x="5181600" y="2895600"/>
            <a:ext cx="914400" cy="365125"/>
          </a:xfrm>
          <a:prstGeom prst="rect">
            <a:avLst/>
          </a:prstGeom>
          <a:noFill/>
          <a:ln w="9525">
            <a:noFill/>
            <a:prstDash val="lgDashDotDot"/>
            <a:miter lim="800000"/>
            <a:headEnd/>
            <a:tailEnd/>
          </a:ln>
        </p:spPr>
        <p:txBody>
          <a:bodyPr wrap="none" lIns="0" tIns="0" rIns="0" bIns="0">
            <a:spAutoFit/>
          </a:bodyPr>
          <a:lstStyle/>
          <a:p>
            <a:pPr eaLnBrk="0" hangingPunct="0">
              <a:spcBef>
                <a:spcPct val="0"/>
              </a:spcBef>
              <a:buFontTx/>
              <a:buNone/>
            </a:pPr>
            <a:r>
              <a:rPr lang="sr-Latn-CS" sz="2400" i="0">
                <a:solidFill>
                  <a:schemeClr val="tx1"/>
                </a:solidFill>
                <a:latin typeface="Arial" pitchFamily="34" charset="0"/>
              </a:rPr>
              <a:t>Zaštita</a:t>
            </a:r>
            <a:endParaRPr lang="en-US" sz="2400" i="0">
              <a:solidFill>
                <a:schemeClr val="tx1"/>
              </a:solidFill>
              <a:latin typeface="Arial" pitchFamily="34" charset="0"/>
            </a:endParaRPr>
          </a:p>
        </p:txBody>
      </p:sp>
      <p:sp>
        <p:nvSpPr>
          <p:cNvPr id="19466" name="Rectangle 13"/>
          <p:cNvSpPr>
            <a:spLocks noChangeArrowheads="1"/>
          </p:cNvSpPr>
          <p:nvPr/>
        </p:nvSpPr>
        <p:spPr bwMode="auto">
          <a:xfrm>
            <a:off x="6324600" y="4724400"/>
            <a:ext cx="1289050" cy="365125"/>
          </a:xfrm>
          <a:prstGeom prst="rect">
            <a:avLst/>
          </a:prstGeom>
          <a:noFill/>
          <a:ln w="9525">
            <a:noFill/>
            <a:prstDash val="lgDashDotDot"/>
            <a:miter lim="800000"/>
            <a:headEnd/>
            <a:tailEnd/>
          </a:ln>
        </p:spPr>
        <p:txBody>
          <a:bodyPr wrap="none" lIns="0" tIns="0" rIns="0" bIns="0">
            <a:spAutoFit/>
          </a:bodyPr>
          <a:lstStyle/>
          <a:p>
            <a:pPr eaLnBrk="0" hangingPunct="0">
              <a:spcBef>
                <a:spcPct val="0"/>
              </a:spcBef>
              <a:buFontTx/>
              <a:buNone/>
            </a:pPr>
            <a:r>
              <a:rPr lang="sr-Latn-CS" sz="2400" i="0">
                <a:solidFill>
                  <a:schemeClr val="tx1"/>
                </a:solidFill>
                <a:latin typeface="Arial" pitchFamily="34" charset="0"/>
              </a:rPr>
              <a:t>Sigurnost</a:t>
            </a:r>
            <a:endParaRPr lang="en-US" sz="2400" i="0">
              <a:solidFill>
                <a:schemeClr val="tx1"/>
              </a:solidFill>
              <a:latin typeface="Arial" pitchFamily="34" charset="0"/>
            </a:endParaRPr>
          </a:p>
        </p:txBody>
      </p:sp>
      <p:sp>
        <p:nvSpPr>
          <p:cNvPr id="19467" name="Text Box 14"/>
          <p:cNvSpPr txBox="1">
            <a:spLocks noChangeArrowheads="1"/>
          </p:cNvSpPr>
          <p:nvPr/>
        </p:nvSpPr>
        <p:spPr bwMode="auto">
          <a:xfrm>
            <a:off x="2319338" y="5643563"/>
            <a:ext cx="5403850" cy="609600"/>
          </a:xfrm>
          <a:prstGeom prst="rect">
            <a:avLst/>
          </a:prstGeom>
          <a:noFill/>
          <a:ln w="12700">
            <a:noFill/>
            <a:miter lim="800000"/>
            <a:headEnd type="none" w="sm" len="sm"/>
            <a:tailEnd type="none" w="lg" len="lg"/>
          </a:ln>
        </p:spPr>
        <p:txBody>
          <a:bodyPr>
            <a:spAutoFit/>
          </a:bodyPr>
          <a:lstStyle/>
          <a:p>
            <a:pPr algn="ctr" eaLnBrk="0" hangingPunct="0">
              <a:lnSpc>
                <a:spcPct val="85000"/>
              </a:lnSpc>
              <a:spcBef>
                <a:spcPct val="85000"/>
              </a:spcBef>
              <a:buFontTx/>
              <a:buNone/>
            </a:pPr>
            <a:r>
              <a:rPr lang="sr-Latn-CS" sz="2000">
                <a:solidFill>
                  <a:schemeClr val="tx2"/>
                </a:solidFill>
                <a:latin typeface="Arial" pitchFamily="34" charset="0"/>
              </a:rPr>
              <a:t>Elementi na istom nivou hijerarhije bi trebali biti na istom nivou apstrakcije</a:t>
            </a:r>
          </a:p>
        </p:txBody>
      </p:sp>
      <p:sp>
        <p:nvSpPr>
          <p:cNvPr id="19468" name="AutoShape 15"/>
          <p:cNvSpPr>
            <a:spLocks noChangeArrowheads="1"/>
          </p:cNvSpPr>
          <p:nvPr/>
        </p:nvSpPr>
        <p:spPr bwMode="auto">
          <a:xfrm rot="8769725">
            <a:off x="3111500" y="2016125"/>
            <a:ext cx="2127250" cy="381000"/>
          </a:xfrm>
          <a:custGeom>
            <a:avLst/>
            <a:gdLst>
              <a:gd name="T0" fmla="*/ 157124685 w 21600"/>
              <a:gd name="T1" fmla="*/ 0 h 21600"/>
              <a:gd name="T2" fmla="*/ 0 w 21600"/>
              <a:gd name="T3" fmla="*/ 3360208 h 21600"/>
              <a:gd name="T4" fmla="*/ 157124685 w 21600"/>
              <a:gd name="T5" fmla="*/ 6720416 h 21600"/>
              <a:gd name="T6" fmla="*/ 209499678 w 21600"/>
              <a:gd name="T7" fmla="*/ 3360208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noFill/>
          <a:ln w="28575">
            <a:solidFill>
              <a:srgbClr val="66FF33"/>
            </a:solidFill>
            <a:miter lim="800000"/>
            <a:headEnd/>
            <a:tailEnd/>
          </a:ln>
        </p:spPr>
        <p:txBody>
          <a:bodyPr wrap="none" lIns="107950" tIns="53975" rIns="107950" bIns="53975" anchor="ctr"/>
          <a:lstStyle/>
          <a:p>
            <a:endParaRPr lang="en-US"/>
          </a:p>
        </p:txBody>
      </p:sp>
      <p:sp>
        <p:nvSpPr>
          <p:cNvPr id="19469" name="AutoShape 16"/>
          <p:cNvSpPr>
            <a:spLocks noChangeArrowheads="1"/>
          </p:cNvSpPr>
          <p:nvPr/>
        </p:nvSpPr>
        <p:spPr bwMode="auto">
          <a:xfrm rot="7261766">
            <a:off x="2209800" y="3962400"/>
            <a:ext cx="1371600" cy="381000"/>
          </a:xfrm>
          <a:custGeom>
            <a:avLst/>
            <a:gdLst>
              <a:gd name="T0" fmla="*/ 65322442 w 21600"/>
              <a:gd name="T1" fmla="*/ 0 h 21600"/>
              <a:gd name="T2" fmla="*/ 0 w 21600"/>
              <a:gd name="T3" fmla="*/ 3360208 h 21600"/>
              <a:gd name="T4" fmla="*/ 65322442 w 21600"/>
              <a:gd name="T5" fmla="*/ 6720416 h 21600"/>
              <a:gd name="T6" fmla="*/ 87096600 w 21600"/>
              <a:gd name="T7" fmla="*/ 3360208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noFill/>
          <a:ln w="28575">
            <a:solidFill>
              <a:srgbClr val="66FF33"/>
            </a:solidFill>
            <a:miter lim="800000"/>
            <a:headEnd/>
            <a:tailEnd/>
          </a:ln>
        </p:spPr>
        <p:txBody>
          <a:bodyPr wrap="none" lIns="107950" tIns="53975" rIns="107950" bIns="53975" anchor="ctr"/>
          <a:lstStyle/>
          <a:p>
            <a:endParaRPr lang="en-US"/>
          </a:p>
        </p:txBody>
      </p:sp>
      <p:sp>
        <p:nvSpPr>
          <p:cNvPr id="19470" name="AutoShape 17"/>
          <p:cNvSpPr>
            <a:spLocks noChangeArrowheads="1"/>
          </p:cNvSpPr>
          <p:nvPr/>
        </p:nvSpPr>
        <p:spPr bwMode="auto">
          <a:xfrm rot="14338234" flipH="1">
            <a:off x="3162300" y="3924300"/>
            <a:ext cx="1371600" cy="381000"/>
          </a:xfrm>
          <a:custGeom>
            <a:avLst/>
            <a:gdLst>
              <a:gd name="T0" fmla="*/ 65322442 w 21600"/>
              <a:gd name="T1" fmla="*/ 0 h 21600"/>
              <a:gd name="T2" fmla="*/ 0 w 21600"/>
              <a:gd name="T3" fmla="*/ 3360208 h 21600"/>
              <a:gd name="T4" fmla="*/ 65322442 w 21600"/>
              <a:gd name="T5" fmla="*/ 6720416 h 21600"/>
              <a:gd name="T6" fmla="*/ 87096600 w 21600"/>
              <a:gd name="T7" fmla="*/ 3360208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noFill/>
          <a:ln w="28575">
            <a:solidFill>
              <a:srgbClr val="66FF33"/>
            </a:solidFill>
            <a:miter lim="800000"/>
            <a:headEnd/>
            <a:tailEnd/>
          </a:ln>
        </p:spPr>
        <p:txBody>
          <a:bodyPr wrap="none" lIns="107950" tIns="53975" rIns="107950" bIns="53975" anchor="ctr"/>
          <a:lstStyle/>
          <a:p>
            <a:endParaRPr lang="en-US"/>
          </a:p>
        </p:txBody>
      </p:sp>
      <p:sp>
        <p:nvSpPr>
          <p:cNvPr id="19471" name="AutoShape 18"/>
          <p:cNvSpPr>
            <a:spLocks noChangeArrowheads="1"/>
          </p:cNvSpPr>
          <p:nvPr/>
        </p:nvSpPr>
        <p:spPr bwMode="auto">
          <a:xfrm rot="7261766">
            <a:off x="4533900" y="3848100"/>
            <a:ext cx="1371600" cy="381000"/>
          </a:xfrm>
          <a:custGeom>
            <a:avLst/>
            <a:gdLst>
              <a:gd name="T0" fmla="*/ 65322442 w 21600"/>
              <a:gd name="T1" fmla="*/ 0 h 21600"/>
              <a:gd name="T2" fmla="*/ 0 w 21600"/>
              <a:gd name="T3" fmla="*/ 3360208 h 21600"/>
              <a:gd name="T4" fmla="*/ 65322442 w 21600"/>
              <a:gd name="T5" fmla="*/ 6720416 h 21600"/>
              <a:gd name="T6" fmla="*/ 87096600 w 21600"/>
              <a:gd name="T7" fmla="*/ 3360208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noFill/>
          <a:ln w="28575">
            <a:solidFill>
              <a:srgbClr val="66FF33"/>
            </a:solidFill>
            <a:miter lim="800000"/>
            <a:headEnd/>
            <a:tailEnd/>
          </a:ln>
        </p:spPr>
        <p:txBody>
          <a:bodyPr wrap="none" lIns="107950" tIns="53975" rIns="107950" bIns="53975" anchor="ctr"/>
          <a:lstStyle/>
          <a:p>
            <a:endParaRPr lang="en-US"/>
          </a:p>
        </p:txBody>
      </p:sp>
      <p:sp>
        <p:nvSpPr>
          <p:cNvPr id="19472" name="AutoShape 19"/>
          <p:cNvSpPr>
            <a:spLocks noChangeArrowheads="1"/>
          </p:cNvSpPr>
          <p:nvPr/>
        </p:nvSpPr>
        <p:spPr bwMode="auto">
          <a:xfrm rot="14338234" flipH="1">
            <a:off x="5600700" y="3848100"/>
            <a:ext cx="1371600" cy="381000"/>
          </a:xfrm>
          <a:custGeom>
            <a:avLst/>
            <a:gdLst>
              <a:gd name="T0" fmla="*/ 65322442 w 21600"/>
              <a:gd name="T1" fmla="*/ 0 h 21600"/>
              <a:gd name="T2" fmla="*/ 0 w 21600"/>
              <a:gd name="T3" fmla="*/ 3360208 h 21600"/>
              <a:gd name="T4" fmla="*/ 65322442 w 21600"/>
              <a:gd name="T5" fmla="*/ 6720416 h 21600"/>
              <a:gd name="T6" fmla="*/ 87096600 w 21600"/>
              <a:gd name="T7" fmla="*/ 3360208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noFill/>
          <a:ln w="28575">
            <a:solidFill>
              <a:srgbClr val="66FF33"/>
            </a:solidFill>
            <a:miter lim="800000"/>
            <a:headEnd/>
            <a:tailEnd/>
          </a:ln>
        </p:spPr>
        <p:txBody>
          <a:bodyPr wrap="none" lIns="107950" tIns="53975" rIns="107950" bIns="53975" anchor="ctr"/>
          <a:lstStyle/>
          <a:p>
            <a:endParaRPr lang="en-US"/>
          </a:p>
        </p:txBody>
      </p:sp>
      <p:sp>
        <p:nvSpPr>
          <p:cNvPr id="19473" name="AutoShape 20"/>
          <p:cNvSpPr>
            <a:spLocks noChangeArrowheads="1"/>
          </p:cNvSpPr>
          <p:nvPr/>
        </p:nvSpPr>
        <p:spPr bwMode="auto">
          <a:xfrm rot="13915433" flipH="1">
            <a:off x="5797550" y="1898650"/>
            <a:ext cx="1697038" cy="465138"/>
          </a:xfrm>
          <a:custGeom>
            <a:avLst/>
            <a:gdLst>
              <a:gd name="T0" fmla="*/ 99997810 w 21600"/>
              <a:gd name="T1" fmla="*/ 0 h 21600"/>
              <a:gd name="T2" fmla="*/ 0 w 21600"/>
              <a:gd name="T3" fmla="*/ 5008179 h 21600"/>
              <a:gd name="T4" fmla="*/ 99997810 w 21600"/>
              <a:gd name="T5" fmla="*/ 10016358 h 21600"/>
              <a:gd name="T6" fmla="*/ 133330453 w 21600"/>
              <a:gd name="T7" fmla="*/ 5008179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noFill/>
          <a:ln w="28575">
            <a:solidFill>
              <a:srgbClr val="66FF33"/>
            </a:solidFill>
            <a:miter lim="800000"/>
            <a:headEnd/>
            <a:tailEnd/>
          </a:ln>
        </p:spPr>
        <p:txBody>
          <a:bodyPr wrap="none" lIns="107950" tIns="53975" rIns="107950" bIns="53975" anchor="ctr"/>
          <a:lstStyle/>
          <a:p>
            <a:endParaRPr lang="en-US"/>
          </a:p>
        </p:txBody>
      </p:sp>
      <p:sp>
        <p:nvSpPr>
          <p:cNvPr id="19474" name="AutoShape 21"/>
          <p:cNvSpPr>
            <a:spLocks noChangeArrowheads="1"/>
          </p:cNvSpPr>
          <p:nvPr/>
        </p:nvSpPr>
        <p:spPr bwMode="auto">
          <a:xfrm rot="16233599" flipH="1">
            <a:off x="4914900" y="2019300"/>
            <a:ext cx="1371600" cy="381000"/>
          </a:xfrm>
          <a:custGeom>
            <a:avLst/>
            <a:gdLst>
              <a:gd name="T0" fmla="*/ 65322442 w 21600"/>
              <a:gd name="T1" fmla="*/ 0 h 21600"/>
              <a:gd name="T2" fmla="*/ 0 w 21600"/>
              <a:gd name="T3" fmla="*/ 3360208 h 21600"/>
              <a:gd name="T4" fmla="*/ 65322442 w 21600"/>
              <a:gd name="T5" fmla="*/ 6720416 h 21600"/>
              <a:gd name="T6" fmla="*/ 87096600 w 21600"/>
              <a:gd name="T7" fmla="*/ 3360208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noFill/>
          <a:ln w="28575">
            <a:solidFill>
              <a:srgbClr val="66FF33"/>
            </a:solidFill>
            <a:miter lim="800000"/>
            <a:headEnd/>
            <a:tailEnd/>
          </a:ln>
        </p:spPr>
        <p:txBody>
          <a:bodyPr wrap="none" lIns="107950" tIns="53975" rIns="107950" bIns="53975" anchor="ctr"/>
          <a:lstStyle/>
          <a:p>
            <a:endParaRPr lang="en-US"/>
          </a:p>
        </p:txBody>
      </p:sp>
      <p:sp>
        <p:nvSpPr>
          <p:cNvPr id="19475" name="Rectangle 22"/>
          <p:cNvSpPr>
            <a:spLocks noGrp="1" noChangeArrowheads="1"/>
          </p:cNvSpPr>
          <p:nvPr>
            <p:ph type="title"/>
          </p:nvPr>
        </p:nvSpPr>
        <p:spPr>
          <a:xfrm>
            <a:off x="381000" y="0"/>
            <a:ext cx="7467600" cy="762000"/>
          </a:xfrm>
        </p:spPr>
        <p:txBody>
          <a:bodyPr/>
          <a:lstStyle/>
          <a:p>
            <a:pPr eaLnBrk="1" hangingPunct="1"/>
            <a:r>
              <a:rPr lang="sr-Latn-CS" smtClean="0"/>
              <a:t>Šta je hijerarhija</a:t>
            </a:r>
            <a:r>
              <a:rPr lang="en-US" smtClean="0"/>
              <a:t>? </a:t>
            </a:r>
          </a:p>
        </p:txBody>
      </p:sp>
      <p:sp>
        <p:nvSpPr>
          <p:cNvPr id="19476" name="Rectangle 23"/>
          <p:cNvSpPr>
            <a:spLocks noGrp="1" noChangeArrowheads="1"/>
          </p:cNvSpPr>
          <p:nvPr>
            <p:ph type="body" idx="1"/>
          </p:nvPr>
        </p:nvSpPr>
        <p:spPr>
          <a:xfrm>
            <a:off x="228600" y="838200"/>
            <a:ext cx="7543800" cy="5257800"/>
          </a:xfrm>
        </p:spPr>
        <p:txBody>
          <a:bodyPr/>
          <a:lstStyle/>
          <a:p>
            <a:pPr eaLnBrk="1" hangingPunct="1"/>
            <a:r>
              <a:rPr lang="sr-Latn-CS" smtClean="0"/>
              <a:t>Nivoi apstrakcije</a:t>
            </a:r>
            <a:endParaRPr lang="en-US" smtClean="0"/>
          </a:p>
        </p:txBody>
      </p:sp>
      <p:sp>
        <p:nvSpPr>
          <p:cNvPr id="507928" name="Rectangle 24"/>
          <p:cNvSpPr>
            <a:spLocks noChangeArrowheads="1"/>
          </p:cNvSpPr>
          <p:nvPr/>
        </p:nvSpPr>
        <p:spPr bwMode="auto">
          <a:xfrm>
            <a:off x="1600200" y="1557338"/>
            <a:ext cx="7543800" cy="4114800"/>
          </a:xfrm>
          <a:prstGeom prst="rect">
            <a:avLst/>
          </a:prstGeom>
          <a:solidFill>
            <a:srgbClr val="FFCC00"/>
          </a:solidFill>
          <a:ln w="9525">
            <a:noFill/>
            <a:miter lim="800000"/>
            <a:headEnd/>
            <a:tailEnd/>
          </a:ln>
          <a:effectLst/>
        </p:spPr>
        <p:txBody>
          <a:bodyPr/>
          <a:lstStyle/>
          <a:p>
            <a:pPr marL="342900" indent="-342900">
              <a:lnSpc>
                <a:spcPct val="90000"/>
              </a:lnSpc>
              <a:spcBef>
                <a:spcPct val="20000"/>
              </a:spcBef>
              <a:buClr>
                <a:schemeClr val="bg2"/>
              </a:buClr>
              <a:buSzPct val="65000"/>
              <a:buFont typeface="Wingdings" pitchFamily="2" charset="2"/>
              <a:buChar char="­"/>
              <a:defRPr/>
            </a:pPr>
            <a:r>
              <a:rPr lang="en-US" sz="2600" i="0">
                <a:solidFill>
                  <a:schemeClr val="tx1"/>
                </a:solidFill>
                <a:latin typeface="Arial Unicode MS" pitchFamily="34" charset="-128"/>
              </a:rPr>
              <a:t>Bilo koje rangiranje ili ure</a:t>
            </a:r>
            <a:r>
              <a:rPr lang="sr-Latn-CS" sz="2600" i="0">
                <a:solidFill>
                  <a:schemeClr val="tx1"/>
                </a:solidFill>
                <a:latin typeface="Arial Unicode MS" pitchFamily="34" charset="-128"/>
              </a:rPr>
              <a:t>đenje apstrakcija u formi drveta.</a:t>
            </a:r>
          </a:p>
          <a:p>
            <a:pPr marL="342900" indent="-342900">
              <a:lnSpc>
                <a:spcPct val="90000"/>
              </a:lnSpc>
              <a:spcBef>
                <a:spcPct val="20000"/>
              </a:spcBef>
              <a:buClr>
                <a:schemeClr val="bg2"/>
              </a:buClr>
              <a:buSzPct val="65000"/>
              <a:buFont typeface="Wingdings" pitchFamily="2" charset="2"/>
              <a:buChar char="­"/>
              <a:defRPr/>
            </a:pPr>
            <a:r>
              <a:rPr lang="sr-Latn-CS" sz="2600" i="0">
                <a:solidFill>
                  <a:schemeClr val="tx1"/>
                </a:solidFill>
                <a:latin typeface="Arial Unicode MS" pitchFamily="34" charset="-128"/>
              </a:rPr>
              <a:t>TIPOVI HIJERARHIJA</a:t>
            </a:r>
            <a:r>
              <a:rPr lang="en-US" sz="2600" i="0">
                <a:solidFill>
                  <a:schemeClr val="tx1"/>
                </a:solidFill>
                <a:latin typeface="Arial Unicode MS" pitchFamily="34" charset="-128"/>
              </a:rPr>
              <a:t>:</a:t>
            </a:r>
          </a:p>
          <a:p>
            <a:pPr marL="742950" lvl="1" indent="-285750">
              <a:lnSpc>
                <a:spcPct val="90000"/>
              </a:lnSpc>
              <a:spcBef>
                <a:spcPct val="20000"/>
              </a:spcBef>
              <a:buClr>
                <a:schemeClr val="bg2"/>
              </a:buClr>
              <a:buFontTx/>
              <a:buChar char="–"/>
              <a:defRPr/>
            </a:pPr>
            <a:r>
              <a:rPr lang="sr-Latn-CS" sz="2600" i="0">
                <a:solidFill>
                  <a:schemeClr val="tx1"/>
                </a:solidFill>
                <a:effectLst>
                  <a:outerShdw blurRad="38100" dist="38100" dir="2700000" algn="tl">
                    <a:srgbClr val="FFFFFF"/>
                  </a:outerShdw>
                </a:effectLst>
                <a:latin typeface="Arial Unicode MS" pitchFamily="34" charset="-128"/>
              </a:rPr>
              <a:t>KLASE</a:t>
            </a:r>
            <a:endParaRPr lang="en-US" sz="2600" i="0">
              <a:solidFill>
                <a:schemeClr val="tx1"/>
              </a:solidFill>
              <a:effectLst>
                <a:outerShdw blurRad="38100" dist="38100" dir="2700000" algn="tl">
                  <a:srgbClr val="FFFFFF"/>
                </a:outerShdw>
              </a:effectLst>
              <a:latin typeface="Arial Unicode MS" pitchFamily="34" charset="-128"/>
            </a:endParaRPr>
          </a:p>
          <a:p>
            <a:pPr marL="742950" lvl="1" indent="-285750">
              <a:lnSpc>
                <a:spcPct val="90000"/>
              </a:lnSpc>
              <a:spcBef>
                <a:spcPct val="20000"/>
              </a:spcBef>
              <a:buClr>
                <a:schemeClr val="bg2"/>
              </a:buClr>
              <a:buFontTx/>
              <a:buChar char="–"/>
              <a:defRPr/>
            </a:pPr>
            <a:r>
              <a:rPr lang="sr-Latn-CS" sz="2600" i="0">
                <a:solidFill>
                  <a:schemeClr val="tx1"/>
                </a:solidFill>
                <a:effectLst>
                  <a:outerShdw blurRad="38100" dist="38100" dir="2700000" algn="tl">
                    <a:srgbClr val="FFFFFF"/>
                  </a:outerShdw>
                </a:effectLst>
                <a:latin typeface="Arial Unicode MS" pitchFamily="34" charset="-128"/>
              </a:rPr>
              <a:t>AGREGACIJE</a:t>
            </a:r>
            <a:endParaRPr lang="en-US" sz="2600" i="0">
              <a:solidFill>
                <a:schemeClr val="tx1"/>
              </a:solidFill>
              <a:effectLst>
                <a:outerShdw blurRad="38100" dist="38100" dir="2700000" algn="tl">
                  <a:srgbClr val="FFFFFF"/>
                </a:outerShdw>
              </a:effectLst>
              <a:latin typeface="Arial Unicode MS" pitchFamily="34" charset="-128"/>
            </a:endParaRPr>
          </a:p>
          <a:p>
            <a:pPr marL="742950" lvl="1" indent="-285750">
              <a:lnSpc>
                <a:spcPct val="90000"/>
              </a:lnSpc>
              <a:spcBef>
                <a:spcPct val="20000"/>
              </a:spcBef>
              <a:buClr>
                <a:schemeClr val="bg2"/>
              </a:buClr>
              <a:buFontTx/>
              <a:buChar char="–"/>
              <a:defRPr/>
            </a:pPr>
            <a:r>
              <a:rPr lang="sr-Latn-CS" sz="2600" i="0">
                <a:solidFill>
                  <a:schemeClr val="tx1"/>
                </a:solidFill>
                <a:effectLst>
                  <a:outerShdw blurRad="38100" dist="38100" dir="2700000" algn="tl">
                    <a:srgbClr val="FFFFFF"/>
                  </a:outerShdw>
                </a:effectLst>
                <a:latin typeface="Arial Unicode MS" pitchFamily="34" charset="-128"/>
              </a:rPr>
              <a:t>SADRŽAVANJE </a:t>
            </a:r>
            <a:r>
              <a:rPr lang="sr-Latn-CS" sz="2600" i="0">
                <a:solidFill>
                  <a:schemeClr val="tx1"/>
                </a:solidFill>
                <a:latin typeface="Arial Unicode MS" pitchFamily="34" charset="-128"/>
              </a:rPr>
              <a:t>(Kontejneri)</a:t>
            </a:r>
            <a:endParaRPr lang="en-US" sz="2600" i="0">
              <a:solidFill>
                <a:schemeClr val="tx1"/>
              </a:solidFill>
              <a:latin typeface="Arial Unicode MS" pitchFamily="34" charset="-128"/>
            </a:endParaRPr>
          </a:p>
          <a:p>
            <a:pPr marL="742950" lvl="1" indent="-285750">
              <a:lnSpc>
                <a:spcPct val="90000"/>
              </a:lnSpc>
              <a:spcBef>
                <a:spcPct val="20000"/>
              </a:spcBef>
              <a:buClr>
                <a:schemeClr val="bg2"/>
              </a:buClr>
              <a:buFontTx/>
              <a:buChar char="–"/>
              <a:defRPr/>
            </a:pPr>
            <a:r>
              <a:rPr lang="sr-Latn-CS" sz="2600" i="0">
                <a:solidFill>
                  <a:schemeClr val="tx1"/>
                </a:solidFill>
                <a:effectLst>
                  <a:outerShdw blurRad="38100" dist="38100" dir="2700000" algn="tl">
                    <a:srgbClr val="FFFFFF"/>
                  </a:outerShdw>
                </a:effectLst>
                <a:latin typeface="Arial Unicode MS" pitchFamily="34" charset="-128"/>
              </a:rPr>
              <a:t>NASLEĐIVANJE</a:t>
            </a:r>
            <a:endParaRPr lang="en-US" sz="2600" i="0">
              <a:solidFill>
                <a:schemeClr val="tx1"/>
              </a:solidFill>
              <a:effectLst>
                <a:outerShdw blurRad="38100" dist="38100" dir="2700000" algn="tl">
                  <a:srgbClr val="FFFFFF"/>
                </a:outerShdw>
              </a:effectLst>
              <a:latin typeface="Arial Unicode MS" pitchFamily="34" charset="-128"/>
            </a:endParaRPr>
          </a:p>
          <a:p>
            <a:pPr marL="742950" lvl="1" indent="-285750">
              <a:lnSpc>
                <a:spcPct val="90000"/>
              </a:lnSpc>
              <a:spcBef>
                <a:spcPct val="20000"/>
              </a:spcBef>
              <a:buClr>
                <a:schemeClr val="bg2"/>
              </a:buClr>
              <a:buFontTx/>
              <a:buChar char="–"/>
              <a:defRPr/>
            </a:pPr>
            <a:r>
              <a:rPr lang="sr-Latn-CS" sz="2600" i="0">
                <a:solidFill>
                  <a:schemeClr val="tx1"/>
                </a:solidFill>
                <a:effectLst>
                  <a:outerShdw blurRad="38100" dist="38100" dir="2700000" algn="tl">
                    <a:srgbClr val="FFFFFF"/>
                  </a:outerShdw>
                </a:effectLst>
                <a:latin typeface="Arial Unicode MS" pitchFamily="34" charset="-128"/>
              </a:rPr>
              <a:t>PARTICIONIRANJE</a:t>
            </a:r>
            <a:endParaRPr lang="en-US" sz="2600" i="0">
              <a:solidFill>
                <a:schemeClr val="tx1"/>
              </a:solidFill>
              <a:effectLst>
                <a:outerShdw blurRad="38100" dist="38100" dir="2700000" algn="tl">
                  <a:srgbClr val="FFFFFF"/>
                </a:outerShdw>
              </a:effectLst>
              <a:latin typeface="Arial Unicode MS" pitchFamily="34" charset="-128"/>
            </a:endParaRPr>
          </a:p>
          <a:p>
            <a:pPr marL="742950" lvl="1" indent="-285750">
              <a:lnSpc>
                <a:spcPct val="90000"/>
              </a:lnSpc>
              <a:spcBef>
                <a:spcPct val="20000"/>
              </a:spcBef>
              <a:buClr>
                <a:schemeClr val="bg2"/>
              </a:buClr>
              <a:buFontTx/>
              <a:buChar char="–"/>
              <a:defRPr/>
            </a:pPr>
            <a:r>
              <a:rPr lang="sr-Latn-CS" sz="2600" i="0">
                <a:solidFill>
                  <a:schemeClr val="tx1"/>
                </a:solidFill>
                <a:effectLst>
                  <a:outerShdw blurRad="38100" dist="38100" dir="2700000" algn="tl">
                    <a:srgbClr val="FFFFFF"/>
                  </a:outerShdw>
                </a:effectLst>
                <a:latin typeface="Arial Unicode MS" pitchFamily="34" charset="-128"/>
              </a:rPr>
              <a:t>SPECIJALIZACIJA</a:t>
            </a:r>
            <a:endParaRPr lang="en-US" sz="2600" i="0">
              <a:solidFill>
                <a:schemeClr val="tx1"/>
              </a:solidFill>
              <a:effectLst>
                <a:outerShdw blurRad="38100" dist="38100" dir="2700000" algn="tl">
                  <a:srgbClr val="FFFFFF"/>
                </a:outerShdw>
              </a:effectLst>
              <a:latin typeface="Arial Unicode MS" pitchFamily="34" charset="-128"/>
            </a:endParaRPr>
          </a:p>
        </p:txBody>
      </p:sp>
      <p:pic>
        <p:nvPicPr>
          <p:cNvPr id="19478" name="Picture 25"/>
          <p:cNvPicPr>
            <a:picLocks noChangeAspect="1" noChangeArrowheads="1"/>
          </p:cNvPicPr>
          <p:nvPr/>
        </p:nvPicPr>
        <p:blipFill>
          <a:blip r:embed="rId3"/>
          <a:srcRect/>
          <a:stretch>
            <a:fillRect/>
          </a:stretch>
        </p:blipFill>
        <p:spPr bwMode="auto">
          <a:xfrm>
            <a:off x="8188325" y="5924550"/>
            <a:ext cx="955675" cy="9334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07928"/>
                                        </p:tgtEl>
                                        <p:attrNameLst>
                                          <p:attrName>style.visibility</p:attrName>
                                        </p:attrNameLst>
                                      </p:cBhvr>
                                      <p:to>
                                        <p:strVal val="visible"/>
                                      </p:to>
                                    </p:set>
                                    <p:animEffect transition="in" filter="box(in)">
                                      <p:cBhvr>
                                        <p:cTn id="7" dur="500"/>
                                        <p:tgtEl>
                                          <p:spTgt spid="5079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7928"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4" name="AutoShape 2">
            <a:hlinkClick r:id="" action="ppaction://hlinkshowjump?jump=nextslide"/>
          </p:cNvPr>
          <p:cNvSpPr>
            <a:spLocks noChangeArrowheads="1"/>
          </p:cNvSpPr>
          <p:nvPr/>
        </p:nvSpPr>
        <p:spPr bwMode="auto">
          <a:xfrm>
            <a:off x="0" y="2819400"/>
            <a:ext cx="447675" cy="438150"/>
          </a:xfrm>
          <a:prstGeom prst="star5">
            <a:avLst/>
          </a:prstGeom>
          <a:solidFill>
            <a:srgbClr val="FF00FF"/>
          </a:solidFill>
          <a:ln w="12700">
            <a:solidFill>
              <a:schemeClr val="tx1"/>
            </a:solidFill>
            <a:miter lim="800000"/>
            <a:headEnd type="none" w="sm" len="sm"/>
            <a:tailEnd type="none" w="lg" len="lg"/>
          </a:ln>
          <a:effectLst/>
        </p:spPr>
        <p:txBody>
          <a:bodyPr wrap="none" anchor="ctr"/>
          <a:lstStyle/>
          <a:p>
            <a:pPr>
              <a:defRPr/>
            </a:pPr>
            <a:endParaRPr lang="en-US"/>
          </a:p>
        </p:txBody>
      </p:sp>
      <p:sp>
        <p:nvSpPr>
          <p:cNvPr id="20483" name="Rectangle 3"/>
          <p:cNvSpPr>
            <a:spLocks noGrp="1" noChangeArrowheads="1"/>
          </p:cNvSpPr>
          <p:nvPr>
            <p:ph type="title"/>
          </p:nvPr>
        </p:nvSpPr>
        <p:spPr>
          <a:xfrm>
            <a:off x="533400" y="228600"/>
            <a:ext cx="7467600" cy="641350"/>
          </a:xfrm>
        </p:spPr>
        <p:txBody>
          <a:bodyPr/>
          <a:lstStyle/>
          <a:p>
            <a:pPr eaLnBrk="1" hangingPunct="1"/>
            <a:r>
              <a:rPr lang="sr-Latn-CS" sz="3600" smtClean="0"/>
              <a:t>Uvod u objektno:</a:t>
            </a:r>
            <a:r>
              <a:rPr lang="en-US" sz="3600" smtClean="0"/>
              <a:t> </a:t>
            </a:r>
            <a:r>
              <a:rPr lang="sr-Latn-CS" sz="3600" smtClean="0"/>
              <a:t>Teme-2</a:t>
            </a:r>
            <a:endParaRPr lang="en-US" sz="3600" smtClean="0"/>
          </a:p>
        </p:txBody>
      </p:sp>
      <p:sp>
        <p:nvSpPr>
          <p:cNvPr id="509956" name="Rectangle 4"/>
          <p:cNvSpPr>
            <a:spLocks noGrp="1" noChangeArrowheads="1"/>
          </p:cNvSpPr>
          <p:nvPr>
            <p:ph type="body" idx="1"/>
          </p:nvPr>
        </p:nvSpPr>
        <p:spPr>
          <a:xfrm>
            <a:off x="457200" y="1600200"/>
            <a:ext cx="8458200" cy="4114800"/>
          </a:xfrm>
          <a:solidFill>
            <a:srgbClr val="FFCC00"/>
          </a:solidFill>
          <a:ln>
            <a:solidFill>
              <a:schemeClr val="tx1"/>
            </a:solidFill>
          </a:ln>
        </p:spPr>
        <p:txBody>
          <a:bodyPr/>
          <a:lstStyle/>
          <a:p>
            <a:pPr eaLnBrk="1" hangingPunct="1">
              <a:defRPr/>
            </a:pPr>
            <a:r>
              <a:rPr lang="sr-Latn-CS" b="1" smtClean="0"/>
              <a:t>Osnovni principi objektne orijentisanosti (</a:t>
            </a:r>
            <a:r>
              <a:rPr lang="en-US" b="1" smtClean="0"/>
              <a:t>Basic Principles of Object Orientation</a:t>
            </a:r>
            <a:r>
              <a:rPr lang="sr-Latn-CS" b="1" smtClean="0"/>
              <a:t>)</a:t>
            </a:r>
            <a:endParaRPr lang="en-US" b="1" smtClean="0"/>
          </a:p>
          <a:p>
            <a:pPr eaLnBrk="1" hangingPunct="1">
              <a:defRPr/>
            </a:pPr>
            <a:r>
              <a:rPr lang="sr-Latn-CS" b="1" smtClean="0">
                <a:solidFill>
                  <a:schemeClr val="bg1"/>
                </a:solidFill>
                <a:effectLst>
                  <a:outerShdw blurRad="38100" dist="38100" dir="2700000" algn="tl">
                    <a:srgbClr val="000000"/>
                  </a:outerShdw>
                </a:effectLst>
              </a:rPr>
              <a:t>Osnovni koncepti objektne orijentisanosti (</a:t>
            </a:r>
            <a:r>
              <a:rPr lang="en-US" b="1" smtClean="0">
                <a:solidFill>
                  <a:schemeClr val="bg1"/>
                </a:solidFill>
                <a:effectLst>
                  <a:outerShdw blurRad="38100" dist="38100" dir="2700000" algn="tl">
                    <a:srgbClr val="000000"/>
                  </a:outerShdw>
                </a:effectLst>
              </a:rPr>
              <a:t>Basic Concepts of Object Orientation</a:t>
            </a:r>
            <a:r>
              <a:rPr lang="sr-Latn-CS" b="1" smtClean="0">
                <a:solidFill>
                  <a:schemeClr val="bg1"/>
                </a:solidFill>
                <a:effectLst>
                  <a:outerShdw blurRad="38100" dist="38100" dir="2700000" algn="tl">
                    <a:srgbClr val="000000"/>
                  </a:outerShdw>
                </a:effectLst>
              </a:rPr>
              <a:t>)</a:t>
            </a:r>
            <a:endParaRPr lang="en-US" b="1" smtClean="0">
              <a:solidFill>
                <a:schemeClr val="bg1"/>
              </a:solidFill>
              <a:effectLst>
                <a:outerShdw blurRad="38100" dist="38100" dir="2700000" algn="tl">
                  <a:srgbClr val="000000"/>
                </a:outerShdw>
              </a:effectLst>
            </a:endParaRPr>
          </a:p>
          <a:p>
            <a:pPr eaLnBrk="1" hangingPunct="1">
              <a:defRPr/>
            </a:pPr>
            <a:r>
              <a:rPr lang="sr-Latn-CS" b="1" smtClean="0">
                <a:solidFill>
                  <a:schemeClr val="folHlink"/>
                </a:solidFill>
              </a:rPr>
              <a:t>Snaga objektnog koncepta              (</a:t>
            </a:r>
            <a:r>
              <a:rPr lang="en-US" b="1" smtClean="0">
                <a:solidFill>
                  <a:schemeClr val="folHlink"/>
                </a:solidFill>
              </a:rPr>
              <a:t>Strengths of Object Orientation</a:t>
            </a:r>
            <a:r>
              <a:rPr lang="sr-Latn-CS" b="1" smtClean="0">
                <a:solidFill>
                  <a:schemeClr val="folHlink"/>
                </a:solidFill>
              </a:rPr>
              <a:t>)</a:t>
            </a:r>
            <a:endParaRPr lang="en-US" b="1" smtClean="0">
              <a:solidFill>
                <a:schemeClr val="folHlink"/>
              </a:solidFill>
            </a:endParaRPr>
          </a:p>
        </p:txBody>
      </p:sp>
      <p:pic>
        <p:nvPicPr>
          <p:cNvPr id="20485" name="Picture 5"/>
          <p:cNvPicPr>
            <a:picLocks noChangeAspect="1" noChangeArrowheads="1"/>
          </p:cNvPicPr>
          <p:nvPr/>
        </p:nvPicPr>
        <p:blipFill>
          <a:blip r:embed="rId3"/>
          <a:srcRect/>
          <a:stretch>
            <a:fillRect/>
          </a:stretch>
        </p:blipFill>
        <p:spPr bwMode="auto">
          <a:xfrm>
            <a:off x="8001000" y="5924550"/>
            <a:ext cx="955675" cy="933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52400" y="457200"/>
            <a:ext cx="8153400" cy="641350"/>
          </a:xfrm>
        </p:spPr>
        <p:txBody>
          <a:bodyPr/>
          <a:lstStyle/>
          <a:p>
            <a:pPr eaLnBrk="1" hangingPunct="1"/>
            <a:r>
              <a:rPr lang="sr-Latn-CS" sz="3600" smtClean="0">
                <a:latin typeface="Arial Unicode MS" pitchFamily="34" charset="-128"/>
              </a:rPr>
              <a:t>Osnovni koncepti objektne paradigme</a:t>
            </a:r>
            <a:endParaRPr lang="en-US" sz="3600" smtClean="0">
              <a:latin typeface="Arial Unicode MS" pitchFamily="34" charset="-128"/>
            </a:endParaRPr>
          </a:p>
        </p:txBody>
      </p:sp>
      <p:sp>
        <p:nvSpPr>
          <p:cNvPr id="512003" name="Rectangle 3"/>
          <p:cNvSpPr>
            <a:spLocks noGrp="1" noChangeArrowheads="1"/>
          </p:cNvSpPr>
          <p:nvPr>
            <p:ph type="body" idx="1"/>
          </p:nvPr>
        </p:nvSpPr>
        <p:spPr>
          <a:xfrm>
            <a:off x="685800" y="1752600"/>
            <a:ext cx="7543800" cy="4419600"/>
          </a:xfrm>
          <a:solidFill>
            <a:srgbClr val="FFCC00"/>
          </a:solidFill>
        </p:spPr>
        <p:txBody>
          <a:bodyPr/>
          <a:lstStyle/>
          <a:p>
            <a:pPr eaLnBrk="1" hangingPunct="1">
              <a:defRPr/>
            </a:pPr>
            <a:r>
              <a:rPr lang="sr-Latn-CS" sz="2600" b="1" smtClean="0">
                <a:solidFill>
                  <a:schemeClr val="bg1"/>
                </a:solidFill>
                <a:effectLst>
                  <a:outerShdw blurRad="38100" dist="38100" dir="2700000" algn="tl">
                    <a:srgbClr val="000000"/>
                  </a:outerShdw>
                </a:effectLst>
                <a:latin typeface="Arial Unicode MS" pitchFamily="34" charset="-128"/>
              </a:rPr>
              <a:t>Objekat</a:t>
            </a:r>
            <a:endParaRPr lang="en-US" sz="2600" b="1" smtClean="0">
              <a:solidFill>
                <a:schemeClr val="bg1"/>
              </a:solidFill>
              <a:effectLst>
                <a:outerShdw blurRad="38100" dist="38100" dir="2700000" algn="tl">
                  <a:srgbClr val="000000"/>
                </a:outerShdw>
              </a:effectLst>
              <a:latin typeface="Arial Unicode MS" pitchFamily="34" charset="-128"/>
            </a:endParaRPr>
          </a:p>
          <a:p>
            <a:pPr eaLnBrk="1" hangingPunct="1">
              <a:defRPr/>
            </a:pPr>
            <a:r>
              <a:rPr lang="sr-Latn-CS" sz="2600" b="1" smtClean="0">
                <a:effectLst>
                  <a:outerShdw blurRad="38100" dist="38100" dir="2700000" algn="tl">
                    <a:srgbClr val="FFFFFF"/>
                  </a:outerShdw>
                </a:effectLst>
                <a:latin typeface="Arial Unicode MS" pitchFamily="34" charset="-128"/>
              </a:rPr>
              <a:t>Klasa </a:t>
            </a:r>
            <a:endParaRPr lang="en-US" sz="2600" b="1" smtClean="0">
              <a:effectLst>
                <a:outerShdw blurRad="38100" dist="38100" dir="2700000" algn="tl">
                  <a:srgbClr val="FFFFFF"/>
                </a:outerShdw>
              </a:effectLst>
              <a:latin typeface="Arial Unicode MS" pitchFamily="34" charset="-128"/>
            </a:endParaRPr>
          </a:p>
          <a:p>
            <a:pPr eaLnBrk="1" hangingPunct="1">
              <a:defRPr/>
            </a:pPr>
            <a:r>
              <a:rPr lang="sr-Latn-CS" sz="2600" b="1" smtClean="0">
                <a:effectLst>
                  <a:outerShdw blurRad="38100" dist="38100" dir="2700000" algn="tl">
                    <a:srgbClr val="FFFFFF"/>
                  </a:outerShdw>
                </a:effectLst>
                <a:latin typeface="Arial Unicode MS" pitchFamily="34" charset="-128"/>
              </a:rPr>
              <a:t>Atribut</a:t>
            </a:r>
            <a:endParaRPr lang="en-US" sz="2600" b="1" smtClean="0">
              <a:effectLst>
                <a:outerShdw blurRad="38100" dist="38100" dir="2700000" algn="tl">
                  <a:srgbClr val="FFFFFF"/>
                </a:outerShdw>
              </a:effectLst>
              <a:latin typeface="Arial Unicode MS" pitchFamily="34" charset="-128"/>
            </a:endParaRPr>
          </a:p>
          <a:p>
            <a:pPr eaLnBrk="1" hangingPunct="1">
              <a:defRPr/>
            </a:pPr>
            <a:r>
              <a:rPr lang="sr-Latn-CS" sz="2600" b="1" smtClean="0">
                <a:effectLst>
                  <a:outerShdw blurRad="38100" dist="38100" dir="2700000" algn="tl">
                    <a:srgbClr val="FFFFFF"/>
                  </a:outerShdw>
                </a:effectLst>
                <a:latin typeface="Arial Unicode MS" pitchFamily="34" charset="-128"/>
              </a:rPr>
              <a:t>Operacija</a:t>
            </a:r>
            <a:endParaRPr lang="en-US" sz="2600" b="1" smtClean="0">
              <a:effectLst>
                <a:outerShdw blurRad="38100" dist="38100" dir="2700000" algn="tl">
                  <a:srgbClr val="FFFFFF"/>
                </a:outerShdw>
              </a:effectLst>
              <a:latin typeface="Arial Unicode MS" pitchFamily="34" charset="-128"/>
            </a:endParaRPr>
          </a:p>
          <a:p>
            <a:pPr eaLnBrk="1" hangingPunct="1">
              <a:defRPr/>
            </a:pPr>
            <a:r>
              <a:rPr lang="en-US" sz="2600" b="1" smtClean="0">
                <a:effectLst>
                  <a:outerShdw blurRad="38100" dist="38100" dir="2700000" algn="tl">
                    <a:srgbClr val="FFFFFF"/>
                  </a:outerShdw>
                </a:effectLst>
                <a:latin typeface="Arial Unicode MS" pitchFamily="34" charset="-128"/>
              </a:rPr>
              <a:t>Interf</a:t>
            </a:r>
            <a:r>
              <a:rPr lang="sr-Latn-CS" sz="2600" b="1" smtClean="0">
                <a:effectLst>
                  <a:outerShdw blurRad="38100" dist="38100" dir="2700000" algn="tl">
                    <a:srgbClr val="FFFFFF"/>
                  </a:outerShdw>
                </a:effectLst>
                <a:latin typeface="Arial Unicode MS" pitchFamily="34" charset="-128"/>
              </a:rPr>
              <a:t>ejs</a:t>
            </a:r>
            <a:r>
              <a:rPr lang="en-US" sz="2600" b="1" smtClean="0">
                <a:effectLst>
                  <a:outerShdw blurRad="38100" dist="38100" dir="2700000" algn="tl">
                    <a:srgbClr val="FFFFFF"/>
                  </a:outerShdw>
                </a:effectLst>
                <a:latin typeface="Arial Unicode MS" pitchFamily="34" charset="-128"/>
              </a:rPr>
              <a:t> (</a:t>
            </a:r>
            <a:r>
              <a:rPr lang="sr-Latn-CS" sz="2600" b="1" smtClean="0">
                <a:effectLst>
                  <a:outerShdw blurRad="38100" dist="38100" dir="2700000" algn="tl">
                    <a:srgbClr val="FFFFFF"/>
                  </a:outerShdw>
                </a:effectLst>
                <a:latin typeface="Arial Unicode MS" pitchFamily="34" charset="-128"/>
              </a:rPr>
              <a:t>Polimorfizam</a:t>
            </a:r>
            <a:r>
              <a:rPr lang="en-US" sz="2600" b="1" smtClean="0">
                <a:effectLst>
                  <a:outerShdw blurRad="38100" dist="38100" dir="2700000" algn="tl">
                    <a:srgbClr val="FFFFFF"/>
                  </a:outerShdw>
                </a:effectLst>
                <a:latin typeface="Arial Unicode MS" pitchFamily="34" charset="-128"/>
              </a:rPr>
              <a:t>)</a:t>
            </a:r>
          </a:p>
          <a:p>
            <a:pPr eaLnBrk="1" hangingPunct="1">
              <a:defRPr/>
            </a:pPr>
            <a:r>
              <a:rPr lang="sr-Latn-CS" sz="2600" b="1" smtClean="0">
                <a:effectLst>
                  <a:outerShdw blurRad="38100" dist="38100" dir="2700000" algn="tl">
                    <a:srgbClr val="FFFFFF"/>
                  </a:outerShdw>
                </a:effectLst>
                <a:latin typeface="Arial Unicode MS" pitchFamily="34" charset="-128"/>
              </a:rPr>
              <a:t>Komponenta</a:t>
            </a:r>
            <a:endParaRPr lang="en-US" sz="2600" b="1" smtClean="0">
              <a:effectLst>
                <a:outerShdw blurRad="38100" dist="38100" dir="2700000" algn="tl">
                  <a:srgbClr val="FFFFFF"/>
                </a:outerShdw>
              </a:effectLst>
              <a:latin typeface="Arial Unicode MS" pitchFamily="34" charset="-128"/>
            </a:endParaRPr>
          </a:p>
          <a:p>
            <a:pPr eaLnBrk="1" hangingPunct="1">
              <a:defRPr/>
            </a:pPr>
            <a:r>
              <a:rPr lang="sr-Latn-CS" sz="2600" b="1" smtClean="0">
                <a:effectLst>
                  <a:outerShdw blurRad="38100" dist="38100" dir="2700000" algn="tl">
                    <a:srgbClr val="FFFFFF"/>
                  </a:outerShdw>
                </a:effectLst>
                <a:latin typeface="Arial Unicode MS" pitchFamily="34" charset="-128"/>
              </a:rPr>
              <a:t>Paket</a:t>
            </a:r>
            <a:endParaRPr lang="en-US" sz="2600" b="1" smtClean="0">
              <a:effectLst>
                <a:outerShdw blurRad="38100" dist="38100" dir="2700000" algn="tl">
                  <a:srgbClr val="FFFFFF"/>
                </a:outerShdw>
              </a:effectLst>
              <a:latin typeface="Arial Unicode MS" pitchFamily="34" charset="-128"/>
            </a:endParaRPr>
          </a:p>
          <a:p>
            <a:pPr eaLnBrk="1" hangingPunct="1">
              <a:defRPr/>
            </a:pPr>
            <a:r>
              <a:rPr lang="sr-Latn-CS" sz="2600" b="1" smtClean="0">
                <a:effectLst>
                  <a:outerShdw blurRad="38100" dist="38100" dir="2700000" algn="tl">
                    <a:srgbClr val="FFFFFF"/>
                  </a:outerShdw>
                </a:effectLst>
                <a:latin typeface="Arial Unicode MS" pitchFamily="34" charset="-128"/>
              </a:rPr>
              <a:t>Podsistem</a:t>
            </a:r>
            <a:endParaRPr lang="en-US" sz="2600" b="1" smtClean="0">
              <a:effectLst>
                <a:outerShdw blurRad="38100" dist="38100" dir="2700000" algn="tl">
                  <a:srgbClr val="FFFFFF"/>
                </a:outerShdw>
              </a:effectLst>
              <a:latin typeface="Arial Unicode MS" pitchFamily="34" charset="-128"/>
            </a:endParaRPr>
          </a:p>
          <a:p>
            <a:pPr eaLnBrk="1" hangingPunct="1">
              <a:defRPr/>
            </a:pPr>
            <a:r>
              <a:rPr lang="en-US" sz="2600" b="1" smtClean="0">
                <a:effectLst>
                  <a:outerShdw blurRad="38100" dist="38100" dir="2700000" algn="tl">
                    <a:srgbClr val="FFFFFF"/>
                  </a:outerShdw>
                </a:effectLst>
                <a:latin typeface="Arial Unicode MS" pitchFamily="34" charset="-128"/>
              </a:rPr>
              <a:t>Rela</a:t>
            </a:r>
            <a:r>
              <a:rPr lang="sr-Latn-CS" sz="2600" b="1" smtClean="0">
                <a:effectLst>
                  <a:outerShdw blurRad="38100" dist="38100" dir="2700000" algn="tl">
                    <a:srgbClr val="FFFFFF"/>
                  </a:outerShdw>
                </a:effectLst>
                <a:latin typeface="Arial Unicode MS" pitchFamily="34" charset="-128"/>
              </a:rPr>
              <a:t>cije</a:t>
            </a:r>
            <a:endParaRPr lang="en-US" sz="2800" b="1" smtClean="0">
              <a:effectLst>
                <a:outerShdw blurRad="38100" dist="38100" dir="2700000" algn="tl">
                  <a:srgbClr val="FFFFFF"/>
                </a:outerShdw>
              </a:effectLst>
              <a:latin typeface="Arial Unicode MS" pitchFamily="34" charset="-128"/>
            </a:endParaRPr>
          </a:p>
        </p:txBody>
      </p:sp>
      <p:pic>
        <p:nvPicPr>
          <p:cNvPr id="21508" name="Picture 4"/>
          <p:cNvPicPr>
            <a:picLocks noChangeAspect="1" noChangeArrowheads="1"/>
          </p:cNvPicPr>
          <p:nvPr/>
        </p:nvPicPr>
        <p:blipFill>
          <a:blip r:embed="rId2"/>
          <a:srcRect/>
          <a:stretch>
            <a:fillRect/>
          </a:stretch>
        </p:blipFill>
        <p:spPr bwMode="auto">
          <a:xfrm>
            <a:off x="8188325" y="5924550"/>
            <a:ext cx="955675" cy="933450"/>
          </a:xfrm>
          <a:prstGeom prst="rect">
            <a:avLst/>
          </a:prstGeom>
          <a:noFill/>
          <a:ln w="9525">
            <a:noFill/>
            <a:miter lim="800000"/>
            <a:headEnd/>
            <a:tailEnd/>
          </a:ln>
        </p:spPr>
      </p:pic>
      <p:sp>
        <p:nvSpPr>
          <p:cNvPr id="512005" name="AutoShape 5">
            <a:hlinkClick r:id="" action="ppaction://hlinkshowjump?jump=nextslide"/>
          </p:cNvPr>
          <p:cNvSpPr>
            <a:spLocks noChangeArrowheads="1"/>
          </p:cNvSpPr>
          <p:nvPr/>
        </p:nvSpPr>
        <p:spPr bwMode="auto">
          <a:xfrm>
            <a:off x="152400" y="1828800"/>
            <a:ext cx="447675" cy="438150"/>
          </a:xfrm>
          <a:prstGeom prst="star5">
            <a:avLst/>
          </a:prstGeom>
          <a:solidFill>
            <a:srgbClr val="FF00FF"/>
          </a:solidFill>
          <a:ln w="12700">
            <a:solidFill>
              <a:schemeClr val="tx1"/>
            </a:solidFill>
            <a:miter lim="800000"/>
            <a:headEnd type="none" w="sm" len="sm"/>
            <a:tailEnd type="none" w="lg" len="lg"/>
          </a:ln>
          <a:effectLst/>
        </p:spPr>
        <p:txBody>
          <a:bodyPr wrap="none" anchor="ctr"/>
          <a:lstStyle/>
          <a:p>
            <a:pPr>
              <a:defRPr/>
            </a:pP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3124200" y="6248400"/>
            <a:ext cx="2895600" cy="457200"/>
          </a:xfrm>
          <a:prstGeom prst="rect">
            <a:avLst/>
          </a:prstGeom>
          <a:noFill/>
          <a:ln w="9525">
            <a:noFill/>
            <a:miter lim="800000"/>
            <a:headEnd/>
            <a:tailEnd/>
          </a:ln>
        </p:spPr>
        <p:txBody>
          <a:bodyPr wrap="none" anchor="ctr"/>
          <a:lstStyle/>
          <a:p>
            <a:endParaRPr lang="en-US"/>
          </a:p>
        </p:txBody>
      </p:sp>
      <p:grpSp>
        <p:nvGrpSpPr>
          <p:cNvPr id="22531" name="Group 3"/>
          <p:cNvGrpSpPr>
            <a:grpSpLocks/>
          </p:cNvGrpSpPr>
          <p:nvPr/>
        </p:nvGrpSpPr>
        <p:grpSpPr bwMode="auto">
          <a:xfrm>
            <a:off x="4648200" y="2743200"/>
            <a:ext cx="2447925" cy="896938"/>
            <a:chOff x="2550" y="1457"/>
            <a:chExt cx="1542" cy="565"/>
          </a:xfrm>
        </p:grpSpPr>
        <p:grpSp>
          <p:nvGrpSpPr>
            <p:cNvPr id="22562" name="Group 4"/>
            <p:cNvGrpSpPr>
              <a:grpSpLocks/>
            </p:cNvGrpSpPr>
            <p:nvPr/>
          </p:nvGrpSpPr>
          <p:grpSpPr bwMode="auto">
            <a:xfrm>
              <a:off x="2550" y="1457"/>
              <a:ext cx="1542" cy="418"/>
              <a:chOff x="2550" y="1457"/>
              <a:chExt cx="1542" cy="418"/>
            </a:xfrm>
          </p:grpSpPr>
          <p:grpSp>
            <p:nvGrpSpPr>
              <p:cNvPr id="22564" name="Group 5"/>
              <p:cNvGrpSpPr>
                <a:grpSpLocks/>
              </p:cNvGrpSpPr>
              <p:nvPr/>
            </p:nvGrpSpPr>
            <p:grpSpPr bwMode="auto">
              <a:xfrm>
                <a:off x="2588" y="1457"/>
                <a:ext cx="1504" cy="387"/>
                <a:chOff x="2588" y="1457"/>
                <a:chExt cx="1504" cy="387"/>
              </a:xfrm>
            </p:grpSpPr>
            <p:sp>
              <p:nvSpPr>
                <p:cNvPr id="22654" name="Freeform 6"/>
                <p:cNvSpPr>
                  <a:spLocks/>
                </p:cNvSpPr>
                <p:nvPr/>
              </p:nvSpPr>
              <p:spPr bwMode="auto">
                <a:xfrm>
                  <a:off x="2588" y="1492"/>
                  <a:ext cx="1201" cy="319"/>
                </a:xfrm>
                <a:custGeom>
                  <a:avLst/>
                  <a:gdLst>
                    <a:gd name="T0" fmla="*/ 984 w 1201"/>
                    <a:gd name="T1" fmla="*/ 0 h 319"/>
                    <a:gd name="T2" fmla="*/ 36 w 1201"/>
                    <a:gd name="T3" fmla="*/ 0 h 319"/>
                    <a:gd name="T4" fmla="*/ 29 w 1201"/>
                    <a:gd name="T5" fmla="*/ 12 h 319"/>
                    <a:gd name="T6" fmla="*/ 22 w 1201"/>
                    <a:gd name="T7" fmla="*/ 25 h 319"/>
                    <a:gd name="T8" fmla="*/ 15 w 1201"/>
                    <a:gd name="T9" fmla="*/ 43 h 319"/>
                    <a:gd name="T10" fmla="*/ 10 w 1201"/>
                    <a:gd name="T11" fmla="*/ 62 h 319"/>
                    <a:gd name="T12" fmla="*/ 5 w 1201"/>
                    <a:gd name="T13" fmla="*/ 81 h 319"/>
                    <a:gd name="T14" fmla="*/ 3 w 1201"/>
                    <a:gd name="T15" fmla="*/ 100 h 319"/>
                    <a:gd name="T16" fmla="*/ 2 w 1201"/>
                    <a:gd name="T17" fmla="*/ 122 h 319"/>
                    <a:gd name="T18" fmla="*/ 5 w 1201"/>
                    <a:gd name="T19" fmla="*/ 141 h 319"/>
                    <a:gd name="T20" fmla="*/ 8 w 1201"/>
                    <a:gd name="T21" fmla="*/ 157 h 319"/>
                    <a:gd name="T22" fmla="*/ 12 w 1201"/>
                    <a:gd name="T23" fmla="*/ 171 h 319"/>
                    <a:gd name="T24" fmla="*/ 18 w 1201"/>
                    <a:gd name="T25" fmla="*/ 184 h 319"/>
                    <a:gd name="T26" fmla="*/ 24 w 1201"/>
                    <a:gd name="T27" fmla="*/ 196 h 319"/>
                    <a:gd name="T28" fmla="*/ 30 w 1201"/>
                    <a:gd name="T29" fmla="*/ 207 h 319"/>
                    <a:gd name="T30" fmla="*/ 0 w 1201"/>
                    <a:gd name="T31" fmla="*/ 230 h 319"/>
                    <a:gd name="T32" fmla="*/ 0 w 1201"/>
                    <a:gd name="T33" fmla="*/ 315 h 319"/>
                    <a:gd name="T34" fmla="*/ 303 w 1201"/>
                    <a:gd name="T35" fmla="*/ 315 h 319"/>
                    <a:gd name="T36" fmla="*/ 303 w 1201"/>
                    <a:gd name="T37" fmla="*/ 228 h 319"/>
                    <a:gd name="T38" fmla="*/ 900 w 1201"/>
                    <a:gd name="T39" fmla="*/ 228 h 319"/>
                    <a:gd name="T40" fmla="*/ 804 w 1201"/>
                    <a:gd name="T41" fmla="*/ 246 h 319"/>
                    <a:gd name="T42" fmla="*/ 804 w 1201"/>
                    <a:gd name="T43" fmla="*/ 285 h 319"/>
                    <a:gd name="T44" fmla="*/ 1064 w 1201"/>
                    <a:gd name="T45" fmla="*/ 285 h 319"/>
                    <a:gd name="T46" fmla="*/ 933 w 1201"/>
                    <a:gd name="T47" fmla="*/ 300 h 319"/>
                    <a:gd name="T48" fmla="*/ 933 w 1201"/>
                    <a:gd name="T49" fmla="*/ 318 h 319"/>
                    <a:gd name="T50" fmla="*/ 1164 w 1201"/>
                    <a:gd name="T51" fmla="*/ 300 h 319"/>
                    <a:gd name="T52" fmla="*/ 1164 w 1201"/>
                    <a:gd name="T53" fmla="*/ 251 h 319"/>
                    <a:gd name="T54" fmla="*/ 1200 w 1201"/>
                    <a:gd name="T55" fmla="*/ 251 h 319"/>
                    <a:gd name="T56" fmla="*/ 1200 w 1201"/>
                    <a:gd name="T57" fmla="*/ 222 h 319"/>
                    <a:gd name="T58" fmla="*/ 1161 w 1201"/>
                    <a:gd name="T59" fmla="*/ 222 h 319"/>
                    <a:gd name="T60" fmla="*/ 1161 w 1201"/>
                    <a:gd name="T61" fmla="*/ 243 h 319"/>
                    <a:gd name="T62" fmla="*/ 954 w 1201"/>
                    <a:gd name="T63" fmla="*/ 243 h 319"/>
                    <a:gd name="T64" fmla="*/ 966 w 1201"/>
                    <a:gd name="T65" fmla="*/ 235 h 319"/>
                    <a:gd name="T66" fmla="*/ 975 w 1201"/>
                    <a:gd name="T67" fmla="*/ 228 h 319"/>
                    <a:gd name="T68" fmla="*/ 984 w 1201"/>
                    <a:gd name="T69" fmla="*/ 220 h 319"/>
                    <a:gd name="T70" fmla="*/ 972 w 1201"/>
                    <a:gd name="T71" fmla="*/ 237 h 319"/>
                    <a:gd name="T72" fmla="*/ 1018 w 1201"/>
                    <a:gd name="T73" fmla="*/ 237 h 319"/>
                    <a:gd name="T74" fmla="*/ 1024 w 1201"/>
                    <a:gd name="T75" fmla="*/ 214 h 319"/>
                    <a:gd name="T76" fmla="*/ 993 w 1201"/>
                    <a:gd name="T77" fmla="*/ 214 h 319"/>
                    <a:gd name="T78" fmla="*/ 1003 w 1201"/>
                    <a:gd name="T79" fmla="*/ 201 h 319"/>
                    <a:gd name="T80" fmla="*/ 1010 w 1201"/>
                    <a:gd name="T81" fmla="*/ 187 h 319"/>
                    <a:gd name="T82" fmla="*/ 1016 w 1201"/>
                    <a:gd name="T83" fmla="*/ 173 h 319"/>
                    <a:gd name="T84" fmla="*/ 1020 w 1201"/>
                    <a:gd name="T85" fmla="*/ 158 h 319"/>
                    <a:gd name="T86" fmla="*/ 1024 w 1201"/>
                    <a:gd name="T87" fmla="*/ 139 h 319"/>
                    <a:gd name="T88" fmla="*/ 1025 w 1201"/>
                    <a:gd name="T89" fmla="*/ 114 h 319"/>
                    <a:gd name="T90" fmla="*/ 1025 w 1201"/>
                    <a:gd name="T91" fmla="*/ 98 h 319"/>
                    <a:gd name="T92" fmla="*/ 1021 w 1201"/>
                    <a:gd name="T93" fmla="*/ 76 h 319"/>
                    <a:gd name="T94" fmla="*/ 1017 w 1201"/>
                    <a:gd name="T95" fmla="*/ 62 h 319"/>
                    <a:gd name="T96" fmla="*/ 1013 w 1201"/>
                    <a:gd name="T97" fmla="*/ 51 h 319"/>
                    <a:gd name="T98" fmla="*/ 1009 w 1201"/>
                    <a:gd name="T99" fmla="*/ 37 h 319"/>
                    <a:gd name="T100" fmla="*/ 1001 w 1201"/>
                    <a:gd name="T101" fmla="*/ 23 h 319"/>
                    <a:gd name="T102" fmla="*/ 993 w 1201"/>
                    <a:gd name="T103" fmla="*/ 12 h 319"/>
                    <a:gd name="T104" fmla="*/ 984 w 1201"/>
                    <a:gd name="T105" fmla="*/ 0 h 31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201"/>
                    <a:gd name="T160" fmla="*/ 0 h 319"/>
                    <a:gd name="T161" fmla="*/ 1201 w 1201"/>
                    <a:gd name="T162" fmla="*/ 319 h 31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201" h="319">
                      <a:moveTo>
                        <a:pt x="984" y="0"/>
                      </a:moveTo>
                      <a:lnTo>
                        <a:pt x="36" y="0"/>
                      </a:lnTo>
                      <a:lnTo>
                        <a:pt x="29" y="12"/>
                      </a:lnTo>
                      <a:lnTo>
                        <a:pt x="22" y="25"/>
                      </a:lnTo>
                      <a:lnTo>
                        <a:pt x="15" y="43"/>
                      </a:lnTo>
                      <a:lnTo>
                        <a:pt x="10" y="62"/>
                      </a:lnTo>
                      <a:lnTo>
                        <a:pt x="5" y="81"/>
                      </a:lnTo>
                      <a:lnTo>
                        <a:pt x="3" y="100"/>
                      </a:lnTo>
                      <a:lnTo>
                        <a:pt x="2" y="122"/>
                      </a:lnTo>
                      <a:lnTo>
                        <a:pt x="5" y="141"/>
                      </a:lnTo>
                      <a:lnTo>
                        <a:pt x="8" y="157"/>
                      </a:lnTo>
                      <a:lnTo>
                        <a:pt x="12" y="171"/>
                      </a:lnTo>
                      <a:lnTo>
                        <a:pt x="18" y="184"/>
                      </a:lnTo>
                      <a:lnTo>
                        <a:pt x="24" y="196"/>
                      </a:lnTo>
                      <a:lnTo>
                        <a:pt x="30" y="207"/>
                      </a:lnTo>
                      <a:lnTo>
                        <a:pt x="0" y="230"/>
                      </a:lnTo>
                      <a:lnTo>
                        <a:pt x="0" y="315"/>
                      </a:lnTo>
                      <a:lnTo>
                        <a:pt x="303" y="315"/>
                      </a:lnTo>
                      <a:lnTo>
                        <a:pt x="303" y="228"/>
                      </a:lnTo>
                      <a:lnTo>
                        <a:pt x="900" y="228"/>
                      </a:lnTo>
                      <a:lnTo>
                        <a:pt x="804" y="246"/>
                      </a:lnTo>
                      <a:lnTo>
                        <a:pt x="804" y="285"/>
                      </a:lnTo>
                      <a:lnTo>
                        <a:pt x="1064" y="285"/>
                      </a:lnTo>
                      <a:lnTo>
                        <a:pt x="933" y="300"/>
                      </a:lnTo>
                      <a:lnTo>
                        <a:pt x="933" y="318"/>
                      </a:lnTo>
                      <a:lnTo>
                        <a:pt x="1164" y="300"/>
                      </a:lnTo>
                      <a:lnTo>
                        <a:pt x="1164" y="251"/>
                      </a:lnTo>
                      <a:lnTo>
                        <a:pt x="1200" y="251"/>
                      </a:lnTo>
                      <a:lnTo>
                        <a:pt x="1200" y="222"/>
                      </a:lnTo>
                      <a:lnTo>
                        <a:pt x="1161" y="222"/>
                      </a:lnTo>
                      <a:lnTo>
                        <a:pt x="1161" y="243"/>
                      </a:lnTo>
                      <a:lnTo>
                        <a:pt x="954" y="243"/>
                      </a:lnTo>
                      <a:lnTo>
                        <a:pt x="966" y="235"/>
                      </a:lnTo>
                      <a:lnTo>
                        <a:pt x="975" y="228"/>
                      </a:lnTo>
                      <a:lnTo>
                        <a:pt x="984" y="220"/>
                      </a:lnTo>
                      <a:lnTo>
                        <a:pt x="972" y="237"/>
                      </a:lnTo>
                      <a:lnTo>
                        <a:pt x="1018" y="237"/>
                      </a:lnTo>
                      <a:lnTo>
                        <a:pt x="1024" y="214"/>
                      </a:lnTo>
                      <a:lnTo>
                        <a:pt x="993" y="214"/>
                      </a:lnTo>
                      <a:lnTo>
                        <a:pt x="1003" y="201"/>
                      </a:lnTo>
                      <a:lnTo>
                        <a:pt x="1010" y="187"/>
                      </a:lnTo>
                      <a:lnTo>
                        <a:pt x="1016" y="173"/>
                      </a:lnTo>
                      <a:lnTo>
                        <a:pt x="1020" y="158"/>
                      </a:lnTo>
                      <a:lnTo>
                        <a:pt x="1024" y="139"/>
                      </a:lnTo>
                      <a:lnTo>
                        <a:pt x="1025" y="114"/>
                      </a:lnTo>
                      <a:lnTo>
                        <a:pt x="1025" y="98"/>
                      </a:lnTo>
                      <a:lnTo>
                        <a:pt x="1021" y="76"/>
                      </a:lnTo>
                      <a:lnTo>
                        <a:pt x="1017" y="62"/>
                      </a:lnTo>
                      <a:lnTo>
                        <a:pt x="1013" y="51"/>
                      </a:lnTo>
                      <a:lnTo>
                        <a:pt x="1009" y="37"/>
                      </a:lnTo>
                      <a:lnTo>
                        <a:pt x="1001" y="23"/>
                      </a:lnTo>
                      <a:lnTo>
                        <a:pt x="993" y="12"/>
                      </a:lnTo>
                      <a:lnTo>
                        <a:pt x="984" y="0"/>
                      </a:lnTo>
                    </a:path>
                  </a:pathLst>
                </a:custGeom>
                <a:solidFill>
                  <a:srgbClr val="C0C0C0"/>
                </a:solidFill>
                <a:ln w="12700" cap="rnd">
                  <a:solidFill>
                    <a:srgbClr val="000000"/>
                  </a:solidFill>
                  <a:round/>
                  <a:headEnd/>
                  <a:tailEnd/>
                </a:ln>
              </p:spPr>
              <p:txBody>
                <a:bodyPr/>
                <a:lstStyle/>
                <a:p>
                  <a:endParaRPr lang="en-US"/>
                </a:p>
              </p:txBody>
            </p:sp>
            <p:grpSp>
              <p:nvGrpSpPr>
                <p:cNvPr id="22655" name="Group 7"/>
                <p:cNvGrpSpPr>
                  <a:grpSpLocks/>
                </p:cNvGrpSpPr>
                <p:nvPr/>
              </p:nvGrpSpPr>
              <p:grpSpPr bwMode="auto">
                <a:xfrm>
                  <a:off x="3739" y="1457"/>
                  <a:ext cx="353" cy="387"/>
                  <a:chOff x="3739" y="1457"/>
                  <a:chExt cx="353" cy="387"/>
                </a:xfrm>
              </p:grpSpPr>
              <p:grpSp>
                <p:nvGrpSpPr>
                  <p:cNvPr id="22656" name="Group 8"/>
                  <p:cNvGrpSpPr>
                    <a:grpSpLocks/>
                  </p:cNvGrpSpPr>
                  <p:nvPr/>
                </p:nvGrpSpPr>
                <p:grpSpPr bwMode="auto">
                  <a:xfrm>
                    <a:off x="3739" y="1457"/>
                    <a:ext cx="39" cy="256"/>
                    <a:chOff x="3739" y="1457"/>
                    <a:chExt cx="39" cy="256"/>
                  </a:xfrm>
                </p:grpSpPr>
                <p:sp>
                  <p:nvSpPr>
                    <p:cNvPr id="22669" name="Rectangle 9"/>
                    <p:cNvSpPr>
                      <a:spLocks noChangeArrowheads="1"/>
                    </p:cNvSpPr>
                    <p:nvPr/>
                  </p:nvSpPr>
                  <p:spPr bwMode="auto">
                    <a:xfrm>
                      <a:off x="3739" y="1705"/>
                      <a:ext cx="39" cy="8"/>
                    </a:xfrm>
                    <a:prstGeom prst="rect">
                      <a:avLst/>
                    </a:prstGeom>
                    <a:solidFill>
                      <a:srgbClr val="808080"/>
                    </a:solidFill>
                    <a:ln w="12700">
                      <a:solidFill>
                        <a:srgbClr val="000000"/>
                      </a:solidFill>
                      <a:miter lim="800000"/>
                      <a:headEnd/>
                      <a:tailEnd/>
                    </a:ln>
                  </p:spPr>
                  <p:txBody>
                    <a:bodyPr wrap="none" anchor="ctr"/>
                    <a:lstStyle/>
                    <a:p>
                      <a:endParaRPr lang="en-US"/>
                    </a:p>
                  </p:txBody>
                </p:sp>
                <p:grpSp>
                  <p:nvGrpSpPr>
                    <p:cNvPr id="22670" name="Group 10"/>
                    <p:cNvGrpSpPr>
                      <a:grpSpLocks/>
                    </p:cNvGrpSpPr>
                    <p:nvPr/>
                  </p:nvGrpSpPr>
                  <p:grpSpPr bwMode="auto">
                    <a:xfrm>
                      <a:off x="3749" y="1457"/>
                      <a:ext cx="26" cy="238"/>
                      <a:chOff x="3749" y="1457"/>
                      <a:chExt cx="26" cy="238"/>
                    </a:xfrm>
                  </p:grpSpPr>
                  <p:sp>
                    <p:nvSpPr>
                      <p:cNvPr id="22671" name="Rectangle 11"/>
                      <p:cNvSpPr>
                        <a:spLocks noChangeArrowheads="1"/>
                      </p:cNvSpPr>
                      <p:nvPr/>
                    </p:nvSpPr>
                    <p:spPr bwMode="auto">
                      <a:xfrm>
                        <a:off x="3753" y="1457"/>
                        <a:ext cx="16" cy="116"/>
                      </a:xfrm>
                      <a:prstGeom prst="rect">
                        <a:avLst/>
                      </a:prstGeom>
                      <a:solidFill>
                        <a:srgbClr val="C0C0C0"/>
                      </a:solidFill>
                      <a:ln w="12700">
                        <a:solidFill>
                          <a:srgbClr val="000000"/>
                        </a:solidFill>
                        <a:miter lim="800000"/>
                        <a:headEnd/>
                        <a:tailEnd/>
                      </a:ln>
                    </p:spPr>
                    <p:txBody>
                      <a:bodyPr wrap="none" anchor="ctr"/>
                      <a:lstStyle/>
                      <a:p>
                        <a:endParaRPr lang="en-US"/>
                      </a:p>
                    </p:txBody>
                  </p:sp>
                  <p:sp>
                    <p:nvSpPr>
                      <p:cNvPr id="22672" name="Rectangle 12"/>
                      <p:cNvSpPr>
                        <a:spLocks noChangeArrowheads="1"/>
                      </p:cNvSpPr>
                      <p:nvPr/>
                    </p:nvSpPr>
                    <p:spPr bwMode="auto">
                      <a:xfrm>
                        <a:off x="3749" y="1582"/>
                        <a:ext cx="26" cy="113"/>
                      </a:xfrm>
                      <a:prstGeom prst="rect">
                        <a:avLst/>
                      </a:prstGeom>
                      <a:solidFill>
                        <a:srgbClr val="A0A0A0"/>
                      </a:solidFill>
                      <a:ln w="12700">
                        <a:solidFill>
                          <a:srgbClr val="000000"/>
                        </a:solidFill>
                        <a:miter lim="800000"/>
                        <a:headEnd/>
                        <a:tailEnd/>
                      </a:ln>
                    </p:spPr>
                    <p:txBody>
                      <a:bodyPr wrap="none" anchor="ctr"/>
                      <a:lstStyle/>
                      <a:p>
                        <a:endParaRPr lang="en-US"/>
                      </a:p>
                    </p:txBody>
                  </p:sp>
                </p:grpSp>
              </p:grpSp>
              <p:grpSp>
                <p:nvGrpSpPr>
                  <p:cNvPr id="22657" name="Group 13"/>
                  <p:cNvGrpSpPr>
                    <a:grpSpLocks/>
                  </p:cNvGrpSpPr>
                  <p:nvPr/>
                </p:nvGrpSpPr>
                <p:grpSpPr bwMode="auto">
                  <a:xfrm>
                    <a:off x="3754" y="1561"/>
                    <a:ext cx="338" cy="283"/>
                    <a:chOff x="3754" y="1561"/>
                    <a:chExt cx="338" cy="283"/>
                  </a:xfrm>
                </p:grpSpPr>
                <p:grpSp>
                  <p:nvGrpSpPr>
                    <p:cNvPr id="22658" name="Group 14"/>
                    <p:cNvGrpSpPr>
                      <a:grpSpLocks/>
                    </p:cNvGrpSpPr>
                    <p:nvPr/>
                  </p:nvGrpSpPr>
                  <p:grpSpPr bwMode="auto">
                    <a:xfrm>
                      <a:off x="3767" y="1561"/>
                      <a:ext cx="310" cy="187"/>
                      <a:chOff x="3767" y="1561"/>
                      <a:chExt cx="310" cy="187"/>
                    </a:xfrm>
                  </p:grpSpPr>
                  <p:sp>
                    <p:nvSpPr>
                      <p:cNvPr id="22665" name="Freeform 15"/>
                      <p:cNvSpPr>
                        <a:spLocks/>
                      </p:cNvSpPr>
                      <p:nvPr/>
                    </p:nvSpPr>
                    <p:spPr bwMode="auto">
                      <a:xfrm>
                        <a:off x="3767" y="1561"/>
                        <a:ext cx="310" cy="187"/>
                      </a:xfrm>
                      <a:custGeom>
                        <a:avLst/>
                        <a:gdLst>
                          <a:gd name="T0" fmla="*/ 145 w 310"/>
                          <a:gd name="T1" fmla="*/ 0 h 187"/>
                          <a:gd name="T2" fmla="*/ 26 w 310"/>
                          <a:gd name="T3" fmla="*/ 0 h 187"/>
                          <a:gd name="T4" fmla="*/ 22 w 310"/>
                          <a:gd name="T5" fmla="*/ 2 h 187"/>
                          <a:gd name="T6" fmla="*/ 19 w 310"/>
                          <a:gd name="T7" fmla="*/ 5 h 187"/>
                          <a:gd name="T8" fmla="*/ 17 w 310"/>
                          <a:gd name="T9" fmla="*/ 8 h 187"/>
                          <a:gd name="T10" fmla="*/ 16 w 310"/>
                          <a:gd name="T11" fmla="*/ 11 h 187"/>
                          <a:gd name="T12" fmla="*/ 0 w 310"/>
                          <a:gd name="T13" fmla="*/ 159 h 187"/>
                          <a:gd name="T14" fmla="*/ 1 w 310"/>
                          <a:gd name="T15" fmla="*/ 165 h 187"/>
                          <a:gd name="T16" fmla="*/ 2 w 310"/>
                          <a:gd name="T17" fmla="*/ 174 h 187"/>
                          <a:gd name="T18" fmla="*/ 8 w 310"/>
                          <a:gd name="T19" fmla="*/ 181 h 187"/>
                          <a:gd name="T20" fmla="*/ 14 w 310"/>
                          <a:gd name="T21" fmla="*/ 186 h 187"/>
                          <a:gd name="T22" fmla="*/ 21 w 310"/>
                          <a:gd name="T23" fmla="*/ 186 h 187"/>
                          <a:gd name="T24" fmla="*/ 309 w 310"/>
                          <a:gd name="T25" fmla="*/ 186 h 187"/>
                          <a:gd name="T26" fmla="*/ 302 w 310"/>
                          <a:gd name="T27" fmla="*/ 110 h 187"/>
                          <a:gd name="T28" fmla="*/ 299 w 310"/>
                          <a:gd name="T29" fmla="*/ 105 h 187"/>
                          <a:gd name="T30" fmla="*/ 292 w 310"/>
                          <a:gd name="T31" fmla="*/ 100 h 187"/>
                          <a:gd name="T32" fmla="*/ 285 w 310"/>
                          <a:gd name="T33" fmla="*/ 99 h 187"/>
                          <a:gd name="T34" fmla="*/ 172 w 310"/>
                          <a:gd name="T35" fmla="*/ 79 h 187"/>
                          <a:gd name="T36" fmla="*/ 118 w 310"/>
                          <a:gd name="T37" fmla="*/ 79 h 187"/>
                          <a:gd name="T38" fmla="*/ 42 w 310"/>
                          <a:gd name="T39" fmla="*/ 79 h 187"/>
                          <a:gd name="T40" fmla="*/ 42 w 310"/>
                          <a:gd name="T41" fmla="*/ 10 h 187"/>
                          <a:gd name="T42" fmla="*/ 104 w 310"/>
                          <a:gd name="T43" fmla="*/ 10 h 187"/>
                          <a:gd name="T44" fmla="*/ 119 w 310"/>
                          <a:gd name="T45" fmla="*/ 79 h 187"/>
                          <a:gd name="T46" fmla="*/ 131 w 310"/>
                          <a:gd name="T47" fmla="*/ 79 h 187"/>
                          <a:gd name="T48" fmla="*/ 115 w 310"/>
                          <a:gd name="T49" fmla="*/ 10 h 187"/>
                          <a:gd name="T50" fmla="*/ 144 w 310"/>
                          <a:gd name="T51" fmla="*/ 10 h 187"/>
                          <a:gd name="T52" fmla="*/ 161 w 310"/>
                          <a:gd name="T53" fmla="*/ 79 h 187"/>
                          <a:gd name="T54" fmla="*/ 173 w 310"/>
                          <a:gd name="T55" fmla="*/ 80 h 187"/>
                          <a:gd name="T56" fmla="*/ 154 w 310"/>
                          <a:gd name="T57" fmla="*/ 9 h 187"/>
                          <a:gd name="T58" fmla="*/ 154 w 310"/>
                          <a:gd name="T59" fmla="*/ 7 h 187"/>
                          <a:gd name="T60" fmla="*/ 151 w 310"/>
                          <a:gd name="T61" fmla="*/ 3 h 187"/>
                          <a:gd name="T62" fmla="*/ 148 w 310"/>
                          <a:gd name="T63" fmla="*/ 1 h 187"/>
                          <a:gd name="T64" fmla="*/ 145 w 310"/>
                          <a:gd name="T65" fmla="*/ 0 h 18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10"/>
                          <a:gd name="T100" fmla="*/ 0 h 187"/>
                          <a:gd name="T101" fmla="*/ 310 w 310"/>
                          <a:gd name="T102" fmla="*/ 187 h 18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10" h="187">
                            <a:moveTo>
                              <a:pt x="145" y="0"/>
                            </a:moveTo>
                            <a:lnTo>
                              <a:pt x="26" y="0"/>
                            </a:lnTo>
                            <a:lnTo>
                              <a:pt x="22" y="2"/>
                            </a:lnTo>
                            <a:lnTo>
                              <a:pt x="19" y="5"/>
                            </a:lnTo>
                            <a:lnTo>
                              <a:pt x="17" y="8"/>
                            </a:lnTo>
                            <a:lnTo>
                              <a:pt x="16" y="11"/>
                            </a:lnTo>
                            <a:lnTo>
                              <a:pt x="0" y="159"/>
                            </a:lnTo>
                            <a:lnTo>
                              <a:pt x="1" y="165"/>
                            </a:lnTo>
                            <a:lnTo>
                              <a:pt x="2" y="174"/>
                            </a:lnTo>
                            <a:lnTo>
                              <a:pt x="8" y="181"/>
                            </a:lnTo>
                            <a:lnTo>
                              <a:pt x="14" y="186"/>
                            </a:lnTo>
                            <a:lnTo>
                              <a:pt x="21" y="186"/>
                            </a:lnTo>
                            <a:lnTo>
                              <a:pt x="309" y="186"/>
                            </a:lnTo>
                            <a:lnTo>
                              <a:pt x="302" y="110"/>
                            </a:lnTo>
                            <a:lnTo>
                              <a:pt x="299" y="105"/>
                            </a:lnTo>
                            <a:lnTo>
                              <a:pt x="292" y="100"/>
                            </a:lnTo>
                            <a:lnTo>
                              <a:pt x="285" y="99"/>
                            </a:lnTo>
                            <a:lnTo>
                              <a:pt x="172" y="79"/>
                            </a:lnTo>
                            <a:lnTo>
                              <a:pt x="118" y="79"/>
                            </a:lnTo>
                            <a:lnTo>
                              <a:pt x="42" y="79"/>
                            </a:lnTo>
                            <a:lnTo>
                              <a:pt x="42" y="10"/>
                            </a:lnTo>
                            <a:lnTo>
                              <a:pt x="104" y="10"/>
                            </a:lnTo>
                            <a:lnTo>
                              <a:pt x="119" y="79"/>
                            </a:lnTo>
                            <a:lnTo>
                              <a:pt x="131" y="79"/>
                            </a:lnTo>
                            <a:lnTo>
                              <a:pt x="115" y="10"/>
                            </a:lnTo>
                            <a:lnTo>
                              <a:pt x="144" y="10"/>
                            </a:lnTo>
                            <a:lnTo>
                              <a:pt x="161" y="79"/>
                            </a:lnTo>
                            <a:lnTo>
                              <a:pt x="173" y="80"/>
                            </a:lnTo>
                            <a:lnTo>
                              <a:pt x="154" y="9"/>
                            </a:lnTo>
                            <a:lnTo>
                              <a:pt x="154" y="7"/>
                            </a:lnTo>
                            <a:lnTo>
                              <a:pt x="151" y="3"/>
                            </a:lnTo>
                            <a:lnTo>
                              <a:pt x="148" y="1"/>
                            </a:lnTo>
                            <a:lnTo>
                              <a:pt x="145" y="0"/>
                            </a:lnTo>
                          </a:path>
                        </a:pathLst>
                      </a:custGeom>
                      <a:solidFill>
                        <a:srgbClr val="C0C0C0"/>
                      </a:solidFill>
                      <a:ln w="12700" cap="rnd">
                        <a:solidFill>
                          <a:srgbClr val="000000"/>
                        </a:solidFill>
                        <a:round/>
                        <a:headEnd/>
                        <a:tailEnd/>
                      </a:ln>
                    </p:spPr>
                    <p:txBody>
                      <a:bodyPr/>
                      <a:lstStyle/>
                      <a:p>
                        <a:endParaRPr lang="en-US"/>
                      </a:p>
                    </p:txBody>
                  </p:sp>
                  <p:grpSp>
                    <p:nvGrpSpPr>
                      <p:cNvPr id="22666" name="Group 16"/>
                      <p:cNvGrpSpPr>
                        <a:grpSpLocks/>
                      </p:cNvGrpSpPr>
                      <p:nvPr/>
                    </p:nvGrpSpPr>
                    <p:grpSpPr bwMode="auto">
                      <a:xfrm>
                        <a:off x="3893" y="1634"/>
                        <a:ext cx="59" cy="18"/>
                        <a:chOff x="3893" y="1634"/>
                        <a:chExt cx="59" cy="18"/>
                      </a:xfrm>
                    </p:grpSpPr>
                    <p:sp>
                      <p:nvSpPr>
                        <p:cNvPr id="22667" name="Freeform 17"/>
                        <p:cNvSpPr>
                          <a:spLocks/>
                        </p:cNvSpPr>
                        <p:nvPr/>
                      </p:nvSpPr>
                      <p:spPr bwMode="auto">
                        <a:xfrm>
                          <a:off x="3893" y="1634"/>
                          <a:ext cx="17" cy="17"/>
                        </a:xfrm>
                        <a:custGeom>
                          <a:avLst/>
                          <a:gdLst>
                            <a:gd name="T0" fmla="*/ 12 w 17"/>
                            <a:gd name="T1" fmla="*/ 3 h 17"/>
                            <a:gd name="T2" fmla="*/ 16 w 17"/>
                            <a:gd name="T3" fmla="*/ 16 h 17"/>
                            <a:gd name="T4" fmla="*/ 3 w 17"/>
                            <a:gd name="T5" fmla="*/ 16 h 17"/>
                            <a:gd name="T6" fmla="*/ 0 w 17"/>
                            <a:gd name="T7" fmla="*/ 0 h 17"/>
                            <a:gd name="T8" fmla="*/ 12 w 17"/>
                            <a:gd name="T9" fmla="*/ 3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12" y="3"/>
                              </a:moveTo>
                              <a:lnTo>
                                <a:pt x="16" y="16"/>
                              </a:lnTo>
                              <a:lnTo>
                                <a:pt x="3" y="16"/>
                              </a:lnTo>
                              <a:lnTo>
                                <a:pt x="0" y="0"/>
                              </a:lnTo>
                              <a:lnTo>
                                <a:pt x="12" y="3"/>
                              </a:lnTo>
                            </a:path>
                          </a:pathLst>
                        </a:custGeom>
                        <a:solidFill>
                          <a:srgbClr val="C0C0C0"/>
                        </a:solidFill>
                        <a:ln w="9525" cap="rnd">
                          <a:noFill/>
                          <a:round/>
                          <a:headEnd/>
                          <a:tailEnd/>
                        </a:ln>
                      </p:spPr>
                      <p:txBody>
                        <a:bodyPr/>
                        <a:lstStyle/>
                        <a:p>
                          <a:endParaRPr lang="en-US"/>
                        </a:p>
                      </p:txBody>
                    </p:sp>
                    <p:sp>
                      <p:nvSpPr>
                        <p:cNvPr id="22668" name="Freeform 18"/>
                        <p:cNvSpPr>
                          <a:spLocks/>
                        </p:cNvSpPr>
                        <p:nvPr/>
                      </p:nvSpPr>
                      <p:spPr bwMode="auto">
                        <a:xfrm>
                          <a:off x="3935" y="1635"/>
                          <a:ext cx="17" cy="17"/>
                        </a:xfrm>
                        <a:custGeom>
                          <a:avLst/>
                          <a:gdLst>
                            <a:gd name="T0" fmla="*/ 12 w 17"/>
                            <a:gd name="T1" fmla="*/ 0 h 17"/>
                            <a:gd name="T2" fmla="*/ 16 w 17"/>
                            <a:gd name="T3" fmla="*/ 16 h 17"/>
                            <a:gd name="T4" fmla="*/ 4 w 17"/>
                            <a:gd name="T5" fmla="*/ 16 h 17"/>
                            <a:gd name="T6" fmla="*/ 0 w 17"/>
                            <a:gd name="T7" fmla="*/ 0 h 17"/>
                            <a:gd name="T8" fmla="*/ 12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12" y="0"/>
                              </a:moveTo>
                              <a:lnTo>
                                <a:pt x="16" y="16"/>
                              </a:lnTo>
                              <a:lnTo>
                                <a:pt x="4" y="16"/>
                              </a:lnTo>
                              <a:lnTo>
                                <a:pt x="0" y="0"/>
                              </a:lnTo>
                              <a:lnTo>
                                <a:pt x="12" y="0"/>
                              </a:lnTo>
                            </a:path>
                          </a:pathLst>
                        </a:custGeom>
                        <a:solidFill>
                          <a:srgbClr val="C0C0C0"/>
                        </a:solidFill>
                        <a:ln w="9525" cap="rnd">
                          <a:noFill/>
                          <a:round/>
                          <a:headEnd/>
                          <a:tailEnd/>
                        </a:ln>
                      </p:spPr>
                      <p:txBody>
                        <a:bodyPr/>
                        <a:lstStyle/>
                        <a:p>
                          <a:endParaRPr lang="en-US"/>
                        </a:p>
                      </p:txBody>
                    </p:sp>
                  </p:grpSp>
                </p:grpSp>
                <p:sp>
                  <p:nvSpPr>
                    <p:cNvPr id="22659" name="Freeform 19"/>
                    <p:cNvSpPr>
                      <a:spLocks/>
                    </p:cNvSpPr>
                    <p:nvPr/>
                  </p:nvSpPr>
                  <p:spPr bwMode="auto">
                    <a:xfrm>
                      <a:off x="3880" y="1712"/>
                      <a:ext cx="212" cy="114"/>
                    </a:xfrm>
                    <a:custGeom>
                      <a:avLst/>
                      <a:gdLst>
                        <a:gd name="T0" fmla="*/ 183 w 212"/>
                        <a:gd name="T1" fmla="*/ 57 h 114"/>
                        <a:gd name="T2" fmla="*/ 211 w 212"/>
                        <a:gd name="T3" fmla="*/ 57 h 114"/>
                        <a:gd name="T4" fmla="*/ 211 w 212"/>
                        <a:gd name="T5" fmla="*/ 113 h 114"/>
                        <a:gd name="T6" fmla="*/ 174 w 212"/>
                        <a:gd name="T7" fmla="*/ 113 h 114"/>
                        <a:gd name="T8" fmla="*/ 33 w 212"/>
                        <a:gd name="T9" fmla="*/ 113 h 114"/>
                        <a:gd name="T10" fmla="*/ 33 w 212"/>
                        <a:gd name="T11" fmla="*/ 84 h 114"/>
                        <a:gd name="T12" fmla="*/ 0 w 212"/>
                        <a:gd name="T13" fmla="*/ 84 h 114"/>
                        <a:gd name="T14" fmla="*/ 0 w 212"/>
                        <a:gd name="T15" fmla="*/ 36 h 114"/>
                        <a:gd name="T16" fmla="*/ 36 w 212"/>
                        <a:gd name="T17" fmla="*/ 36 h 114"/>
                        <a:gd name="T18" fmla="*/ 55 w 212"/>
                        <a:gd name="T19" fmla="*/ 0 h 114"/>
                        <a:gd name="T20" fmla="*/ 183 w 212"/>
                        <a:gd name="T21" fmla="*/ 0 h 114"/>
                        <a:gd name="T22" fmla="*/ 183 w 212"/>
                        <a:gd name="T23" fmla="*/ 57 h 11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12"/>
                        <a:gd name="T37" fmla="*/ 0 h 114"/>
                        <a:gd name="T38" fmla="*/ 212 w 212"/>
                        <a:gd name="T39" fmla="*/ 114 h 11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12" h="114">
                          <a:moveTo>
                            <a:pt x="183" y="57"/>
                          </a:moveTo>
                          <a:lnTo>
                            <a:pt x="211" y="57"/>
                          </a:lnTo>
                          <a:lnTo>
                            <a:pt x="211" y="113"/>
                          </a:lnTo>
                          <a:lnTo>
                            <a:pt x="174" y="113"/>
                          </a:lnTo>
                          <a:lnTo>
                            <a:pt x="33" y="113"/>
                          </a:lnTo>
                          <a:lnTo>
                            <a:pt x="33" y="84"/>
                          </a:lnTo>
                          <a:lnTo>
                            <a:pt x="0" y="84"/>
                          </a:lnTo>
                          <a:lnTo>
                            <a:pt x="0" y="36"/>
                          </a:lnTo>
                          <a:lnTo>
                            <a:pt x="36" y="36"/>
                          </a:lnTo>
                          <a:lnTo>
                            <a:pt x="55" y="0"/>
                          </a:lnTo>
                          <a:lnTo>
                            <a:pt x="183" y="0"/>
                          </a:lnTo>
                          <a:lnTo>
                            <a:pt x="183" y="57"/>
                          </a:lnTo>
                        </a:path>
                      </a:pathLst>
                    </a:custGeom>
                    <a:solidFill>
                      <a:srgbClr val="606060"/>
                    </a:solidFill>
                    <a:ln w="12700" cap="rnd">
                      <a:solidFill>
                        <a:srgbClr val="000000"/>
                      </a:solidFill>
                      <a:round/>
                      <a:headEnd/>
                      <a:tailEnd/>
                    </a:ln>
                  </p:spPr>
                  <p:txBody>
                    <a:bodyPr/>
                    <a:lstStyle/>
                    <a:p>
                      <a:endParaRPr lang="en-US"/>
                    </a:p>
                  </p:txBody>
                </p:sp>
                <p:sp>
                  <p:nvSpPr>
                    <p:cNvPr id="22660" name="Freeform 20"/>
                    <p:cNvSpPr>
                      <a:spLocks/>
                    </p:cNvSpPr>
                    <p:nvPr/>
                  </p:nvSpPr>
                  <p:spPr bwMode="auto">
                    <a:xfrm>
                      <a:off x="3908" y="1701"/>
                      <a:ext cx="180" cy="71"/>
                    </a:xfrm>
                    <a:custGeom>
                      <a:avLst/>
                      <a:gdLst>
                        <a:gd name="T0" fmla="*/ 165 w 180"/>
                        <a:gd name="T1" fmla="*/ 0 h 71"/>
                        <a:gd name="T2" fmla="*/ 29 w 180"/>
                        <a:gd name="T3" fmla="*/ 0 h 71"/>
                        <a:gd name="T4" fmla="*/ 0 w 180"/>
                        <a:gd name="T5" fmla="*/ 70 h 71"/>
                        <a:gd name="T6" fmla="*/ 22 w 180"/>
                        <a:gd name="T7" fmla="*/ 70 h 71"/>
                        <a:gd name="T8" fmla="*/ 26 w 180"/>
                        <a:gd name="T9" fmla="*/ 69 h 71"/>
                        <a:gd name="T10" fmla="*/ 30 w 180"/>
                        <a:gd name="T11" fmla="*/ 68 h 71"/>
                        <a:gd name="T12" fmla="*/ 33 w 180"/>
                        <a:gd name="T13" fmla="*/ 65 h 71"/>
                        <a:gd name="T14" fmla="*/ 35 w 180"/>
                        <a:gd name="T15" fmla="*/ 62 h 71"/>
                        <a:gd name="T16" fmla="*/ 37 w 180"/>
                        <a:gd name="T17" fmla="*/ 58 h 71"/>
                        <a:gd name="T18" fmla="*/ 50 w 180"/>
                        <a:gd name="T19" fmla="*/ 29 h 71"/>
                        <a:gd name="T20" fmla="*/ 53 w 180"/>
                        <a:gd name="T21" fmla="*/ 25 h 71"/>
                        <a:gd name="T22" fmla="*/ 58 w 180"/>
                        <a:gd name="T23" fmla="*/ 24 h 71"/>
                        <a:gd name="T24" fmla="*/ 65 w 180"/>
                        <a:gd name="T25" fmla="*/ 23 h 71"/>
                        <a:gd name="T26" fmla="*/ 128 w 180"/>
                        <a:gd name="T27" fmla="*/ 23 h 71"/>
                        <a:gd name="T28" fmla="*/ 133 w 180"/>
                        <a:gd name="T29" fmla="*/ 24 h 71"/>
                        <a:gd name="T30" fmla="*/ 137 w 180"/>
                        <a:gd name="T31" fmla="*/ 26 h 71"/>
                        <a:gd name="T32" fmla="*/ 140 w 180"/>
                        <a:gd name="T33" fmla="*/ 29 h 71"/>
                        <a:gd name="T34" fmla="*/ 141 w 180"/>
                        <a:gd name="T35" fmla="*/ 34 h 71"/>
                        <a:gd name="T36" fmla="*/ 154 w 180"/>
                        <a:gd name="T37" fmla="*/ 69 h 71"/>
                        <a:gd name="T38" fmla="*/ 179 w 180"/>
                        <a:gd name="T39" fmla="*/ 69 h 71"/>
                        <a:gd name="T40" fmla="*/ 179 w 180"/>
                        <a:gd name="T41" fmla="*/ 15 h 71"/>
                        <a:gd name="T42" fmla="*/ 179 w 180"/>
                        <a:gd name="T43" fmla="*/ 11 h 71"/>
                        <a:gd name="T44" fmla="*/ 178 w 180"/>
                        <a:gd name="T45" fmla="*/ 6 h 71"/>
                        <a:gd name="T46" fmla="*/ 176 w 180"/>
                        <a:gd name="T47" fmla="*/ 2 h 71"/>
                        <a:gd name="T48" fmla="*/ 171 w 180"/>
                        <a:gd name="T49" fmla="*/ 0 h 71"/>
                        <a:gd name="T50" fmla="*/ 165 w 180"/>
                        <a:gd name="T51" fmla="*/ 0 h 7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80"/>
                        <a:gd name="T79" fmla="*/ 0 h 71"/>
                        <a:gd name="T80" fmla="*/ 180 w 180"/>
                        <a:gd name="T81" fmla="*/ 71 h 7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80" h="71">
                          <a:moveTo>
                            <a:pt x="165" y="0"/>
                          </a:moveTo>
                          <a:lnTo>
                            <a:pt x="29" y="0"/>
                          </a:lnTo>
                          <a:lnTo>
                            <a:pt x="0" y="70"/>
                          </a:lnTo>
                          <a:lnTo>
                            <a:pt x="22" y="70"/>
                          </a:lnTo>
                          <a:lnTo>
                            <a:pt x="26" y="69"/>
                          </a:lnTo>
                          <a:lnTo>
                            <a:pt x="30" y="68"/>
                          </a:lnTo>
                          <a:lnTo>
                            <a:pt x="33" y="65"/>
                          </a:lnTo>
                          <a:lnTo>
                            <a:pt x="35" y="62"/>
                          </a:lnTo>
                          <a:lnTo>
                            <a:pt x="37" y="58"/>
                          </a:lnTo>
                          <a:lnTo>
                            <a:pt x="50" y="29"/>
                          </a:lnTo>
                          <a:lnTo>
                            <a:pt x="53" y="25"/>
                          </a:lnTo>
                          <a:lnTo>
                            <a:pt x="58" y="24"/>
                          </a:lnTo>
                          <a:lnTo>
                            <a:pt x="65" y="23"/>
                          </a:lnTo>
                          <a:lnTo>
                            <a:pt x="128" y="23"/>
                          </a:lnTo>
                          <a:lnTo>
                            <a:pt x="133" y="24"/>
                          </a:lnTo>
                          <a:lnTo>
                            <a:pt x="137" y="26"/>
                          </a:lnTo>
                          <a:lnTo>
                            <a:pt x="140" y="29"/>
                          </a:lnTo>
                          <a:lnTo>
                            <a:pt x="141" y="34"/>
                          </a:lnTo>
                          <a:lnTo>
                            <a:pt x="154" y="69"/>
                          </a:lnTo>
                          <a:lnTo>
                            <a:pt x="179" y="69"/>
                          </a:lnTo>
                          <a:lnTo>
                            <a:pt x="179" y="15"/>
                          </a:lnTo>
                          <a:lnTo>
                            <a:pt x="179" y="11"/>
                          </a:lnTo>
                          <a:lnTo>
                            <a:pt x="178" y="6"/>
                          </a:lnTo>
                          <a:lnTo>
                            <a:pt x="176" y="2"/>
                          </a:lnTo>
                          <a:lnTo>
                            <a:pt x="171" y="0"/>
                          </a:lnTo>
                          <a:lnTo>
                            <a:pt x="165" y="0"/>
                          </a:lnTo>
                        </a:path>
                      </a:pathLst>
                    </a:custGeom>
                    <a:solidFill>
                      <a:srgbClr val="C0C0C0"/>
                    </a:solidFill>
                    <a:ln w="12700" cap="rnd">
                      <a:solidFill>
                        <a:srgbClr val="000000"/>
                      </a:solidFill>
                      <a:round/>
                      <a:headEnd/>
                      <a:tailEnd/>
                    </a:ln>
                  </p:spPr>
                  <p:txBody>
                    <a:bodyPr/>
                    <a:lstStyle/>
                    <a:p>
                      <a:endParaRPr lang="en-US"/>
                    </a:p>
                  </p:txBody>
                </p:sp>
                <p:grpSp>
                  <p:nvGrpSpPr>
                    <p:cNvPr id="22661" name="Group 21"/>
                    <p:cNvGrpSpPr>
                      <a:grpSpLocks/>
                    </p:cNvGrpSpPr>
                    <p:nvPr/>
                  </p:nvGrpSpPr>
                  <p:grpSpPr bwMode="auto">
                    <a:xfrm>
                      <a:off x="3754" y="1749"/>
                      <a:ext cx="138" cy="95"/>
                      <a:chOff x="3754" y="1749"/>
                      <a:chExt cx="138" cy="95"/>
                    </a:xfrm>
                  </p:grpSpPr>
                  <p:sp>
                    <p:nvSpPr>
                      <p:cNvPr id="22662" name="Rectangle 22"/>
                      <p:cNvSpPr>
                        <a:spLocks noChangeArrowheads="1"/>
                      </p:cNvSpPr>
                      <p:nvPr/>
                    </p:nvSpPr>
                    <p:spPr bwMode="auto">
                      <a:xfrm>
                        <a:off x="3760" y="1809"/>
                        <a:ext cx="23" cy="16"/>
                      </a:xfrm>
                      <a:prstGeom prst="rect">
                        <a:avLst/>
                      </a:prstGeom>
                      <a:solidFill>
                        <a:srgbClr val="000000"/>
                      </a:solidFill>
                      <a:ln w="9525">
                        <a:noFill/>
                        <a:miter lim="800000"/>
                        <a:headEnd/>
                        <a:tailEnd/>
                      </a:ln>
                    </p:spPr>
                    <p:txBody>
                      <a:bodyPr wrap="none" anchor="ctr"/>
                      <a:lstStyle/>
                      <a:p>
                        <a:endParaRPr lang="en-US"/>
                      </a:p>
                    </p:txBody>
                  </p:sp>
                  <p:sp>
                    <p:nvSpPr>
                      <p:cNvPr id="22663" name="Rectangle 23"/>
                      <p:cNvSpPr>
                        <a:spLocks noChangeArrowheads="1"/>
                      </p:cNvSpPr>
                      <p:nvPr/>
                    </p:nvSpPr>
                    <p:spPr bwMode="auto">
                      <a:xfrm>
                        <a:off x="3754" y="1749"/>
                        <a:ext cx="134" cy="53"/>
                      </a:xfrm>
                      <a:prstGeom prst="rect">
                        <a:avLst/>
                      </a:prstGeom>
                      <a:solidFill>
                        <a:srgbClr val="C0C0C0"/>
                      </a:solidFill>
                      <a:ln w="12700">
                        <a:solidFill>
                          <a:srgbClr val="000000"/>
                        </a:solidFill>
                        <a:miter lim="800000"/>
                        <a:headEnd/>
                        <a:tailEnd/>
                      </a:ln>
                    </p:spPr>
                    <p:txBody>
                      <a:bodyPr wrap="none" anchor="ctr"/>
                      <a:lstStyle/>
                      <a:p>
                        <a:endParaRPr lang="en-US"/>
                      </a:p>
                    </p:txBody>
                  </p:sp>
                  <p:sp>
                    <p:nvSpPr>
                      <p:cNvPr id="22664" name="Freeform 24"/>
                      <p:cNvSpPr>
                        <a:spLocks/>
                      </p:cNvSpPr>
                      <p:nvPr/>
                    </p:nvSpPr>
                    <p:spPr bwMode="auto">
                      <a:xfrm>
                        <a:off x="3779" y="1810"/>
                        <a:ext cx="113" cy="34"/>
                      </a:xfrm>
                      <a:custGeom>
                        <a:avLst/>
                        <a:gdLst>
                          <a:gd name="T0" fmla="*/ 112 w 113"/>
                          <a:gd name="T1" fmla="*/ 0 h 34"/>
                          <a:gd name="T2" fmla="*/ 0 w 113"/>
                          <a:gd name="T3" fmla="*/ 0 h 34"/>
                          <a:gd name="T4" fmla="*/ 0 w 113"/>
                          <a:gd name="T5" fmla="*/ 21 h 34"/>
                          <a:gd name="T6" fmla="*/ 91 w 113"/>
                          <a:gd name="T7" fmla="*/ 21 h 34"/>
                          <a:gd name="T8" fmla="*/ 91 w 113"/>
                          <a:gd name="T9" fmla="*/ 33 h 34"/>
                          <a:gd name="T10" fmla="*/ 112 w 113"/>
                          <a:gd name="T11" fmla="*/ 33 h 34"/>
                          <a:gd name="T12" fmla="*/ 112 w 113"/>
                          <a:gd name="T13" fmla="*/ 0 h 34"/>
                          <a:gd name="T14" fmla="*/ 0 60000 65536"/>
                          <a:gd name="T15" fmla="*/ 0 60000 65536"/>
                          <a:gd name="T16" fmla="*/ 0 60000 65536"/>
                          <a:gd name="T17" fmla="*/ 0 60000 65536"/>
                          <a:gd name="T18" fmla="*/ 0 60000 65536"/>
                          <a:gd name="T19" fmla="*/ 0 60000 65536"/>
                          <a:gd name="T20" fmla="*/ 0 60000 65536"/>
                          <a:gd name="T21" fmla="*/ 0 w 113"/>
                          <a:gd name="T22" fmla="*/ 0 h 34"/>
                          <a:gd name="T23" fmla="*/ 113 w 113"/>
                          <a:gd name="T24" fmla="*/ 34 h 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3" h="34">
                            <a:moveTo>
                              <a:pt x="112" y="0"/>
                            </a:moveTo>
                            <a:lnTo>
                              <a:pt x="0" y="0"/>
                            </a:lnTo>
                            <a:lnTo>
                              <a:pt x="0" y="21"/>
                            </a:lnTo>
                            <a:lnTo>
                              <a:pt x="91" y="21"/>
                            </a:lnTo>
                            <a:lnTo>
                              <a:pt x="91" y="33"/>
                            </a:lnTo>
                            <a:lnTo>
                              <a:pt x="112" y="33"/>
                            </a:lnTo>
                            <a:lnTo>
                              <a:pt x="112" y="0"/>
                            </a:lnTo>
                          </a:path>
                        </a:pathLst>
                      </a:custGeom>
                      <a:solidFill>
                        <a:srgbClr val="A0A0A0"/>
                      </a:solidFill>
                      <a:ln w="12700" cap="rnd">
                        <a:solidFill>
                          <a:srgbClr val="000000"/>
                        </a:solidFill>
                        <a:round/>
                        <a:headEnd/>
                        <a:tailEnd/>
                      </a:ln>
                    </p:spPr>
                    <p:txBody>
                      <a:bodyPr/>
                      <a:lstStyle/>
                      <a:p>
                        <a:endParaRPr lang="en-US"/>
                      </a:p>
                    </p:txBody>
                  </p:sp>
                </p:grpSp>
              </p:grpSp>
            </p:grpSp>
          </p:grpSp>
          <p:grpSp>
            <p:nvGrpSpPr>
              <p:cNvPr id="22565" name="Group 25"/>
              <p:cNvGrpSpPr>
                <a:grpSpLocks/>
              </p:cNvGrpSpPr>
              <p:nvPr/>
            </p:nvGrpSpPr>
            <p:grpSpPr bwMode="auto">
              <a:xfrm>
                <a:off x="3281" y="1481"/>
                <a:ext cx="281" cy="223"/>
                <a:chOff x="3281" y="1481"/>
                <a:chExt cx="281" cy="223"/>
              </a:xfrm>
            </p:grpSpPr>
            <p:sp>
              <p:nvSpPr>
                <p:cNvPr id="22652" name="Freeform 26"/>
                <p:cNvSpPr>
                  <a:spLocks/>
                </p:cNvSpPr>
                <p:nvPr/>
              </p:nvSpPr>
              <p:spPr bwMode="auto">
                <a:xfrm>
                  <a:off x="3281" y="1481"/>
                  <a:ext cx="281" cy="223"/>
                </a:xfrm>
                <a:custGeom>
                  <a:avLst/>
                  <a:gdLst>
                    <a:gd name="T0" fmla="*/ 159 w 281"/>
                    <a:gd name="T1" fmla="*/ 0 h 223"/>
                    <a:gd name="T2" fmla="*/ 159 w 281"/>
                    <a:gd name="T3" fmla="*/ 20 h 223"/>
                    <a:gd name="T4" fmla="*/ 280 w 281"/>
                    <a:gd name="T5" fmla="*/ 20 h 223"/>
                    <a:gd name="T6" fmla="*/ 280 w 281"/>
                    <a:gd name="T7" fmla="*/ 222 h 223"/>
                    <a:gd name="T8" fmla="*/ 0 w 281"/>
                    <a:gd name="T9" fmla="*/ 222 h 223"/>
                    <a:gd name="T10" fmla="*/ 0 w 281"/>
                    <a:gd name="T11" fmla="*/ 20 h 223"/>
                    <a:gd name="T12" fmla="*/ 117 w 281"/>
                    <a:gd name="T13" fmla="*/ 20 h 223"/>
                    <a:gd name="T14" fmla="*/ 117 w 281"/>
                    <a:gd name="T15" fmla="*/ 0 h 223"/>
                    <a:gd name="T16" fmla="*/ 159 w 281"/>
                    <a:gd name="T17" fmla="*/ 0 h 22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1"/>
                    <a:gd name="T28" fmla="*/ 0 h 223"/>
                    <a:gd name="T29" fmla="*/ 281 w 281"/>
                    <a:gd name="T30" fmla="*/ 223 h 22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1" h="223">
                      <a:moveTo>
                        <a:pt x="159" y="0"/>
                      </a:moveTo>
                      <a:lnTo>
                        <a:pt x="159" y="20"/>
                      </a:lnTo>
                      <a:lnTo>
                        <a:pt x="280" y="20"/>
                      </a:lnTo>
                      <a:lnTo>
                        <a:pt x="280" y="222"/>
                      </a:lnTo>
                      <a:lnTo>
                        <a:pt x="0" y="222"/>
                      </a:lnTo>
                      <a:lnTo>
                        <a:pt x="0" y="20"/>
                      </a:lnTo>
                      <a:lnTo>
                        <a:pt x="117" y="20"/>
                      </a:lnTo>
                      <a:lnTo>
                        <a:pt x="117" y="0"/>
                      </a:lnTo>
                      <a:lnTo>
                        <a:pt x="159" y="0"/>
                      </a:lnTo>
                    </a:path>
                  </a:pathLst>
                </a:custGeom>
                <a:solidFill>
                  <a:srgbClr val="C0C0C0"/>
                </a:solidFill>
                <a:ln w="12700" cap="rnd">
                  <a:solidFill>
                    <a:srgbClr val="000000"/>
                  </a:solidFill>
                  <a:round/>
                  <a:headEnd/>
                  <a:tailEnd/>
                </a:ln>
              </p:spPr>
              <p:txBody>
                <a:bodyPr/>
                <a:lstStyle/>
                <a:p>
                  <a:endParaRPr lang="en-US"/>
                </a:p>
              </p:txBody>
            </p:sp>
            <p:sp>
              <p:nvSpPr>
                <p:cNvPr id="22653" name="Freeform 27"/>
                <p:cNvSpPr>
                  <a:spLocks/>
                </p:cNvSpPr>
                <p:nvPr/>
              </p:nvSpPr>
              <p:spPr bwMode="auto">
                <a:xfrm>
                  <a:off x="3281" y="1533"/>
                  <a:ext cx="281" cy="171"/>
                </a:xfrm>
                <a:custGeom>
                  <a:avLst/>
                  <a:gdLst>
                    <a:gd name="T0" fmla="*/ 280 w 281"/>
                    <a:gd name="T1" fmla="*/ 0 h 171"/>
                    <a:gd name="T2" fmla="*/ 280 w 281"/>
                    <a:gd name="T3" fmla="*/ 169 h 171"/>
                    <a:gd name="T4" fmla="*/ 0 w 281"/>
                    <a:gd name="T5" fmla="*/ 170 h 171"/>
                    <a:gd name="T6" fmla="*/ 0 w 281"/>
                    <a:gd name="T7" fmla="*/ 0 h 171"/>
                    <a:gd name="T8" fmla="*/ 280 w 281"/>
                    <a:gd name="T9" fmla="*/ 0 h 171"/>
                    <a:gd name="T10" fmla="*/ 0 60000 65536"/>
                    <a:gd name="T11" fmla="*/ 0 60000 65536"/>
                    <a:gd name="T12" fmla="*/ 0 60000 65536"/>
                    <a:gd name="T13" fmla="*/ 0 60000 65536"/>
                    <a:gd name="T14" fmla="*/ 0 60000 65536"/>
                    <a:gd name="T15" fmla="*/ 0 w 281"/>
                    <a:gd name="T16" fmla="*/ 0 h 171"/>
                    <a:gd name="T17" fmla="*/ 281 w 281"/>
                    <a:gd name="T18" fmla="*/ 171 h 171"/>
                  </a:gdLst>
                  <a:ahLst/>
                  <a:cxnLst>
                    <a:cxn ang="T10">
                      <a:pos x="T0" y="T1"/>
                    </a:cxn>
                    <a:cxn ang="T11">
                      <a:pos x="T2" y="T3"/>
                    </a:cxn>
                    <a:cxn ang="T12">
                      <a:pos x="T4" y="T5"/>
                    </a:cxn>
                    <a:cxn ang="T13">
                      <a:pos x="T6" y="T7"/>
                    </a:cxn>
                    <a:cxn ang="T14">
                      <a:pos x="T8" y="T9"/>
                    </a:cxn>
                  </a:cxnLst>
                  <a:rect l="T15" t="T16" r="T17" b="T18"/>
                  <a:pathLst>
                    <a:path w="281" h="171">
                      <a:moveTo>
                        <a:pt x="280" y="0"/>
                      </a:moveTo>
                      <a:lnTo>
                        <a:pt x="280" y="169"/>
                      </a:lnTo>
                      <a:lnTo>
                        <a:pt x="0" y="170"/>
                      </a:lnTo>
                      <a:lnTo>
                        <a:pt x="0" y="0"/>
                      </a:lnTo>
                      <a:lnTo>
                        <a:pt x="280" y="0"/>
                      </a:lnTo>
                    </a:path>
                  </a:pathLst>
                </a:custGeom>
                <a:solidFill>
                  <a:srgbClr val="C060FF"/>
                </a:solidFill>
                <a:ln w="12700" cap="rnd">
                  <a:solidFill>
                    <a:srgbClr val="000000"/>
                  </a:solidFill>
                  <a:round/>
                  <a:headEnd/>
                  <a:tailEnd/>
                </a:ln>
              </p:spPr>
              <p:txBody>
                <a:bodyPr/>
                <a:lstStyle/>
                <a:p>
                  <a:endParaRPr lang="en-US"/>
                </a:p>
              </p:txBody>
            </p:sp>
          </p:grpSp>
          <p:grpSp>
            <p:nvGrpSpPr>
              <p:cNvPr id="22566" name="Group 28"/>
              <p:cNvGrpSpPr>
                <a:grpSpLocks/>
              </p:cNvGrpSpPr>
              <p:nvPr/>
            </p:nvGrpSpPr>
            <p:grpSpPr bwMode="auto">
              <a:xfrm>
                <a:off x="2956" y="1481"/>
                <a:ext cx="283" cy="222"/>
                <a:chOff x="2956" y="1481"/>
                <a:chExt cx="283" cy="222"/>
              </a:xfrm>
            </p:grpSpPr>
            <p:sp>
              <p:nvSpPr>
                <p:cNvPr id="22650" name="Freeform 29"/>
                <p:cNvSpPr>
                  <a:spLocks/>
                </p:cNvSpPr>
                <p:nvPr/>
              </p:nvSpPr>
              <p:spPr bwMode="auto">
                <a:xfrm>
                  <a:off x="2956" y="1481"/>
                  <a:ext cx="283" cy="222"/>
                </a:xfrm>
                <a:custGeom>
                  <a:avLst/>
                  <a:gdLst>
                    <a:gd name="T0" fmla="*/ 161 w 283"/>
                    <a:gd name="T1" fmla="*/ 0 h 222"/>
                    <a:gd name="T2" fmla="*/ 161 w 283"/>
                    <a:gd name="T3" fmla="*/ 20 h 222"/>
                    <a:gd name="T4" fmla="*/ 282 w 283"/>
                    <a:gd name="T5" fmla="*/ 20 h 222"/>
                    <a:gd name="T6" fmla="*/ 282 w 283"/>
                    <a:gd name="T7" fmla="*/ 220 h 222"/>
                    <a:gd name="T8" fmla="*/ 0 w 283"/>
                    <a:gd name="T9" fmla="*/ 221 h 222"/>
                    <a:gd name="T10" fmla="*/ 0 w 283"/>
                    <a:gd name="T11" fmla="*/ 20 h 222"/>
                    <a:gd name="T12" fmla="*/ 119 w 283"/>
                    <a:gd name="T13" fmla="*/ 20 h 222"/>
                    <a:gd name="T14" fmla="*/ 119 w 283"/>
                    <a:gd name="T15" fmla="*/ 0 h 222"/>
                    <a:gd name="T16" fmla="*/ 161 w 283"/>
                    <a:gd name="T17" fmla="*/ 0 h 22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3"/>
                    <a:gd name="T28" fmla="*/ 0 h 222"/>
                    <a:gd name="T29" fmla="*/ 283 w 283"/>
                    <a:gd name="T30" fmla="*/ 222 h 22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3" h="222">
                      <a:moveTo>
                        <a:pt x="161" y="0"/>
                      </a:moveTo>
                      <a:lnTo>
                        <a:pt x="161" y="20"/>
                      </a:lnTo>
                      <a:lnTo>
                        <a:pt x="282" y="20"/>
                      </a:lnTo>
                      <a:lnTo>
                        <a:pt x="282" y="220"/>
                      </a:lnTo>
                      <a:lnTo>
                        <a:pt x="0" y="221"/>
                      </a:lnTo>
                      <a:lnTo>
                        <a:pt x="0" y="20"/>
                      </a:lnTo>
                      <a:lnTo>
                        <a:pt x="119" y="20"/>
                      </a:lnTo>
                      <a:lnTo>
                        <a:pt x="119" y="0"/>
                      </a:lnTo>
                      <a:lnTo>
                        <a:pt x="161" y="0"/>
                      </a:lnTo>
                    </a:path>
                  </a:pathLst>
                </a:custGeom>
                <a:solidFill>
                  <a:srgbClr val="C0C0C0"/>
                </a:solidFill>
                <a:ln w="12700" cap="rnd">
                  <a:solidFill>
                    <a:srgbClr val="000000"/>
                  </a:solidFill>
                  <a:round/>
                  <a:headEnd/>
                  <a:tailEnd/>
                </a:ln>
              </p:spPr>
              <p:txBody>
                <a:bodyPr/>
                <a:lstStyle/>
                <a:p>
                  <a:endParaRPr lang="en-US"/>
                </a:p>
              </p:txBody>
            </p:sp>
            <p:sp>
              <p:nvSpPr>
                <p:cNvPr id="22651" name="Freeform 30"/>
                <p:cNvSpPr>
                  <a:spLocks/>
                </p:cNvSpPr>
                <p:nvPr/>
              </p:nvSpPr>
              <p:spPr bwMode="auto">
                <a:xfrm>
                  <a:off x="2956" y="1558"/>
                  <a:ext cx="283" cy="145"/>
                </a:xfrm>
                <a:custGeom>
                  <a:avLst/>
                  <a:gdLst>
                    <a:gd name="T0" fmla="*/ 282 w 283"/>
                    <a:gd name="T1" fmla="*/ 0 h 145"/>
                    <a:gd name="T2" fmla="*/ 282 w 283"/>
                    <a:gd name="T3" fmla="*/ 144 h 145"/>
                    <a:gd name="T4" fmla="*/ 0 w 283"/>
                    <a:gd name="T5" fmla="*/ 144 h 145"/>
                    <a:gd name="T6" fmla="*/ 0 w 283"/>
                    <a:gd name="T7" fmla="*/ 0 h 145"/>
                    <a:gd name="T8" fmla="*/ 282 w 283"/>
                    <a:gd name="T9" fmla="*/ 0 h 145"/>
                    <a:gd name="T10" fmla="*/ 0 60000 65536"/>
                    <a:gd name="T11" fmla="*/ 0 60000 65536"/>
                    <a:gd name="T12" fmla="*/ 0 60000 65536"/>
                    <a:gd name="T13" fmla="*/ 0 60000 65536"/>
                    <a:gd name="T14" fmla="*/ 0 60000 65536"/>
                    <a:gd name="T15" fmla="*/ 0 w 283"/>
                    <a:gd name="T16" fmla="*/ 0 h 145"/>
                    <a:gd name="T17" fmla="*/ 283 w 283"/>
                    <a:gd name="T18" fmla="*/ 145 h 145"/>
                  </a:gdLst>
                  <a:ahLst/>
                  <a:cxnLst>
                    <a:cxn ang="T10">
                      <a:pos x="T0" y="T1"/>
                    </a:cxn>
                    <a:cxn ang="T11">
                      <a:pos x="T2" y="T3"/>
                    </a:cxn>
                    <a:cxn ang="T12">
                      <a:pos x="T4" y="T5"/>
                    </a:cxn>
                    <a:cxn ang="T13">
                      <a:pos x="T6" y="T7"/>
                    </a:cxn>
                    <a:cxn ang="T14">
                      <a:pos x="T8" y="T9"/>
                    </a:cxn>
                  </a:cxnLst>
                  <a:rect l="T15" t="T16" r="T17" b="T18"/>
                  <a:pathLst>
                    <a:path w="283" h="145">
                      <a:moveTo>
                        <a:pt x="282" y="0"/>
                      </a:moveTo>
                      <a:lnTo>
                        <a:pt x="282" y="144"/>
                      </a:lnTo>
                      <a:lnTo>
                        <a:pt x="0" y="144"/>
                      </a:lnTo>
                      <a:lnTo>
                        <a:pt x="0" y="0"/>
                      </a:lnTo>
                      <a:lnTo>
                        <a:pt x="282" y="0"/>
                      </a:lnTo>
                    </a:path>
                  </a:pathLst>
                </a:custGeom>
                <a:solidFill>
                  <a:srgbClr val="60C000"/>
                </a:solidFill>
                <a:ln w="12700" cap="rnd">
                  <a:solidFill>
                    <a:srgbClr val="000000"/>
                  </a:solidFill>
                  <a:round/>
                  <a:headEnd/>
                  <a:tailEnd/>
                </a:ln>
              </p:spPr>
              <p:txBody>
                <a:bodyPr/>
                <a:lstStyle/>
                <a:p>
                  <a:endParaRPr lang="en-US"/>
                </a:p>
              </p:txBody>
            </p:sp>
          </p:grpSp>
          <p:grpSp>
            <p:nvGrpSpPr>
              <p:cNvPr id="22567" name="Group 31"/>
              <p:cNvGrpSpPr>
                <a:grpSpLocks/>
              </p:cNvGrpSpPr>
              <p:nvPr/>
            </p:nvGrpSpPr>
            <p:grpSpPr bwMode="auto">
              <a:xfrm>
                <a:off x="2927" y="1709"/>
                <a:ext cx="349" cy="24"/>
                <a:chOff x="2927" y="1709"/>
                <a:chExt cx="349" cy="24"/>
              </a:xfrm>
            </p:grpSpPr>
            <p:grpSp>
              <p:nvGrpSpPr>
                <p:cNvPr id="22642" name="Group 32"/>
                <p:cNvGrpSpPr>
                  <a:grpSpLocks/>
                </p:cNvGrpSpPr>
                <p:nvPr/>
              </p:nvGrpSpPr>
              <p:grpSpPr bwMode="auto">
                <a:xfrm>
                  <a:off x="3254" y="1709"/>
                  <a:ext cx="22" cy="22"/>
                  <a:chOff x="3254" y="1709"/>
                  <a:chExt cx="22" cy="22"/>
                </a:xfrm>
              </p:grpSpPr>
              <p:sp>
                <p:nvSpPr>
                  <p:cNvPr id="22647" name="Rectangle 33"/>
                  <p:cNvSpPr>
                    <a:spLocks noChangeArrowheads="1"/>
                  </p:cNvSpPr>
                  <p:nvPr/>
                </p:nvSpPr>
                <p:spPr bwMode="auto">
                  <a:xfrm>
                    <a:off x="3260" y="1711"/>
                    <a:ext cx="16" cy="16"/>
                  </a:xfrm>
                  <a:prstGeom prst="rect">
                    <a:avLst/>
                  </a:prstGeom>
                  <a:solidFill>
                    <a:srgbClr val="C0C0C0"/>
                  </a:solidFill>
                  <a:ln w="9525">
                    <a:noFill/>
                    <a:miter lim="800000"/>
                    <a:headEnd/>
                    <a:tailEnd/>
                  </a:ln>
                </p:spPr>
                <p:txBody>
                  <a:bodyPr wrap="none" anchor="ctr"/>
                  <a:lstStyle/>
                  <a:p>
                    <a:endParaRPr lang="en-US"/>
                  </a:p>
                </p:txBody>
              </p:sp>
              <p:sp>
                <p:nvSpPr>
                  <p:cNvPr id="22648" name="Line 34"/>
                  <p:cNvSpPr>
                    <a:spLocks noChangeShapeType="1"/>
                  </p:cNvSpPr>
                  <p:nvPr/>
                </p:nvSpPr>
                <p:spPr bwMode="auto">
                  <a:xfrm>
                    <a:off x="3274" y="1709"/>
                    <a:ext cx="0" cy="22"/>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2649" name="Line 35"/>
                  <p:cNvSpPr>
                    <a:spLocks noChangeShapeType="1"/>
                  </p:cNvSpPr>
                  <p:nvPr/>
                </p:nvSpPr>
                <p:spPr bwMode="auto">
                  <a:xfrm>
                    <a:off x="3254" y="1709"/>
                    <a:ext cx="0" cy="22"/>
                  </a:xfrm>
                  <a:prstGeom prst="line">
                    <a:avLst/>
                  </a:prstGeom>
                  <a:noFill/>
                  <a:ln w="12700">
                    <a:solidFill>
                      <a:srgbClr val="000000"/>
                    </a:solidFill>
                    <a:round/>
                    <a:headEnd type="none" w="sm" len="sm"/>
                    <a:tailEnd type="none" w="sm" len="sm"/>
                  </a:ln>
                </p:spPr>
                <p:txBody>
                  <a:bodyPr wrap="none" anchor="ctr"/>
                  <a:lstStyle/>
                  <a:p>
                    <a:endParaRPr lang="en-US"/>
                  </a:p>
                </p:txBody>
              </p:sp>
            </p:grpSp>
            <p:grpSp>
              <p:nvGrpSpPr>
                <p:cNvPr id="22643" name="Group 36"/>
                <p:cNvGrpSpPr>
                  <a:grpSpLocks/>
                </p:cNvGrpSpPr>
                <p:nvPr/>
              </p:nvGrpSpPr>
              <p:grpSpPr bwMode="auto">
                <a:xfrm>
                  <a:off x="2927" y="1710"/>
                  <a:ext cx="22" cy="23"/>
                  <a:chOff x="2927" y="1710"/>
                  <a:chExt cx="22" cy="23"/>
                </a:xfrm>
              </p:grpSpPr>
              <p:sp>
                <p:nvSpPr>
                  <p:cNvPr id="22644" name="Rectangle 37"/>
                  <p:cNvSpPr>
                    <a:spLocks noChangeArrowheads="1"/>
                  </p:cNvSpPr>
                  <p:nvPr/>
                </p:nvSpPr>
                <p:spPr bwMode="auto">
                  <a:xfrm>
                    <a:off x="2933" y="1713"/>
                    <a:ext cx="16" cy="16"/>
                  </a:xfrm>
                  <a:prstGeom prst="rect">
                    <a:avLst/>
                  </a:prstGeom>
                  <a:solidFill>
                    <a:srgbClr val="C0C0C0"/>
                  </a:solidFill>
                  <a:ln w="9525">
                    <a:noFill/>
                    <a:miter lim="800000"/>
                    <a:headEnd/>
                    <a:tailEnd/>
                  </a:ln>
                </p:spPr>
                <p:txBody>
                  <a:bodyPr wrap="none" anchor="ctr"/>
                  <a:lstStyle/>
                  <a:p>
                    <a:endParaRPr lang="en-US"/>
                  </a:p>
                </p:txBody>
              </p:sp>
              <p:sp>
                <p:nvSpPr>
                  <p:cNvPr id="22645" name="Line 38"/>
                  <p:cNvSpPr>
                    <a:spLocks noChangeShapeType="1"/>
                  </p:cNvSpPr>
                  <p:nvPr/>
                </p:nvSpPr>
                <p:spPr bwMode="auto">
                  <a:xfrm>
                    <a:off x="2947" y="1710"/>
                    <a:ext cx="0" cy="23"/>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2646" name="Line 39"/>
                  <p:cNvSpPr>
                    <a:spLocks noChangeShapeType="1"/>
                  </p:cNvSpPr>
                  <p:nvPr/>
                </p:nvSpPr>
                <p:spPr bwMode="auto">
                  <a:xfrm>
                    <a:off x="2927" y="1710"/>
                    <a:ext cx="0" cy="23"/>
                  </a:xfrm>
                  <a:prstGeom prst="line">
                    <a:avLst/>
                  </a:prstGeom>
                  <a:noFill/>
                  <a:ln w="12700">
                    <a:solidFill>
                      <a:srgbClr val="000000"/>
                    </a:solidFill>
                    <a:round/>
                    <a:headEnd type="none" w="sm" len="sm"/>
                    <a:tailEnd type="none" w="sm" len="sm"/>
                  </a:ln>
                </p:spPr>
                <p:txBody>
                  <a:bodyPr wrap="none" anchor="ctr"/>
                  <a:lstStyle/>
                  <a:p>
                    <a:endParaRPr lang="en-US"/>
                  </a:p>
                </p:txBody>
              </p:sp>
            </p:grpSp>
          </p:grpSp>
          <p:grpSp>
            <p:nvGrpSpPr>
              <p:cNvPr id="22568" name="Group 40"/>
              <p:cNvGrpSpPr>
                <a:grpSpLocks/>
              </p:cNvGrpSpPr>
              <p:nvPr/>
            </p:nvGrpSpPr>
            <p:grpSpPr bwMode="auto">
              <a:xfrm>
                <a:off x="2927" y="1480"/>
                <a:ext cx="348" cy="28"/>
                <a:chOff x="2927" y="1480"/>
                <a:chExt cx="348" cy="28"/>
              </a:xfrm>
            </p:grpSpPr>
            <p:grpSp>
              <p:nvGrpSpPr>
                <p:cNvPr id="22634" name="Group 41"/>
                <p:cNvGrpSpPr>
                  <a:grpSpLocks/>
                </p:cNvGrpSpPr>
                <p:nvPr/>
              </p:nvGrpSpPr>
              <p:grpSpPr bwMode="auto">
                <a:xfrm>
                  <a:off x="3254" y="1482"/>
                  <a:ext cx="21" cy="26"/>
                  <a:chOff x="3254" y="1482"/>
                  <a:chExt cx="21" cy="26"/>
                </a:xfrm>
              </p:grpSpPr>
              <p:sp>
                <p:nvSpPr>
                  <p:cNvPr id="22639" name="Rectangle 42"/>
                  <p:cNvSpPr>
                    <a:spLocks noChangeArrowheads="1"/>
                  </p:cNvSpPr>
                  <p:nvPr/>
                </p:nvSpPr>
                <p:spPr bwMode="auto">
                  <a:xfrm>
                    <a:off x="3259" y="1492"/>
                    <a:ext cx="16" cy="16"/>
                  </a:xfrm>
                  <a:prstGeom prst="rect">
                    <a:avLst/>
                  </a:prstGeom>
                  <a:solidFill>
                    <a:srgbClr val="C0C0C0"/>
                  </a:solidFill>
                  <a:ln w="9525">
                    <a:noFill/>
                    <a:miter lim="800000"/>
                    <a:headEnd/>
                    <a:tailEnd/>
                  </a:ln>
                </p:spPr>
                <p:txBody>
                  <a:bodyPr wrap="none" anchor="ctr"/>
                  <a:lstStyle/>
                  <a:p>
                    <a:endParaRPr lang="en-US"/>
                  </a:p>
                </p:txBody>
              </p:sp>
              <p:sp>
                <p:nvSpPr>
                  <p:cNvPr id="22640" name="Line 43"/>
                  <p:cNvSpPr>
                    <a:spLocks noChangeShapeType="1"/>
                  </p:cNvSpPr>
                  <p:nvPr/>
                </p:nvSpPr>
                <p:spPr bwMode="auto">
                  <a:xfrm flipV="1">
                    <a:off x="3273" y="1482"/>
                    <a:ext cx="0" cy="22"/>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2641" name="Line 44"/>
                  <p:cNvSpPr>
                    <a:spLocks noChangeShapeType="1"/>
                  </p:cNvSpPr>
                  <p:nvPr/>
                </p:nvSpPr>
                <p:spPr bwMode="auto">
                  <a:xfrm flipV="1">
                    <a:off x="3254" y="1482"/>
                    <a:ext cx="0" cy="22"/>
                  </a:xfrm>
                  <a:prstGeom prst="line">
                    <a:avLst/>
                  </a:prstGeom>
                  <a:noFill/>
                  <a:ln w="12700">
                    <a:solidFill>
                      <a:srgbClr val="000000"/>
                    </a:solidFill>
                    <a:round/>
                    <a:headEnd type="none" w="sm" len="sm"/>
                    <a:tailEnd type="none" w="sm" len="sm"/>
                  </a:ln>
                </p:spPr>
                <p:txBody>
                  <a:bodyPr wrap="none" anchor="ctr"/>
                  <a:lstStyle/>
                  <a:p>
                    <a:endParaRPr lang="en-US"/>
                  </a:p>
                </p:txBody>
              </p:sp>
            </p:grpSp>
            <p:grpSp>
              <p:nvGrpSpPr>
                <p:cNvPr id="22635" name="Group 45"/>
                <p:cNvGrpSpPr>
                  <a:grpSpLocks/>
                </p:cNvGrpSpPr>
                <p:nvPr/>
              </p:nvGrpSpPr>
              <p:grpSpPr bwMode="auto">
                <a:xfrm>
                  <a:off x="2927" y="1480"/>
                  <a:ext cx="21" cy="26"/>
                  <a:chOff x="2927" y="1480"/>
                  <a:chExt cx="21" cy="26"/>
                </a:xfrm>
              </p:grpSpPr>
              <p:sp>
                <p:nvSpPr>
                  <p:cNvPr id="22636" name="Rectangle 46"/>
                  <p:cNvSpPr>
                    <a:spLocks noChangeArrowheads="1"/>
                  </p:cNvSpPr>
                  <p:nvPr/>
                </p:nvSpPr>
                <p:spPr bwMode="auto">
                  <a:xfrm>
                    <a:off x="2932" y="1490"/>
                    <a:ext cx="16" cy="16"/>
                  </a:xfrm>
                  <a:prstGeom prst="rect">
                    <a:avLst/>
                  </a:prstGeom>
                  <a:solidFill>
                    <a:srgbClr val="C0C0C0"/>
                  </a:solidFill>
                  <a:ln w="9525">
                    <a:noFill/>
                    <a:miter lim="800000"/>
                    <a:headEnd/>
                    <a:tailEnd/>
                  </a:ln>
                </p:spPr>
                <p:txBody>
                  <a:bodyPr wrap="none" anchor="ctr"/>
                  <a:lstStyle/>
                  <a:p>
                    <a:endParaRPr lang="en-US"/>
                  </a:p>
                </p:txBody>
              </p:sp>
              <p:sp>
                <p:nvSpPr>
                  <p:cNvPr id="22637" name="Line 47"/>
                  <p:cNvSpPr>
                    <a:spLocks noChangeShapeType="1"/>
                  </p:cNvSpPr>
                  <p:nvPr/>
                </p:nvSpPr>
                <p:spPr bwMode="auto">
                  <a:xfrm flipV="1">
                    <a:off x="2946" y="1480"/>
                    <a:ext cx="0" cy="23"/>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2638" name="Line 48"/>
                  <p:cNvSpPr>
                    <a:spLocks noChangeShapeType="1"/>
                  </p:cNvSpPr>
                  <p:nvPr/>
                </p:nvSpPr>
                <p:spPr bwMode="auto">
                  <a:xfrm flipV="1">
                    <a:off x="2927" y="1480"/>
                    <a:ext cx="0" cy="23"/>
                  </a:xfrm>
                  <a:prstGeom prst="line">
                    <a:avLst/>
                  </a:prstGeom>
                  <a:noFill/>
                  <a:ln w="12700">
                    <a:solidFill>
                      <a:srgbClr val="000000"/>
                    </a:solidFill>
                    <a:round/>
                    <a:headEnd type="none" w="sm" len="sm"/>
                    <a:tailEnd type="none" w="sm" len="sm"/>
                  </a:ln>
                </p:spPr>
                <p:txBody>
                  <a:bodyPr wrap="none" anchor="ctr"/>
                  <a:lstStyle/>
                  <a:p>
                    <a:endParaRPr lang="en-US"/>
                  </a:p>
                </p:txBody>
              </p:sp>
            </p:grpSp>
          </p:grpSp>
          <p:sp>
            <p:nvSpPr>
              <p:cNvPr id="22569" name="Freeform 49"/>
              <p:cNvSpPr>
                <a:spLocks/>
              </p:cNvSpPr>
              <p:nvPr/>
            </p:nvSpPr>
            <p:spPr bwMode="auto">
              <a:xfrm>
                <a:off x="2591" y="1699"/>
                <a:ext cx="289" cy="43"/>
              </a:xfrm>
              <a:custGeom>
                <a:avLst/>
                <a:gdLst>
                  <a:gd name="T0" fmla="*/ 256 w 289"/>
                  <a:gd name="T1" fmla="*/ 1 h 43"/>
                  <a:gd name="T2" fmla="*/ 288 w 289"/>
                  <a:gd name="T3" fmla="*/ 33 h 43"/>
                  <a:gd name="T4" fmla="*/ 278 w 289"/>
                  <a:gd name="T5" fmla="*/ 42 h 43"/>
                  <a:gd name="T6" fmla="*/ 249 w 289"/>
                  <a:gd name="T7" fmla="*/ 15 h 43"/>
                  <a:gd name="T8" fmla="*/ 34 w 289"/>
                  <a:gd name="T9" fmla="*/ 15 h 43"/>
                  <a:gd name="T10" fmla="*/ 8 w 289"/>
                  <a:gd name="T11" fmla="*/ 34 h 43"/>
                  <a:gd name="T12" fmla="*/ 0 w 289"/>
                  <a:gd name="T13" fmla="*/ 22 h 43"/>
                  <a:gd name="T14" fmla="*/ 28 w 289"/>
                  <a:gd name="T15" fmla="*/ 0 h 43"/>
                  <a:gd name="T16" fmla="*/ 0 60000 65536"/>
                  <a:gd name="T17" fmla="*/ 0 60000 65536"/>
                  <a:gd name="T18" fmla="*/ 0 60000 65536"/>
                  <a:gd name="T19" fmla="*/ 0 60000 65536"/>
                  <a:gd name="T20" fmla="*/ 0 60000 65536"/>
                  <a:gd name="T21" fmla="*/ 0 60000 65536"/>
                  <a:gd name="T22" fmla="*/ 0 60000 65536"/>
                  <a:gd name="T23" fmla="*/ 0 60000 65536"/>
                  <a:gd name="T24" fmla="*/ 0 w 289"/>
                  <a:gd name="T25" fmla="*/ 0 h 43"/>
                  <a:gd name="T26" fmla="*/ 289 w 289"/>
                  <a:gd name="T27" fmla="*/ 43 h 4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9" h="43">
                    <a:moveTo>
                      <a:pt x="256" y="1"/>
                    </a:moveTo>
                    <a:lnTo>
                      <a:pt x="288" y="33"/>
                    </a:lnTo>
                    <a:lnTo>
                      <a:pt x="278" y="42"/>
                    </a:lnTo>
                    <a:lnTo>
                      <a:pt x="249" y="15"/>
                    </a:lnTo>
                    <a:lnTo>
                      <a:pt x="34" y="15"/>
                    </a:lnTo>
                    <a:lnTo>
                      <a:pt x="8" y="34"/>
                    </a:lnTo>
                    <a:lnTo>
                      <a:pt x="0" y="22"/>
                    </a:lnTo>
                    <a:lnTo>
                      <a:pt x="28" y="0"/>
                    </a:lnTo>
                  </a:path>
                </a:pathLst>
              </a:custGeom>
              <a:noFill/>
              <a:ln w="12700" cap="rnd">
                <a:solidFill>
                  <a:srgbClr val="000000"/>
                </a:solidFill>
                <a:round/>
                <a:headEnd type="none" w="sm" len="sm"/>
                <a:tailEnd type="none" w="sm" len="sm"/>
              </a:ln>
            </p:spPr>
            <p:txBody>
              <a:bodyPr/>
              <a:lstStyle/>
              <a:p>
                <a:endParaRPr lang="en-US"/>
              </a:p>
            </p:txBody>
          </p:sp>
          <p:sp>
            <p:nvSpPr>
              <p:cNvPr id="22570" name="Rectangle 50"/>
              <p:cNvSpPr>
                <a:spLocks noChangeArrowheads="1"/>
              </p:cNvSpPr>
              <p:nvPr/>
            </p:nvSpPr>
            <p:spPr bwMode="auto">
              <a:xfrm>
                <a:off x="2581" y="1722"/>
                <a:ext cx="8" cy="91"/>
              </a:xfrm>
              <a:prstGeom prst="rect">
                <a:avLst/>
              </a:prstGeom>
              <a:solidFill>
                <a:srgbClr val="C0C0C0"/>
              </a:solidFill>
              <a:ln w="12700">
                <a:solidFill>
                  <a:srgbClr val="000000"/>
                </a:solidFill>
                <a:miter lim="800000"/>
                <a:headEnd/>
                <a:tailEnd/>
              </a:ln>
            </p:spPr>
            <p:txBody>
              <a:bodyPr wrap="none" anchor="ctr"/>
              <a:lstStyle/>
              <a:p>
                <a:endParaRPr lang="en-US"/>
              </a:p>
            </p:txBody>
          </p:sp>
          <p:sp>
            <p:nvSpPr>
              <p:cNvPr id="22571" name="Rectangle 51"/>
              <p:cNvSpPr>
                <a:spLocks noChangeArrowheads="1"/>
              </p:cNvSpPr>
              <p:nvPr/>
            </p:nvSpPr>
            <p:spPr bwMode="auto">
              <a:xfrm>
                <a:off x="2550" y="1736"/>
                <a:ext cx="20" cy="20"/>
              </a:xfrm>
              <a:prstGeom prst="rect">
                <a:avLst/>
              </a:prstGeom>
              <a:solidFill>
                <a:srgbClr val="C0C0C0"/>
              </a:solidFill>
              <a:ln w="12700">
                <a:solidFill>
                  <a:srgbClr val="000000"/>
                </a:solidFill>
                <a:miter lim="800000"/>
                <a:headEnd/>
                <a:tailEnd/>
              </a:ln>
            </p:spPr>
            <p:txBody>
              <a:bodyPr wrap="none" anchor="ctr"/>
              <a:lstStyle/>
              <a:p>
                <a:endParaRPr lang="en-US"/>
              </a:p>
            </p:txBody>
          </p:sp>
          <p:grpSp>
            <p:nvGrpSpPr>
              <p:cNvPr id="22572" name="Group 52"/>
              <p:cNvGrpSpPr>
                <a:grpSpLocks/>
              </p:cNvGrpSpPr>
              <p:nvPr/>
            </p:nvGrpSpPr>
            <p:grpSpPr bwMode="auto">
              <a:xfrm>
                <a:off x="2727" y="1468"/>
                <a:ext cx="740" cy="20"/>
                <a:chOff x="2727" y="1468"/>
                <a:chExt cx="740" cy="20"/>
              </a:xfrm>
            </p:grpSpPr>
            <p:sp>
              <p:nvSpPr>
                <p:cNvPr id="22631" name="Freeform 53"/>
                <p:cNvSpPr>
                  <a:spLocks/>
                </p:cNvSpPr>
                <p:nvPr/>
              </p:nvSpPr>
              <p:spPr bwMode="auto">
                <a:xfrm>
                  <a:off x="3370" y="1468"/>
                  <a:ext cx="97" cy="20"/>
                </a:xfrm>
                <a:custGeom>
                  <a:avLst/>
                  <a:gdLst>
                    <a:gd name="T0" fmla="*/ 96 w 97"/>
                    <a:gd name="T1" fmla="*/ 0 h 20"/>
                    <a:gd name="T2" fmla="*/ 0 w 97"/>
                    <a:gd name="T3" fmla="*/ 0 h 20"/>
                    <a:gd name="T4" fmla="*/ 0 w 97"/>
                    <a:gd name="T5" fmla="*/ 18 h 20"/>
                    <a:gd name="T6" fmla="*/ 15 w 97"/>
                    <a:gd name="T7" fmla="*/ 18 h 20"/>
                    <a:gd name="T8" fmla="*/ 15 w 97"/>
                    <a:gd name="T9" fmla="*/ 13 h 20"/>
                    <a:gd name="T10" fmla="*/ 81 w 97"/>
                    <a:gd name="T11" fmla="*/ 13 h 20"/>
                    <a:gd name="T12" fmla="*/ 81 w 97"/>
                    <a:gd name="T13" fmla="*/ 19 h 20"/>
                    <a:gd name="T14" fmla="*/ 96 w 97"/>
                    <a:gd name="T15" fmla="*/ 19 h 20"/>
                    <a:gd name="T16" fmla="*/ 96 w 97"/>
                    <a:gd name="T17" fmla="*/ 0 h 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7"/>
                    <a:gd name="T28" fmla="*/ 0 h 20"/>
                    <a:gd name="T29" fmla="*/ 97 w 97"/>
                    <a:gd name="T30" fmla="*/ 20 h 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7" h="20">
                      <a:moveTo>
                        <a:pt x="96" y="0"/>
                      </a:moveTo>
                      <a:lnTo>
                        <a:pt x="0" y="0"/>
                      </a:lnTo>
                      <a:lnTo>
                        <a:pt x="0" y="18"/>
                      </a:lnTo>
                      <a:lnTo>
                        <a:pt x="15" y="18"/>
                      </a:lnTo>
                      <a:lnTo>
                        <a:pt x="15" y="13"/>
                      </a:lnTo>
                      <a:lnTo>
                        <a:pt x="81" y="13"/>
                      </a:lnTo>
                      <a:lnTo>
                        <a:pt x="81" y="19"/>
                      </a:lnTo>
                      <a:lnTo>
                        <a:pt x="96" y="19"/>
                      </a:lnTo>
                      <a:lnTo>
                        <a:pt x="96" y="0"/>
                      </a:lnTo>
                    </a:path>
                  </a:pathLst>
                </a:custGeom>
                <a:solidFill>
                  <a:srgbClr val="A0A0A0"/>
                </a:solidFill>
                <a:ln w="12700" cap="rnd">
                  <a:solidFill>
                    <a:srgbClr val="000000"/>
                  </a:solidFill>
                  <a:round/>
                  <a:headEnd/>
                  <a:tailEnd/>
                </a:ln>
              </p:spPr>
              <p:txBody>
                <a:bodyPr/>
                <a:lstStyle/>
                <a:p>
                  <a:endParaRPr lang="en-US"/>
                </a:p>
              </p:txBody>
            </p:sp>
            <p:sp>
              <p:nvSpPr>
                <p:cNvPr id="22632" name="Freeform 54"/>
                <p:cNvSpPr>
                  <a:spLocks/>
                </p:cNvSpPr>
                <p:nvPr/>
              </p:nvSpPr>
              <p:spPr bwMode="auto">
                <a:xfrm>
                  <a:off x="2727" y="1468"/>
                  <a:ext cx="97" cy="20"/>
                </a:xfrm>
                <a:custGeom>
                  <a:avLst/>
                  <a:gdLst>
                    <a:gd name="T0" fmla="*/ 96 w 97"/>
                    <a:gd name="T1" fmla="*/ 0 h 20"/>
                    <a:gd name="T2" fmla="*/ 0 w 97"/>
                    <a:gd name="T3" fmla="*/ 0 h 20"/>
                    <a:gd name="T4" fmla="*/ 0 w 97"/>
                    <a:gd name="T5" fmla="*/ 18 h 20"/>
                    <a:gd name="T6" fmla="*/ 14 w 97"/>
                    <a:gd name="T7" fmla="*/ 18 h 20"/>
                    <a:gd name="T8" fmla="*/ 14 w 97"/>
                    <a:gd name="T9" fmla="*/ 13 h 20"/>
                    <a:gd name="T10" fmla="*/ 81 w 97"/>
                    <a:gd name="T11" fmla="*/ 13 h 20"/>
                    <a:gd name="T12" fmla="*/ 81 w 97"/>
                    <a:gd name="T13" fmla="*/ 19 h 20"/>
                    <a:gd name="T14" fmla="*/ 96 w 97"/>
                    <a:gd name="T15" fmla="*/ 19 h 20"/>
                    <a:gd name="T16" fmla="*/ 96 w 97"/>
                    <a:gd name="T17" fmla="*/ 0 h 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7"/>
                    <a:gd name="T28" fmla="*/ 0 h 20"/>
                    <a:gd name="T29" fmla="*/ 97 w 97"/>
                    <a:gd name="T30" fmla="*/ 20 h 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7" h="20">
                      <a:moveTo>
                        <a:pt x="96" y="0"/>
                      </a:moveTo>
                      <a:lnTo>
                        <a:pt x="0" y="0"/>
                      </a:lnTo>
                      <a:lnTo>
                        <a:pt x="0" y="18"/>
                      </a:lnTo>
                      <a:lnTo>
                        <a:pt x="14" y="18"/>
                      </a:lnTo>
                      <a:lnTo>
                        <a:pt x="14" y="13"/>
                      </a:lnTo>
                      <a:lnTo>
                        <a:pt x="81" y="13"/>
                      </a:lnTo>
                      <a:lnTo>
                        <a:pt x="81" y="19"/>
                      </a:lnTo>
                      <a:lnTo>
                        <a:pt x="96" y="19"/>
                      </a:lnTo>
                      <a:lnTo>
                        <a:pt x="96" y="0"/>
                      </a:lnTo>
                    </a:path>
                  </a:pathLst>
                </a:custGeom>
                <a:solidFill>
                  <a:srgbClr val="A0A0A0"/>
                </a:solidFill>
                <a:ln w="12700" cap="rnd">
                  <a:solidFill>
                    <a:srgbClr val="000000"/>
                  </a:solidFill>
                  <a:round/>
                  <a:headEnd/>
                  <a:tailEnd/>
                </a:ln>
              </p:spPr>
              <p:txBody>
                <a:bodyPr/>
                <a:lstStyle/>
                <a:p>
                  <a:endParaRPr lang="en-US"/>
                </a:p>
              </p:txBody>
            </p:sp>
            <p:sp>
              <p:nvSpPr>
                <p:cNvPr id="22633" name="Freeform 55"/>
                <p:cNvSpPr>
                  <a:spLocks/>
                </p:cNvSpPr>
                <p:nvPr/>
              </p:nvSpPr>
              <p:spPr bwMode="auto">
                <a:xfrm>
                  <a:off x="3048" y="1468"/>
                  <a:ext cx="97" cy="20"/>
                </a:xfrm>
                <a:custGeom>
                  <a:avLst/>
                  <a:gdLst>
                    <a:gd name="T0" fmla="*/ 96 w 97"/>
                    <a:gd name="T1" fmla="*/ 0 h 20"/>
                    <a:gd name="T2" fmla="*/ 0 w 97"/>
                    <a:gd name="T3" fmla="*/ 0 h 20"/>
                    <a:gd name="T4" fmla="*/ 0 w 97"/>
                    <a:gd name="T5" fmla="*/ 18 h 20"/>
                    <a:gd name="T6" fmla="*/ 14 w 97"/>
                    <a:gd name="T7" fmla="*/ 18 h 20"/>
                    <a:gd name="T8" fmla="*/ 14 w 97"/>
                    <a:gd name="T9" fmla="*/ 13 h 20"/>
                    <a:gd name="T10" fmla="*/ 81 w 97"/>
                    <a:gd name="T11" fmla="*/ 13 h 20"/>
                    <a:gd name="T12" fmla="*/ 81 w 97"/>
                    <a:gd name="T13" fmla="*/ 19 h 20"/>
                    <a:gd name="T14" fmla="*/ 96 w 97"/>
                    <a:gd name="T15" fmla="*/ 19 h 20"/>
                    <a:gd name="T16" fmla="*/ 96 w 97"/>
                    <a:gd name="T17" fmla="*/ 0 h 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7"/>
                    <a:gd name="T28" fmla="*/ 0 h 20"/>
                    <a:gd name="T29" fmla="*/ 97 w 97"/>
                    <a:gd name="T30" fmla="*/ 20 h 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7" h="20">
                      <a:moveTo>
                        <a:pt x="96" y="0"/>
                      </a:moveTo>
                      <a:lnTo>
                        <a:pt x="0" y="0"/>
                      </a:lnTo>
                      <a:lnTo>
                        <a:pt x="0" y="18"/>
                      </a:lnTo>
                      <a:lnTo>
                        <a:pt x="14" y="18"/>
                      </a:lnTo>
                      <a:lnTo>
                        <a:pt x="14" y="13"/>
                      </a:lnTo>
                      <a:lnTo>
                        <a:pt x="81" y="13"/>
                      </a:lnTo>
                      <a:lnTo>
                        <a:pt x="81" y="19"/>
                      </a:lnTo>
                      <a:lnTo>
                        <a:pt x="96" y="19"/>
                      </a:lnTo>
                      <a:lnTo>
                        <a:pt x="96" y="0"/>
                      </a:lnTo>
                    </a:path>
                  </a:pathLst>
                </a:custGeom>
                <a:solidFill>
                  <a:srgbClr val="A0A0A0"/>
                </a:solidFill>
                <a:ln w="12700" cap="rnd">
                  <a:solidFill>
                    <a:srgbClr val="000000"/>
                  </a:solidFill>
                  <a:round/>
                  <a:headEnd/>
                  <a:tailEnd/>
                </a:ln>
              </p:spPr>
              <p:txBody>
                <a:bodyPr/>
                <a:lstStyle/>
                <a:p>
                  <a:endParaRPr lang="en-US"/>
                </a:p>
              </p:txBody>
            </p:sp>
          </p:grpSp>
          <p:grpSp>
            <p:nvGrpSpPr>
              <p:cNvPr id="22573" name="Group 56"/>
              <p:cNvGrpSpPr>
                <a:grpSpLocks/>
              </p:cNvGrpSpPr>
              <p:nvPr/>
            </p:nvGrpSpPr>
            <p:grpSpPr bwMode="auto">
              <a:xfrm>
                <a:off x="2600" y="1731"/>
                <a:ext cx="1470" cy="144"/>
                <a:chOff x="2600" y="1731"/>
                <a:chExt cx="1470" cy="144"/>
              </a:xfrm>
            </p:grpSpPr>
            <p:grpSp>
              <p:nvGrpSpPr>
                <p:cNvPr id="22577" name="Group 57"/>
                <p:cNvGrpSpPr>
                  <a:grpSpLocks/>
                </p:cNvGrpSpPr>
                <p:nvPr/>
              </p:nvGrpSpPr>
              <p:grpSpPr bwMode="auto">
                <a:xfrm>
                  <a:off x="3457" y="1738"/>
                  <a:ext cx="134" cy="137"/>
                  <a:chOff x="3457" y="1738"/>
                  <a:chExt cx="134" cy="137"/>
                </a:xfrm>
              </p:grpSpPr>
              <p:sp>
                <p:nvSpPr>
                  <p:cNvPr id="22619" name="Oval 58"/>
                  <p:cNvSpPr>
                    <a:spLocks noChangeArrowheads="1"/>
                  </p:cNvSpPr>
                  <p:nvPr/>
                </p:nvSpPr>
                <p:spPr bwMode="auto">
                  <a:xfrm>
                    <a:off x="3457" y="1738"/>
                    <a:ext cx="134" cy="137"/>
                  </a:xfrm>
                  <a:prstGeom prst="ellipse">
                    <a:avLst/>
                  </a:prstGeom>
                  <a:solidFill>
                    <a:srgbClr val="404040"/>
                  </a:solidFill>
                  <a:ln w="9525">
                    <a:noFill/>
                    <a:round/>
                    <a:headEnd/>
                    <a:tailEnd/>
                  </a:ln>
                </p:spPr>
                <p:txBody>
                  <a:bodyPr wrap="none" anchor="ctr"/>
                  <a:lstStyle/>
                  <a:p>
                    <a:endParaRPr lang="en-US"/>
                  </a:p>
                </p:txBody>
              </p:sp>
              <p:grpSp>
                <p:nvGrpSpPr>
                  <p:cNvPr id="22620" name="Group 59"/>
                  <p:cNvGrpSpPr>
                    <a:grpSpLocks/>
                  </p:cNvGrpSpPr>
                  <p:nvPr/>
                </p:nvGrpSpPr>
                <p:grpSpPr bwMode="auto">
                  <a:xfrm>
                    <a:off x="3487" y="1768"/>
                    <a:ext cx="74" cy="76"/>
                    <a:chOff x="3487" y="1768"/>
                    <a:chExt cx="74" cy="76"/>
                  </a:xfrm>
                </p:grpSpPr>
                <p:grpSp>
                  <p:nvGrpSpPr>
                    <p:cNvPr id="22621" name="Group 60"/>
                    <p:cNvGrpSpPr>
                      <a:grpSpLocks/>
                    </p:cNvGrpSpPr>
                    <p:nvPr/>
                  </p:nvGrpSpPr>
                  <p:grpSpPr bwMode="auto">
                    <a:xfrm>
                      <a:off x="3487" y="1768"/>
                      <a:ext cx="74" cy="76"/>
                      <a:chOff x="3487" y="1768"/>
                      <a:chExt cx="74" cy="76"/>
                    </a:xfrm>
                  </p:grpSpPr>
                  <p:sp>
                    <p:nvSpPr>
                      <p:cNvPr id="22629" name="Oval 61"/>
                      <p:cNvSpPr>
                        <a:spLocks noChangeArrowheads="1"/>
                      </p:cNvSpPr>
                      <p:nvPr/>
                    </p:nvSpPr>
                    <p:spPr bwMode="auto">
                      <a:xfrm>
                        <a:off x="3487" y="1768"/>
                        <a:ext cx="74" cy="76"/>
                      </a:xfrm>
                      <a:prstGeom prst="ellipse">
                        <a:avLst/>
                      </a:prstGeom>
                      <a:solidFill>
                        <a:srgbClr val="C0C0C0"/>
                      </a:solidFill>
                      <a:ln w="12700">
                        <a:solidFill>
                          <a:srgbClr val="000000"/>
                        </a:solidFill>
                        <a:round/>
                        <a:headEnd/>
                        <a:tailEnd/>
                      </a:ln>
                    </p:spPr>
                    <p:txBody>
                      <a:bodyPr wrap="none" anchor="ctr"/>
                      <a:lstStyle/>
                      <a:p>
                        <a:endParaRPr lang="en-US"/>
                      </a:p>
                    </p:txBody>
                  </p:sp>
                  <p:sp>
                    <p:nvSpPr>
                      <p:cNvPr id="22630" name="Oval 62"/>
                      <p:cNvSpPr>
                        <a:spLocks noChangeArrowheads="1"/>
                      </p:cNvSpPr>
                      <p:nvPr/>
                    </p:nvSpPr>
                    <p:spPr bwMode="auto">
                      <a:xfrm>
                        <a:off x="3496" y="1777"/>
                        <a:ext cx="56" cy="57"/>
                      </a:xfrm>
                      <a:prstGeom prst="ellipse">
                        <a:avLst/>
                      </a:prstGeom>
                      <a:solidFill>
                        <a:srgbClr val="C0C0C0"/>
                      </a:solidFill>
                      <a:ln w="12700">
                        <a:solidFill>
                          <a:srgbClr val="000000"/>
                        </a:solidFill>
                        <a:round/>
                        <a:headEnd/>
                        <a:tailEnd/>
                      </a:ln>
                    </p:spPr>
                    <p:txBody>
                      <a:bodyPr wrap="none" anchor="ctr"/>
                      <a:lstStyle/>
                      <a:p>
                        <a:endParaRPr lang="en-US"/>
                      </a:p>
                    </p:txBody>
                  </p:sp>
                </p:grpSp>
                <p:grpSp>
                  <p:nvGrpSpPr>
                    <p:cNvPr id="22622" name="Group 63"/>
                    <p:cNvGrpSpPr>
                      <a:grpSpLocks/>
                    </p:cNvGrpSpPr>
                    <p:nvPr/>
                  </p:nvGrpSpPr>
                  <p:grpSpPr bwMode="auto">
                    <a:xfrm>
                      <a:off x="3495" y="1776"/>
                      <a:ext cx="65" cy="63"/>
                      <a:chOff x="3495" y="1776"/>
                      <a:chExt cx="65" cy="63"/>
                    </a:xfrm>
                  </p:grpSpPr>
                  <p:sp>
                    <p:nvSpPr>
                      <p:cNvPr id="22624" name="Freeform 64"/>
                      <p:cNvSpPr>
                        <a:spLocks/>
                      </p:cNvSpPr>
                      <p:nvPr/>
                    </p:nvSpPr>
                    <p:spPr bwMode="auto">
                      <a:xfrm>
                        <a:off x="3518" y="1776"/>
                        <a:ext cx="19" cy="17"/>
                      </a:xfrm>
                      <a:custGeom>
                        <a:avLst/>
                        <a:gdLst>
                          <a:gd name="T0" fmla="*/ 18 w 19"/>
                          <a:gd name="T1" fmla="*/ 4 h 17"/>
                          <a:gd name="T2" fmla="*/ 17 w 19"/>
                          <a:gd name="T3" fmla="*/ 7 h 17"/>
                          <a:gd name="T4" fmla="*/ 17 w 19"/>
                          <a:gd name="T5" fmla="*/ 10 h 17"/>
                          <a:gd name="T6" fmla="*/ 16 w 19"/>
                          <a:gd name="T7" fmla="*/ 11 h 17"/>
                          <a:gd name="T8" fmla="*/ 14 w 19"/>
                          <a:gd name="T9" fmla="*/ 14 h 17"/>
                          <a:gd name="T10" fmla="*/ 12 w 19"/>
                          <a:gd name="T11" fmla="*/ 14 h 17"/>
                          <a:gd name="T12" fmla="*/ 9 w 19"/>
                          <a:gd name="T13" fmla="*/ 16 h 17"/>
                          <a:gd name="T14" fmla="*/ 7 w 19"/>
                          <a:gd name="T15" fmla="*/ 16 h 17"/>
                          <a:gd name="T16" fmla="*/ 5 w 19"/>
                          <a:gd name="T17" fmla="*/ 14 h 17"/>
                          <a:gd name="T18" fmla="*/ 2 w 19"/>
                          <a:gd name="T19" fmla="*/ 11 h 17"/>
                          <a:gd name="T20" fmla="*/ 1 w 19"/>
                          <a:gd name="T21" fmla="*/ 8 h 17"/>
                          <a:gd name="T22" fmla="*/ 0 w 19"/>
                          <a:gd name="T23" fmla="*/ 4 h 17"/>
                          <a:gd name="T24" fmla="*/ 1 w 19"/>
                          <a:gd name="T25" fmla="*/ 1 h 17"/>
                          <a:gd name="T26" fmla="*/ 5 w 19"/>
                          <a:gd name="T27" fmla="*/ 0 h 17"/>
                          <a:gd name="T28" fmla="*/ 8 w 19"/>
                          <a:gd name="T29" fmla="*/ 0 h 17"/>
                          <a:gd name="T30" fmla="*/ 11 w 19"/>
                          <a:gd name="T31" fmla="*/ 1 h 17"/>
                          <a:gd name="T32" fmla="*/ 14 w 19"/>
                          <a:gd name="T33" fmla="*/ 1 h 17"/>
                          <a:gd name="T34" fmla="*/ 18 w 19"/>
                          <a:gd name="T35" fmla="*/ 4 h 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9"/>
                          <a:gd name="T55" fmla="*/ 0 h 17"/>
                          <a:gd name="T56" fmla="*/ 19 w 19"/>
                          <a:gd name="T57" fmla="*/ 17 h 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9" h="17">
                            <a:moveTo>
                              <a:pt x="18" y="4"/>
                            </a:moveTo>
                            <a:lnTo>
                              <a:pt x="17" y="7"/>
                            </a:lnTo>
                            <a:lnTo>
                              <a:pt x="17" y="10"/>
                            </a:lnTo>
                            <a:lnTo>
                              <a:pt x="16" y="11"/>
                            </a:lnTo>
                            <a:lnTo>
                              <a:pt x="14" y="14"/>
                            </a:lnTo>
                            <a:lnTo>
                              <a:pt x="12" y="14"/>
                            </a:lnTo>
                            <a:lnTo>
                              <a:pt x="9" y="16"/>
                            </a:lnTo>
                            <a:lnTo>
                              <a:pt x="7" y="16"/>
                            </a:lnTo>
                            <a:lnTo>
                              <a:pt x="5" y="14"/>
                            </a:lnTo>
                            <a:lnTo>
                              <a:pt x="2" y="11"/>
                            </a:lnTo>
                            <a:lnTo>
                              <a:pt x="1" y="8"/>
                            </a:lnTo>
                            <a:lnTo>
                              <a:pt x="0" y="4"/>
                            </a:lnTo>
                            <a:lnTo>
                              <a:pt x="1" y="1"/>
                            </a:lnTo>
                            <a:lnTo>
                              <a:pt x="5" y="0"/>
                            </a:lnTo>
                            <a:lnTo>
                              <a:pt x="8" y="0"/>
                            </a:lnTo>
                            <a:lnTo>
                              <a:pt x="11" y="1"/>
                            </a:lnTo>
                            <a:lnTo>
                              <a:pt x="14" y="1"/>
                            </a:lnTo>
                            <a:lnTo>
                              <a:pt x="18" y="4"/>
                            </a:lnTo>
                          </a:path>
                        </a:pathLst>
                      </a:custGeom>
                      <a:solidFill>
                        <a:srgbClr val="000000"/>
                      </a:solidFill>
                      <a:ln w="9525" cap="rnd">
                        <a:noFill/>
                        <a:round/>
                        <a:headEnd/>
                        <a:tailEnd/>
                      </a:ln>
                    </p:spPr>
                    <p:txBody>
                      <a:bodyPr/>
                      <a:lstStyle/>
                      <a:p>
                        <a:endParaRPr lang="en-US"/>
                      </a:p>
                    </p:txBody>
                  </p:sp>
                  <p:sp>
                    <p:nvSpPr>
                      <p:cNvPr id="22625" name="Freeform 65"/>
                      <p:cNvSpPr>
                        <a:spLocks/>
                      </p:cNvSpPr>
                      <p:nvPr/>
                    </p:nvSpPr>
                    <p:spPr bwMode="auto">
                      <a:xfrm>
                        <a:off x="3543" y="1793"/>
                        <a:ext cx="17" cy="19"/>
                      </a:xfrm>
                      <a:custGeom>
                        <a:avLst/>
                        <a:gdLst>
                          <a:gd name="T0" fmla="*/ 11 w 17"/>
                          <a:gd name="T1" fmla="*/ 0 h 19"/>
                          <a:gd name="T2" fmla="*/ 8 w 17"/>
                          <a:gd name="T3" fmla="*/ 0 h 19"/>
                          <a:gd name="T4" fmla="*/ 5 w 17"/>
                          <a:gd name="T5" fmla="*/ 2 h 19"/>
                          <a:gd name="T6" fmla="*/ 2 w 17"/>
                          <a:gd name="T7" fmla="*/ 2 h 19"/>
                          <a:gd name="T8" fmla="*/ 1 w 17"/>
                          <a:gd name="T9" fmla="*/ 5 h 19"/>
                          <a:gd name="T10" fmla="*/ 0 w 17"/>
                          <a:gd name="T11" fmla="*/ 8 h 19"/>
                          <a:gd name="T12" fmla="*/ 0 w 17"/>
                          <a:gd name="T13" fmla="*/ 11 h 19"/>
                          <a:gd name="T14" fmla="*/ 1 w 17"/>
                          <a:gd name="T15" fmla="*/ 15 h 19"/>
                          <a:gd name="T16" fmla="*/ 7 w 17"/>
                          <a:gd name="T17" fmla="*/ 17 h 19"/>
                          <a:gd name="T18" fmla="*/ 10 w 17"/>
                          <a:gd name="T19" fmla="*/ 18 h 19"/>
                          <a:gd name="T20" fmla="*/ 14 w 17"/>
                          <a:gd name="T21" fmla="*/ 17 h 19"/>
                          <a:gd name="T22" fmla="*/ 16 w 17"/>
                          <a:gd name="T23" fmla="*/ 14 h 19"/>
                          <a:gd name="T24" fmla="*/ 16 w 17"/>
                          <a:gd name="T25" fmla="*/ 11 h 19"/>
                          <a:gd name="T26" fmla="*/ 14 w 17"/>
                          <a:gd name="T27" fmla="*/ 7 h 19"/>
                          <a:gd name="T28" fmla="*/ 14 w 17"/>
                          <a:gd name="T29" fmla="*/ 3 h 19"/>
                          <a:gd name="T30" fmla="*/ 11 w 17"/>
                          <a:gd name="T31" fmla="*/ 0 h 1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7"/>
                          <a:gd name="T49" fmla="*/ 0 h 19"/>
                          <a:gd name="T50" fmla="*/ 17 w 17"/>
                          <a:gd name="T51" fmla="*/ 19 h 1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7" h="19">
                            <a:moveTo>
                              <a:pt x="11" y="0"/>
                            </a:moveTo>
                            <a:lnTo>
                              <a:pt x="8" y="0"/>
                            </a:lnTo>
                            <a:lnTo>
                              <a:pt x="5" y="2"/>
                            </a:lnTo>
                            <a:lnTo>
                              <a:pt x="2" y="2"/>
                            </a:lnTo>
                            <a:lnTo>
                              <a:pt x="1" y="5"/>
                            </a:lnTo>
                            <a:lnTo>
                              <a:pt x="0" y="8"/>
                            </a:lnTo>
                            <a:lnTo>
                              <a:pt x="0" y="11"/>
                            </a:lnTo>
                            <a:lnTo>
                              <a:pt x="1" y="15"/>
                            </a:lnTo>
                            <a:lnTo>
                              <a:pt x="7" y="17"/>
                            </a:lnTo>
                            <a:lnTo>
                              <a:pt x="10" y="18"/>
                            </a:lnTo>
                            <a:lnTo>
                              <a:pt x="14" y="17"/>
                            </a:lnTo>
                            <a:lnTo>
                              <a:pt x="16" y="14"/>
                            </a:lnTo>
                            <a:lnTo>
                              <a:pt x="16" y="11"/>
                            </a:lnTo>
                            <a:lnTo>
                              <a:pt x="14" y="7"/>
                            </a:lnTo>
                            <a:lnTo>
                              <a:pt x="14" y="3"/>
                            </a:lnTo>
                            <a:lnTo>
                              <a:pt x="11" y="0"/>
                            </a:lnTo>
                          </a:path>
                        </a:pathLst>
                      </a:custGeom>
                      <a:solidFill>
                        <a:srgbClr val="000000"/>
                      </a:solidFill>
                      <a:ln w="9525" cap="rnd">
                        <a:noFill/>
                        <a:round/>
                        <a:headEnd/>
                        <a:tailEnd/>
                      </a:ln>
                    </p:spPr>
                    <p:txBody>
                      <a:bodyPr/>
                      <a:lstStyle/>
                      <a:p>
                        <a:endParaRPr lang="en-US"/>
                      </a:p>
                    </p:txBody>
                  </p:sp>
                  <p:sp>
                    <p:nvSpPr>
                      <p:cNvPr id="22626" name="Freeform 66"/>
                      <p:cNvSpPr>
                        <a:spLocks/>
                      </p:cNvSpPr>
                      <p:nvPr/>
                    </p:nvSpPr>
                    <p:spPr bwMode="auto">
                      <a:xfrm>
                        <a:off x="3495" y="1786"/>
                        <a:ext cx="17" cy="19"/>
                      </a:xfrm>
                      <a:custGeom>
                        <a:avLst/>
                        <a:gdLst>
                          <a:gd name="T0" fmla="*/ 6 w 17"/>
                          <a:gd name="T1" fmla="*/ 0 h 19"/>
                          <a:gd name="T2" fmla="*/ 12 w 17"/>
                          <a:gd name="T3" fmla="*/ 2 h 19"/>
                          <a:gd name="T4" fmla="*/ 14 w 17"/>
                          <a:gd name="T5" fmla="*/ 3 h 19"/>
                          <a:gd name="T6" fmla="*/ 14 w 17"/>
                          <a:gd name="T7" fmla="*/ 5 h 19"/>
                          <a:gd name="T8" fmla="*/ 16 w 17"/>
                          <a:gd name="T9" fmla="*/ 8 h 19"/>
                          <a:gd name="T10" fmla="*/ 16 w 17"/>
                          <a:gd name="T11" fmla="*/ 9 h 19"/>
                          <a:gd name="T12" fmla="*/ 14 w 17"/>
                          <a:gd name="T13" fmla="*/ 12 h 19"/>
                          <a:gd name="T14" fmla="*/ 13 w 17"/>
                          <a:gd name="T15" fmla="*/ 14 h 19"/>
                          <a:gd name="T16" fmla="*/ 12 w 17"/>
                          <a:gd name="T17" fmla="*/ 16 h 19"/>
                          <a:gd name="T18" fmla="*/ 9 w 17"/>
                          <a:gd name="T19" fmla="*/ 17 h 19"/>
                          <a:gd name="T20" fmla="*/ 6 w 17"/>
                          <a:gd name="T21" fmla="*/ 18 h 19"/>
                          <a:gd name="T22" fmla="*/ 2 w 17"/>
                          <a:gd name="T23" fmla="*/ 17 h 19"/>
                          <a:gd name="T24" fmla="*/ 0 w 17"/>
                          <a:gd name="T25" fmla="*/ 17 h 19"/>
                          <a:gd name="T26" fmla="*/ 1 w 17"/>
                          <a:gd name="T27" fmla="*/ 11 h 19"/>
                          <a:gd name="T28" fmla="*/ 1 w 17"/>
                          <a:gd name="T29" fmla="*/ 8 h 19"/>
                          <a:gd name="T30" fmla="*/ 4 w 17"/>
                          <a:gd name="T31" fmla="*/ 4 h 19"/>
                          <a:gd name="T32" fmla="*/ 6 w 17"/>
                          <a:gd name="T33" fmla="*/ 0 h 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7"/>
                          <a:gd name="T52" fmla="*/ 0 h 19"/>
                          <a:gd name="T53" fmla="*/ 17 w 17"/>
                          <a:gd name="T54" fmla="*/ 19 h 1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7" h="19">
                            <a:moveTo>
                              <a:pt x="6" y="0"/>
                            </a:moveTo>
                            <a:lnTo>
                              <a:pt x="12" y="2"/>
                            </a:lnTo>
                            <a:lnTo>
                              <a:pt x="14" y="3"/>
                            </a:lnTo>
                            <a:lnTo>
                              <a:pt x="14" y="5"/>
                            </a:lnTo>
                            <a:lnTo>
                              <a:pt x="16" y="8"/>
                            </a:lnTo>
                            <a:lnTo>
                              <a:pt x="16" y="9"/>
                            </a:lnTo>
                            <a:lnTo>
                              <a:pt x="14" y="12"/>
                            </a:lnTo>
                            <a:lnTo>
                              <a:pt x="13" y="14"/>
                            </a:lnTo>
                            <a:lnTo>
                              <a:pt x="12" y="16"/>
                            </a:lnTo>
                            <a:lnTo>
                              <a:pt x="9" y="17"/>
                            </a:lnTo>
                            <a:lnTo>
                              <a:pt x="6" y="18"/>
                            </a:lnTo>
                            <a:lnTo>
                              <a:pt x="2" y="17"/>
                            </a:lnTo>
                            <a:lnTo>
                              <a:pt x="0" y="17"/>
                            </a:lnTo>
                            <a:lnTo>
                              <a:pt x="1" y="11"/>
                            </a:lnTo>
                            <a:lnTo>
                              <a:pt x="1" y="8"/>
                            </a:lnTo>
                            <a:lnTo>
                              <a:pt x="4" y="4"/>
                            </a:lnTo>
                            <a:lnTo>
                              <a:pt x="6" y="0"/>
                            </a:lnTo>
                          </a:path>
                        </a:pathLst>
                      </a:custGeom>
                      <a:solidFill>
                        <a:srgbClr val="000000"/>
                      </a:solidFill>
                      <a:ln w="9525" cap="rnd">
                        <a:noFill/>
                        <a:round/>
                        <a:headEnd/>
                        <a:tailEnd/>
                      </a:ln>
                    </p:spPr>
                    <p:txBody>
                      <a:bodyPr/>
                      <a:lstStyle/>
                      <a:p>
                        <a:endParaRPr lang="en-US"/>
                      </a:p>
                    </p:txBody>
                  </p:sp>
                  <p:sp>
                    <p:nvSpPr>
                      <p:cNvPr id="22627" name="Freeform 67"/>
                      <p:cNvSpPr>
                        <a:spLocks/>
                      </p:cNvSpPr>
                      <p:nvPr/>
                    </p:nvSpPr>
                    <p:spPr bwMode="auto">
                      <a:xfrm>
                        <a:off x="3530" y="1822"/>
                        <a:ext cx="17" cy="17"/>
                      </a:xfrm>
                      <a:custGeom>
                        <a:avLst/>
                        <a:gdLst>
                          <a:gd name="T0" fmla="*/ 16 w 17"/>
                          <a:gd name="T1" fmla="*/ 6 h 17"/>
                          <a:gd name="T2" fmla="*/ 15 w 17"/>
                          <a:gd name="T3" fmla="*/ 4 h 17"/>
                          <a:gd name="T4" fmla="*/ 13 w 17"/>
                          <a:gd name="T5" fmla="*/ 2 h 17"/>
                          <a:gd name="T6" fmla="*/ 12 w 17"/>
                          <a:gd name="T7" fmla="*/ 1 h 17"/>
                          <a:gd name="T8" fmla="*/ 9 w 17"/>
                          <a:gd name="T9" fmla="*/ 0 h 17"/>
                          <a:gd name="T10" fmla="*/ 7 w 17"/>
                          <a:gd name="T11" fmla="*/ 0 h 17"/>
                          <a:gd name="T12" fmla="*/ 4 w 17"/>
                          <a:gd name="T13" fmla="*/ 1 h 17"/>
                          <a:gd name="T14" fmla="*/ 1 w 17"/>
                          <a:gd name="T15" fmla="*/ 2 h 17"/>
                          <a:gd name="T16" fmla="*/ 0 w 17"/>
                          <a:gd name="T17" fmla="*/ 5 h 17"/>
                          <a:gd name="T18" fmla="*/ 0 w 17"/>
                          <a:gd name="T19" fmla="*/ 9 h 17"/>
                          <a:gd name="T20" fmla="*/ 0 w 17"/>
                          <a:gd name="T21" fmla="*/ 12 h 17"/>
                          <a:gd name="T22" fmla="*/ 1 w 17"/>
                          <a:gd name="T23" fmla="*/ 16 h 17"/>
                          <a:gd name="T24" fmla="*/ 6 w 17"/>
                          <a:gd name="T25" fmla="*/ 14 h 17"/>
                          <a:gd name="T26" fmla="*/ 10 w 17"/>
                          <a:gd name="T27" fmla="*/ 12 h 17"/>
                          <a:gd name="T28" fmla="*/ 14 w 17"/>
                          <a:gd name="T29" fmla="*/ 9 h 17"/>
                          <a:gd name="T30" fmla="*/ 16 w 17"/>
                          <a:gd name="T31" fmla="*/ 6 h 1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7"/>
                          <a:gd name="T49" fmla="*/ 0 h 17"/>
                          <a:gd name="T50" fmla="*/ 17 w 17"/>
                          <a:gd name="T51" fmla="*/ 17 h 1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7" h="17">
                            <a:moveTo>
                              <a:pt x="16" y="6"/>
                            </a:moveTo>
                            <a:lnTo>
                              <a:pt x="15" y="4"/>
                            </a:lnTo>
                            <a:lnTo>
                              <a:pt x="13" y="2"/>
                            </a:lnTo>
                            <a:lnTo>
                              <a:pt x="12" y="1"/>
                            </a:lnTo>
                            <a:lnTo>
                              <a:pt x="9" y="0"/>
                            </a:lnTo>
                            <a:lnTo>
                              <a:pt x="7" y="0"/>
                            </a:lnTo>
                            <a:lnTo>
                              <a:pt x="4" y="1"/>
                            </a:lnTo>
                            <a:lnTo>
                              <a:pt x="1" y="2"/>
                            </a:lnTo>
                            <a:lnTo>
                              <a:pt x="0" y="5"/>
                            </a:lnTo>
                            <a:lnTo>
                              <a:pt x="0" y="9"/>
                            </a:lnTo>
                            <a:lnTo>
                              <a:pt x="0" y="12"/>
                            </a:lnTo>
                            <a:lnTo>
                              <a:pt x="1" y="16"/>
                            </a:lnTo>
                            <a:lnTo>
                              <a:pt x="6" y="14"/>
                            </a:lnTo>
                            <a:lnTo>
                              <a:pt x="10" y="12"/>
                            </a:lnTo>
                            <a:lnTo>
                              <a:pt x="14" y="9"/>
                            </a:lnTo>
                            <a:lnTo>
                              <a:pt x="16" y="6"/>
                            </a:lnTo>
                          </a:path>
                        </a:pathLst>
                      </a:custGeom>
                      <a:solidFill>
                        <a:srgbClr val="000000"/>
                      </a:solidFill>
                      <a:ln w="9525" cap="rnd">
                        <a:noFill/>
                        <a:round/>
                        <a:headEnd/>
                        <a:tailEnd/>
                      </a:ln>
                    </p:spPr>
                    <p:txBody>
                      <a:bodyPr/>
                      <a:lstStyle/>
                      <a:p>
                        <a:endParaRPr lang="en-US"/>
                      </a:p>
                    </p:txBody>
                  </p:sp>
                  <p:sp>
                    <p:nvSpPr>
                      <p:cNvPr id="22628" name="Freeform 68"/>
                      <p:cNvSpPr>
                        <a:spLocks/>
                      </p:cNvSpPr>
                      <p:nvPr/>
                    </p:nvSpPr>
                    <p:spPr bwMode="auto">
                      <a:xfrm>
                        <a:off x="3498" y="1817"/>
                        <a:ext cx="17" cy="17"/>
                      </a:xfrm>
                      <a:custGeom>
                        <a:avLst/>
                        <a:gdLst>
                          <a:gd name="T0" fmla="*/ 0 w 17"/>
                          <a:gd name="T1" fmla="*/ 4 h 17"/>
                          <a:gd name="T2" fmla="*/ 1 w 17"/>
                          <a:gd name="T3" fmla="*/ 2 h 17"/>
                          <a:gd name="T4" fmla="*/ 3 w 17"/>
                          <a:gd name="T5" fmla="*/ 1 h 17"/>
                          <a:gd name="T6" fmla="*/ 4 w 17"/>
                          <a:gd name="T7" fmla="*/ 1 h 17"/>
                          <a:gd name="T8" fmla="*/ 7 w 17"/>
                          <a:gd name="T9" fmla="*/ 0 h 17"/>
                          <a:gd name="T10" fmla="*/ 10 w 17"/>
                          <a:gd name="T11" fmla="*/ 1 h 17"/>
                          <a:gd name="T12" fmla="*/ 12 w 17"/>
                          <a:gd name="T13" fmla="*/ 2 h 17"/>
                          <a:gd name="T14" fmla="*/ 13 w 17"/>
                          <a:gd name="T15" fmla="*/ 3 h 17"/>
                          <a:gd name="T16" fmla="*/ 14 w 17"/>
                          <a:gd name="T17" fmla="*/ 5 h 17"/>
                          <a:gd name="T18" fmla="*/ 16 w 17"/>
                          <a:gd name="T19" fmla="*/ 8 h 17"/>
                          <a:gd name="T20" fmla="*/ 16 w 17"/>
                          <a:gd name="T21" fmla="*/ 10 h 17"/>
                          <a:gd name="T22" fmla="*/ 14 w 17"/>
                          <a:gd name="T23" fmla="*/ 13 h 17"/>
                          <a:gd name="T24" fmla="*/ 11 w 17"/>
                          <a:gd name="T25" fmla="*/ 16 h 17"/>
                          <a:gd name="T26" fmla="*/ 7 w 17"/>
                          <a:gd name="T27" fmla="*/ 13 h 17"/>
                          <a:gd name="T28" fmla="*/ 4 w 17"/>
                          <a:gd name="T29" fmla="*/ 11 h 17"/>
                          <a:gd name="T30" fmla="*/ 2 w 17"/>
                          <a:gd name="T31" fmla="*/ 7 h 17"/>
                          <a:gd name="T32" fmla="*/ 0 w 17"/>
                          <a:gd name="T33" fmla="*/ 4 h 1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7"/>
                          <a:gd name="T52" fmla="*/ 0 h 17"/>
                          <a:gd name="T53" fmla="*/ 17 w 17"/>
                          <a:gd name="T54" fmla="*/ 17 h 1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7" h="17">
                            <a:moveTo>
                              <a:pt x="0" y="4"/>
                            </a:moveTo>
                            <a:lnTo>
                              <a:pt x="1" y="2"/>
                            </a:lnTo>
                            <a:lnTo>
                              <a:pt x="3" y="1"/>
                            </a:lnTo>
                            <a:lnTo>
                              <a:pt x="4" y="1"/>
                            </a:lnTo>
                            <a:lnTo>
                              <a:pt x="7" y="0"/>
                            </a:lnTo>
                            <a:lnTo>
                              <a:pt x="10" y="1"/>
                            </a:lnTo>
                            <a:lnTo>
                              <a:pt x="12" y="2"/>
                            </a:lnTo>
                            <a:lnTo>
                              <a:pt x="13" y="3"/>
                            </a:lnTo>
                            <a:lnTo>
                              <a:pt x="14" y="5"/>
                            </a:lnTo>
                            <a:lnTo>
                              <a:pt x="16" y="8"/>
                            </a:lnTo>
                            <a:lnTo>
                              <a:pt x="16" y="10"/>
                            </a:lnTo>
                            <a:lnTo>
                              <a:pt x="14" y="13"/>
                            </a:lnTo>
                            <a:lnTo>
                              <a:pt x="11" y="16"/>
                            </a:lnTo>
                            <a:lnTo>
                              <a:pt x="7" y="13"/>
                            </a:lnTo>
                            <a:lnTo>
                              <a:pt x="4" y="11"/>
                            </a:lnTo>
                            <a:lnTo>
                              <a:pt x="2" y="7"/>
                            </a:lnTo>
                            <a:lnTo>
                              <a:pt x="0" y="4"/>
                            </a:lnTo>
                          </a:path>
                        </a:pathLst>
                      </a:custGeom>
                      <a:solidFill>
                        <a:srgbClr val="000000"/>
                      </a:solidFill>
                      <a:ln w="9525" cap="rnd">
                        <a:noFill/>
                        <a:round/>
                        <a:headEnd/>
                        <a:tailEnd/>
                      </a:ln>
                    </p:spPr>
                    <p:txBody>
                      <a:bodyPr/>
                      <a:lstStyle/>
                      <a:p>
                        <a:endParaRPr lang="en-US"/>
                      </a:p>
                    </p:txBody>
                  </p:sp>
                </p:grpSp>
                <p:sp>
                  <p:nvSpPr>
                    <p:cNvPr id="22623" name="Oval 69"/>
                    <p:cNvSpPr>
                      <a:spLocks noChangeArrowheads="1"/>
                    </p:cNvSpPr>
                    <p:nvPr/>
                  </p:nvSpPr>
                  <p:spPr bwMode="auto">
                    <a:xfrm>
                      <a:off x="3519" y="1801"/>
                      <a:ext cx="11" cy="11"/>
                    </a:xfrm>
                    <a:prstGeom prst="ellipse">
                      <a:avLst/>
                    </a:prstGeom>
                    <a:solidFill>
                      <a:srgbClr val="808080"/>
                    </a:solidFill>
                    <a:ln w="12700">
                      <a:solidFill>
                        <a:srgbClr val="000000"/>
                      </a:solidFill>
                      <a:round/>
                      <a:headEnd/>
                      <a:tailEnd/>
                    </a:ln>
                  </p:spPr>
                  <p:txBody>
                    <a:bodyPr wrap="none" anchor="ctr"/>
                    <a:lstStyle/>
                    <a:p>
                      <a:endParaRPr lang="en-US"/>
                    </a:p>
                  </p:txBody>
                </p:sp>
              </p:grpSp>
            </p:grpSp>
            <p:grpSp>
              <p:nvGrpSpPr>
                <p:cNvPr id="22578" name="Group 70"/>
                <p:cNvGrpSpPr>
                  <a:grpSpLocks/>
                </p:cNvGrpSpPr>
                <p:nvPr/>
              </p:nvGrpSpPr>
              <p:grpSpPr bwMode="auto">
                <a:xfrm>
                  <a:off x="2744" y="1731"/>
                  <a:ext cx="134" cy="137"/>
                  <a:chOff x="2744" y="1731"/>
                  <a:chExt cx="134" cy="137"/>
                </a:xfrm>
              </p:grpSpPr>
              <p:sp>
                <p:nvSpPr>
                  <p:cNvPr id="22606" name="Oval 71"/>
                  <p:cNvSpPr>
                    <a:spLocks noChangeArrowheads="1"/>
                  </p:cNvSpPr>
                  <p:nvPr/>
                </p:nvSpPr>
                <p:spPr bwMode="auto">
                  <a:xfrm>
                    <a:off x="2744" y="1731"/>
                    <a:ext cx="134" cy="137"/>
                  </a:xfrm>
                  <a:prstGeom prst="ellipse">
                    <a:avLst/>
                  </a:prstGeom>
                  <a:solidFill>
                    <a:srgbClr val="404040"/>
                  </a:solidFill>
                  <a:ln w="9525">
                    <a:noFill/>
                    <a:round/>
                    <a:headEnd/>
                    <a:tailEnd/>
                  </a:ln>
                </p:spPr>
                <p:txBody>
                  <a:bodyPr wrap="none" anchor="ctr"/>
                  <a:lstStyle/>
                  <a:p>
                    <a:endParaRPr lang="en-US"/>
                  </a:p>
                </p:txBody>
              </p:sp>
              <p:grpSp>
                <p:nvGrpSpPr>
                  <p:cNvPr id="22607" name="Group 72"/>
                  <p:cNvGrpSpPr>
                    <a:grpSpLocks/>
                  </p:cNvGrpSpPr>
                  <p:nvPr/>
                </p:nvGrpSpPr>
                <p:grpSpPr bwMode="auto">
                  <a:xfrm>
                    <a:off x="2774" y="1762"/>
                    <a:ext cx="74" cy="75"/>
                    <a:chOff x="2774" y="1762"/>
                    <a:chExt cx="74" cy="75"/>
                  </a:xfrm>
                </p:grpSpPr>
                <p:grpSp>
                  <p:nvGrpSpPr>
                    <p:cNvPr id="22608" name="Group 73"/>
                    <p:cNvGrpSpPr>
                      <a:grpSpLocks/>
                    </p:cNvGrpSpPr>
                    <p:nvPr/>
                  </p:nvGrpSpPr>
                  <p:grpSpPr bwMode="auto">
                    <a:xfrm>
                      <a:off x="2774" y="1762"/>
                      <a:ext cx="74" cy="75"/>
                      <a:chOff x="2774" y="1762"/>
                      <a:chExt cx="74" cy="75"/>
                    </a:xfrm>
                  </p:grpSpPr>
                  <p:grpSp>
                    <p:nvGrpSpPr>
                      <p:cNvPr id="22610" name="Group 74"/>
                      <p:cNvGrpSpPr>
                        <a:grpSpLocks/>
                      </p:cNvGrpSpPr>
                      <p:nvPr/>
                    </p:nvGrpSpPr>
                    <p:grpSpPr bwMode="auto">
                      <a:xfrm>
                        <a:off x="2774" y="1762"/>
                        <a:ext cx="74" cy="75"/>
                        <a:chOff x="2774" y="1762"/>
                        <a:chExt cx="74" cy="75"/>
                      </a:xfrm>
                    </p:grpSpPr>
                    <p:sp>
                      <p:nvSpPr>
                        <p:cNvPr id="22617" name="Oval 75"/>
                        <p:cNvSpPr>
                          <a:spLocks noChangeArrowheads="1"/>
                        </p:cNvSpPr>
                        <p:nvPr/>
                      </p:nvSpPr>
                      <p:spPr bwMode="auto">
                        <a:xfrm>
                          <a:off x="2774" y="1762"/>
                          <a:ext cx="74" cy="75"/>
                        </a:xfrm>
                        <a:prstGeom prst="ellipse">
                          <a:avLst/>
                        </a:prstGeom>
                        <a:solidFill>
                          <a:srgbClr val="C0C0C0"/>
                        </a:solidFill>
                        <a:ln w="12700">
                          <a:solidFill>
                            <a:srgbClr val="000000"/>
                          </a:solidFill>
                          <a:round/>
                          <a:headEnd/>
                          <a:tailEnd/>
                        </a:ln>
                      </p:spPr>
                      <p:txBody>
                        <a:bodyPr wrap="none" anchor="ctr"/>
                        <a:lstStyle/>
                        <a:p>
                          <a:endParaRPr lang="en-US"/>
                        </a:p>
                      </p:txBody>
                    </p:sp>
                    <p:sp>
                      <p:nvSpPr>
                        <p:cNvPr id="22618" name="Oval 76"/>
                        <p:cNvSpPr>
                          <a:spLocks noChangeArrowheads="1"/>
                        </p:cNvSpPr>
                        <p:nvPr/>
                      </p:nvSpPr>
                      <p:spPr bwMode="auto">
                        <a:xfrm>
                          <a:off x="2783" y="1771"/>
                          <a:ext cx="56" cy="56"/>
                        </a:xfrm>
                        <a:prstGeom prst="ellipse">
                          <a:avLst/>
                        </a:prstGeom>
                        <a:solidFill>
                          <a:srgbClr val="C0C0C0"/>
                        </a:solidFill>
                        <a:ln w="12700">
                          <a:solidFill>
                            <a:srgbClr val="000000"/>
                          </a:solidFill>
                          <a:round/>
                          <a:headEnd/>
                          <a:tailEnd/>
                        </a:ln>
                      </p:spPr>
                      <p:txBody>
                        <a:bodyPr wrap="none" anchor="ctr"/>
                        <a:lstStyle/>
                        <a:p>
                          <a:endParaRPr lang="en-US"/>
                        </a:p>
                      </p:txBody>
                    </p:sp>
                  </p:grpSp>
                  <p:grpSp>
                    <p:nvGrpSpPr>
                      <p:cNvPr id="22611" name="Group 77"/>
                      <p:cNvGrpSpPr>
                        <a:grpSpLocks/>
                      </p:cNvGrpSpPr>
                      <p:nvPr/>
                    </p:nvGrpSpPr>
                    <p:grpSpPr bwMode="auto">
                      <a:xfrm>
                        <a:off x="2781" y="1770"/>
                        <a:ext cx="60" cy="60"/>
                        <a:chOff x="2781" y="1770"/>
                        <a:chExt cx="60" cy="60"/>
                      </a:xfrm>
                    </p:grpSpPr>
                    <p:sp>
                      <p:nvSpPr>
                        <p:cNvPr id="22612" name="Freeform 78"/>
                        <p:cNvSpPr>
                          <a:spLocks/>
                        </p:cNvSpPr>
                        <p:nvPr/>
                      </p:nvSpPr>
                      <p:spPr bwMode="auto">
                        <a:xfrm>
                          <a:off x="2820" y="1772"/>
                          <a:ext cx="18" cy="21"/>
                        </a:xfrm>
                        <a:custGeom>
                          <a:avLst/>
                          <a:gdLst>
                            <a:gd name="T0" fmla="*/ 7 w 18"/>
                            <a:gd name="T1" fmla="*/ 0 h 21"/>
                            <a:gd name="T2" fmla="*/ 0 w 18"/>
                            <a:gd name="T3" fmla="*/ 17 h 21"/>
                            <a:gd name="T4" fmla="*/ 3 w 18"/>
                            <a:gd name="T5" fmla="*/ 20 h 21"/>
                            <a:gd name="T6" fmla="*/ 17 w 18"/>
                            <a:gd name="T7" fmla="*/ 10 h 21"/>
                            <a:gd name="T8" fmla="*/ 14 w 18"/>
                            <a:gd name="T9" fmla="*/ 6 h 21"/>
                            <a:gd name="T10" fmla="*/ 11 w 18"/>
                            <a:gd name="T11" fmla="*/ 3 h 21"/>
                            <a:gd name="T12" fmla="*/ 7 w 18"/>
                            <a:gd name="T13" fmla="*/ 0 h 21"/>
                            <a:gd name="T14" fmla="*/ 0 60000 65536"/>
                            <a:gd name="T15" fmla="*/ 0 60000 65536"/>
                            <a:gd name="T16" fmla="*/ 0 60000 65536"/>
                            <a:gd name="T17" fmla="*/ 0 60000 65536"/>
                            <a:gd name="T18" fmla="*/ 0 60000 65536"/>
                            <a:gd name="T19" fmla="*/ 0 60000 65536"/>
                            <a:gd name="T20" fmla="*/ 0 60000 65536"/>
                            <a:gd name="T21" fmla="*/ 0 w 18"/>
                            <a:gd name="T22" fmla="*/ 0 h 21"/>
                            <a:gd name="T23" fmla="*/ 18 w 18"/>
                            <a:gd name="T24" fmla="*/ 21 h 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 h="21">
                              <a:moveTo>
                                <a:pt x="7" y="0"/>
                              </a:moveTo>
                              <a:lnTo>
                                <a:pt x="0" y="17"/>
                              </a:lnTo>
                              <a:lnTo>
                                <a:pt x="3" y="20"/>
                              </a:lnTo>
                              <a:lnTo>
                                <a:pt x="17" y="10"/>
                              </a:lnTo>
                              <a:lnTo>
                                <a:pt x="14" y="6"/>
                              </a:lnTo>
                              <a:lnTo>
                                <a:pt x="11" y="3"/>
                              </a:lnTo>
                              <a:lnTo>
                                <a:pt x="7" y="0"/>
                              </a:lnTo>
                            </a:path>
                          </a:pathLst>
                        </a:custGeom>
                        <a:solidFill>
                          <a:srgbClr val="000000"/>
                        </a:solidFill>
                        <a:ln w="9525" cap="rnd">
                          <a:noFill/>
                          <a:round/>
                          <a:headEnd/>
                          <a:tailEnd/>
                        </a:ln>
                      </p:spPr>
                      <p:txBody>
                        <a:bodyPr/>
                        <a:lstStyle/>
                        <a:p>
                          <a:endParaRPr lang="en-US"/>
                        </a:p>
                      </p:txBody>
                    </p:sp>
                    <p:sp>
                      <p:nvSpPr>
                        <p:cNvPr id="22613" name="Freeform 79"/>
                        <p:cNvSpPr>
                          <a:spLocks/>
                        </p:cNvSpPr>
                        <p:nvPr/>
                      </p:nvSpPr>
                      <p:spPr bwMode="auto">
                        <a:xfrm>
                          <a:off x="2791" y="1770"/>
                          <a:ext cx="17" cy="20"/>
                        </a:xfrm>
                        <a:custGeom>
                          <a:avLst/>
                          <a:gdLst>
                            <a:gd name="T0" fmla="*/ 11 w 17"/>
                            <a:gd name="T1" fmla="*/ 0 h 20"/>
                            <a:gd name="T2" fmla="*/ 16 w 17"/>
                            <a:gd name="T3" fmla="*/ 17 h 20"/>
                            <a:gd name="T4" fmla="*/ 12 w 17"/>
                            <a:gd name="T5" fmla="*/ 19 h 20"/>
                            <a:gd name="T6" fmla="*/ 0 w 17"/>
                            <a:gd name="T7" fmla="*/ 7 h 20"/>
                            <a:gd name="T8" fmla="*/ 2 w 17"/>
                            <a:gd name="T9" fmla="*/ 4 h 20"/>
                            <a:gd name="T10" fmla="*/ 5 w 17"/>
                            <a:gd name="T11" fmla="*/ 2 h 20"/>
                            <a:gd name="T12" fmla="*/ 11 w 17"/>
                            <a:gd name="T13" fmla="*/ 0 h 20"/>
                            <a:gd name="T14" fmla="*/ 0 60000 65536"/>
                            <a:gd name="T15" fmla="*/ 0 60000 65536"/>
                            <a:gd name="T16" fmla="*/ 0 60000 65536"/>
                            <a:gd name="T17" fmla="*/ 0 60000 65536"/>
                            <a:gd name="T18" fmla="*/ 0 60000 65536"/>
                            <a:gd name="T19" fmla="*/ 0 60000 65536"/>
                            <a:gd name="T20" fmla="*/ 0 60000 65536"/>
                            <a:gd name="T21" fmla="*/ 0 w 17"/>
                            <a:gd name="T22" fmla="*/ 0 h 20"/>
                            <a:gd name="T23" fmla="*/ 17 w 17"/>
                            <a:gd name="T24" fmla="*/ 20 h 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20">
                              <a:moveTo>
                                <a:pt x="11" y="0"/>
                              </a:moveTo>
                              <a:lnTo>
                                <a:pt x="16" y="17"/>
                              </a:lnTo>
                              <a:lnTo>
                                <a:pt x="12" y="19"/>
                              </a:lnTo>
                              <a:lnTo>
                                <a:pt x="0" y="7"/>
                              </a:lnTo>
                              <a:lnTo>
                                <a:pt x="2" y="4"/>
                              </a:lnTo>
                              <a:lnTo>
                                <a:pt x="5" y="2"/>
                              </a:lnTo>
                              <a:lnTo>
                                <a:pt x="11" y="0"/>
                              </a:lnTo>
                            </a:path>
                          </a:pathLst>
                        </a:custGeom>
                        <a:solidFill>
                          <a:srgbClr val="000000"/>
                        </a:solidFill>
                        <a:ln w="9525" cap="rnd">
                          <a:noFill/>
                          <a:round/>
                          <a:headEnd/>
                          <a:tailEnd/>
                        </a:ln>
                      </p:spPr>
                      <p:txBody>
                        <a:bodyPr/>
                        <a:lstStyle/>
                        <a:p>
                          <a:endParaRPr lang="en-US"/>
                        </a:p>
                      </p:txBody>
                    </p:sp>
                    <p:sp>
                      <p:nvSpPr>
                        <p:cNvPr id="22614" name="Freeform 80"/>
                        <p:cNvSpPr>
                          <a:spLocks/>
                        </p:cNvSpPr>
                        <p:nvPr/>
                      </p:nvSpPr>
                      <p:spPr bwMode="auto">
                        <a:xfrm>
                          <a:off x="2822" y="1804"/>
                          <a:ext cx="19" cy="17"/>
                        </a:xfrm>
                        <a:custGeom>
                          <a:avLst/>
                          <a:gdLst>
                            <a:gd name="T0" fmla="*/ 3 w 19"/>
                            <a:gd name="T1" fmla="*/ 0 h 17"/>
                            <a:gd name="T2" fmla="*/ 18 w 19"/>
                            <a:gd name="T3" fmla="*/ 3 h 17"/>
                            <a:gd name="T4" fmla="*/ 18 w 19"/>
                            <a:gd name="T5" fmla="*/ 7 h 17"/>
                            <a:gd name="T6" fmla="*/ 17 w 19"/>
                            <a:gd name="T7" fmla="*/ 11 h 17"/>
                            <a:gd name="T8" fmla="*/ 14 w 19"/>
                            <a:gd name="T9" fmla="*/ 16 h 17"/>
                            <a:gd name="T10" fmla="*/ 0 w 19"/>
                            <a:gd name="T11" fmla="*/ 4 h 17"/>
                            <a:gd name="T12" fmla="*/ 3 w 19"/>
                            <a:gd name="T13" fmla="*/ 0 h 17"/>
                            <a:gd name="T14" fmla="*/ 0 60000 65536"/>
                            <a:gd name="T15" fmla="*/ 0 60000 65536"/>
                            <a:gd name="T16" fmla="*/ 0 60000 65536"/>
                            <a:gd name="T17" fmla="*/ 0 60000 65536"/>
                            <a:gd name="T18" fmla="*/ 0 60000 65536"/>
                            <a:gd name="T19" fmla="*/ 0 60000 65536"/>
                            <a:gd name="T20" fmla="*/ 0 60000 65536"/>
                            <a:gd name="T21" fmla="*/ 0 w 19"/>
                            <a:gd name="T22" fmla="*/ 0 h 17"/>
                            <a:gd name="T23" fmla="*/ 19 w 19"/>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17">
                              <a:moveTo>
                                <a:pt x="3" y="0"/>
                              </a:moveTo>
                              <a:lnTo>
                                <a:pt x="18" y="3"/>
                              </a:lnTo>
                              <a:lnTo>
                                <a:pt x="18" y="7"/>
                              </a:lnTo>
                              <a:lnTo>
                                <a:pt x="17" y="11"/>
                              </a:lnTo>
                              <a:lnTo>
                                <a:pt x="14" y="16"/>
                              </a:lnTo>
                              <a:lnTo>
                                <a:pt x="0" y="4"/>
                              </a:lnTo>
                              <a:lnTo>
                                <a:pt x="3" y="0"/>
                              </a:lnTo>
                            </a:path>
                          </a:pathLst>
                        </a:custGeom>
                        <a:solidFill>
                          <a:srgbClr val="000000"/>
                        </a:solidFill>
                        <a:ln w="9525" cap="rnd">
                          <a:noFill/>
                          <a:round/>
                          <a:headEnd/>
                          <a:tailEnd/>
                        </a:ln>
                      </p:spPr>
                      <p:txBody>
                        <a:bodyPr/>
                        <a:lstStyle/>
                        <a:p>
                          <a:endParaRPr lang="en-US"/>
                        </a:p>
                      </p:txBody>
                    </p:sp>
                    <p:sp>
                      <p:nvSpPr>
                        <p:cNvPr id="22615" name="Freeform 81"/>
                        <p:cNvSpPr>
                          <a:spLocks/>
                        </p:cNvSpPr>
                        <p:nvPr/>
                      </p:nvSpPr>
                      <p:spPr bwMode="auto">
                        <a:xfrm>
                          <a:off x="2801" y="1813"/>
                          <a:ext cx="17" cy="17"/>
                        </a:xfrm>
                        <a:custGeom>
                          <a:avLst/>
                          <a:gdLst>
                            <a:gd name="T0" fmla="*/ 12 w 17"/>
                            <a:gd name="T1" fmla="*/ 0 h 17"/>
                            <a:gd name="T2" fmla="*/ 16 w 17"/>
                            <a:gd name="T3" fmla="*/ 16 h 17"/>
                            <a:gd name="T4" fmla="*/ 9 w 17"/>
                            <a:gd name="T5" fmla="*/ 16 h 17"/>
                            <a:gd name="T6" fmla="*/ 4 w 17"/>
                            <a:gd name="T7" fmla="*/ 15 h 17"/>
                            <a:gd name="T8" fmla="*/ 0 w 17"/>
                            <a:gd name="T9" fmla="*/ 15 h 17"/>
                            <a:gd name="T10" fmla="*/ 8 w 17"/>
                            <a:gd name="T11" fmla="*/ 0 h 17"/>
                            <a:gd name="T12" fmla="*/ 12 w 17"/>
                            <a:gd name="T13" fmla="*/ 0 h 17"/>
                            <a:gd name="T14" fmla="*/ 0 60000 65536"/>
                            <a:gd name="T15" fmla="*/ 0 60000 65536"/>
                            <a:gd name="T16" fmla="*/ 0 60000 65536"/>
                            <a:gd name="T17" fmla="*/ 0 60000 65536"/>
                            <a:gd name="T18" fmla="*/ 0 60000 65536"/>
                            <a:gd name="T19" fmla="*/ 0 60000 65536"/>
                            <a:gd name="T20" fmla="*/ 0 60000 65536"/>
                            <a:gd name="T21" fmla="*/ 0 w 17"/>
                            <a:gd name="T22" fmla="*/ 0 h 17"/>
                            <a:gd name="T23" fmla="*/ 17 w 17"/>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7">
                              <a:moveTo>
                                <a:pt x="12" y="0"/>
                              </a:moveTo>
                              <a:lnTo>
                                <a:pt x="16" y="16"/>
                              </a:lnTo>
                              <a:lnTo>
                                <a:pt x="9" y="16"/>
                              </a:lnTo>
                              <a:lnTo>
                                <a:pt x="4" y="15"/>
                              </a:lnTo>
                              <a:lnTo>
                                <a:pt x="0" y="15"/>
                              </a:lnTo>
                              <a:lnTo>
                                <a:pt x="8" y="0"/>
                              </a:lnTo>
                              <a:lnTo>
                                <a:pt x="12" y="0"/>
                              </a:lnTo>
                            </a:path>
                          </a:pathLst>
                        </a:custGeom>
                        <a:solidFill>
                          <a:srgbClr val="000000"/>
                        </a:solidFill>
                        <a:ln w="9525" cap="rnd">
                          <a:noFill/>
                          <a:round/>
                          <a:headEnd/>
                          <a:tailEnd/>
                        </a:ln>
                      </p:spPr>
                      <p:txBody>
                        <a:bodyPr/>
                        <a:lstStyle/>
                        <a:p>
                          <a:endParaRPr lang="en-US"/>
                        </a:p>
                      </p:txBody>
                    </p:sp>
                    <p:sp>
                      <p:nvSpPr>
                        <p:cNvPr id="22616" name="Freeform 82"/>
                        <p:cNvSpPr>
                          <a:spLocks/>
                        </p:cNvSpPr>
                        <p:nvPr/>
                      </p:nvSpPr>
                      <p:spPr bwMode="auto">
                        <a:xfrm>
                          <a:off x="2781" y="1801"/>
                          <a:ext cx="18" cy="17"/>
                        </a:xfrm>
                        <a:custGeom>
                          <a:avLst/>
                          <a:gdLst>
                            <a:gd name="T0" fmla="*/ 17 w 18"/>
                            <a:gd name="T1" fmla="*/ 6 h 17"/>
                            <a:gd name="T2" fmla="*/ 2 w 18"/>
                            <a:gd name="T3" fmla="*/ 16 h 17"/>
                            <a:gd name="T4" fmla="*/ 1 w 18"/>
                            <a:gd name="T5" fmla="*/ 11 h 17"/>
                            <a:gd name="T6" fmla="*/ 1 w 18"/>
                            <a:gd name="T7" fmla="*/ 6 h 17"/>
                            <a:gd name="T8" fmla="*/ 0 w 18"/>
                            <a:gd name="T9" fmla="*/ 0 h 17"/>
                            <a:gd name="T10" fmla="*/ 16 w 18"/>
                            <a:gd name="T11" fmla="*/ 0 h 17"/>
                            <a:gd name="T12" fmla="*/ 17 w 18"/>
                            <a:gd name="T13" fmla="*/ 6 h 17"/>
                            <a:gd name="T14" fmla="*/ 0 60000 65536"/>
                            <a:gd name="T15" fmla="*/ 0 60000 65536"/>
                            <a:gd name="T16" fmla="*/ 0 60000 65536"/>
                            <a:gd name="T17" fmla="*/ 0 60000 65536"/>
                            <a:gd name="T18" fmla="*/ 0 60000 65536"/>
                            <a:gd name="T19" fmla="*/ 0 60000 65536"/>
                            <a:gd name="T20" fmla="*/ 0 60000 65536"/>
                            <a:gd name="T21" fmla="*/ 0 w 18"/>
                            <a:gd name="T22" fmla="*/ 0 h 17"/>
                            <a:gd name="T23" fmla="*/ 18 w 18"/>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 h="17">
                              <a:moveTo>
                                <a:pt x="17" y="6"/>
                              </a:moveTo>
                              <a:lnTo>
                                <a:pt x="2" y="16"/>
                              </a:lnTo>
                              <a:lnTo>
                                <a:pt x="1" y="11"/>
                              </a:lnTo>
                              <a:lnTo>
                                <a:pt x="1" y="6"/>
                              </a:lnTo>
                              <a:lnTo>
                                <a:pt x="0" y="0"/>
                              </a:lnTo>
                              <a:lnTo>
                                <a:pt x="16" y="0"/>
                              </a:lnTo>
                              <a:lnTo>
                                <a:pt x="17" y="6"/>
                              </a:lnTo>
                            </a:path>
                          </a:pathLst>
                        </a:custGeom>
                        <a:solidFill>
                          <a:srgbClr val="000000"/>
                        </a:solidFill>
                        <a:ln w="9525" cap="rnd">
                          <a:noFill/>
                          <a:round/>
                          <a:headEnd/>
                          <a:tailEnd/>
                        </a:ln>
                      </p:spPr>
                      <p:txBody>
                        <a:bodyPr/>
                        <a:lstStyle/>
                        <a:p>
                          <a:endParaRPr lang="en-US"/>
                        </a:p>
                      </p:txBody>
                    </p:sp>
                  </p:grpSp>
                </p:grpSp>
                <p:sp>
                  <p:nvSpPr>
                    <p:cNvPr id="22609" name="Oval 83"/>
                    <p:cNvSpPr>
                      <a:spLocks noChangeArrowheads="1"/>
                    </p:cNvSpPr>
                    <p:nvPr/>
                  </p:nvSpPr>
                  <p:spPr bwMode="auto">
                    <a:xfrm>
                      <a:off x="2806" y="1794"/>
                      <a:ext cx="11" cy="11"/>
                    </a:xfrm>
                    <a:prstGeom prst="ellipse">
                      <a:avLst/>
                    </a:prstGeom>
                    <a:solidFill>
                      <a:srgbClr val="808080"/>
                    </a:solidFill>
                    <a:ln w="12700">
                      <a:solidFill>
                        <a:srgbClr val="000000"/>
                      </a:solidFill>
                      <a:round/>
                      <a:headEnd/>
                      <a:tailEnd/>
                    </a:ln>
                  </p:spPr>
                  <p:txBody>
                    <a:bodyPr wrap="none" anchor="ctr"/>
                    <a:lstStyle/>
                    <a:p>
                      <a:endParaRPr lang="en-US"/>
                    </a:p>
                  </p:txBody>
                </p:sp>
              </p:grpSp>
            </p:grpSp>
            <p:grpSp>
              <p:nvGrpSpPr>
                <p:cNvPr id="22579" name="Group 84"/>
                <p:cNvGrpSpPr>
                  <a:grpSpLocks/>
                </p:cNvGrpSpPr>
                <p:nvPr/>
              </p:nvGrpSpPr>
              <p:grpSpPr bwMode="auto">
                <a:xfrm>
                  <a:off x="2600" y="1731"/>
                  <a:ext cx="135" cy="136"/>
                  <a:chOff x="2600" y="1731"/>
                  <a:chExt cx="135" cy="136"/>
                </a:xfrm>
              </p:grpSpPr>
              <p:sp>
                <p:nvSpPr>
                  <p:cNvPr id="22593" name="Oval 85"/>
                  <p:cNvSpPr>
                    <a:spLocks noChangeArrowheads="1"/>
                  </p:cNvSpPr>
                  <p:nvPr/>
                </p:nvSpPr>
                <p:spPr bwMode="auto">
                  <a:xfrm>
                    <a:off x="2600" y="1731"/>
                    <a:ext cx="135" cy="136"/>
                  </a:xfrm>
                  <a:prstGeom prst="ellipse">
                    <a:avLst/>
                  </a:prstGeom>
                  <a:solidFill>
                    <a:srgbClr val="404040"/>
                  </a:solidFill>
                  <a:ln w="9525">
                    <a:noFill/>
                    <a:round/>
                    <a:headEnd/>
                    <a:tailEnd/>
                  </a:ln>
                </p:spPr>
                <p:txBody>
                  <a:bodyPr wrap="none" anchor="ctr"/>
                  <a:lstStyle/>
                  <a:p>
                    <a:endParaRPr lang="en-US"/>
                  </a:p>
                </p:txBody>
              </p:sp>
              <p:grpSp>
                <p:nvGrpSpPr>
                  <p:cNvPr id="22594" name="Group 86"/>
                  <p:cNvGrpSpPr>
                    <a:grpSpLocks/>
                  </p:cNvGrpSpPr>
                  <p:nvPr/>
                </p:nvGrpSpPr>
                <p:grpSpPr bwMode="auto">
                  <a:xfrm>
                    <a:off x="2630" y="1761"/>
                    <a:ext cx="75" cy="76"/>
                    <a:chOff x="2630" y="1761"/>
                    <a:chExt cx="75" cy="76"/>
                  </a:xfrm>
                </p:grpSpPr>
                <p:grpSp>
                  <p:nvGrpSpPr>
                    <p:cNvPr id="22595" name="Group 87"/>
                    <p:cNvGrpSpPr>
                      <a:grpSpLocks/>
                    </p:cNvGrpSpPr>
                    <p:nvPr/>
                  </p:nvGrpSpPr>
                  <p:grpSpPr bwMode="auto">
                    <a:xfrm>
                      <a:off x="2630" y="1761"/>
                      <a:ext cx="75" cy="76"/>
                      <a:chOff x="2630" y="1761"/>
                      <a:chExt cx="75" cy="76"/>
                    </a:xfrm>
                  </p:grpSpPr>
                  <p:grpSp>
                    <p:nvGrpSpPr>
                      <p:cNvPr id="22597" name="Group 88"/>
                      <p:cNvGrpSpPr>
                        <a:grpSpLocks/>
                      </p:cNvGrpSpPr>
                      <p:nvPr/>
                    </p:nvGrpSpPr>
                    <p:grpSpPr bwMode="auto">
                      <a:xfrm>
                        <a:off x="2630" y="1761"/>
                        <a:ext cx="75" cy="76"/>
                        <a:chOff x="2630" y="1761"/>
                        <a:chExt cx="75" cy="76"/>
                      </a:xfrm>
                    </p:grpSpPr>
                    <p:sp>
                      <p:nvSpPr>
                        <p:cNvPr id="22604" name="Oval 89"/>
                        <p:cNvSpPr>
                          <a:spLocks noChangeArrowheads="1"/>
                        </p:cNvSpPr>
                        <p:nvPr/>
                      </p:nvSpPr>
                      <p:spPr bwMode="auto">
                        <a:xfrm>
                          <a:off x="2630" y="1761"/>
                          <a:ext cx="75" cy="76"/>
                        </a:xfrm>
                        <a:prstGeom prst="ellipse">
                          <a:avLst/>
                        </a:prstGeom>
                        <a:solidFill>
                          <a:srgbClr val="C0C0C0"/>
                        </a:solidFill>
                        <a:ln w="12700">
                          <a:solidFill>
                            <a:srgbClr val="000000"/>
                          </a:solidFill>
                          <a:round/>
                          <a:headEnd/>
                          <a:tailEnd/>
                        </a:ln>
                      </p:spPr>
                      <p:txBody>
                        <a:bodyPr wrap="none" anchor="ctr"/>
                        <a:lstStyle/>
                        <a:p>
                          <a:endParaRPr lang="en-US"/>
                        </a:p>
                      </p:txBody>
                    </p:sp>
                    <p:sp>
                      <p:nvSpPr>
                        <p:cNvPr id="22605" name="Oval 90"/>
                        <p:cNvSpPr>
                          <a:spLocks noChangeArrowheads="1"/>
                        </p:cNvSpPr>
                        <p:nvPr/>
                      </p:nvSpPr>
                      <p:spPr bwMode="auto">
                        <a:xfrm>
                          <a:off x="2639" y="1770"/>
                          <a:ext cx="56" cy="57"/>
                        </a:xfrm>
                        <a:prstGeom prst="ellipse">
                          <a:avLst/>
                        </a:prstGeom>
                        <a:solidFill>
                          <a:srgbClr val="C0C0C0"/>
                        </a:solidFill>
                        <a:ln w="12700">
                          <a:solidFill>
                            <a:srgbClr val="000000"/>
                          </a:solidFill>
                          <a:round/>
                          <a:headEnd/>
                          <a:tailEnd/>
                        </a:ln>
                      </p:spPr>
                      <p:txBody>
                        <a:bodyPr wrap="none" anchor="ctr"/>
                        <a:lstStyle/>
                        <a:p>
                          <a:endParaRPr lang="en-US"/>
                        </a:p>
                      </p:txBody>
                    </p:sp>
                  </p:grpSp>
                  <p:grpSp>
                    <p:nvGrpSpPr>
                      <p:cNvPr id="22598" name="Group 91"/>
                      <p:cNvGrpSpPr>
                        <a:grpSpLocks/>
                      </p:cNvGrpSpPr>
                      <p:nvPr/>
                    </p:nvGrpSpPr>
                    <p:grpSpPr bwMode="auto">
                      <a:xfrm>
                        <a:off x="2638" y="1769"/>
                        <a:ext cx="60" cy="61"/>
                        <a:chOff x="2638" y="1769"/>
                        <a:chExt cx="60" cy="61"/>
                      </a:xfrm>
                    </p:grpSpPr>
                    <p:sp>
                      <p:nvSpPr>
                        <p:cNvPr id="22599" name="Freeform 92"/>
                        <p:cNvSpPr>
                          <a:spLocks/>
                        </p:cNvSpPr>
                        <p:nvPr/>
                      </p:nvSpPr>
                      <p:spPr bwMode="auto">
                        <a:xfrm>
                          <a:off x="2676" y="1771"/>
                          <a:ext cx="18" cy="21"/>
                        </a:xfrm>
                        <a:custGeom>
                          <a:avLst/>
                          <a:gdLst>
                            <a:gd name="T0" fmla="*/ 8 w 18"/>
                            <a:gd name="T1" fmla="*/ 0 h 21"/>
                            <a:gd name="T2" fmla="*/ 0 w 18"/>
                            <a:gd name="T3" fmla="*/ 17 h 21"/>
                            <a:gd name="T4" fmla="*/ 3 w 18"/>
                            <a:gd name="T5" fmla="*/ 20 h 21"/>
                            <a:gd name="T6" fmla="*/ 17 w 18"/>
                            <a:gd name="T7" fmla="*/ 10 h 21"/>
                            <a:gd name="T8" fmla="*/ 14 w 18"/>
                            <a:gd name="T9" fmla="*/ 6 h 21"/>
                            <a:gd name="T10" fmla="*/ 12 w 18"/>
                            <a:gd name="T11" fmla="*/ 3 h 21"/>
                            <a:gd name="T12" fmla="*/ 8 w 18"/>
                            <a:gd name="T13" fmla="*/ 0 h 21"/>
                            <a:gd name="T14" fmla="*/ 0 60000 65536"/>
                            <a:gd name="T15" fmla="*/ 0 60000 65536"/>
                            <a:gd name="T16" fmla="*/ 0 60000 65536"/>
                            <a:gd name="T17" fmla="*/ 0 60000 65536"/>
                            <a:gd name="T18" fmla="*/ 0 60000 65536"/>
                            <a:gd name="T19" fmla="*/ 0 60000 65536"/>
                            <a:gd name="T20" fmla="*/ 0 60000 65536"/>
                            <a:gd name="T21" fmla="*/ 0 w 18"/>
                            <a:gd name="T22" fmla="*/ 0 h 21"/>
                            <a:gd name="T23" fmla="*/ 18 w 18"/>
                            <a:gd name="T24" fmla="*/ 21 h 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 h="21">
                              <a:moveTo>
                                <a:pt x="8" y="0"/>
                              </a:moveTo>
                              <a:lnTo>
                                <a:pt x="0" y="17"/>
                              </a:lnTo>
                              <a:lnTo>
                                <a:pt x="3" y="20"/>
                              </a:lnTo>
                              <a:lnTo>
                                <a:pt x="17" y="10"/>
                              </a:lnTo>
                              <a:lnTo>
                                <a:pt x="14" y="6"/>
                              </a:lnTo>
                              <a:lnTo>
                                <a:pt x="12" y="3"/>
                              </a:lnTo>
                              <a:lnTo>
                                <a:pt x="8" y="0"/>
                              </a:lnTo>
                            </a:path>
                          </a:pathLst>
                        </a:custGeom>
                        <a:solidFill>
                          <a:srgbClr val="000000"/>
                        </a:solidFill>
                        <a:ln w="9525" cap="rnd">
                          <a:noFill/>
                          <a:round/>
                          <a:headEnd/>
                          <a:tailEnd/>
                        </a:ln>
                      </p:spPr>
                      <p:txBody>
                        <a:bodyPr/>
                        <a:lstStyle/>
                        <a:p>
                          <a:endParaRPr lang="en-US"/>
                        </a:p>
                      </p:txBody>
                    </p:sp>
                    <p:sp>
                      <p:nvSpPr>
                        <p:cNvPr id="22600" name="Freeform 93"/>
                        <p:cNvSpPr>
                          <a:spLocks/>
                        </p:cNvSpPr>
                        <p:nvPr/>
                      </p:nvSpPr>
                      <p:spPr bwMode="auto">
                        <a:xfrm>
                          <a:off x="2647" y="1769"/>
                          <a:ext cx="17" cy="20"/>
                        </a:xfrm>
                        <a:custGeom>
                          <a:avLst/>
                          <a:gdLst>
                            <a:gd name="T0" fmla="*/ 12 w 17"/>
                            <a:gd name="T1" fmla="*/ 0 h 20"/>
                            <a:gd name="T2" fmla="*/ 16 w 17"/>
                            <a:gd name="T3" fmla="*/ 17 h 20"/>
                            <a:gd name="T4" fmla="*/ 12 w 17"/>
                            <a:gd name="T5" fmla="*/ 19 h 20"/>
                            <a:gd name="T6" fmla="*/ 0 w 17"/>
                            <a:gd name="T7" fmla="*/ 7 h 20"/>
                            <a:gd name="T8" fmla="*/ 3 w 17"/>
                            <a:gd name="T9" fmla="*/ 5 h 20"/>
                            <a:gd name="T10" fmla="*/ 5 w 17"/>
                            <a:gd name="T11" fmla="*/ 2 h 20"/>
                            <a:gd name="T12" fmla="*/ 12 w 17"/>
                            <a:gd name="T13" fmla="*/ 0 h 20"/>
                            <a:gd name="T14" fmla="*/ 0 60000 65536"/>
                            <a:gd name="T15" fmla="*/ 0 60000 65536"/>
                            <a:gd name="T16" fmla="*/ 0 60000 65536"/>
                            <a:gd name="T17" fmla="*/ 0 60000 65536"/>
                            <a:gd name="T18" fmla="*/ 0 60000 65536"/>
                            <a:gd name="T19" fmla="*/ 0 60000 65536"/>
                            <a:gd name="T20" fmla="*/ 0 60000 65536"/>
                            <a:gd name="T21" fmla="*/ 0 w 17"/>
                            <a:gd name="T22" fmla="*/ 0 h 20"/>
                            <a:gd name="T23" fmla="*/ 17 w 17"/>
                            <a:gd name="T24" fmla="*/ 20 h 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20">
                              <a:moveTo>
                                <a:pt x="12" y="0"/>
                              </a:moveTo>
                              <a:lnTo>
                                <a:pt x="16" y="17"/>
                              </a:lnTo>
                              <a:lnTo>
                                <a:pt x="12" y="19"/>
                              </a:lnTo>
                              <a:lnTo>
                                <a:pt x="0" y="7"/>
                              </a:lnTo>
                              <a:lnTo>
                                <a:pt x="3" y="5"/>
                              </a:lnTo>
                              <a:lnTo>
                                <a:pt x="5" y="2"/>
                              </a:lnTo>
                              <a:lnTo>
                                <a:pt x="12" y="0"/>
                              </a:lnTo>
                            </a:path>
                          </a:pathLst>
                        </a:custGeom>
                        <a:solidFill>
                          <a:srgbClr val="000000"/>
                        </a:solidFill>
                        <a:ln w="9525" cap="rnd">
                          <a:noFill/>
                          <a:round/>
                          <a:headEnd/>
                          <a:tailEnd/>
                        </a:ln>
                      </p:spPr>
                      <p:txBody>
                        <a:bodyPr/>
                        <a:lstStyle/>
                        <a:p>
                          <a:endParaRPr lang="en-US"/>
                        </a:p>
                      </p:txBody>
                    </p:sp>
                    <p:sp>
                      <p:nvSpPr>
                        <p:cNvPr id="22601" name="Freeform 94"/>
                        <p:cNvSpPr>
                          <a:spLocks/>
                        </p:cNvSpPr>
                        <p:nvPr/>
                      </p:nvSpPr>
                      <p:spPr bwMode="auto">
                        <a:xfrm>
                          <a:off x="2679" y="1803"/>
                          <a:ext cx="19" cy="17"/>
                        </a:xfrm>
                        <a:custGeom>
                          <a:avLst/>
                          <a:gdLst>
                            <a:gd name="T0" fmla="*/ 2 w 19"/>
                            <a:gd name="T1" fmla="*/ 0 h 17"/>
                            <a:gd name="T2" fmla="*/ 18 w 19"/>
                            <a:gd name="T3" fmla="*/ 3 h 17"/>
                            <a:gd name="T4" fmla="*/ 17 w 19"/>
                            <a:gd name="T5" fmla="*/ 8 h 17"/>
                            <a:gd name="T6" fmla="*/ 16 w 19"/>
                            <a:gd name="T7" fmla="*/ 12 h 17"/>
                            <a:gd name="T8" fmla="*/ 14 w 19"/>
                            <a:gd name="T9" fmla="*/ 16 h 17"/>
                            <a:gd name="T10" fmla="*/ 0 w 19"/>
                            <a:gd name="T11" fmla="*/ 6 h 17"/>
                            <a:gd name="T12" fmla="*/ 2 w 19"/>
                            <a:gd name="T13" fmla="*/ 0 h 17"/>
                            <a:gd name="T14" fmla="*/ 0 60000 65536"/>
                            <a:gd name="T15" fmla="*/ 0 60000 65536"/>
                            <a:gd name="T16" fmla="*/ 0 60000 65536"/>
                            <a:gd name="T17" fmla="*/ 0 60000 65536"/>
                            <a:gd name="T18" fmla="*/ 0 60000 65536"/>
                            <a:gd name="T19" fmla="*/ 0 60000 65536"/>
                            <a:gd name="T20" fmla="*/ 0 60000 65536"/>
                            <a:gd name="T21" fmla="*/ 0 w 19"/>
                            <a:gd name="T22" fmla="*/ 0 h 17"/>
                            <a:gd name="T23" fmla="*/ 19 w 19"/>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17">
                              <a:moveTo>
                                <a:pt x="2" y="0"/>
                              </a:moveTo>
                              <a:lnTo>
                                <a:pt x="18" y="3"/>
                              </a:lnTo>
                              <a:lnTo>
                                <a:pt x="17" y="8"/>
                              </a:lnTo>
                              <a:lnTo>
                                <a:pt x="16" y="12"/>
                              </a:lnTo>
                              <a:lnTo>
                                <a:pt x="14" y="16"/>
                              </a:lnTo>
                              <a:lnTo>
                                <a:pt x="0" y="6"/>
                              </a:lnTo>
                              <a:lnTo>
                                <a:pt x="2" y="0"/>
                              </a:lnTo>
                            </a:path>
                          </a:pathLst>
                        </a:custGeom>
                        <a:solidFill>
                          <a:srgbClr val="000000"/>
                        </a:solidFill>
                        <a:ln w="9525" cap="rnd">
                          <a:noFill/>
                          <a:round/>
                          <a:headEnd/>
                          <a:tailEnd/>
                        </a:ln>
                      </p:spPr>
                      <p:txBody>
                        <a:bodyPr/>
                        <a:lstStyle/>
                        <a:p>
                          <a:endParaRPr lang="en-US"/>
                        </a:p>
                      </p:txBody>
                    </p:sp>
                    <p:sp>
                      <p:nvSpPr>
                        <p:cNvPr id="22602" name="Freeform 95"/>
                        <p:cNvSpPr>
                          <a:spLocks/>
                        </p:cNvSpPr>
                        <p:nvPr/>
                      </p:nvSpPr>
                      <p:spPr bwMode="auto">
                        <a:xfrm>
                          <a:off x="2658" y="1812"/>
                          <a:ext cx="17" cy="18"/>
                        </a:xfrm>
                        <a:custGeom>
                          <a:avLst/>
                          <a:gdLst>
                            <a:gd name="T0" fmla="*/ 13 w 17"/>
                            <a:gd name="T1" fmla="*/ 1 h 18"/>
                            <a:gd name="T2" fmla="*/ 16 w 17"/>
                            <a:gd name="T3" fmla="*/ 17 h 18"/>
                            <a:gd name="T4" fmla="*/ 10 w 17"/>
                            <a:gd name="T5" fmla="*/ 17 h 18"/>
                            <a:gd name="T6" fmla="*/ 5 w 17"/>
                            <a:gd name="T7" fmla="*/ 16 h 18"/>
                            <a:gd name="T8" fmla="*/ 0 w 17"/>
                            <a:gd name="T9" fmla="*/ 15 h 18"/>
                            <a:gd name="T10" fmla="*/ 9 w 17"/>
                            <a:gd name="T11" fmla="*/ 0 h 18"/>
                            <a:gd name="T12" fmla="*/ 13 w 17"/>
                            <a:gd name="T13" fmla="*/ 1 h 18"/>
                            <a:gd name="T14" fmla="*/ 0 60000 65536"/>
                            <a:gd name="T15" fmla="*/ 0 60000 65536"/>
                            <a:gd name="T16" fmla="*/ 0 60000 65536"/>
                            <a:gd name="T17" fmla="*/ 0 60000 65536"/>
                            <a:gd name="T18" fmla="*/ 0 60000 65536"/>
                            <a:gd name="T19" fmla="*/ 0 60000 65536"/>
                            <a:gd name="T20" fmla="*/ 0 60000 65536"/>
                            <a:gd name="T21" fmla="*/ 0 w 17"/>
                            <a:gd name="T22" fmla="*/ 0 h 18"/>
                            <a:gd name="T23" fmla="*/ 17 w 17"/>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8">
                              <a:moveTo>
                                <a:pt x="13" y="1"/>
                              </a:moveTo>
                              <a:lnTo>
                                <a:pt x="16" y="17"/>
                              </a:lnTo>
                              <a:lnTo>
                                <a:pt x="10" y="17"/>
                              </a:lnTo>
                              <a:lnTo>
                                <a:pt x="5" y="16"/>
                              </a:lnTo>
                              <a:lnTo>
                                <a:pt x="0" y="15"/>
                              </a:lnTo>
                              <a:lnTo>
                                <a:pt x="9" y="0"/>
                              </a:lnTo>
                              <a:lnTo>
                                <a:pt x="13" y="1"/>
                              </a:lnTo>
                            </a:path>
                          </a:pathLst>
                        </a:custGeom>
                        <a:solidFill>
                          <a:srgbClr val="000000"/>
                        </a:solidFill>
                        <a:ln w="9525" cap="rnd">
                          <a:noFill/>
                          <a:round/>
                          <a:headEnd/>
                          <a:tailEnd/>
                        </a:ln>
                      </p:spPr>
                      <p:txBody>
                        <a:bodyPr/>
                        <a:lstStyle/>
                        <a:p>
                          <a:endParaRPr lang="en-US"/>
                        </a:p>
                      </p:txBody>
                    </p:sp>
                    <p:sp>
                      <p:nvSpPr>
                        <p:cNvPr id="22603" name="Freeform 96"/>
                        <p:cNvSpPr>
                          <a:spLocks/>
                        </p:cNvSpPr>
                        <p:nvPr/>
                      </p:nvSpPr>
                      <p:spPr bwMode="auto">
                        <a:xfrm>
                          <a:off x="2638" y="1800"/>
                          <a:ext cx="18" cy="17"/>
                        </a:xfrm>
                        <a:custGeom>
                          <a:avLst/>
                          <a:gdLst>
                            <a:gd name="T0" fmla="*/ 17 w 18"/>
                            <a:gd name="T1" fmla="*/ 8 h 17"/>
                            <a:gd name="T2" fmla="*/ 2 w 18"/>
                            <a:gd name="T3" fmla="*/ 16 h 17"/>
                            <a:gd name="T4" fmla="*/ 1 w 18"/>
                            <a:gd name="T5" fmla="*/ 11 h 17"/>
                            <a:gd name="T6" fmla="*/ 0 w 18"/>
                            <a:gd name="T7" fmla="*/ 6 h 17"/>
                            <a:gd name="T8" fmla="*/ 0 w 18"/>
                            <a:gd name="T9" fmla="*/ 0 h 17"/>
                            <a:gd name="T10" fmla="*/ 16 w 18"/>
                            <a:gd name="T11" fmla="*/ 1 h 17"/>
                            <a:gd name="T12" fmla="*/ 17 w 18"/>
                            <a:gd name="T13" fmla="*/ 8 h 17"/>
                            <a:gd name="T14" fmla="*/ 0 60000 65536"/>
                            <a:gd name="T15" fmla="*/ 0 60000 65536"/>
                            <a:gd name="T16" fmla="*/ 0 60000 65536"/>
                            <a:gd name="T17" fmla="*/ 0 60000 65536"/>
                            <a:gd name="T18" fmla="*/ 0 60000 65536"/>
                            <a:gd name="T19" fmla="*/ 0 60000 65536"/>
                            <a:gd name="T20" fmla="*/ 0 60000 65536"/>
                            <a:gd name="T21" fmla="*/ 0 w 18"/>
                            <a:gd name="T22" fmla="*/ 0 h 17"/>
                            <a:gd name="T23" fmla="*/ 18 w 18"/>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 h="17">
                              <a:moveTo>
                                <a:pt x="17" y="8"/>
                              </a:moveTo>
                              <a:lnTo>
                                <a:pt x="2" y="16"/>
                              </a:lnTo>
                              <a:lnTo>
                                <a:pt x="1" y="11"/>
                              </a:lnTo>
                              <a:lnTo>
                                <a:pt x="0" y="6"/>
                              </a:lnTo>
                              <a:lnTo>
                                <a:pt x="0" y="0"/>
                              </a:lnTo>
                              <a:lnTo>
                                <a:pt x="16" y="1"/>
                              </a:lnTo>
                              <a:lnTo>
                                <a:pt x="17" y="8"/>
                              </a:lnTo>
                            </a:path>
                          </a:pathLst>
                        </a:custGeom>
                        <a:solidFill>
                          <a:srgbClr val="000000"/>
                        </a:solidFill>
                        <a:ln w="9525" cap="rnd">
                          <a:noFill/>
                          <a:round/>
                          <a:headEnd/>
                          <a:tailEnd/>
                        </a:ln>
                      </p:spPr>
                      <p:txBody>
                        <a:bodyPr/>
                        <a:lstStyle/>
                        <a:p>
                          <a:endParaRPr lang="en-US"/>
                        </a:p>
                      </p:txBody>
                    </p:sp>
                  </p:grpSp>
                </p:grpSp>
                <p:sp>
                  <p:nvSpPr>
                    <p:cNvPr id="22596" name="Oval 97"/>
                    <p:cNvSpPr>
                      <a:spLocks noChangeArrowheads="1"/>
                    </p:cNvSpPr>
                    <p:nvPr/>
                  </p:nvSpPr>
                  <p:spPr bwMode="auto">
                    <a:xfrm>
                      <a:off x="2662" y="1794"/>
                      <a:ext cx="11" cy="11"/>
                    </a:xfrm>
                    <a:prstGeom prst="ellipse">
                      <a:avLst/>
                    </a:prstGeom>
                    <a:solidFill>
                      <a:srgbClr val="808080"/>
                    </a:solidFill>
                    <a:ln w="12700">
                      <a:solidFill>
                        <a:srgbClr val="000000"/>
                      </a:solidFill>
                      <a:round/>
                      <a:headEnd/>
                      <a:tailEnd/>
                    </a:ln>
                  </p:spPr>
                  <p:txBody>
                    <a:bodyPr wrap="none" anchor="ctr"/>
                    <a:lstStyle/>
                    <a:p>
                      <a:endParaRPr lang="en-US"/>
                    </a:p>
                  </p:txBody>
                </p:sp>
              </p:grpSp>
            </p:grpSp>
            <p:grpSp>
              <p:nvGrpSpPr>
                <p:cNvPr id="22580" name="Group 98"/>
                <p:cNvGrpSpPr>
                  <a:grpSpLocks/>
                </p:cNvGrpSpPr>
                <p:nvPr/>
              </p:nvGrpSpPr>
              <p:grpSpPr bwMode="auto">
                <a:xfrm>
                  <a:off x="3935" y="1738"/>
                  <a:ext cx="135" cy="137"/>
                  <a:chOff x="3935" y="1738"/>
                  <a:chExt cx="135" cy="137"/>
                </a:xfrm>
              </p:grpSpPr>
              <p:sp>
                <p:nvSpPr>
                  <p:cNvPr id="22581" name="Oval 99"/>
                  <p:cNvSpPr>
                    <a:spLocks noChangeArrowheads="1"/>
                  </p:cNvSpPr>
                  <p:nvPr/>
                </p:nvSpPr>
                <p:spPr bwMode="auto">
                  <a:xfrm>
                    <a:off x="3935" y="1738"/>
                    <a:ext cx="135" cy="137"/>
                  </a:xfrm>
                  <a:prstGeom prst="ellipse">
                    <a:avLst/>
                  </a:prstGeom>
                  <a:solidFill>
                    <a:srgbClr val="404040"/>
                  </a:solidFill>
                  <a:ln w="9525">
                    <a:noFill/>
                    <a:round/>
                    <a:headEnd/>
                    <a:tailEnd/>
                  </a:ln>
                </p:spPr>
                <p:txBody>
                  <a:bodyPr wrap="none" anchor="ctr"/>
                  <a:lstStyle/>
                  <a:p>
                    <a:endParaRPr lang="en-US"/>
                  </a:p>
                </p:txBody>
              </p:sp>
              <p:grpSp>
                <p:nvGrpSpPr>
                  <p:cNvPr id="22582" name="Group 100"/>
                  <p:cNvGrpSpPr>
                    <a:grpSpLocks/>
                  </p:cNvGrpSpPr>
                  <p:nvPr/>
                </p:nvGrpSpPr>
                <p:grpSpPr bwMode="auto">
                  <a:xfrm>
                    <a:off x="3965" y="1768"/>
                    <a:ext cx="75" cy="76"/>
                    <a:chOff x="3965" y="1768"/>
                    <a:chExt cx="75" cy="76"/>
                  </a:xfrm>
                </p:grpSpPr>
                <p:grpSp>
                  <p:nvGrpSpPr>
                    <p:cNvPr id="22583" name="Group 101"/>
                    <p:cNvGrpSpPr>
                      <a:grpSpLocks/>
                    </p:cNvGrpSpPr>
                    <p:nvPr/>
                  </p:nvGrpSpPr>
                  <p:grpSpPr bwMode="auto">
                    <a:xfrm>
                      <a:off x="3965" y="1768"/>
                      <a:ext cx="75" cy="76"/>
                      <a:chOff x="3965" y="1768"/>
                      <a:chExt cx="75" cy="76"/>
                    </a:xfrm>
                  </p:grpSpPr>
                  <p:sp>
                    <p:nvSpPr>
                      <p:cNvPr id="22591" name="Oval 102"/>
                      <p:cNvSpPr>
                        <a:spLocks noChangeArrowheads="1"/>
                      </p:cNvSpPr>
                      <p:nvPr/>
                    </p:nvSpPr>
                    <p:spPr bwMode="auto">
                      <a:xfrm>
                        <a:off x="3965" y="1768"/>
                        <a:ext cx="75" cy="76"/>
                      </a:xfrm>
                      <a:prstGeom prst="ellipse">
                        <a:avLst/>
                      </a:prstGeom>
                      <a:solidFill>
                        <a:srgbClr val="C0C0C0"/>
                      </a:solidFill>
                      <a:ln w="12700">
                        <a:solidFill>
                          <a:srgbClr val="000000"/>
                        </a:solidFill>
                        <a:round/>
                        <a:headEnd/>
                        <a:tailEnd/>
                      </a:ln>
                    </p:spPr>
                    <p:txBody>
                      <a:bodyPr wrap="none" anchor="ctr"/>
                      <a:lstStyle/>
                      <a:p>
                        <a:endParaRPr lang="en-US"/>
                      </a:p>
                    </p:txBody>
                  </p:sp>
                  <p:sp>
                    <p:nvSpPr>
                      <p:cNvPr id="22592" name="Oval 103"/>
                      <p:cNvSpPr>
                        <a:spLocks noChangeArrowheads="1"/>
                      </p:cNvSpPr>
                      <p:nvPr/>
                    </p:nvSpPr>
                    <p:spPr bwMode="auto">
                      <a:xfrm>
                        <a:off x="3974" y="1777"/>
                        <a:ext cx="56" cy="57"/>
                      </a:xfrm>
                      <a:prstGeom prst="ellipse">
                        <a:avLst/>
                      </a:prstGeom>
                      <a:solidFill>
                        <a:srgbClr val="C0C0C0"/>
                      </a:solidFill>
                      <a:ln w="12700">
                        <a:solidFill>
                          <a:srgbClr val="000000"/>
                        </a:solidFill>
                        <a:round/>
                        <a:headEnd/>
                        <a:tailEnd/>
                      </a:ln>
                    </p:spPr>
                    <p:txBody>
                      <a:bodyPr wrap="none" anchor="ctr"/>
                      <a:lstStyle/>
                      <a:p>
                        <a:endParaRPr lang="en-US"/>
                      </a:p>
                    </p:txBody>
                  </p:sp>
                </p:grpSp>
                <p:grpSp>
                  <p:nvGrpSpPr>
                    <p:cNvPr id="22584" name="Group 104"/>
                    <p:cNvGrpSpPr>
                      <a:grpSpLocks/>
                    </p:cNvGrpSpPr>
                    <p:nvPr/>
                  </p:nvGrpSpPr>
                  <p:grpSpPr bwMode="auto">
                    <a:xfrm>
                      <a:off x="3973" y="1776"/>
                      <a:ext cx="65" cy="63"/>
                      <a:chOff x="3973" y="1776"/>
                      <a:chExt cx="65" cy="63"/>
                    </a:xfrm>
                  </p:grpSpPr>
                  <p:sp>
                    <p:nvSpPr>
                      <p:cNvPr id="22586" name="Freeform 105"/>
                      <p:cNvSpPr>
                        <a:spLocks/>
                      </p:cNvSpPr>
                      <p:nvPr/>
                    </p:nvSpPr>
                    <p:spPr bwMode="auto">
                      <a:xfrm>
                        <a:off x="3997" y="1776"/>
                        <a:ext cx="18" cy="17"/>
                      </a:xfrm>
                      <a:custGeom>
                        <a:avLst/>
                        <a:gdLst>
                          <a:gd name="T0" fmla="*/ 17 w 18"/>
                          <a:gd name="T1" fmla="*/ 4 h 17"/>
                          <a:gd name="T2" fmla="*/ 16 w 18"/>
                          <a:gd name="T3" fmla="*/ 7 h 17"/>
                          <a:gd name="T4" fmla="*/ 16 w 18"/>
                          <a:gd name="T5" fmla="*/ 10 h 17"/>
                          <a:gd name="T6" fmla="*/ 15 w 18"/>
                          <a:gd name="T7" fmla="*/ 11 h 17"/>
                          <a:gd name="T8" fmla="*/ 14 w 18"/>
                          <a:gd name="T9" fmla="*/ 14 h 17"/>
                          <a:gd name="T10" fmla="*/ 11 w 18"/>
                          <a:gd name="T11" fmla="*/ 14 h 17"/>
                          <a:gd name="T12" fmla="*/ 8 w 18"/>
                          <a:gd name="T13" fmla="*/ 16 h 17"/>
                          <a:gd name="T14" fmla="*/ 7 w 18"/>
                          <a:gd name="T15" fmla="*/ 16 h 17"/>
                          <a:gd name="T16" fmla="*/ 4 w 18"/>
                          <a:gd name="T17" fmla="*/ 14 h 17"/>
                          <a:gd name="T18" fmla="*/ 1 w 18"/>
                          <a:gd name="T19" fmla="*/ 11 h 17"/>
                          <a:gd name="T20" fmla="*/ 0 w 18"/>
                          <a:gd name="T21" fmla="*/ 8 h 17"/>
                          <a:gd name="T22" fmla="*/ 0 w 18"/>
                          <a:gd name="T23" fmla="*/ 4 h 17"/>
                          <a:gd name="T24" fmla="*/ 0 w 18"/>
                          <a:gd name="T25" fmla="*/ 1 h 17"/>
                          <a:gd name="T26" fmla="*/ 4 w 18"/>
                          <a:gd name="T27" fmla="*/ 0 h 17"/>
                          <a:gd name="T28" fmla="*/ 7 w 18"/>
                          <a:gd name="T29" fmla="*/ 0 h 17"/>
                          <a:gd name="T30" fmla="*/ 10 w 18"/>
                          <a:gd name="T31" fmla="*/ 1 h 17"/>
                          <a:gd name="T32" fmla="*/ 13 w 18"/>
                          <a:gd name="T33" fmla="*/ 1 h 17"/>
                          <a:gd name="T34" fmla="*/ 17 w 18"/>
                          <a:gd name="T35" fmla="*/ 4 h 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8"/>
                          <a:gd name="T55" fmla="*/ 0 h 17"/>
                          <a:gd name="T56" fmla="*/ 18 w 18"/>
                          <a:gd name="T57" fmla="*/ 17 h 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8" h="17">
                            <a:moveTo>
                              <a:pt x="17" y="4"/>
                            </a:moveTo>
                            <a:lnTo>
                              <a:pt x="16" y="7"/>
                            </a:lnTo>
                            <a:lnTo>
                              <a:pt x="16" y="10"/>
                            </a:lnTo>
                            <a:lnTo>
                              <a:pt x="15" y="11"/>
                            </a:lnTo>
                            <a:lnTo>
                              <a:pt x="14" y="14"/>
                            </a:lnTo>
                            <a:lnTo>
                              <a:pt x="11" y="14"/>
                            </a:lnTo>
                            <a:lnTo>
                              <a:pt x="8" y="16"/>
                            </a:lnTo>
                            <a:lnTo>
                              <a:pt x="7" y="16"/>
                            </a:lnTo>
                            <a:lnTo>
                              <a:pt x="4" y="14"/>
                            </a:lnTo>
                            <a:lnTo>
                              <a:pt x="1" y="11"/>
                            </a:lnTo>
                            <a:lnTo>
                              <a:pt x="0" y="8"/>
                            </a:lnTo>
                            <a:lnTo>
                              <a:pt x="0" y="4"/>
                            </a:lnTo>
                            <a:lnTo>
                              <a:pt x="0" y="1"/>
                            </a:lnTo>
                            <a:lnTo>
                              <a:pt x="4" y="0"/>
                            </a:lnTo>
                            <a:lnTo>
                              <a:pt x="7" y="0"/>
                            </a:lnTo>
                            <a:lnTo>
                              <a:pt x="10" y="1"/>
                            </a:lnTo>
                            <a:lnTo>
                              <a:pt x="13" y="1"/>
                            </a:lnTo>
                            <a:lnTo>
                              <a:pt x="17" y="4"/>
                            </a:lnTo>
                          </a:path>
                        </a:pathLst>
                      </a:custGeom>
                      <a:solidFill>
                        <a:srgbClr val="000000"/>
                      </a:solidFill>
                      <a:ln w="9525" cap="rnd">
                        <a:noFill/>
                        <a:round/>
                        <a:headEnd/>
                        <a:tailEnd/>
                      </a:ln>
                    </p:spPr>
                    <p:txBody>
                      <a:bodyPr/>
                      <a:lstStyle/>
                      <a:p>
                        <a:endParaRPr lang="en-US"/>
                      </a:p>
                    </p:txBody>
                  </p:sp>
                  <p:sp>
                    <p:nvSpPr>
                      <p:cNvPr id="22587" name="Freeform 106"/>
                      <p:cNvSpPr>
                        <a:spLocks/>
                      </p:cNvSpPr>
                      <p:nvPr/>
                    </p:nvSpPr>
                    <p:spPr bwMode="auto">
                      <a:xfrm>
                        <a:off x="4021" y="1793"/>
                        <a:ext cx="17" cy="19"/>
                      </a:xfrm>
                      <a:custGeom>
                        <a:avLst/>
                        <a:gdLst>
                          <a:gd name="T0" fmla="*/ 11 w 17"/>
                          <a:gd name="T1" fmla="*/ 0 h 19"/>
                          <a:gd name="T2" fmla="*/ 8 w 17"/>
                          <a:gd name="T3" fmla="*/ 0 h 19"/>
                          <a:gd name="T4" fmla="*/ 5 w 17"/>
                          <a:gd name="T5" fmla="*/ 2 h 19"/>
                          <a:gd name="T6" fmla="*/ 4 w 17"/>
                          <a:gd name="T7" fmla="*/ 2 h 19"/>
                          <a:gd name="T8" fmla="*/ 1 w 17"/>
                          <a:gd name="T9" fmla="*/ 5 h 19"/>
                          <a:gd name="T10" fmla="*/ 0 w 17"/>
                          <a:gd name="T11" fmla="*/ 8 h 19"/>
                          <a:gd name="T12" fmla="*/ 0 w 17"/>
                          <a:gd name="T13" fmla="*/ 11 h 19"/>
                          <a:gd name="T14" fmla="*/ 2 w 17"/>
                          <a:gd name="T15" fmla="*/ 15 h 19"/>
                          <a:gd name="T16" fmla="*/ 7 w 17"/>
                          <a:gd name="T17" fmla="*/ 17 h 19"/>
                          <a:gd name="T18" fmla="*/ 11 w 17"/>
                          <a:gd name="T19" fmla="*/ 18 h 19"/>
                          <a:gd name="T20" fmla="*/ 14 w 17"/>
                          <a:gd name="T21" fmla="*/ 17 h 19"/>
                          <a:gd name="T22" fmla="*/ 16 w 17"/>
                          <a:gd name="T23" fmla="*/ 14 h 19"/>
                          <a:gd name="T24" fmla="*/ 16 w 17"/>
                          <a:gd name="T25" fmla="*/ 11 h 19"/>
                          <a:gd name="T26" fmla="*/ 14 w 17"/>
                          <a:gd name="T27" fmla="*/ 7 h 19"/>
                          <a:gd name="T28" fmla="*/ 14 w 17"/>
                          <a:gd name="T29" fmla="*/ 3 h 19"/>
                          <a:gd name="T30" fmla="*/ 11 w 17"/>
                          <a:gd name="T31" fmla="*/ 0 h 1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7"/>
                          <a:gd name="T49" fmla="*/ 0 h 19"/>
                          <a:gd name="T50" fmla="*/ 17 w 17"/>
                          <a:gd name="T51" fmla="*/ 19 h 1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7" h="19">
                            <a:moveTo>
                              <a:pt x="11" y="0"/>
                            </a:moveTo>
                            <a:lnTo>
                              <a:pt x="8" y="0"/>
                            </a:lnTo>
                            <a:lnTo>
                              <a:pt x="5" y="2"/>
                            </a:lnTo>
                            <a:lnTo>
                              <a:pt x="4" y="2"/>
                            </a:lnTo>
                            <a:lnTo>
                              <a:pt x="1" y="5"/>
                            </a:lnTo>
                            <a:lnTo>
                              <a:pt x="0" y="8"/>
                            </a:lnTo>
                            <a:lnTo>
                              <a:pt x="0" y="11"/>
                            </a:lnTo>
                            <a:lnTo>
                              <a:pt x="2" y="15"/>
                            </a:lnTo>
                            <a:lnTo>
                              <a:pt x="7" y="17"/>
                            </a:lnTo>
                            <a:lnTo>
                              <a:pt x="11" y="18"/>
                            </a:lnTo>
                            <a:lnTo>
                              <a:pt x="14" y="17"/>
                            </a:lnTo>
                            <a:lnTo>
                              <a:pt x="16" y="14"/>
                            </a:lnTo>
                            <a:lnTo>
                              <a:pt x="16" y="11"/>
                            </a:lnTo>
                            <a:lnTo>
                              <a:pt x="14" y="7"/>
                            </a:lnTo>
                            <a:lnTo>
                              <a:pt x="14" y="3"/>
                            </a:lnTo>
                            <a:lnTo>
                              <a:pt x="11" y="0"/>
                            </a:lnTo>
                          </a:path>
                        </a:pathLst>
                      </a:custGeom>
                      <a:solidFill>
                        <a:srgbClr val="000000"/>
                      </a:solidFill>
                      <a:ln w="9525" cap="rnd">
                        <a:noFill/>
                        <a:round/>
                        <a:headEnd/>
                        <a:tailEnd/>
                      </a:ln>
                    </p:spPr>
                    <p:txBody>
                      <a:bodyPr/>
                      <a:lstStyle/>
                      <a:p>
                        <a:endParaRPr lang="en-US"/>
                      </a:p>
                    </p:txBody>
                  </p:sp>
                  <p:sp>
                    <p:nvSpPr>
                      <p:cNvPr id="22588" name="Freeform 107"/>
                      <p:cNvSpPr>
                        <a:spLocks/>
                      </p:cNvSpPr>
                      <p:nvPr/>
                    </p:nvSpPr>
                    <p:spPr bwMode="auto">
                      <a:xfrm>
                        <a:off x="3973" y="1786"/>
                        <a:ext cx="17" cy="19"/>
                      </a:xfrm>
                      <a:custGeom>
                        <a:avLst/>
                        <a:gdLst>
                          <a:gd name="T0" fmla="*/ 7 w 17"/>
                          <a:gd name="T1" fmla="*/ 0 h 19"/>
                          <a:gd name="T2" fmla="*/ 11 w 17"/>
                          <a:gd name="T3" fmla="*/ 2 h 19"/>
                          <a:gd name="T4" fmla="*/ 13 w 17"/>
                          <a:gd name="T5" fmla="*/ 3 h 19"/>
                          <a:gd name="T6" fmla="*/ 14 w 17"/>
                          <a:gd name="T7" fmla="*/ 5 h 19"/>
                          <a:gd name="T8" fmla="*/ 16 w 17"/>
                          <a:gd name="T9" fmla="*/ 8 h 19"/>
                          <a:gd name="T10" fmla="*/ 14 w 17"/>
                          <a:gd name="T11" fmla="*/ 9 h 19"/>
                          <a:gd name="T12" fmla="*/ 14 w 17"/>
                          <a:gd name="T13" fmla="*/ 12 h 19"/>
                          <a:gd name="T14" fmla="*/ 13 w 17"/>
                          <a:gd name="T15" fmla="*/ 14 h 19"/>
                          <a:gd name="T16" fmla="*/ 12 w 17"/>
                          <a:gd name="T17" fmla="*/ 16 h 19"/>
                          <a:gd name="T18" fmla="*/ 8 w 17"/>
                          <a:gd name="T19" fmla="*/ 17 h 19"/>
                          <a:gd name="T20" fmla="*/ 6 w 17"/>
                          <a:gd name="T21" fmla="*/ 18 h 19"/>
                          <a:gd name="T22" fmla="*/ 2 w 17"/>
                          <a:gd name="T23" fmla="*/ 17 h 19"/>
                          <a:gd name="T24" fmla="*/ 0 w 17"/>
                          <a:gd name="T25" fmla="*/ 17 h 19"/>
                          <a:gd name="T26" fmla="*/ 1 w 17"/>
                          <a:gd name="T27" fmla="*/ 11 h 19"/>
                          <a:gd name="T28" fmla="*/ 2 w 17"/>
                          <a:gd name="T29" fmla="*/ 8 h 19"/>
                          <a:gd name="T30" fmla="*/ 4 w 17"/>
                          <a:gd name="T31" fmla="*/ 4 h 19"/>
                          <a:gd name="T32" fmla="*/ 7 w 17"/>
                          <a:gd name="T33" fmla="*/ 0 h 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7"/>
                          <a:gd name="T52" fmla="*/ 0 h 19"/>
                          <a:gd name="T53" fmla="*/ 17 w 17"/>
                          <a:gd name="T54" fmla="*/ 19 h 1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7" h="19">
                            <a:moveTo>
                              <a:pt x="7" y="0"/>
                            </a:moveTo>
                            <a:lnTo>
                              <a:pt x="11" y="2"/>
                            </a:lnTo>
                            <a:lnTo>
                              <a:pt x="13" y="3"/>
                            </a:lnTo>
                            <a:lnTo>
                              <a:pt x="14" y="5"/>
                            </a:lnTo>
                            <a:lnTo>
                              <a:pt x="16" y="8"/>
                            </a:lnTo>
                            <a:lnTo>
                              <a:pt x="14" y="9"/>
                            </a:lnTo>
                            <a:lnTo>
                              <a:pt x="14" y="12"/>
                            </a:lnTo>
                            <a:lnTo>
                              <a:pt x="13" y="14"/>
                            </a:lnTo>
                            <a:lnTo>
                              <a:pt x="12" y="16"/>
                            </a:lnTo>
                            <a:lnTo>
                              <a:pt x="8" y="17"/>
                            </a:lnTo>
                            <a:lnTo>
                              <a:pt x="6" y="18"/>
                            </a:lnTo>
                            <a:lnTo>
                              <a:pt x="2" y="17"/>
                            </a:lnTo>
                            <a:lnTo>
                              <a:pt x="0" y="17"/>
                            </a:lnTo>
                            <a:lnTo>
                              <a:pt x="1" y="11"/>
                            </a:lnTo>
                            <a:lnTo>
                              <a:pt x="2" y="8"/>
                            </a:lnTo>
                            <a:lnTo>
                              <a:pt x="4" y="4"/>
                            </a:lnTo>
                            <a:lnTo>
                              <a:pt x="7" y="0"/>
                            </a:lnTo>
                          </a:path>
                        </a:pathLst>
                      </a:custGeom>
                      <a:solidFill>
                        <a:srgbClr val="000000"/>
                      </a:solidFill>
                      <a:ln w="9525" cap="rnd">
                        <a:noFill/>
                        <a:round/>
                        <a:headEnd/>
                        <a:tailEnd/>
                      </a:ln>
                    </p:spPr>
                    <p:txBody>
                      <a:bodyPr/>
                      <a:lstStyle/>
                      <a:p>
                        <a:endParaRPr lang="en-US"/>
                      </a:p>
                    </p:txBody>
                  </p:sp>
                  <p:sp>
                    <p:nvSpPr>
                      <p:cNvPr id="22589" name="Freeform 108"/>
                      <p:cNvSpPr>
                        <a:spLocks/>
                      </p:cNvSpPr>
                      <p:nvPr/>
                    </p:nvSpPr>
                    <p:spPr bwMode="auto">
                      <a:xfrm>
                        <a:off x="4008" y="1822"/>
                        <a:ext cx="18" cy="17"/>
                      </a:xfrm>
                      <a:custGeom>
                        <a:avLst/>
                        <a:gdLst>
                          <a:gd name="T0" fmla="*/ 17 w 18"/>
                          <a:gd name="T1" fmla="*/ 6 h 17"/>
                          <a:gd name="T2" fmla="*/ 16 w 18"/>
                          <a:gd name="T3" fmla="*/ 4 h 17"/>
                          <a:gd name="T4" fmla="*/ 14 w 18"/>
                          <a:gd name="T5" fmla="*/ 2 h 17"/>
                          <a:gd name="T6" fmla="*/ 12 w 18"/>
                          <a:gd name="T7" fmla="*/ 1 h 17"/>
                          <a:gd name="T8" fmla="*/ 9 w 18"/>
                          <a:gd name="T9" fmla="*/ 0 h 17"/>
                          <a:gd name="T10" fmla="*/ 7 w 18"/>
                          <a:gd name="T11" fmla="*/ 0 h 17"/>
                          <a:gd name="T12" fmla="*/ 4 w 18"/>
                          <a:gd name="T13" fmla="*/ 1 h 17"/>
                          <a:gd name="T14" fmla="*/ 2 w 18"/>
                          <a:gd name="T15" fmla="*/ 2 h 17"/>
                          <a:gd name="T16" fmla="*/ 1 w 18"/>
                          <a:gd name="T17" fmla="*/ 5 h 17"/>
                          <a:gd name="T18" fmla="*/ 0 w 18"/>
                          <a:gd name="T19" fmla="*/ 9 h 17"/>
                          <a:gd name="T20" fmla="*/ 1 w 18"/>
                          <a:gd name="T21" fmla="*/ 12 h 17"/>
                          <a:gd name="T22" fmla="*/ 1 w 18"/>
                          <a:gd name="T23" fmla="*/ 16 h 17"/>
                          <a:gd name="T24" fmla="*/ 6 w 18"/>
                          <a:gd name="T25" fmla="*/ 14 h 17"/>
                          <a:gd name="T26" fmla="*/ 11 w 18"/>
                          <a:gd name="T27" fmla="*/ 12 h 17"/>
                          <a:gd name="T28" fmla="*/ 15 w 18"/>
                          <a:gd name="T29" fmla="*/ 9 h 17"/>
                          <a:gd name="T30" fmla="*/ 17 w 18"/>
                          <a:gd name="T31" fmla="*/ 6 h 1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
                          <a:gd name="T49" fmla="*/ 0 h 17"/>
                          <a:gd name="T50" fmla="*/ 18 w 18"/>
                          <a:gd name="T51" fmla="*/ 17 h 1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 h="17">
                            <a:moveTo>
                              <a:pt x="17" y="6"/>
                            </a:moveTo>
                            <a:lnTo>
                              <a:pt x="16" y="4"/>
                            </a:lnTo>
                            <a:lnTo>
                              <a:pt x="14" y="2"/>
                            </a:lnTo>
                            <a:lnTo>
                              <a:pt x="12" y="1"/>
                            </a:lnTo>
                            <a:lnTo>
                              <a:pt x="9" y="0"/>
                            </a:lnTo>
                            <a:lnTo>
                              <a:pt x="7" y="0"/>
                            </a:lnTo>
                            <a:lnTo>
                              <a:pt x="4" y="1"/>
                            </a:lnTo>
                            <a:lnTo>
                              <a:pt x="2" y="2"/>
                            </a:lnTo>
                            <a:lnTo>
                              <a:pt x="1" y="5"/>
                            </a:lnTo>
                            <a:lnTo>
                              <a:pt x="0" y="9"/>
                            </a:lnTo>
                            <a:lnTo>
                              <a:pt x="1" y="12"/>
                            </a:lnTo>
                            <a:lnTo>
                              <a:pt x="1" y="16"/>
                            </a:lnTo>
                            <a:lnTo>
                              <a:pt x="6" y="14"/>
                            </a:lnTo>
                            <a:lnTo>
                              <a:pt x="11" y="12"/>
                            </a:lnTo>
                            <a:lnTo>
                              <a:pt x="15" y="9"/>
                            </a:lnTo>
                            <a:lnTo>
                              <a:pt x="17" y="6"/>
                            </a:lnTo>
                          </a:path>
                        </a:pathLst>
                      </a:custGeom>
                      <a:solidFill>
                        <a:srgbClr val="000000"/>
                      </a:solidFill>
                      <a:ln w="9525" cap="rnd">
                        <a:noFill/>
                        <a:round/>
                        <a:headEnd/>
                        <a:tailEnd/>
                      </a:ln>
                    </p:spPr>
                    <p:txBody>
                      <a:bodyPr/>
                      <a:lstStyle/>
                      <a:p>
                        <a:endParaRPr lang="en-US"/>
                      </a:p>
                    </p:txBody>
                  </p:sp>
                  <p:sp>
                    <p:nvSpPr>
                      <p:cNvPr id="22590" name="Freeform 109"/>
                      <p:cNvSpPr>
                        <a:spLocks/>
                      </p:cNvSpPr>
                      <p:nvPr/>
                    </p:nvSpPr>
                    <p:spPr bwMode="auto">
                      <a:xfrm>
                        <a:off x="3977" y="1817"/>
                        <a:ext cx="17" cy="17"/>
                      </a:xfrm>
                      <a:custGeom>
                        <a:avLst/>
                        <a:gdLst>
                          <a:gd name="T0" fmla="*/ 0 w 17"/>
                          <a:gd name="T1" fmla="*/ 4 h 17"/>
                          <a:gd name="T2" fmla="*/ 1 w 17"/>
                          <a:gd name="T3" fmla="*/ 2 h 17"/>
                          <a:gd name="T4" fmla="*/ 2 w 17"/>
                          <a:gd name="T5" fmla="*/ 1 h 17"/>
                          <a:gd name="T6" fmla="*/ 4 w 17"/>
                          <a:gd name="T7" fmla="*/ 1 h 17"/>
                          <a:gd name="T8" fmla="*/ 8 w 17"/>
                          <a:gd name="T9" fmla="*/ 0 h 17"/>
                          <a:gd name="T10" fmla="*/ 11 w 17"/>
                          <a:gd name="T11" fmla="*/ 1 h 17"/>
                          <a:gd name="T12" fmla="*/ 13 w 17"/>
                          <a:gd name="T13" fmla="*/ 2 h 17"/>
                          <a:gd name="T14" fmla="*/ 14 w 17"/>
                          <a:gd name="T15" fmla="*/ 3 h 17"/>
                          <a:gd name="T16" fmla="*/ 16 w 17"/>
                          <a:gd name="T17" fmla="*/ 5 h 17"/>
                          <a:gd name="T18" fmla="*/ 16 w 17"/>
                          <a:gd name="T19" fmla="*/ 8 h 17"/>
                          <a:gd name="T20" fmla="*/ 16 w 17"/>
                          <a:gd name="T21" fmla="*/ 10 h 17"/>
                          <a:gd name="T22" fmla="*/ 14 w 17"/>
                          <a:gd name="T23" fmla="*/ 13 h 17"/>
                          <a:gd name="T24" fmla="*/ 12 w 17"/>
                          <a:gd name="T25" fmla="*/ 16 h 17"/>
                          <a:gd name="T26" fmla="*/ 8 w 17"/>
                          <a:gd name="T27" fmla="*/ 13 h 17"/>
                          <a:gd name="T28" fmla="*/ 4 w 17"/>
                          <a:gd name="T29" fmla="*/ 11 h 17"/>
                          <a:gd name="T30" fmla="*/ 1 w 17"/>
                          <a:gd name="T31" fmla="*/ 7 h 17"/>
                          <a:gd name="T32" fmla="*/ 0 w 17"/>
                          <a:gd name="T33" fmla="*/ 4 h 1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7"/>
                          <a:gd name="T52" fmla="*/ 0 h 17"/>
                          <a:gd name="T53" fmla="*/ 17 w 17"/>
                          <a:gd name="T54" fmla="*/ 17 h 1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7" h="17">
                            <a:moveTo>
                              <a:pt x="0" y="4"/>
                            </a:moveTo>
                            <a:lnTo>
                              <a:pt x="1" y="2"/>
                            </a:lnTo>
                            <a:lnTo>
                              <a:pt x="2" y="1"/>
                            </a:lnTo>
                            <a:lnTo>
                              <a:pt x="4" y="1"/>
                            </a:lnTo>
                            <a:lnTo>
                              <a:pt x="8" y="0"/>
                            </a:lnTo>
                            <a:lnTo>
                              <a:pt x="11" y="1"/>
                            </a:lnTo>
                            <a:lnTo>
                              <a:pt x="13" y="2"/>
                            </a:lnTo>
                            <a:lnTo>
                              <a:pt x="14" y="3"/>
                            </a:lnTo>
                            <a:lnTo>
                              <a:pt x="16" y="5"/>
                            </a:lnTo>
                            <a:lnTo>
                              <a:pt x="16" y="8"/>
                            </a:lnTo>
                            <a:lnTo>
                              <a:pt x="16" y="10"/>
                            </a:lnTo>
                            <a:lnTo>
                              <a:pt x="14" y="13"/>
                            </a:lnTo>
                            <a:lnTo>
                              <a:pt x="12" y="16"/>
                            </a:lnTo>
                            <a:lnTo>
                              <a:pt x="8" y="13"/>
                            </a:lnTo>
                            <a:lnTo>
                              <a:pt x="4" y="11"/>
                            </a:lnTo>
                            <a:lnTo>
                              <a:pt x="1" y="7"/>
                            </a:lnTo>
                            <a:lnTo>
                              <a:pt x="0" y="4"/>
                            </a:lnTo>
                          </a:path>
                        </a:pathLst>
                      </a:custGeom>
                      <a:solidFill>
                        <a:srgbClr val="000000"/>
                      </a:solidFill>
                      <a:ln w="9525" cap="rnd">
                        <a:noFill/>
                        <a:round/>
                        <a:headEnd/>
                        <a:tailEnd/>
                      </a:ln>
                    </p:spPr>
                    <p:txBody>
                      <a:bodyPr/>
                      <a:lstStyle/>
                      <a:p>
                        <a:endParaRPr lang="en-US"/>
                      </a:p>
                    </p:txBody>
                  </p:sp>
                </p:grpSp>
                <p:sp>
                  <p:nvSpPr>
                    <p:cNvPr id="22585" name="Oval 110"/>
                    <p:cNvSpPr>
                      <a:spLocks noChangeArrowheads="1"/>
                    </p:cNvSpPr>
                    <p:nvPr/>
                  </p:nvSpPr>
                  <p:spPr bwMode="auto">
                    <a:xfrm>
                      <a:off x="3997" y="1801"/>
                      <a:ext cx="11" cy="11"/>
                    </a:xfrm>
                    <a:prstGeom prst="ellipse">
                      <a:avLst/>
                    </a:prstGeom>
                    <a:solidFill>
                      <a:srgbClr val="808080"/>
                    </a:solidFill>
                    <a:ln w="12700">
                      <a:solidFill>
                        <a:srgbClr val="000000"/>
                      </a:solidFill>
                      <a:round/>
                      <a:headEnd/>
                      <a:tailEnd/>
                    </a:ln>
                  </p:spPr>
                  <p:txBody>
                    <a:bodyPr wrap="none" anchor="ctr"/>
                    <a:lstStyle/>
                    <a:p>
                      <a:endParaRPr lang="en-US"/>
                    </a:p>
                  </p:txBody>
                </p:sp>
              </p:grpSp>
            </p:grpSp>
          </p:grpSp>
          <p:grpSp>
            <p:nvGrpSpPr>
              <p:cNvPr id="22574" name="Group 111"/>
              <p:cNvGrpSpPr>
                <a:grpSpLocks/>
              </p:cNvGrpSpPr>
              <p:nvPr/>
            </p:nvGrpSpPr>
            <p:grpSpPr bwMode="auto">
              <a:xfrm>
                <a:off x="2637" y="1481"/>
                <a:ext cx="281" cy="223"/>
                <a:chOff x="2637" y="1481"/>
                <a:chExt cx="281" cy="223"/>
              </a:xfrm>
            </p:grpSpPr>
            <p:sp>
              <p:nvSpPr>
                <p:cNvPr id="22575" name="Freeform 112"/>
                <p:cNvSpPr>
                  <a:spLocks/>
                </p:cNvSpPr>
                <p:nvPr/>
              </p:nvSpPr>
              <p:spPr bwMode="auto">
                <a:xfrm>
                  <a:off x="2637" y="1481"/>
                  <a:ext cx="281" cy="223"/>
                </a:xfrm>
                <a:custGeom>
                  <a:avLst/>
                  <a:gdLst>
                    <a:gd name="T0" fmla="*/ 159 w 281"/>
                    <a:gd name="T1" fmla="*/ 0 h 223"/>
                    <a:gd name="T2" fmla="*/ 159 w 281"/>
                    <a:gd name="T3" fmla="*/ 20 h 223"/>
                    <a:gd name="T4" fmla="*/ 280 w 281"/>
                    <a:gd name="T5" fmla="*/ 20 h 223"/>
                    <a:gd name="T6" fmla="*/ 280 w 281"/>
                    <a:gd name="T7" fmla="*/ 222 h 223"/>
                    <a:gd name="T8" fmla="*/ 0 w 281"/>
                    <a:gd name="T9" fmla="*/ 222 h 223"/>
                    <a:gd name="T10" fmla="*/ 0 w 281"/>
                    <a:gd name="T11" fmla="*/ 20 h 223"/>
                    <a:gd name="T12" fmla="*/ 117 w 281"/>
                    <a:gd name="T13" fmla="*/ 20 h 223"/>
                    <a:gd name="T14" fmla="*/ 117 w 281"/>
                    <a:gd name="T15" fmla="*/ 0 h 223"/>
                    <a:gd name="T16" fmla="*/ 159 w 281"/>
                    <a:gd name="T17" fmla="*/ 0 h 22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1"/>
                    <a:gd name="T28" fmla="*/ 0 h 223"/>
                    <a:gd name="T29" fmla="*/ 281 w 281"/>
                    <a:gd name="T30" fmla="*/ 223 h 22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1" h="223">
                      <a:moveTo>
                        <a:pt x="159" y="0"/>
                      </a:moveTo>
                      <a:lnTo>
                        <a:pt x="159" y="20"/>
                      </a:lnTo>
                      <a:lnTo>
                        <a:pt x="280" y="20"/>
                      </a:lnTo>
                      <a:lnTo>
                        <a:pt x="280" y="222"/>
                      </a:lnTo>
                      <a:lnTo>
                        <a:pt x="0" y="222"/>
                      </a:lnTo>
                      <a:lnTo>
                        <a:pt x="0" y="20"/>
                      </a:lnTo>
                      <a:lnTo>
                        <a:pt x="117" y="20"/>
                      </a:lnTo>
                      <a:lnTo>
                        <a:pt x="117" y="0"/>
                      </a:lnTo>
                      <a:lnTo>
                        <a:pt x="159" y="0"/>
                      </a:lnTo>
                    </a:path>
                  </a:pathLst>
                </a:custGeom>
                <a:solidFill>
                  <a:srgbClr val="C0C0C0"/>
                </a:solidFill>
                <a:ln w="12700" cap="rnd">
                  <a:solidFill>
                    <a:srgbClr val="000000"/>
                  </a:solidFill>
                  <a:round/>
                  <a:headEnd/>
                  <a:tailEnd/>
                </a:ln>
              </p:spPr>
              <p:txBody>
                <a:bodyPr/>
                <a:lstStyle/>
                <a:p>
                  <a:endParaRPr lang="en-US"/>
                </a:p>
              </p:txBody>
            </p:sp>
            <p:sp>
              <p:nvSpPr>
                <p:cNvPr id="22576" name="Freeform 113"/>
                <p:cNvSpPr>
                  <a:spLocks/>
                </p:cNvSpPr>
                <p:nvPr/>
              </p:nvSpPr>
              <p:spPr bwMode="auto">
                <a:xfrm>
                  <a:off x="2637" y="1559"/>
                  <a:ext cx="281" cy="145"/>
                </a:xfrm>
                <a:custGeom>
                  <a:avLst/>
                  <a:gdLst>
                    <a:gd name="T0" fmla="*/ 280 w 281"/>
                    <a:gd name="T1" fmla="*/ 0 h 145"/>
                    <a:gd name="T2" fmla="*/ 280 w 281"/>
                    <a:gd name="T3" fmla="*/ 143 h 145"/>
                    <a:gd name="T4" fmla="*/ 0 w 281"/>
                    <a:gd name="T5" fmla="*/ 144 h 145"/>
                    <a:gd name="T6" fmla="*/ 0 w 281"/>
                    <a:gd name="T7" fmla="*/ 0 h 145"/>
                    <a:gd name="T8" fmla="*/ 280 w 281"/>
                    <a:gd name="T9" fmla="*/ 0 h 145"/>
                    <a:gd name="T10" fmla="*/ 0 60000 65536"/>
                    <a:gd name="T11" fmla="*/ 0 60000 65536"/>
                    <a:gd name="T12" fmla="*/ 0 60000 65536"/>
                    <a:gd name="T13" fmla="*/ 0 60000 65536"/>
                    <a:gd name="T14" fmla="*/ 0 60000 65536"/>
                    <a:gd name="T15" fmla="*/ 0 w 281"/>
                    <a:gd name="T16" fmla="*/ 0 h 145"/>
                    <a:gd name="T17" fmla="*/ 281 w 281"/>
                    <a:gd name="T18" fmla="*/ 145 h 145"/>
                  </a:gdLst>
                  <a:ahLst/>
                  <a:cxnLst>
                    <a:cxn ang="T10">
                      <a:pos x="T0" y="T1"/>
                    </a:cxn>
                    <a:cxn ang="T11">
                      <a:pos x="T2" y="T3"/>
                    </a:cxn>
                    <a:cxn ang="T12">
                      <a:pos x="T4" y="T5"/>
                    </a:cxn>
                    <a:cxn ang="T13">
                      <a:pos x="T6" y="T7"/>
                    </a:cxn>
                    <a:cxn ang="T14">
                      <a:pos x="T8" y="T9"/>
                    </a:cxn>
                  </a:cxnLst>
                  <a:rect l="T15" t="T16" r="T17" b="T18"/>
                  <a:pathLst>
                    <a:path w="281" h="145">
                      <a:moveTo>
                        <a:pt x="280" y="0"/>
                      </a:moveTo>
                      <a:lnTo>
                        <a:pt x="280" y="143"/>
                      </a:lnTo>
                      <a:lnTo>
                        <a:pt x="0" y="144"/>
                      </a:lnTo>
                      <a:lnTo>
                        <a:pt x="0" y="0"/>
                      </a:lnTo>
                      <a:lnTo>
                        <a:pt x="280" y="0"/>
                      </a:lnTo>
                    </a:path>
                  </a:pathLst>
                </a:custGeom>
                <a:solidFill>
                  <a:srgbClr val="60C000"/>
                </a:solidFill>
                <a:ln w="12700" cap="rnd">
                  <a:solidFill>
                    <a:srgbClr val="000000"/>
                  </a:solidFill>
                  <a:round/>
                  <a:headEnd/>
                  <a:tailEnd/>
                </a:ln>
              </p:spPr>
              <p:txBody>
                <a:bodyPr/>
                <a:lstStyle/>
                <a:p>
                  <a:endParaRPr lang="en-US"/>
                </a:p>
              </p:txBody>
            </p:sp>
          </p:grpSp>
        </p:grpSp>
        <p:sp>
          <p:nvSpPr>
            <p:cNvPr id="22563" name="Rectangle 114"/>
            <p:cNvSpPr>
              <a:spLocks noChangeArrowheads="1"/>
            </p:cNvSpPr>
            <p:nvPr/>
          </p:nvSpPr>
          <p:spPr bwMode="auto">
            <a:xfrm>
              <a:off x="2808" y="1860"/>
              <a:ext cx="660" cy="162"/>
            </a:xfrm>
            <a:prstGeom prst="rect">
              <a:avLst/>
            </a:prstGeom>
            <a:noFill/>
            <a:ln w="9525">
              <a:noFill/>
              <a:miter lim="800000"/>
              <a:headEnd/>
              <a:tailEnd/>
            </a:ln>
          </p:spPr>
          <p:txBody>
            <a:bodyPr lIns="92075" tIns="46038" rIns="92075" bIns="46038">
              <a:spAutoFit/>
            </a:bodyPr>
            <a:lstStyle/>
            <a:p>
              <a:pPr algn="ctr" eaLnBrk="0" hangingPunct="0">
                <a:lnSpc>
                  <a:spcPct val="90000"/>
                </a:lnSpc>
                <a:buFontTx/>
                <a:buNone/>
              </a:pPr>
              <a:r>
                <a:rPr lang="sr-Latn-CS" sz="1200" i="0">
                  <a:solidFill>
                    <a:schemeClr val="tx1"/>
                  </a:solidFill>
                  <a:latin typeface="Arial" pitchFamily="34" charset="0"/>
                </a:rPr>
                <a:t>Kamion</a:t>
              </a:r>
              <a:endParaRPr lang="en-US" sz="1200" i="0">
                <a:solidFill>
                  <a:schemeClr val="tx1"/>
                </a:solidFill>
                <a:latin typeface="Arial" pitchFamily="34" charset="0"/>
              </a:endParaRPr>
            </a:p>
          </p:txBody>
        </p:sp>
      </p:grpSp>
      <p:grpSp>
        <p:nvGrpSpPr>
          <p:cNvPr id="22532" name="Group 115"/>
          <p:cNvGrpSpPr>
            <a:grpSpLocks/>
          </p:cNvGrpSpPr>
          <p:nvPr/>
        </p:nvGrpSpPr>
        <p:grpSpPr bwMode="auto">
          <a:xfrm>
            <a:off x="5105400" y="3962400"/>
            <a:ext cx="1447800" cy="1035050"/>
            <a:chOff x="3504" y="2160"/>
            <a:chExt cx="912" cy="652"/>
          </a:xfrm>
        </p:grpSpPr>
        <p:pic>
          <p:nvPicPr>
            <p:cNvPr id="22560" name="Picture 116"/>
            <p:cNvPicPr>
              <a:picLocks noChangeArrowheads="1"/>
            </p:cNvPicPr>
            <p:nvPr/>
          </p:nvPicPr>
          <p:blipFill>
            <a:blip r:embed="rId3"/>
            <a:srcRect/>
            <a:stretch>
              <a:fillRect/>
            </a:stretch>
          </p:blipFill>
          <p:spPr bwMode="auto">
            <a:xfrm>
              <a:off x="3696" y="2160"/>
              <a:ext cx="458" cy="445"/>
            </a:xfrm>
            <a:prstGeom prst="rect">
              <a:avLst/>
            </a:prstGeom>
            <a:noFill/>
            <a:ln w="9525">
              <a:noFill/>
              <a:miter lim="800000"/>
              <a:headEnd/>
              <a:tailEnd/>
            </a:ln>
          </p:spPr>
        </p:pic>
        <p:sp>
          <p:nvSpPr>
            <p:cNvPr id="22561" name="Rectangle 117"/>
            <p:cNvSpPr>
              <a:spLocks noChangeArrowheads="1"/>
            </p:cNvSpPr>
            <p:nvPr/>
          </p:nvSpPr>
          <p:spPr bwMode="auto">
            <a:xfrm>
              <a:off x="3504" y="2650"/>
              <a:ext cx="912" cy="162"/>
            </a:xfrm>
            <a:prstGeom prst="rect">
              <a:avLst/>
            </a:prstGeom>
            <a:noFill/>
            <a:ln w="9525">
              <a:noFill/>
              <a:miter lim="800000"/>
              <a:headEnd/>
              <a:tailEnd/>
            </a:ln>
          </p:spPr>
          <p:txBody>
            <a:bodyPr lIns="92075" tIns="46038" rIns="92075" bIns="46038">
              <a:spAutoFit/>
            </a:bodyPr>
            <a:lstStyle/>
            <a:p>
              <a:pPr algn="ctr" eaLnBrk="0" hangingPunct="0">
                <a:lnSpc>
                  <a:spcPct val="90000"/>
                </a:lnSpc>
                <a:buFontTx/>
                <a:buNone/>
              </a:pPr>
              <a:r>
                <a:rPr lang="sr-Latn-CS" sz="1200" i="0">
                  <a:solidFill>
                    <a:schemeClr val="tx1"/>
                  </a:solidFill>
                  <a:latin typeface="Arial" pitchFamily="34" charset="0"/>
                </a:rPr>
                <a:t>Hemijski proces</a:t>
              </a:r>
              <a:endParaRPr lang="en-US" sz="1200" i="0">
                <a:solidFill>
                  <a:schemeClr val="tx1"/>
                </a:solidFill>
                <a:latin typeface="Arial" pitchFamily="34" charset="0"/>
              </a:endParaRPr>
            </a:p>
          </p:txBody>
        </p:sp>
      </p:grpSp>
      <p:grpSp>
        <p:nvGrpSpPr>
          <p:cNvPr id="22533" name="Group 118"/>
          <p:cNvGrpSpPr>
            <a:grpSpLocks/>
          </p:cNvGrpSpPr>
          <p:nvPr/>
        </p:nvGrpSpPr>
        <p:grpSpPr bwMode="auto">
          <a:xfrm>
            <a:off x="3276600" y="5334000"/>
            <a:ext cx="4565650" cy="942975"/>
            <a:chOff x="2064" y="3360"/>
            <a:chExt cx="2876" cy="594"/>
          </a:xfrm>
        </p:grpSpPr>
        <p:grpSp>
          <p:nvGrpSpPr>
            <p:cNvPr id="22537" name="Group 119"/>
            <p:cNvGrpSpPr>
              <a:grpSpLocks/>
            </p:cNvGrpSpPr>
            <p:nvPr/>
          </p:nvGrpSpPr>
          <p:grpSpPr bwMode="auto">
            <a:xfrm>
              <a:off x="2341" y="3430"/>
              <a:ext cx="704" cy="224"/>
              <a:chOff x="2623" y="3154"/>
              <a:chExt cx="704" cy="224"/>
            </a:xfrm>
          </p:grpSpPr>
          <p:grpSp>
            <p:nvGrpSpPr>
              <p:cNvPr id="22555" name="Group 120"/>
              <p:cNvGrpSpPr>
                <a:grpSpLocks/>
              </p:cNvGrpSpPr>
              <p:nvPr/>
            </p:nvGrpSpPr>
            <p:grpSpPr bwMode="auto">
              <a:xfrm>
                <a:off x="2623" y="3154"/>
                <a:ext cx="460" cy="224"/>
                <a:chOff x="2623" y="3154"/>
                <a:chExt cx="460" cy="224"/>
              </a:xfrm>
            </p:grpSpPr>
            <p:sp>
              <p:nvSpPr>
                <p:cNvPr id="22558" name="Rectangle 121"/>
                <p:cNvSpPr>
                  <a:spLocks noChangeArrowheads="1"/>
                </p:cNvSpPr>
                <p:nvPr/>
              </p:nvSpPr>
              <p:spPr bwMode="auto">
                <a:xfrm>
                  <a:off x="2623" y="3155"/>
                  <a:ext cx="460" cy="220"/>
                </a:xfrm>
                <a:prstGeom prst="rect">
                  <a:avLst/>
                </a:prstGeom>
                <a:noFill/>
                <a:ln w="12700">
                  <a:solidFill>
                    <a:schemeClr val="tx1"/>
                  </a:solidFill>
                  <a:miter lim="800000"/>
                  <a:headEnd/>
                  <a:tailEnd/>
                </a:ln>
              </p:spPr>
              <p:txBody>
                <a:bodyPr wrap="none" anchor="ctr"/>
                <a:lstStyle/>
                <a:p>
                  <a:endParaRPr lang="en-US"/>
                </a:p>
              </p:txBody>
            </p:sp>
            <p:sp>
              <p:nvSpPr>
                <p:cNvPr id="22559" name="Line 122"/>
                <p:cNvSpPr>
                  <a:spLocks noChangeShapeType="1"/>
                </p:cNvSpPr>
                <p:nvPr/>
              </p:nvSpPr>
              <p:spPr bwMode="auto">
                <a:xfrm>
                  <a:off x="2848" y="3154"/>
                  <a:ext cx="0" cy="224"/>
                </a:xfrm>
                <a:prstGeom prst="line">
                  <a:avLst/>
                </a:prstGeom>
                <a:noFill/>
                <a:ln w="12700">
                  <a:solidFill>
                    <a:schemeClr val="tx1"/>
                  </a:solidFill>
                  <a:round/>
                  <a:headEnd type="none" w="sm" len="sm"/>
                  <a:tailEnd type="none" w="sm" len="sm"/>
                </a:ln>
              </p:spPr>
              <p:txBody>
                <a:bodyPr wrap="none" anchor="ctr"/>
                <a:lstStyle/>
                <a:p>
                  <a:endParaRPr lang="en-US"/>
                </a:p>
              </p:txBody>
            </p:sp>
          </p:grpSp>
          <p:sp>
            <p:nvSpPr>
              <p:cNvPr id="22556" name="Line 123"/>
              <p:cNvSpPr>
                <a:spLocks noChangeShapeType="1"/>
              </p:cNvSpPr>
              <p:nvPr/>
            </p:nvSpPr>
            <p:spPr bwMode="auto">
              <a:xfrm>
                <a:off x="2958" y="3265"/>
                <a:ext cx="369" cy="0"/>
              </a:xfrm>
              <a:prstGeom prst="line">
                <a:avLst/>
              </a:prstGeom>
              <a:noFill/>
              <a:ln w="12700">
                <a:solidFill>
                  <a:schemeClr val="tx1"/>
                </a:solidFill>
                <a:round/>
                <a:headEnd type="none" w="sm" len="sm"/>
                <a:tailEnd type="stealth" w="med" len="lg"/>
              </a:ln>
            </p:spPr>
            <p:txBody>
              <a:bodyPr wrap="none" anchor="ctr"/>
              <a:lstStyle/>
              <a:p>
                <a:endParaRPr lang="en-US"/>
              </a:p>
            </p:txBody>
          </p:sp>
          <p:sp>
            <p:nvSpPr>
              <p:cNvPr id="22557" name="Oval 124"/>
              <p:cNvSpPr>
                <a:spLocks noChangeArrowheads="1"/>
              </p:cNvSpPr>
              <p:nvPr/>
            </p:nvSpPr>
            <p:spPr bwMode="auto">
              <a:xfrm>
                <a:off x="2945" y="3258"/>
                <a:ext cx="23" cy="17"/>
              </a:xfrm>
              <a:prstGeom prst="ellipse">
                <a:avLst/>
              </a:prstGeom>
              <a:solidFill>
                <a:schemeClr val="tx1"/>
              </a:solidFill>
              <a:ln w="25400">
                <a:solidFill>
                  <a:schemeClr val="tx1"/>
                </a:solidFill>
                <a:round/>
                <a:headEnd/>
                <a:tailEnd/>
              </a:ln>
            </p:spPr>
            <p:txBody>
              <a:bodyPr wrap="none" anchor="ctr"/>
              <a:lstStyle/>
              <a:p>
                <a:endParaRPr lang="en-US"/>
              </a:p>
            </p:txBody>
          </p:sp>
        </p:grpSp>
        <p:grpSp>
          <p:nvGrpSpPr>
            <p:cNvPr id="22538" name="Group 125"/>
            <p:cNvGrpSpPr>
              <a:grpSpLocks/>
            </p:cNvGrpSpPr>
            <p:nvPr/>
          </p:nvGrpSpPr>
          <p:grpSpPr bwMode="auto">
            <a:xfrm>
              <a:off x="3049" y="3430"/>
              <a:ext cx="704" cy="224"/>
              <a:chOff x="3331" y="3154"/>
              <a:chExt cx="704" cy="224"/>
            </a:xfrm>
          </p:grpSpPr>
          <p:grpSp>
            <p:nvGrpSpPr>
              <p:cNvPr id="22550" name="Group 126"/>
              <p:cNvGrpSpPr>
                <a:grpSpLocks/>
              </p:cNvGrpSpPr>
              <p:nvPr/>
            </p:nvGrpSpPr>
            <p:grpSpPr bwMode="auto">
              <a:xfrm>
                <a:off x="3331" y="3154"/>
                <a:ext cx="460" cy="224"/>
                <a:chOff x="3331" y="3154"/>
                <a:chExt cx="460" cy="224"/>
              </a:xfrm>
            </p:grpSpPr>
            <p:sp>
              <p:nvSpPr>
                <p:cNvPr id="22553" name="Rectangle 127"/>
                <p:cNvSpPr>
                  <a:spLocks noChangeArrowheads="1"/>
                </p:cNvSpPr>
                <p:nvPr/>
              </p:nvSpPr>
              <p:spPr bwMode="auto">
                <a:xfrm>
                  <a:off x="3331" y="3155"/>
                  <a:ext cx="460" cy="220"/>
                </a:xfrm>
                <a:prstGeom prst="rect">
                  <a:avLst/>
                </a:prstGeom>
                <a:noFill/>
                <a:ln w="12700">
                  <a:solidFill>
                    <a:schemeClr val="tx1"/>
                  </a:solidFill>
                  <a:miter lim="800000"/>
                  <a:headEnd/>
                  <a:tailEnd/>
                </a:ln>
              </p:spPr>
              <p:txBody>
                <a:bodyPr wrap="none" anchor="ctr"/>
                <a:lstStyle/>
                <a:p>
                  <a:endParaRPr lang="en-US"/>
                </a:p>
              </p:txBody>
            </p:sp>
            <p:sp>
              <p:nvSpPr>
                <p:cNvPr id="22554" name="Line 128"/>
                <p:cNvSpPr>
                  <a:spLocks noChangeShapeType="1"/>
                </p:cNvSpPr>
                <p:nvPr/>
              </p:nvSpPr>
              <p:spPr bwMode="auto">
                <a:xfrm>
                  <a:off x="3556" y="3154"/>
                  <a:ext cx="0" cy="224"/>
                </a:xfrm>
                <a:prstGeom prst="line">
                  <a:avLst/>
                </a:prstGeom>
                <a:noFill/>
                <a:ln w="12700">
                  <a:solidFill>
                    <a:schemeClr val="tx1"/>
                  </a:solidFill>
                  <a:round/>
                  <a:headEnd type="none" w="sm" len="sm"/>
                  <a:tailEnd type="none" w="sm" len="sm"/>
                </a:ln>
              </p:spPr>
              <p:txBody>
                <a:bodyPr wrap="none" anchor="ctr"/>
                <a:lstStyle/>
                <a:p>
                  <a:endParaRPr lang="en-US"/>
                </a:p>
              </p:txBody>
            </p:sp>
          </p:grpSp>
          <p:sp>
            <p:nvSpPr>
              <p:cNvPr id="22551" name="Line 129"/>
              <p:cNvSpPr>
                <a:spLocks noChangeShapeType="1"/>
              </p:cNvSpPr>
              <p:nvPr/>
            </p:nvSpPr>
            <p:spPr bwMode="auto">
              <a:xfrm>
                <a:off x="3666" y="3265"/>
                <a:ext cx="369" cy="0"/>
              </a:xfrm>
              <a:prstGeom prst="line">
                <a:avLst/>
              </a:prstGeom>
              <a:noFill/>
              <a:ln w="12700">
                <a:solidFill>
                  <a:schemeClr val="tx1"/>
                </a:solidFill>
                <a:round/>
                <a:headEnd type="none" w="sm" len="sm"/>
                <a:tailEnd type="stealth" w="med" len="lg"/>
              </a:ln>
            </p:spPr>
            <p:txBody>
              <a:bodyPr wrap="none" anchor="ctr"/>
              <a:lstStyle/>
              <a:p>
                <a:endParaRPr lang="en-US"/>
              </a:p>
            </p:txBody>
          </p:sp>
          <p:sp>
            <p:nvSpPr>
              <p:cNvPr id="22552" name="Oval 130"/>
              <p:cNvSpPr>
                <a:spLocks noChangeArrowheads="1"/>
              </p:cNvSpPr>
              <p:nvPr/>
            </p:nvSpPr>
            <p:spPr bwMode="auto">
              <a:xfrm>
                <a:off x="3653" y="3258"/>
                <a:ext cx="23" cy="17"/>
              </a:xfrm>
              <a:prstGeom prst="ellipse">
                <a:avLst/>
              </a:prstGeom>
              <a:solidFill>
                <a:schemeClr val="tx1"/>
              </a:solidFill>
              <a:ln w="25400">
                <a:solidFill>
                  <a:schemeClr val="tx1"/>
                </a:solidFill>
                <a:round/>
                <a:headEnd/>
                <a:tailEnd/>
              </a:ln>
            </p:spPr>
            <p:txBody>
              <a:bodyPr wrap="none" anchor="ctr"/>
              <a:lstStyle/>
              <a:p>
                <a:endParaRPr lang="en-US"/>
              </a:p>
            </p:txBody>
          </p:sp>
        </p:grpSp>
        <p:grpSp>
          <p:nvGrpSpPr>
            <p:cNvPr id="22539" name="Group 131"/>
            <p:cNvGrpSpPr>
              <a:grpSpLocks/>
            </p:cNvGrpSpPr>
            <p:nvPr/>
          </p:nvGrpSpPr>
          <p:grpSpPr bwMode="auto">
            <a:xfrm>
              <a:off x="3760" y="3430"/>
              <a:ext cx="704" cy="224"/>
              <a:chOff x="4042" y="3154"/>
              <a:chExt cx="704" cy="224"/>
            </a:xfrm>
          </p:grpSpPr>
          <p:grpSp>
            <p:nvGrpSpPr>
              <p:cNvPr id="22545" name="Group 132"/>
              <p:cNvGrpSpPr>
                <a:grpSpLocks/>
              </p:cNvGrpSpPr>
              <p:nvPr/>
            </p:nvGrpSpPr>
            <p:grpSpPr bwMode="auto">
              <a:xfrm>
                <a:off x="4042" y="3154"/>
                <a:ext cx="460" cy="224"/>
                <a:chOff x="4042" y="3154"/>
                <a:chExt cx="460" cy="224"/>
              </a:xfrm>
            </p:grpSpPr>
            <p:sp>
              <p:nvSpPr>
                <p:cNvPr id="22548" name="Rectangle 133"/>
                <p:cNvSpPr>
                  <a:spLocks noChangeArrowheads="1"/>
                </p:cNvSpPr>
                <p:nvPr/>
              </p:nvSpPr>
              <p:spPr bwMode="auto">
                <a:xfrm>
                  <a:off x="4042" y="3155"/>
                  <a:ext cx="460" cy="220"/>
                </a:xfrm>
                <a:prstGeom prst="rect">
                  <a:avLst/>
                </a:prstGeom>
                <a:noFill/>
                <a:ln w="12700">
                  <a:solidFill>
                    <a:schemeClr val="tx1"/>
                  </a:solidFill>
                  <a:miter lim="800000"/>
                  <a:headEnd/>
                  <a:tailEnd/>
                </a:ln>
              </p:spPr>
              <p:txBody>
                <a:bodyPr wrap="none" anchor="ctr"/>
                <a:lstStyle/>
                <a:p>
                  <a:endParaRPr lang="en-US"/>
                </a:p>
              </p:txBody>
            </p:sp>
            <p:sp>
              <p:nvSpPr>
                <p:cNvPr id="22549" name="Line 134"/>
                <p:cNvSpPr>
                  <a:spLocks noChangeShapeType="1"/>
                </p:cNvSpPr>
                <p:nvPr/>
              </p:nvSpPr>
              <p:spPr bwMode="auto">
                <a:xfrm>
                  <a:off x="4267" y="3154"/>
                  <a:ext cx="0" cy="224"/>
                </a:xfrm>
                <a:prstGeom prst="line">
                  <a:avLst/>
                </a:prstGeom>
                <a:noFill/>
                <a:ln w="12700">
                  <a:solidFill>
                    <a:schemeClr val="tx1"/>
                  </a:solidFill>
                  <a:round/>
                  <a:headEnd type="none" w="sm" len="sm"/>
                  <a:tailEnd type="none" w="sm" len="sm"/>
                </a:ln>
              </p:spPr>
              <p:txBody>
                <a:bodyPr wrap="none" anchor="ctr"/>
                <a:lstStyle/>
                <a:p>
                  <a:endParaRPr lang="en-US"/>
                </a:p>
              </p:txBody>
            </p:sp>
          </p:grpSp>
          <p:sp>
            <p:nvSpPr>
              <p:cNvPr id="22546" name="Line 135"/>
              <p:cNvSpPr>
                <a:spLocks noChangeShapeType="1"/>
              </p:cNvSpPr>
              <p:nvPr/>
            </p:nvSpPr>
            <p:spPr bwMode="auto">
              <a:xfrm>
                <a:off x="4377" y="3265"/>
                <a:ext cx="369" cy="0"/>
              </a:xfrm>
              <a:prstGeom prst="line">
                <a:avLst/>
              </a:prstGeom>
              <a:noFill/>
              <a:ln w="12700">
                <a:solidFill>
                  <a:schemeClr val="tx1"/>
                </a:solidFill>
                <a:round/>
                <a:headEnd type="none" w="sm" len="sm"/>
                <a:tailEnd type="stealth" w="med" len="lg"/>
              </a:ln>
            </p:spPr>
            <p:txBody>
              <a:bodyPr wrap="none" anchor="ctr"/>
              <a:lstStyle/>
              <a:p>
                <a:endParaRPr lang="en-US"/>
              </a:p>
            </p:txBody>
          </p:sp>
          <p:sp>
            <p:nvSpPr>
              <p:cNvPr id="22547" name="Oval 136"/>
              <p:cNvSpPr>
                <a:spLocks noChangeArrowheads="1"/>
              </p:cNvSpPr>
              <p:nvPr/>
            </p:nvSpPr>
            <p:spPr bwMode="auto">
              <a:xfrm>
                <a:off x="4364" y="3258"/>
                <a:ext cx="23" cy="17"/>
              </a:xfrm>
              <a:prstGeom prst="ellipse">
                <a:avLst/>
              </a:prstGeom>
              <a:solidFill>
                <a:schemeClr val="tx1"/>
              </a:solidFill>
              <a:ln w="25400">
                <a:solidFill>
                  <a:schemeClr val="tx1"/>
                </a:solidFill>
                <a:round/>
                <a:headEnd/>
                <a:tailEnd/>
              </a:ln>
            </p:spPr>
            <p:txBody>
              <a:bodyPr wrap="none" anchor="ctr"/>
              <a:lstStyle/>
              <a:p>
                <a:endParaRPr lang="en-US"/>
              </a:p>
            </p:txBody>
          </p:sp>
        </p:grpSp>
        <p:grpSp>
          <p:nvGrpSpPr>
            <p:cNvPr id="22540" name="Group 137"/>
            <p:cNvGrpSpPr>
              <a:grpSpLocks/>
            </p:cNvGrpSpPr>
            <p:nvPr/>
          </p:nvGrpSpPr>
          <p:grpSpPr bwMode="auto">
            <a:xfrm>
              <a:off x="4480" y="3430"/>
              <a:ext cx="460" cy="224"/>
              <a:chOff x="4762" y="3154"/>
              <a:chExt cx="460" cy="224"/>
            </a:xfrm>
          </p:grpSpPr>
          <p:sp>
            <p:nvSpPr>
              <p:cNvPr id="22543" name="Rectangle 138"/>
              <p:cNvSpPr>
                <a:spLocks noChangeArrowheads="1"/>
              </p:cNvSpPr>
              <p:nvPr/>
            </p:nvSpPr>
            <p:spPr bwMode="auto">
              <a:xfrm>
                <a:off x="4762" y="3155"/>
                <a:ext cx="460" cy="220"/>
              </a:xfrm>
              <a:prstGeom prst="rect">
                <a:avLst/>
              </a:prstGeom>
              <a:noFill/>
              <a:ln w="12700">
                <a:solidFill>
                  <a:schemeClr val="tx1"/>
                </a:solidFill>
                <a:miter lim="800000"/>
                <a:headEnd/>
                <a:tailEnd/>
              </a:ln>
            </p:spPr>
            <p:txBody>
              <a:bodyPr wrap="none" anchor="ctr"/>
              <a:lstStyle/>
              <a:p>
                <a:endParaRPr lang="en-US"/>
              </a:p>
            </p:txBody>
          </p:sp>
          <p:sp>
            <p:nvSpPr>
              <p:cNvPr id="22544" name="Line 139"/>
              <p:cNvSpPr>
                <a:spLocks noChangeShapeType="1"/>
              </p:cNvSpPr>
              <p:nvPr/>
            </p:nvSpPr>
            <p:spPr bwMode="auto">
              <a:xfrm>
                <a:off x="4987" y="3154"/>
                <a:ext cx="0" cy="224"/>
              </a:xfrm>
              <a:prstGeom prst="line">
                <a:avLst/>
              </a:prstGeom>
              <a:noFill/>
              <a:ln w="12700">
                <a:solidFill>
                  <a:schemeClr val="tx1"/>
                </a:solidFill>
                <a:round/>
                <a:headEnd type="none" w="sm" len="sm"/>
                <a:tailEnd type="none" w="sm" len="sm"/>
              </a:ln>
            </p:spPr>
            <p:txBody>
              <a:bodyPr wrap="none" anchor="ctr"/>
              <a:lstStyle/>
              <a:p>
                <a:endParaRPr lang="en-US"/>
              </a:p>
            </p:txBody>
          </p:sp>
        </p:grpSp>
        <p:sp>
          <p:nvSpPr>
            <p:cNvPr id="22541" name="Rectangle 140"/>
            <p:cNvSpPr>
              <a:spLocks noChangeArrowheads="1"/>
            </p:cNvSpPr>
            <p:nvPr/>
          </p:nvSpPr>
          <p:spPr bwMode="auto">
            <a:xfrm>
              <a:off x="2640" y="3792"/>
              <a:ext cx="1632" cy="162"/>
            </a:xfrm>
            <a:prstGeom prst="rect">
              <a:avLst/>
            </a:prstGeom>
            <a:noFill/>
            <a:ln w="9525">
              <a:noFill/>
              <a:miter lim="800000"/>
              <a:headEnd/>
              <a:tailEnd/>
            </a:ln>
          </p:spPr>
          <p:txBody>
            <a:bodyPr lIns="92075" tIns="46038" rIns="92075" bIns="46038">
              <a:spAutoFit/>
            </a:bodyPr>
            <a:lstStyle/>
            <a:p>
              <a:pPr algn="ctr" eaLnBrk="0" hangingPunct="0">
                <a:lnSpc>
                  <a:spcPct val="90000"/>
                </a:lnSpc>
                <a:buFontTx/>
                <a:buNone/>
              </a:pPr>
              <a:r>
                <a:rPr lang="sr-Latn-CS" sz="1200" i="0">
                  <a:solidFill>
                    <a:schemeClr val="tx1"/>
                  </a:solidFill>
                  <a:latin typeface="Arial" pitchFamily="34" charset="0"/>
                </a:rPr>
                <a:t>Jednostruko spregnuta lista</a:t>
              </a:r>
              <a:endParaRPr lang="en-US" sz="1200" i="0">
                <a:solidFill>
                  <a:schemeClr val="tx1"/>
                </a:solidFill>
                <a:latin typeface="Arial" pitchFamily="34" charset="0"/>
              </a:endParaRPr>
            </a:p>
          </p:txBody>
        </p:sp>
        <p:sp>
          <p:nvSpPr>
            <p:cNvPr id="22542" name="Line 141"/>
            <p:cNvSpPr>
              <a:spLocks noChangeShapeType="1"/>
            </p:cNvSpPr>
            <p:nvPr/>
          </p:nvSpPr>
          <p:spPr bwMode="auto">
            <a:xfrm>
              <a:off x="2064" y="3360"/>
              <a:ext cx="270" cy="189"/>
            </a:xfrm>
            <a:prstGeom prst="line">
              <a:avLst/>
            </a:prstGeom>
            <a:noFill/>
            <a:ln w="12700">
              <a:solidFill>
                <a:schemeClr val="tx1"/>
              </a:solidFill>
              <a:round/>
              <a:headEnd type="none" w="sm" len="sm"/>
              <a:tailEnd type="stealth" w="med" len="lg"/>
            </a:ln>
          </p:spPr>
          <p:txBody>
            <a:bodyPr wrap="none" anchor="ctr"/>
            <a:lstStyle/>
            <a:p>
              <a:endParaRPr lang="en-US"/>
            </a:p>
          </p:txBody>
        </p:sp>
      </p:grpSp>
      <p:sp>
        <p:nvSpPr>
          <p:cNvPr id="22534" name="Rectangle 142"/>
          <p:cNvSpPr>
            <a:spLocks noGrp="1" noChangeArrowheads="1"/>
          </p:cNvSpPr>
          <p:nvPr>
            <p:ph type="title"/>
          </p:nvPr>
        </p:nvSpPr>
        <p:spPr>
          <a:xfrm>
            <a:off x="533400" y="0"/>
            <a:ext cx="7467600" cy="641350"/>
          </a:xfrm>
        </p:spPr>
        <p:txBody>
          <a:bodyPr/>
          <a:lstStyle/>
          <a:p>
            <a:pPr eaLnBrk="1" hangingPunct="1"/>
            <a:r>
              <a:rPr lang="sr-Latn-CS" sz="3600" smtClean="0"/>
              <a:t>Šta je Objekat</a:t>
            </a:r>
            <a:r>
              <a:rPr lang="en-US" sz="3600" smtClean="0"/>
              <a:t>?</a:t>
            </a:r>
          </a:p>
        </p:txBody>
      </p:sp>
      <p:sp>
        <p:nvSpPr>
          <p:cNvPr id="513167" name="Rectangle 143"/>
          <p:cNvSpPr>
            <a:spLocks noGrp="1" noChangeArrowheads="1"/>
          </p:cNvSpPr>
          <p:nvPr>
            <p:ph type="body" idx="1"/>
          </p:nvPr>
        </p:nvSpPr>
        <p:spPr>
          <a:xfrm>
            <a:off x="152400" y="762000"/>
            <a:ext cx="3962400" cy="5791200"/>
          </a:xfrm>
        </p:spPr>
        <p:txBody>
          <a:bodyPr/>
          <a:lstStyle/>
          <a:p>
            <a:pPr eaLnBrk="1" hangingPunct="1">
              <a:defRPr/>
            </a:pPr>
            <a:r>
              <a:rPr lang="sr-Latn-CS" sz="2800" smtClean="0"/>
              <a:t>Neformalno</a:t>
            </a:r>
            <a:r>
              <a:rPr lang="en-US" sz="2800" smtClean="0"/>
              <a:t>, </a:t>
            </a:r>
            <a:r>
              <a:rPr lang="sr-Latn-CS" sz="2800" smtClean="0"/>
              <a:t>objekat pretstavlja neki entitet bilo fizički, konceptualni ili logički(</a:t>
            </a:r>
            <a:r>
              <a:rPr lang="en-US" sz="2800" smtClean="0"/>
              <a:t>software</a:t>
            </a:r>
            <a:r>
              <a:rPr lang="sr-Latn-CS" sz="2800" smtClean="0"/>
              <a:t>)</a:t>
            </a:r>
          </a:p>
          <a:p>
            <a:pPr eaLnBrk="1" hangingPunct="1">
              <a:buFont typeface="Wingdings" pitchFamily="2" charset="2"/>
              <a:buNone/>
              <a:defRPr/>
            </a:pPr>
            <a:endParaRPr lang="en-US" sz="1000" smtClean="0"/>
          </a:p>
          <a:p>
            <a:pPr lvl="1" eaLnBrk="1" hangingPunct="1">
              <a:defRPr/>
            </a:pPr>
            <a:r>
              <a:rPr lang="sr-Latn-CS" sz="2400" smtClean="0">
                <a:effectLst>
                  <a:outerShdw blurRad="38100" dist="38100" dir="2700000" algn="tl">
                    <a:srgbClr val="C0C0C0"/>
                  </a:outerShdw>
                </a:effectLst>
              </a:rPr>
              <a:t>Fizički entitet</a:t>
            </a:r>
            <a:r>
              <a:rPr lang="en-US" sz="2400" smtClean="0"/>
              <a:t/>
            </a:r>
            <a:br>
              <a:rPr lang="en-US" sz="2400" smtClean="0"/>
            </a:br>
            <a:endParaRPr lang="en-US" sz="2400" smtClean="0"/>
          </a:p>
          <a:p>
            <a:pPr lvl="1" eaLnBrk="1" hangingPunct="1">
              <a:defRPr/>
            </a:pPr>
            <a:r>
              <a:rPr lang="sr-Latn-CS" sz="2400" smtClean="0">
                <a:effectLst>
                  <a:outerShdw blurRad="38100" dist="38100" dir="2700000" algn="tl">
                    <a:srgbClr val="C0C0C0"/>
                  </a:outerShdw>
                </a:effectLst>
              </a:rPr>
              <a:t>Konceptualni entitet</a:t>
            </a:r>
            <a:r>
              <a:rPr lang="en-US" sz="2400" smtClean="0"/>
              <a:t/>
            </a:r>
            <a:br>
              <a:rPr lang="en-US" sz="2400" smtClean="0"/>
            </a:br>
            <a:r>
              <a:rPr lang="en-US" sz="2400" smtClean="0"/>
              <a:t/>
            </a:r>
            <a:br>
              <a:rPr lang="en-US" sz="2400" smtClean="0"/>
            </a:br>
            <a:r>
              <a:rPr lang="en-US" sz="2400" smtClean="0"/>
              <a:t/>
            </a:r>
            <a:br>
              <a:rPr lang="en-US" sz="2400" smtClean="0"/>
            </a:br>
            <a:endParaRPr lang="en-US" sz="2400" smtClean="0"/>
          </a:p>
          <a:p>
            <a:pPr lvl="1" eaLnBrk="1" hangingPunct="1">
              <a:defRPr/>
            </a:pPr>
            <a:r>
              <a:rPr lang="sr-Latn-CS" sz="2400" smtClean="0">
                <a:effectLst>
                  <a:outerShdw blurRad="38100" dist="38100" dir="2700000" algn="tl">
                    <a:srgbClr val="C0C0C0"/>
                  </a:outerShdw>
                </a:effectLst>
              </a:rPr>
              <a:t>Softverski entitet</a:t>
            </a:r>
            <a:endParaRPr lang="en-US" sz="2400" smtClean="0">
              <a:effectLst>
                <a:outerShdw blurRad="38100" dist="38100" dir="2700000" algn="tl">
                  <a:srgbClr val="C0C0C0"/>
                </a:outerShdw>
              </a:effectLst>
            </a:endParaRPr>
          </a:p>
        </p:txBody>
      </p:sp>
      <p:sp>
        <p:nvSpPr>
          <p:cNvPr id="513168" name="Rectangle 144"/>
          <p:cNvSpPr>
            <a:spLocks noChangeArrowheads="1"/>
          </p:cNvSpPr>
          <p:nvPr/>
        </p:nvSpPr>
        <p:spPr bwMode="auto">
          <a:xfrm>
            <a:off x="228600" y="1600200"/>
            <a:ext cx="8610600" cy="4648200"/>
          </a:xfrm>
          <a:prstGeom prst="rect">
            <a:avLst/>
          </a:prstGeom>
          <a:solidFill>
            <a:srgbClr val="00FF00"/>
          </a:solidFill>
          <a:ln w="9525">
            <a:solidFill>
              <a:schemeClr val="tx1"/>
            </a:solidFill>
            <a:prstDash val="sysDot"/>
            <a:miter lim="800000"/>
            <a:headEnd/>
            <a:tailEnd/>
          </a:ln>
        </p:spPr>
        <p:txBody>
          <a:bodyPr/>
          <a:lstStyle/>
          <a:p>
            <a:pPr marL="342900" indent="-342900" algn="ctr">
              <a:lnSpc>
                <a:spcPct val="90000"/>
              </a:lnSpc>
              <a:spcBef>
                <a:spcPct val="20000"/>
              </a:spcBef>
              <a:buClr>
                <a:schemeClr val="bg2"/>
              </a:buClr>
              <a:buSzPct val="65000"/>
              <a:buFont typeface="Wingdings" pitchFamily="2" charset="2"/>
              <a:buNone/>
            </a:pPr>
            <a:r>
              <a:rPr lang="sr-Latn-CS" sz="3200" i="0">
                <a:solidFill>
                  <a:schemeClr val="tx1"/>
                </a:solidFill>
                <a:latin typeface="Arial" pitchFamily="34" charset="0"/>
              </a:rPr>
              <a:t>Formalna definicija objekta</a:t>
            </a:r>
          </a:p>
          <a:p>
            <a:pPr marL="342900" indent="-342900" algn="ctr">
              <a:lnSpc>
                <a:spcPct val="90000"/>
              </a:lnSpc>
              <a:spcBef>
                <a:spcPct val="20000"/>
              </a:spcBef>
              <a:buClr>
                <a:schemeClr val="bg2"/>
              </a:buClr>
              <a:buSzPct val="65000"/>
              <a:buFont typeface="Wingdings" pitchFamily="2" charset="2"/>
              <a:buNone/>
            </a:pPr>
            <a:endParaRPr lang="sr-Latn-CS" sz="3200" i="0">
              <a:solidFill>
                <a:schemeClr val="tx1"/>
              </a:solidFill>
              <a:latin typeface="Arial" pitchFamily="34" charset="0"/>
            </a:endParaRPr>
          </a:p>
          <a:p>
            <a:pPr marL="342900" indent="-342900">
              <a:lnSpc>
                <a:spcPct val="90000"/>
              </a:lnSpc>
              <a:spcBef>
                <a:spcPct val="20000"/>
              </a:spcBef>
              <a:buClr>
                <a:schemeClr val="bg2"/>
              </a:buClr>
              <a:buSzPct val="65000"/>
              <a:buFont typeface="Wingdings" pitchFamily="2" charset="2"/>
              <a:buChar char="­"/>
            </a:pPr>
            <a:r>
              <a:rPr lang="sr-Latn-CS" sz="3200" i="0">
                <a:solidFill>
                  <a:schemeClr val="tx1"/>
                </a:solidFill>
                <a:latin typeface="Arial" pitchFamily="34" charset="0"/>
              </a:rPr>
              <a:t>Objekat pretstavlja koncept, apstrakciju ili stvar sa jasnim granicama i značenjem sa aspekta neke primene.</a:t>
            </a:r>
            <a:endParaRPr lang="en-US" sz="3200" i="0">
              <a:solidFill>
                <a:schemeClr val="tx1"/>
              </a:solidFill>
              <a:latin typeface="Arial" pitchFamily="34" charset="0"/>
            </a:endParaRPr>
          </a:p>
          <a:p>
            <a:pPr marL="342900" indent="-342900">
              <a:lnSpc>
                <a:spcPct val="90000"/>
              </a:lnSpc>
              <a:spcBef>
                <a:spcPct val="20000"/>
              </a:spcBef>
              <a:buClr>
                <a:schemeClr val="bg2"/>
              </a:buClr>
              <a:buSzPct val="65000"/>
              <a:buFont typeface="Wingdings" pitchFamily="2" charset="2"/>
              <a:buChar char="­"/>
            </a:pPr>
            <a:r>
              <a:rPr lang="sr-Latn-CS" sz="3200" i="0">
                <a:solidFill>
                  <a:schemeClr val="tx1"/>
                </a:solidFill>
                <a:latin typeface="Arial" pitchFamily="34" charset="0"/>
              </a:rPr>
              <a:t>Objekat je nešto što poseduje</a:t>
            </a:r>
            <a:r>
              <a:rPr lang="en-US" sz="3200" i="0">
                <a:solidFill>
                  <a:schemeClr val="tx1"/>
                </a:solidFill>
                <a:latin typeface="Arial" pitchFamily="34" charset="0"/>
              </a:rPr>
              <a:t>:</a:t>
            </a:r>
          </a:p>
          <a:p>
            <a:pPr marL="742950" lvl="1" indent="-285750">
              <a:lnSpc>
                <a:spcPct val="90000"/>
              </a:lnSpc>
              <a:spcBef>
                <a:spcPct val="20000"/>
              </a:spcBef>
              <a:buClr>
                <a:schemeClr val="bg2"/>
              </a:buClr>
              <a:buFontTx/>
              <a:buChar char="–"/>
            </a:pPr>
            <a:r>
              <a:rPr lang="sr-Latn-CS" sz="2800" i="0">
                <a:solidFill>
                  <a:schemeClr val="tx1"/>
                </a:solidFill>
                <a:latin typeface="Arial" pitchFamily="34" charset="0"/>
              </a:rPr>
              <a:t>Stanje</a:t>
            </a:r>
            <a:endParaRPr lang="en-US" sz="2800" i="0">
              <a:solidFill>
                <a:schemeClr val="tx1"/>
              </a:solidFill>
              <a:latin typeface="Arial" pitchFamily="34" charset="0"/>
            </a:endParaRPr>
          </a:p>
          <a:p>
            <a:pPr marL="742950" lvl="1" indent="-285750">
              <a:lnSpc>
                <a:spcPct val="90000"/>
              </a:lnSpc>
              <a:spcBef>
                <a:spcPct val="20000"/>
              </a:spcBef>
              <a:buClr>
                <a:schemeClr val="bg2"/>
              </a:buClr>
              <a:buFontTx/>
              <a:buChar char="–"/>
            </a:pPr>
            <a:r>
              <a:rPr lang="sr-Latn-CS" sz="2800" i="0">
                <a:solidFill>
                  <a:schemeClr val="tx1"/>
                </a:solidFill>
                <a:latin typeface="Arial" pitchFamily="34" charset="0"/>
              </a:rPr>
              <a:t>Ponašanje </a:t>
            </a:r>
            <a:endParaRPr lang="en-US" sz="2800" i="0">
              <a:solidFill>
                <a:schemeClr val="tx1"/>
              </a:solidFill>
              <a:latin typeface="Arial" pitchFamily="34" charset="0"/>
            </a:endParaRPr>
          </a:p>
          <a:p>
            <a:pPr marL="742950" lvl="1" indent="-285750">
              <a:lnSpc>
                <a:spcPct val="90000"/>
              </a:lnSpc>
              <a:spcBef>
                <a:spcPct val="20000"/>
              </a:spcBef>
              <a:buClr>
                <a:schemeClr val="bg2"/>
              </a:buClr>
              <a:buFontTx/>
              <a:buChar char="–"/>
            </a:pPr>
            <a:r>
              <a:rPr lang="sr-Latn-CS" sz="2800" i="0">
                <a:solidFill>
                  <a:schemeClr val="tx1"/>
                </a:solidFill>
                <a:latin typeface="Arial" pitchFamily="34" charset="0"/>
              </a:rPr>
              <a:t>Identitet</a:t>
            </a:r>
            <a:endParaRPr lang="en-US" sz="2800" i="0">
              <a:solidFill>
                <a:schemeClr val="tx1"/>
              </a:solidFill>
              <a:latin typeface="Arial"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13168"/>
                                        </p:tgtEl>
                                        <p:attrNameLst>
                                          <p:attrName>style.visibility</p:attrName>
                                        </p:attrNameLst>
                                      </p:cBhvr>
                                      <p:to>
                                        <p:strVal val="visible"/>
                                      </p:to>
                                    </p:set>
                                    <p:animEffect transition="in" filter="barn(inVertical)">
                                      <p:cBhvr>
                                        <p:cTn id="7" dur="500"/>
                                        <p:tgtEl>
                                          <p:spTgt spid="5131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168"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3074"/>
          <p:cNvSpPr>
            <a:spLocks noGrp="1" noChangeArrowheads="1"/>
          </p:cNvSpPr>
          <p:nvPr>
            <p:ph type="ctrTitle"/>
          </p:nvPr>
        </p:nvSpPr>
        <p:spPr>
          <a:xfrm>
            <a:off x="914400" y="304800"/>
            <a:ext cx="7086600" cy="641350"/>
          </a:xfrm>
        </p:spPr>
        <p:txBody>
          <a:bodyPr/>
          <a:lstStyle/>
          <a:p>
            <a:pPr eaLnBrk="1" hangingPunct="1"/>
            <a:r>
              <a:rPr lang="en-US" sz="3600" smtClean="0"/>
              <a:t>Programiranje sistema</a:t>
            </a:r>
          </a:p>
        </p:txBody>
      </p:sp>
      <p:pic>
        <p:nvPicPr>
          <p:cNvPr id="6147" name="Picture 3075"/>
          <p:cNvPicPr>
            <a:picLocks noChangeAspect="1" noChangeArrowheads="1"/>
          </p:cNvPicPr>
          <p:nvPr/>
        </p:nvPicPr>
        <p:blipFill>
          <a:blip r:embed="rId3"/>
          <a:srcRect/>
          <a:stretch>
            <a:fillRect/>
          </a:stretch>
        </p:blipFill>
        <p:spPr bwMode="auto">
          <a:xfrm>
            <a:off x="8001000" y="5715000"/>
            <a:ext cx="955675" cy="933450"/>
          </a:xfrm>
          <a:prstGeom prst="rect">
            <a:avLst/>
          </a:prstGeom>
          <a:noFill/>
          <a:ln w="9525">
            <a:noFill/>
            <a:miter lim="800000"/>
            <a:headEnd/>
            <a:tailEnd/>
          </a:ln>
        </p:spPr>
      </p:pic>
      <p:sp>
        <p:nvSpPr>
          <p:cNvPr id="6148" name="Text Box 3077"/>
          <p:cNvSpPr txBox="1">
            <a:spLocks noChangeArrowheads="1"/>
          </p:cNvSpPr>
          <p:nvPr/>
        </p:nvSpPr>
        <p:spPr bwMode="auto">
          <a:xfrm>
            <a:off x="1219200" y="2133600"/>
            <a:ext cx="2286000" cy="466725"/>
          </a:xfrm>
          <a:prstGeom prst="rect">
            <a:avLst/>
          </a:prstGeom>
          <a:solidFill>
            <a:srgbClr val="FFFF00"/>
          </a:solidFill>
          <a:ln w="9525">
            <a:solidFill>
              <a:schemeClr val="tx1"/>
            </a:solidFill>
            <a:miter lim="800000"/>
            <a:headEnd/>
            <a:tailEnd/>
          </a:ln>
        </p:spPr>
        <p:txBody>
          <a:bodyPr>
            <a:spAutoFit/>
          </a:bodyPr>
          <a:lstStyle/>
          <a:p>
            <a:pPr algn="ctr">
              <a:buFontTx/>
              <a:buNone/>
            </a:pPr>
            <a:r>
              <a:rPr lang="en-US" sz="2400" i="0">
                <a:solidFill>
                  <a:schemeClr val="tx1"/>
                </a:solidFill>
              </a:rPr>
              <a:t>Programiranje</a:t>
            </a:r>
          </a:p>
        </p:txBody>
      </p:sp>
      <p:sp>
        <p:nvSpPr>
          <p:cNvPr id="6149" name="Text Box 3078"/>
          <p:cNvSpPr txBox="1">
            <a:spLocks noChangeArrowheads="1"/>
          </p:cNvSpPr>
          <p:nvPr/>
        </p:nvSpPr>
        <p:spPr bwMode="auto">
          <a:xfrm>
            <a:off x="5181600" y="2133600"/>
            <a:ext cx="2286000" cy="466725"/>
          </a:xfrm>
          <a:prstGeom prst="rect">
            <a:avLst/>
          </a:prstGeom>
          <a:solidFill>
            <a:srgbClr val="FFFF00"/>
          </a:solidFill>
          <a:ln w="9525">
            <a:solidFill>
              <a:schemeClr val="tx1"/>
            </a:solidFill>
            <a:miter lim="800000"/>
            <a:headEnd/>
            <a:tailEnd/>
          </a:ln>
        </p:spPr>
        <p:txBody>
          <a:bodyPr>
            <a:spAutoFit/>
          </a:bodyPr>
          <a:lstStyle/>
          <a:p>
            <a:pPr algn="ctr">
              <a:buFontTx/>
              <a:buNone/>
            </a:pPr>
            <a:r>
              <a:rPr lang="en-US" sz="2400" i="0">
                <a:solidFill>
                  <a:schemeClr val="tx1"/>
                </a:solidFill>
              </a:rPr>
              <a:t>Sistem</a:t>
            </a:r>
          </a:p>
        </p:txBody>
      </p:sp>
      <p:sp>
        <p:nvSpPr>
          <p:cNvPr id="6150" name="Text Box 3079"/>
          <p:cNvSpPr txBox="1">
            <a:spLocks noChangeArrowheads="1"/>
          </p:cNvSpPr>
          <p:nvPr/>
        </p:nvSpPr>
        <p:spPr bwMode="auto">
          <a:xfrm>
            <a:off x="2590800" y="3581400"/>
            <a:ext cx="3886200" cy="466725"/>
          </a:xfrm>
          <a:prstGeom prst="rect">
            <a:avLst/>
          </a:prstGeom>
          <a:solidFill>
            <a:srgbClr val="FFFF00"/>
          </a:solidFill>
          <a:ln w="9525">
            <a:solidFill>
              <a:schemeClr val="tx1"/>
            </a:solidFill>
            <a:miter lim="800000"/>
            <a:headEnd/>
            <a:tailEnd/>
          </a:ln>
        </p:spPr>
        <p:txBody>
          <a:bodyPr>
            <a:spAutoFit/>
          </a:bodyPr>
          <a:lstStyle/>
          <a:p>
            <a:pPr algn="ctr">
              <a:buFontTx/>
              <a:buNone/>
            </a:pPr>
            <a:r>
              <a:rPr lang="en-US" sz="2400" i="0">
                <a:solidFill>
                  <a:schemeClr val="tx1"/>
                </a:solidFill>
              </a:rPr>
              <a:t>ProgramiranjeSistema</a:t>
            </a:r>
          </a:p>
        </p:txBody>
      </p:sp>
      <p:sp>
        <p:nvSpPr>
          <p:cNvPr id="6151" name="Line 3080"/>
          <p:cNvSpPr>
            <a:spLocks noChangeShapeType="1"/>
          </p:cNvSpPr>
          <p:nvPr/>
        </p:nvSpPr>
        <p:spPr bwMode="auto">
          <a:xfrm flipH="1" flipV="1">
            <a:off x="2895600" y="2590800"/>
            <a:ext cx="609600" cy="990600"/>
          </a:xfrm>
          <a:prstGeom prst="line">
            <a:avLst/>
          </a:prstGeom>
          <a:noFill/>
          <a:ln w="60325">
            <a:solidFill>
              <a:schemeClr val="tx1"/>
            </a:solidFill>
            <a:round/>
            <a:headEnd/>
            <a:tailEnd type="triangle" w="med" len="med"/>
          </a:ln>
        </p:spPr>
        <p:txBody>
          <a:bodyPr wrap="none"/>
          <a:lstStyle/>
          <a:p>
            <a:endParaRPr lang="en-US"/>
          </a:p>
        </p:txBody>
      </p:sp>
      <p:sp>
        <p:nvSpPr>
          <p:cNvPr id="6152" name="Line 3081"/>
          <p:cNvSpPr>
            <a:spLocks noChangeShapeType="1"/>
          </p:cNvSpPr>
          <p:nvPr/>
        </p:nvSpPr>
        <p:spPr bwMode="auto">
          <a:xfrm flipV="1">
            <a:off x="5410200" y="2590800"/>
            <a:ext cx="838200" cy="990600"/>
          </a:xfrm>
          <a:prstGeom prst="line">
            <a:avLst/>
          </a:prstGeom>
          <a:noFill/>
          <a:ln w="63500">
            <a:solidFill>
              <a:schemeClr val="tx1"/>
            </a:solidFill>
            <a:round/>
            <a:headEnd/>
            <a:tailEnd type="triangle" w="med" len="med"/>
          </a:ln>
        </p:spPr>
        <p:txBody>
          <a:bodyPr wrap="none"/>
          <a:lstStyle/>
          <a:p>
            <a:endParaRPr lang="en-US"/>
          </a:p>
        </p:txBody>
      </p:sp>
      <p:sp>
        <p:nvSpPr>
          <p:cNvPr id="450570" name="Text Box 3082"/>
          <p:cNvSpPr txBox="1">
            <a:spLocks noChangeArrowheads="1"/>
          </p:cNvSpPr>
          <p:nvPr/>
        </p:nvSpPr>
        <p:spPr bwMode="auto">
          <a:xfrm>
            <a:off x="1219200" y="2133600"/>
            <a:ext cx="2286000" cy="466725"/>
          </a:xfrm>
          <a:prstGeom prst="rect">
            <a:avLst/>
          </a:prstGeom>
          <a:solidFill>
            <a:srgbClr val="0000FF"/>
          </a:solidFill>
          <a:ln w="9525">
            <a:solidFill>
              <a:schemeClr val="tx1"/>
            </a:solidFill>
            <a:miter lim="800000"/>
            <a:headEnd/>
            <a:tailEnd/>
          </a:ln>
        </p:spPr>
        <p:txBody>
          <a:bodyPr>
            <a:spAutoFit/>
          </a:bodyPr>
          <a:lstStyle/>
          <a:p>
            <a:pPr algn="ctr">
              <a:buFontTx/>
              <a:buNone/>
            </a:pPr>
            <a:r>
              <a:rPr lang="en-US" sz="2400" i="0">
                <a:solidFill>
                  <a:schemeClr val="tx1"/>
                </a:solidFill>
              </a:rPr>
              <a:t>Programiranje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450570"/>
                                        </p:tgtEl>
                                        <p:attrNameLst>
                                          <p:attrName>style.visibility</p:attrName>
                                        </p:attrNameLst>
                                      </p:cBhvr>
                                      <p:to>
                                        <p:strVal val="visible"/>
                                      </p:to>
                                    </p:set>
                                    <p:anim calcmode="lin" valueType="num">
                                      <p:cBhvr>
                                        <p:cTn id="7" dur="500" fill="hold"/>
                                        <p:tgtEl>
                                          <p:spTgt spid="450570"/>
                                        </p:tgtEl>
                                        <p:attrNameLst>
                                          <p:attrName>ppt_w</p:attrName>
                                        </p:attrNameLst>
                                      </p:cBhvr>
                                      <p:tavLst>
                                        <p:tav tm="0">
                                          <p:val>
                                            <p:fltVal val="0"/>
                                          </p:val>
                                        </p:tav>
                                        <p:tav tm="100000">
                                          <p:val>
                                            <p:strVal val="#ppt_w"/>
                                          </p:val>
                                        </p:tav>
                                      </p:tavLst>
                                    </p:anim>
                                    <p:anim calcmode="lin" valueType="num">
                                      <p:cBhvr>
                                        <p:cTn id="8" dur="500" fill="hold"/>
                                        <p:tgtEl>
                                          <p:spTgt spid="45057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70" grpId="0" animBg="1"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3124200" y="6248400"/>
            <a:ext cx="2895600" cy="457200"/>
          </a:xfrm>
          <a:prstGeom prst="rect">
            <a:avLst/>
          </a:prstGeom>
          <a:noFill/>
          <a:ln w="9525">
            <a:noFill/>
            <a:miter lim="800000"/>
            <a:headEnd/>
            <a:tailEnd/>
          </a:ln>
        </p:spPr>
        <p:txBody>
          <a:bodyPr wrap="none" anchor="ctr"/>
          <a:lstStyle/>
          <a:p>
            <a:endParaRPr lang="en-US"/>
          </a:p>
        </p:txBody>
      </p:sp>
      <p:sp>
        <p:nvSpPr>
          <p:cNvPr id="23555" name="Rectangle 3"/>
          <p:cNvSpPr>
            <a:spLocks noChangeArrowheads="1"/>
          </p:cNvSpPr>
          <p:nvPr/>
        </p:nvSpPr>
        <p:spPr bwMode="auto">
          <a:xfrm>
            <a:off x="627063" y="2289175"/>
            <a:ext cx="1504950" cy="457200"/>
          </a:xfrm>
          <a:prstGeom prst="rect">
            <a:avLst/>
          </a:prstGeom>
          <a:noFill/>
          <a:ln w="9525">
            <a:noFill/>
            <a:miter lim="800000"/>
            <a:headEnd/>
            <a:tailEnd/>
          </a:ln>
        </p:spPr>
        <p:txBody>
          <a:bodyPr wrap="none" lIns="92075" tIns="46038" rIns="92075" bIns="46038">
            <a:spAutoFit/>
          </a:bodyPr>
          <a:lstStyle/>
          <a:p>
            <a:pPr eaLnBrk="0" hangingPunct="0">
              <a:spcBef>
                <a:spcPct val="0"/>
              </a:spcBef>
              <a:buFontTx/>
              <a:buNone/>
            </a:pPr>
            <a:r>
              <a:rPr lang="en-US" sz="2400" i="0" u="sng">
                <a:solidFill>
                  <a:schemeClr val="tx1"/>
                </a:solidFill>
                <a:latin typeface="Arial" pitchFamily="34" charset="0"/>
              </a:rPr>
              <a:t>: Profesor</a:t>
            </a:r>
            <a:endParaRPr lang="en-US" sz="2400" i="0">
              <a:solidFill>
                <a:schemeClr val="tx1"/>
              </a:solidFill>
              <a:latin typeface="Arial" pitchFamily="34" charset="0"/>
            </a:endParaRPr>
          </a:p>
        </p:txBody>
      </p:sp>
      <p:sp>
        <p:nvSpPr>
          <p:cNvPr id="23556" name="Rectangle 4"/>
          <p:cNvSpPr>
            <a:spLocks noChangeArrowheads="1"/>
          </p:cNvSpPr>
          <p:nvPr/>
        </p:nvSpPr>
        <p:spPr bwMode="auto">
          <a:xfrm>
            <a:off x="387350" y="2209800"/>
            <a:ext cx="1968500" cy="1282700"/>
          </a:xfrm>
          <a:prstGeom prst="rect">
            <a:avLst/>
          </a:prstGeom>
          <a:noFill/>
          <a:ln w="28575">
            <a:solidFill>
              <a:schemeClr val="tx1"/>
            </a:solidFill>
            <a:miter lim="800000"/>
            <a:headEnd/>
            <a:tailEnd/>
          </a:ln>
        </p:spPr>
        <p:txBody>
          <a:bodyPr wrap="none" anchor="ctr"/>
          <a:lstStyle/>
          <a:p>
            <a:endParaRPr lang="en-US"/>
          </a:p>
        </p:txBody>
      </p:sp>
      <p:grpSp>
        <p:nvGrpSpPr>
          <p:cNvPr id="23557" name="Group 5"/>
          <p:cNvGrpSpPr>
            <a:grpSpLocks/>
          </p:cNvGrpSpPr>
          <p:nvPr/>
        </p:nvGrpSpPr>
        <p:grpSpPr bwMode="auto">
          <a:xfrm>
            <a:off x="5867400" y="2819400"/>
            <a:ext cx="2592388" cy="1993900"/>
            <a:chOff x="3044" y="2037"/>
            <a:chExt cx="1633" cy="1256"/>
          </a:xfrm>
        </p:grpSpPr>
        <p:sp>
          <p:nvSpPr>
            <p:cNvPr id="23568" name="Rectangle 6"/>
            <p:cNvSpPr>
              <a:spLocks noChangeArrowheads="1"/>
            </p:cNvSpPr>
            <p:nvPr/>
          </p:nvSpPr>
          <p:spPr bwMode="auto">
            <a:xfrm>
              <a:off x="3044" y="2037"/>
              <a:ext cx="1188" cy="653"/>
            </a:xfrm>
            <a:prstGeom prst="rect">
              <a:avLst/>
            </a:prstGeom>
            <a:solidFill>
              <a:srgbClr val="000000"/>
            </a:solidFill>
            <a:ln w="9525">
              <a:noFill/>
              <a:miter lim="800000"/>
              <a:headEnd/>
              <a:tailEnd/>
            </a:ln>
          </p:spPr>
          <p:txBody>
            <a:bodyPr wrap="none" anchor="ctr"/>
            <a:lstStyle/>
            <a:p>
              <a:endParaRPr lang="en-US"/>
            </a:p>
          </p:txBody>
        </p:sp>
        <p:grpSp>
          <p:nvGrpSpPr>
            <p:cNvPr id="23569" name="Group 7"/>
            <p:cNvGrpSpPr>
              <a:grpSpLocks/>
            </p:cNvGrpSpPr>
            <p:nvPr/>
          </p:nvGrpSpPr>
          <p:grpSpPr bwMode="auto">
            <a:xfrm>
              <a:off x="4040" y="2043"/>
              <a:ext cx="637" cy="1250"/>
              <a:chOff x="4040" y="2043"/>
              <a:chExt cx="637" cy="1250"/>
            </a:xfrm>
          </p:grpSpPr>
          <p:sp>
            <p:nvSpPr>
              <p:cNvPr id="23575" name="Freeform 8"/>
              <p:cNvSpPr>
                <a:spLocks/>
              </p:cNvSpPr>
              <p:nvPr/>
            </p:nvSpPr>
            <p:spPr bwMode="auto">
              <a:xfrm>
                <a:off x="4086" y="2986"/>
                <a:ext cx="468" cy="307"/>
              </a:xfrm>
              <a:custGeom>
                <a:avLst/>
                <a:gdLst>
                  <a:gd name="T0" fmla="*/ 39 w 468"/>
                  <a:gd name="T1" fmla="*/ 0 h 307"/>
                  <a:gd name="T2" fmla="*/ 0 w 468"/>
                  <a:gd name="T3" fmla="*/ 306 h 307"/>
                  <a:gd name="T4" fmla="*/ 467 w 468"/>
                  <a:gd name="T5" fmla="*/ 306 h 307"/>
                  <a:gd name="T6" fmla="*/ 449 w 468"/>
                  <a:gd name="T7" fmla="*/ 4 h 307"/>
                  <a:gd name="T8" fmla="*/ 39 w 468"/>
                  <a:gd name="T9" fmla="*/ 0 h 307"/>
                  <a:gd name="T10" fmla="*/ 0 60000 65536"/>
                  <a:gd name="T11" fmla="*/ 0 60000 65536"/>
                  <a:gd name="T12" fmla="*/ 0 60000 65536"/>
                  <a:gd name="T13" fmla="*/ 0 60000 65536"/>
                  <a:gd name="T14" fmla="*/ 0 60000 65536"/>
                  <a:gd name="T15" fmla="*/ 0 w 468"/>
                  <a:gd name="T16" fmla="*/ 0 h 307"/>
                  <a:gd name="T17" fmla="*/ 468 w 468"/>
                  <a:gd name="T18" fmla="*/ 307 h 307"/>
                </a:gdLst>
                <a:ahLst/>
                <a:cxnLst>
                  <a:cxn ang="T10">
                    <a:pos x="T0" y="T1"/>
                  </a:cxn>
                  <a:cxn ang="T11">
                    <a:pos x="T2" y="T3"/>
                  </a:cxn>
                  <a:cxn ang="T12">
                    <a:pos x="T4" y="T5"/>
                  </a:cxn>
                  <a:cxn ang="T13">
                    <a:pos x="T6" y="T7"/>
                  </a:cxn>
                  <a:cxn ang="T14">
                    <a:pos x="T8" y="T9"/>
                  </a:cxn>
                </a:cxnLst>
                <a:rect l="T15" t="T16" r="T17" b="T18"/>
                <a:pathLst>
                  <a:path w="468" h="307">
                    <a:moveTo>
                      <a:pt x="39" y="0"/>
                    </a:moveTo>
                    <a:lnTo>
                      <a:pt x="0" y="306"/>
                    </a:lnTo>
                    <a:lnTo>
                      <a:pt x="467" y="306"/>
                    </a:lnTo>
                    <a:lnTo>
                      <a:pt x="449" y="4"/>
                    </a:lnTo>
                    <a:lnTo>
                      <a:pt x="39" y="0"/>
                    </a:lnTo>
                  </a:path>
                </a:pathLst>
              </a:custGeom>
              <a:solidFill>
                <a:srgbClr val="005F5F"/>
              </a:solidFill>
              <a:ln w="9525" cap="rnd">
                <a:noFill/>
                <a:round/>
                <a:headEnd/>
                <a:tailEnd/>
              </a:ln>
            </p:spPr>
            <p:txBody>
              <a:bodyPr/>
              <a:lstStyle/>
              <a:p>
                <a:endParaRPr lang="en-US"/>
              </a:p>
            </p:txBody>
          </p:sp>
          <p:grpSp>
            <p:nvGrpSpPr>
              <p:cNvPr id="23576" name="Group 9"/>
              <p:cNvGrpSpPr>
                <a:grpSpLocks/>
              </p:cNvGrpSpPr>
              <p:nvPr/>
            </p:nvGrpSpPr>
            <p:grpSpPr bwMode="auto">
              <a:xfrm>
                <a:off x="4040" y="2043"/>
                <a:ext cx="548" cy="970"/>
                <a:chOff x="4040" y="2043"/>
                <a:chExt cx="548" cy="970"/>
              </a:xfrm>
            </p:grpSpPr>
            <p:grpSp>
              <p:nvGrpSpPr>
                <p:cNvPr id="23579" name="Group 10"/>
                <p:cNvGrpSpPr>
                  <a:grpSpLocks/>
                </p:cNvGrpSpPr>
                <p:nvPr/>
              </p:nvGrpSpPr>
              <p:grpSpPr bwMode="auto">
                <a:xfrm>
                  <a:off x="4235" y="2345"/>
                  <a:ext cx="204" cy="235"/>
                  <a:chOff x="4235" y="2345"/>
                  <a:chExt cx="204" cy="235"/>
                </a:xfrm>
              </p:grpSpPr>
              <p:sp>
                <p:nvSpPr>
                  <p:cNvPr id="23624" name="Freeform 11"/>
                  <p:cNvSpPr>
                    <a:spLocks/>
                  </p:cNvSpPr>
                  <p:nvPr/>
                </p:nvSpPr>
                <p:spPr bwMode="auto">
                  <a:xfrm>
                    <a:off x="4235" y="2345"/>
                    <a:ext cx="204" cy="235"/>
                  </a:xfrm>
                  <a:custGeom>
                    <a:avLst/>
                    <a:gdLst>
                      <a:gd name="T0" fmla="*/ 37 w 204"/>
                      <a:gd name="T1" fmla="*/ 0 h 235"/>
                      <a:gd name="T2" fmla="*/ 26 w 204"/>
                      <a:gd name="T3" fmla="*/ 62 h 235"/>
                      <a:gd name="T4" fmla="*/ 20 w 204"/>
                      <a:gd name="T5" fmla="*/ 68 h 235"/>
                      <a:gd name="T6" fmla="*/ 11 w 204"/>
                      <a:gd name="T7" fmla="*/ 75 h 235"/>
                      <a:gd name="T8" fmla="*/ 0 w 204"/>
                      <a:gd name="T9" fmla="*/ 78 h 235"/>
                      <a:gd name="T10" fmla="*/ 12 w 204"/>
                      <a:gd name="T11" fmla="*/ 139 h 235"/>
                      <a:gd name="T12" fmla="*/ 18 w 204"/>
                      <a:gd name="T13" fmla="*/ 168 h 235"/>
                      <a:gd name="T14" fmla="*/ 23 w 204"/>
                      <a:gd name="T15" fmla="*/ 186 h 235"/>
                      <a:gd name="T16" fmla="*/ 30 w 204"/>
                      <a:gd name="T17" fmla="*/ 202 h 235"/>
                      <a:gd name="T18" fmla="*/ 45 w 204"/>
                      <a:gd name="T19" fmla="*/ 212 h 235"/>
                      <a:gd name="T20" fmla="*/ 70 w 204"/>
                      <a:gd name="T21" fmla="*/ 222 h 235"/>
                      <a:gd name="T22" fmla="*/ 99 w 204"/>
                      <a:gd name="T23" fmla="*/ 231 h 235"/>
                      <a:gd name="T24" fmla="*/ 121 w 204"/>
                      <a:gd name="T25" fmla="*/ 234 h 235"/>
                      <a:gd name="T26" fmla="*/ 140 w 204"/>
                      <a:gd name="T27" fmla="*/ 231 h 235"/>
                      <a:gd name="T28" fmla="*/ 162 w 204"/>
                      <a:gd name="T29" fmla="*/ 226 h 235"/>
                      <a:gd name="T30" fmla="*/ 177 w 204"/>
                      <a:gd name="T31" fmla="*/ 216 h 235"/>
                      <a:gd name="T32" fmla="*/ 198 w 204"/>
                      <a:gd name="T33" fmla="*/ 187 h 235"/>
                      <a:gd name="T34" fmla="*/ 203 w 204"/>
                      <a:gd name="T35" fmla="*/ 162 h 235"/>
                      <a:gd name="T36" fmla="*/ 201 w 204"/>
                      <a:gd name="T37" fmla="*/ 127 h 235"/>
                      <a:gd name="T38" fmla="*/ 193 w 204"/>
                      <a:gd name="T39" fmla="*/ 113 h 235"/>
                      <a:gd name="T40" fmla="*/ 169 w 204"/>
                      <a:gd name="T41" fmla="*/ 89 h 235"/>
                      <a:gd name="T42" fmla="*/ 162 w 204"/>
                      <a:gd name="T43" fmla="*/ 82 h 235"/>
                      <a:gd name="T44" fmla="*/ 161 w 204"/>
                      <a:gd name="T45" fmla="*/ 47 h 235"/>
                      <a:gd name="T46" fmla="*/ 165 w 204"/>
                      <a:gd name="T47" fmla="*/ 24 h 235"/>
                      <a:gd name="T48" fmla="*/ 37 w 204"/>
                      <a:gd name="T49" fmla="*/ 0 h 23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04"/>
                      <a:gd name="T76" fmla="*/ 0 h 235"/>
                      <a:gd name="T77" fmla="*/ 204 w 204"/>
                      <a:gd name="T78" fmla="*/ 235 h 23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04" h="235">
                        <a:moveTo>
                          <a:pt x="37" y="0"/>
                        </a:moveTo>
                        <a:lnTo>
                          <a:pt x="26" y="62"/>
                        </a:lnTo>
                        <a:lnTo>
                          <a:pt x="20" y="68"/>
                        </a:lnTo>
                        <a:lnTo>
                          <a:pt x="11" y="75"/>
                        </a:lnTo>
                        <a:lnTo>
                          <a:pt x="0" y="78"/>
                        </a:lnTo>
                        <a:lnTo>
                          <a:pt x="12" y="139"/>
                        </a:lnTo>
                        <a:lnTo>
                          <a:pt x="18" y="168"/>
                        </a:lnTo>
                        <a:lnTo>
                          <a:pt x="23" y="186"/>
                        </a:lnTo>
                        <a:lnTo>
                          <a:pt x="30" y="202"/>
                        </a:lnTo>
                        <a:lnTo>
                          <a:pt x="45" y="212"/>
                        </a:lnTo>
                        <a:lnTo>
                          <a:pt x="70" y="222"/>
                        </a:lnTo>
                        <a:lnTo>
                          <a:pt x="99" y="231"/>
                        </a:lnTo>
                        <a:lnTo>
                          <a:pt x="121" y="234"/>
                        </a:lnTo>
                        <a:lnTo>
                          <a:pt x="140" y="231"/>
                        </a:lnTo>
                        <a:lnTo>
                          <a:pt x="162" y="226"/>
                        </a:lnTo>
                        <a:lnTo>
                          <a:pt x="177" y="216"/>
                        </a:lnTo>
                        <a:lnTo>
                          <a:pt x="198" y="187"/>
                        </a:lnTo>
                        <a:lnTo>
                          <a:pt x="203" y="162"/>
                        </a:lnTo>
                        <a:lnTo>
                          <a:pt x="201" y="127"/>
                        </a:lnTo>
                        <a:lnTo>
                          <a:pt x="193" y="113"/>
                        </a:lnTo>
                        <a:lnTo>
                          <a:pt x="169" y="89"/>
                        </a:lnTo>
                        <a:lnTo>
                          <a:pt x="162" y="82"/>
                        </a:lnTo>
                        <a:lnTo>
                          <a:pt x="161" y="47"/>
                        </a:lnTo>
                        <a:lnTo>
                          <a:pt x="165" y="24"/>
                        </a:lnTo>
                        <a:lnTo>
                          <a:pt x="37" y="0"/>
                        </a:lnTo>
                      </a:path>
                    </a:pathLst>
                  </a:custGeom>
                  <a:solidFill>
                    <a:srgbClr val="FF9F7F"/>
                  </a:solidFill>
                  <a:ln w="9525" cap="rnd">
                    <a:noFill/>
                    <a:round/>
                    <a:headEnd/>
                    <a:tailEnd/>
                  </a:ln>
                </p:spPr>
                <p:txBody>
                  <a:bodyPr/>
                  <a:lstStyle/>
                  <a:p>
                    <a:endParaRPr lang="en-US"/>
                  </a:p>
                </p:txBody>
              </p:sp>
              <p:sp>
                <p:nvSpPr>
                  <p:cNvPr id="23625" name="Freeform 12"/>
                  <p:cNvSpPr>
                    <a:spLocks/>
                  </p:cNvSpPr>
                  <p:nvPr/>
                </p:nvSpPr>
                <p:spPr bwMode="auto">
                  <a:xfrm>
                    <a:off x="4235" y="2345"/>
                    <a:ext cx="167" cy="203"/>
                  </a:xfrm>
                  <a:custGeom>
                    <a:avLst/>
                    <a:gdLst>
                      <a:gd name="T0" fmla="*/ 38 w 167"/>
                      <a:gd name="T1" fmla="*/ 0 h 203"/>
                      <a:gd name="T2" fmla="*/ 27 w 167"/>
                      <a:gd name="T3" fmla="*/ 62 h 203"/>
                      <a:gd name="T4" fmla="*/ 21 w 167"/>
                      <a:gd name="T5" fmla="*/ 68 h 203"/>
                      <a:gd name="T6" fmla="*/ 11 w 167"/>
                      <a:gd name="T7" fmla="*/ 75 h 203"/>
                      <a:gd name="T8" fmla="*/ 0 w 167"/>
                      <a:gd name="T9" fmla="*/ 78 h 203"/>
                      <a:gd name="T10" fmla="*/ 13 w 167"/>
                      <a:gd name="T11" fmla="*/ 139 h 203"/>
                      <a:gd name="T12" fmla="*/ 18 w 167"/>
                      <a:gd name="T13" fmla="*/ 168 h 203"/>
                      <a:gd name="T14" fmla="*/ 23 w 167"/>
                      <a:gd name="T15" fmla="*/ 186 h 203"/>
                      <a:gd name="T16" fmla="*/ 31 w 167"/>
                      <a:gd name="T17" fmla="*/ 202 h 203"/>
                      <a:gd name="T18" fmla="*/ 33 w 167"/>
                      <a:gd name="T19" fmla="*/ 189 h 203"/>
                      <a:gd name="T20" fmla="*/ 33 w 167"/>
                      <a:gd name="T21" fmla="*/ 177 h 203"/>
                      <a:gd name="T22" fmla="*/ 37 w 167"/>
                      <a:gd name="T23" fmla="*/ 166 h 203"/>
                      <a:gd name="T24" fmla="*/ 38 w 167"/>
                      <a:gd name="T25" fmla="*/ 158 h 203"/>
                      <a:gd name="T26" fmla="*/ 41 w 167"/>
                      <a:gd name="T27" fmla="*/ 143 h 203"/>
                      <a:gd name="T28" fmla="*/ 42 w 167"/>
                      <a:gd name="T29" fmla="*/ 131 h 203"/>
                      <a:gd name="T30" fmla="*/ 48 w 167"/>
                      <a:gd name="T31" fmla="*/ 113 h 203"/>
                      <a:gd name="T32" fmla="*/ 54 w 167"/>
                      <a:gd name="T33" fmla="*/ 102 h 203"/>
                      <a:gd name="T34" fmla="*/ 64 w 167"/>
                      <a:gd name="T35" fmla="*/ 92 h 203"/>
                      <a:gd name="T36" fmla="*/ 74 w 167"/>
                      <a:gd name="T37" fmla="*/ 84 h 203"/>
                      <a:gd name="T38" fmla="*/ 86 w 167"/>
                      <a:gd name="T39" fmla="*/ 73 h 203"/>
                      <a:gd name="T40" fmla="*/ 102 w 167"/>
                      <a:gd name="T41" fmla="*/ 63 h 203"/>
                      <a:gd name="T42" fmla="*/ 166 w 167"/>
                      <a:gd name="T43" fmla="*/ 24 h 203"/>
                      <a:gd name="T44" fmla="*/ 38 w 167"/>
                      <a:gd name="T45" fmla="*/ 0 h 20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67"/>
                      <a:gd name="T70" fmla="*/ 0 h 203"/>
                      <a:gd name="T71" fmla="*/ 167 w 167"/>
                      <a:gd name="T72" fmla="*/ 203 h 20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67" h="203">
                        <a:moveTo>
                          <a:pt x="38" y="0"/>
                        </a:moveTo>
                        <a:lnTo>
                          <a:pt x="27" y="62"/>
                        </a:lnTo>
                        <a:lnTo>
                          <a:pt x="21" y="68"/>
                        </a:lnTo>
                        <a:lnTo>
                          <a:pt x="11" y="75"/>
                        </a:lnTo>
                        <a:lnTo>
                          <a:pt x="0" y="78"/>
                        </a:lnTo>
                        <a:lnTo>
                          <a:pt x="13" y="139"/>
                        </a:lnTo>
                        <a:lnTo>
                          <a:pt x="18" y="168"/>
                        </a:lnTo>
                        <a:lnTo>
                          <a:pt x="23" y="186"/>
                        </a:lnTo>
                        <a:lnTo>
                          <a:pt x="31" y="202"/>
                        </a:lnTo>
                        <a:lnTo>
                          <a:pt x="33" y="189"/>
                        </a:lnTo>
                        <a:lnTo>
                          <a:pt x="33" y="177"/>
                        </a:lnTo>
                        <a:lnTo>
                          <a:pt x="37" y="166"/>
                        </a:lnTo>
                        <a:lnTo>
                          <a:pt x="38" y="158"/>
                        </a:lnTo>
                        <a:lnTo>
                          <a:pt x="41" y="143"/>
                        </a:lnTo>
                        <a:lnTo>
                          <a:pt x="42" y="131"/>
                        </a:lnTo>
                        <a:lnTo>
                          <a:pt x="48" y="113"/>
                        </a:lnTo>
                        <a:lnTo>
                          <a:pt x="54" y="102"/>
                        </a:lnTo>
                        <a:lnTo>
                          <a:pt x="64" y="92"/>
                        </a:lnTo>
                        <a:lnTo>
                          <a:pt x="74" y="84"/>
                        </a:lnTo>
                        <a:lnTo>
                          <a:pt x="86" y="73"/>
                        </a:lnTo>
                        <a:lnTo>
                          <a:pt x="102" y="63"/>
                        </a:lnTo>
                        <a:lnTo>
                          <a:pt x="166" y="24"/>
                        </a:lnTo>
                        <a:lnTo>
                          <a:pt x="38" y="0"/>
                        </a:lnTo>
                      </a:path>
                    </a:pathLst>
                  </a:custGeom>
                  <a:solidFill>
                    <a:srgbClr val="FF7F3F"/>
                  </a:solidFill>
                  <a:ln w="9525" cap="rnd">
                    <a:noFill/>
                    <a:round/>
                    <a:headEnd/>
                    <a:tailEnd/>
                  </a:ln>
                </p:spPr>
                <p:txBody>
                  <a:bodyPr/>
                  <a:lstStyle/>
                  <a:p>
                    <a:endParaRPr lang="en-US"/>
                  </a:p>
                </p:txBody>
              </p:sp>
              <p:sp>
                <p:nvSpPr>
                  <p:cNvPr id="23626" name="Freeform 13"/>
                  <p:cNvSpPr>
                    <a:spLocks/>
                  </p:cNvSpPr>
                  <p:nvPr/>
                </p:nvSpPr>
                <p:spPr bwMode="auto">
                  <a:xfrm>
                    <a:off x="4235" y="2345"/>
                    <a:ext cx="166" cy="169"/>
                  </a:xfrm>
                  <a:custGeom>
                    <a:avLst/>
                    <a:gdLst>
                      <a:gd name="T0" fmla="*/ 37 w 166"/>
                      <a:gd name="T1" fmla="*/ 0 h 169"/>
                      <a:gd name="T2" fmla="*/ 26 w 166"/>
                      <a:gd name="T3" fmla="*/ 62 h 169"/>
                      <a:gd name="T4" fmla="*/ 20 w 166"/>
                      <a:gd name="T5" fmla="*/ 68 h 169"/>
                      <a:gd name="T6" fmla="*/ 11 w 166"/>
                      <a:gd name="T7" fmla="*/ 75 h 169"/>
                      <a:gd name="T8" fmla="*/ 0 w 166"/>
                      <a:gd name="T9" fmla="*/ 78 h 169"/>
                      <a:gd name="T10" fmla="*/ 12 w 166"/>
                      <a:gd name="T11" fmla="*/ 139 h 169"/>
                      <a:gd name="T12" fmla="*/ 18 w 166"/>
                      <a:gd name="T13" fmla="*/ 168 h 169"/>
                      <a:gd name="T14" fmla="*/ 19 w 166"/>
                      <a:gd name="T15" fmla="*/ 153 h 169"/>
                      <a:gd name="T16" fmla="*/ 22 w 166"/>
                      <a:gd name="T17" fmla="*/ 137 h 169"/>
                      <a:gd name="T18" fmla="*/ 26 w 166"/>
                      <a:gd name="T19" fmla="*/ 123 h 169"/>
                      <a:gd name="T20" fmla="*/ 26 w 166"/>
                      <a:gd name="T21" fmla="*/ 112 h 169"/>
                      <a:gd name="T22" fmla="*/ 30 w 166"/>
                      <a:gd name="T23" fmla="*/ 101 h 169"/>
                      <a:gd name="T24" fmla="*/ 38 w 166"/>
                      <a:gd name="T25" fmla="*/ 91 h 169"/>
                      <a:gd name="T26" fmla="*/ 47 w 166"/>
                      <a:gd name="T27" fmla="*/ 84 h 169"/>
                      <a:gd name="T28" fmla="*/ 58 w 166"/>
                      <a:gd name="T29" fmla="*/ 80 h 169"/>
                      <a:gd name="T30" fmla="*/ 67 w 166"/>
                      <a:gd name="T31" fmla="*/ 75 h 169"/>
                      <a:gd name="T32" fmla="*/ 84 w 166"/>
                      <a:gd name="T33" fmla="*/ 66 h 169"/>
                      <a:gd name="T34" fmla="*/ 98 w 166"/>
                      <a:gd name="T35" fmla="*/ 60 h 169"/>
                      <a:gd name="T36" fmla="*/ 165 w 166"/>
                      <a:gd name="T37" fmla="*/ 24 h 169"/>
                      <a:gd name="T38" fmla="*/ 37 w 166"/>
                      <a:gd name="T39" fmla="*/ 0 h 16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66"/>
                      <a:gd name="T61" fmla="*/ 0 h 169"/>
                      <a:gd name="T62" fmla="*/ 166 w 166"/>
                      <a:gd name="T63" fmla="*/ 169 h 16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66" h="169">
                        <a:moveTo>
                          <a:pt x="37" y="0"/>
                        </a:moveTo>
                        <a:lnTo>
                          <a:pt x="26" y="62"/>
                        </a:lnTo>
                        <a:lnTo>
                          <a:pt x="20" y="68"/>
                        </a:lnTo>
                        <a:lnTo>
                          <a:pt x="11" y="75"/>
                        </a:lnTo>
                        <a:lnTo>
                          <a:pt x="0" y="78"/>
                        </a:lnTo>
                        <a:lnTo>
                          <a:pt x="12" y="139"/>
                        </a:lnTo>
                        <a:lnTo>
                          <a:pt x="18" y="168"/>
                        </a:lnTo>
                        <a:lnTo>
                          <a:pt x="19" y="153"/>
                        </a:lnTo>
                        <a:lnTo>
                          <a:pt x="22" y="137"/>
                        </a:lnTo>
                        <a:lnTo>
                          <a:pt x="26" y="123"/>
                        </a:lnTo>
                        <a:lnTo>
                          <a:pt x="26" y="112"/>
                        </a:lnTo>
                        <a:lnTo>
                          <a:pt x="30" y="101"/>
                        </a:lnTo>
                        <a:lnTo>
                          <a:pt x="38" y="91"/>
                        </a:lnTo>
                        <a:lnTo>
                          <a:pt x="47" y="84"/>
                        </a:lnTo>
                        <a:lnTo>
                          <a:pt x="58" y="80"/>
                        </a:lnTo>
                        <a:lnTo>
                          <a:pt x="67" y="75"/>
                        </a:lnTo>
                        <a:lnTo>
                          <a:pt x="84" y="66"/>
                        </a:lnTo>
                        <a:lnTo>
                          <a:pt x="98" y="60"/>
                        </a:lnTo>
                        <a:lnTo>
                          <a:pt x="165" y="24"/>
                        </a:lnTo>
                        <a:lnTo>
                          <a:pt x="37" y="0"/>
                        </a:lnTo>
                      </a:path>
                    </a:pathLst>
                  </a:custGeom>
                  <a:solidFill>
                    <a:srgbClr val="FF9F1F"/>
                  </a:solidFill>
                  <a:ln w="9525" cap="rnd">
                    <a:noFill/>
                    <a:round/>
                    <a:headEnd/>
                    <a:tailEnd/>
                  </a:ln>
                </p:spPr>
                <p:txBody>
                  <a:bodyPr/>
                  <a:lstStyle/>
                  <a:p>
                    <a:endParaRPr lang="en-US"/>
                  </a:p>
                </p:txBody>
              </p:sp>
            </p:grpSp>
            <p:grpSp>
              <p:nvGrpSpPr>
                <p:cNvPr id="23580" name="Group 14"/>
                <p:cNvGrpSpPr>
                  <a:grpSpLocks/>
                </p:cNvGrpSpPr>
                <p:nvPr/>
              </p:nvGrpSpPr>
              <p:grpSpPr bwMode="auto">
                <a:xfrm>
                  <a:off x="4208" y="2043"/>
                  <a:ext cx="317" cy="360"/>
                  <a:chOff x="4208" y="2043"/>
                  <a:chExt cx="317" cy="360"/>
                </a:xfrm>
              </p:grpSpPr>
              <p:grpSp>
                <p:nvGrpSpPr>
                  <p:cNvPr id="23595" name="Group 15"/>
                  <p:cNvGrpSpPr>
                    <a:grpSpLocks/>
                  </p:cNvGrpSpPr>
                  <p:nvPr/>
                </p:nvGrpSpPr>
                <p:grpSpPr bwMode="auto">
                  <a:xfrm>
                    <a:off x="4229" y="2099"/>
                    <a:ext cx="230" cy="304"/>
                    <a:chOff x="4229" y="2099"/>
                    <a:chExt cx="230" cy="304"/>
                  </a:xfrm>
                </p:grpSpPr>
                <p:grpSp>
                  <p:nvGrpSpPr>
                    <p:cNvPr id="23619" name="Group 16"/>
                    <p:cNvGrpSpPr>
                      <a:grpSpLocks/>
                    </p:cNvGrpSpPr>
                    <p:nvPr/>
                  </p:nvGrpSpPr>
                  <p:grpSpPr bwMode="auto">
                    <a:xfrm>
                      <a:off x="4229" y="2099"/>
                      <a:ext cx="230" cy="304"/>
                      <a:chOff x="4229" y="2099"/>
                      <a:chExt cx="230" cy="304"/>
                    </a:xfrm>
                  </p:grpSpPr>
                  <p:sp>
                    <p:nvSpPr>
                      <p:cNvPr id="23621" name="Freeform 17"/>
                      <p:cNvSpPr>
                        <a:spLocks/>
                      </p:cNvSpPr>
                      <p:nvPr/>
                    </p:nvSpPr>
                    <p:spPr bwMode="auto">
                      <a:xfrm>
                        <a:off x="4275" y="2352"/>
                        <a:ext cx="121" cy="51"/>
                      </a:xfrm>
                      <a:custGeom>
                        <a:avLst/>
                        <a:gdLst>
                          <a:gd name="T0" fmla="*/ 0 w 121"/>
                          <a:gd name="T1" fmla="*/ 0 h 51"/>
                          <a:gd name="T2" fmla="*/ 2 w 121"/>
                          <a:gd name="T3" fmla="*/ 9 h 51"/>
                          <a:gd name="T4" fmla="*/ 5 w 121"/>
                          <a:gd name="T5" fmla="*/ 15 h 51"/>
                          <a:gd name="T6" fmla="*/ 9 w 121"/>
                          <a:gd name="T7" fmla="*/ 21 h 51"/>
                          <a:gd name="T8" fmla="*/ 16 w 121"/>
                          <a:gd name="T9" fmla="*/ 28 h 51"/>
                          <a:gd name="T10" fmla="*/ 23 w 121"/>
                          <a:gd name="T11" fmla="*/ 33 h 51"/>
                          <a:gd name="T12" fmla="*/ 31 w 121"/>
                          <a:gd name="T13" fmla="*/ 39 h 51"/>
                          <a:gd name="T14" fmla="*/ 41 w 121"/>
                          <a:gd name="T15" fmla="*/ 44 h 51"/>
                          <a:gd name="T16" fmla="*/ 50 w 121"/>
                          <a:gd name="T17" fmla="*/ 46 h 51"/>
                          <a:gd name="T18" fmla="*/ 63 w 121"/>
                          <a:gd name="T19" fmla="*/ 49 h 51"/>
                          <a:gd name="T20" fmla="*/ 73 w 121"/>
                          <a:gd name="T21" fmla="*/ 50 h 51"/>
                          <a:gd name="T22" fmla="*/ 89 w 121"/>
                          <a:gd name="T23" fmla="*/ 49 h 51"/>
                          <a:gd name="T24" fmla="*/ 97 w 121"/>
                          <a:gd name="T25" fmla="*/ 47 h 51"/>
                          <a:gd name="T26" fmla="*/ 104 w 121"/>
                          <a:gd name="T27" fmla="*/ 44 h 51"/>
                          <a:gd name="T28" fmla="*/ 111 w 121"/>
                          <a:gd name="T29" fmla="*/ 39 h 51"/>
                          <a:gd name="T30" fmla="*/ 120 w 121"/>
                          <a:gd name="T31" fmla="*/ 30 h 51"/>
                          <a:gd name="T32" fmla="*/ 0 w 121"/>
                          <a:gd name="T33" fmla="*/ 0 h 5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1"/>
                          <a:gd name="T52" fmla="*/ 0 h 51"/>
                          <a:gd name="T53" fmla="*/ 121 w 121"/>
                          <a:gd name="T54" fmla="*/ 51 h 5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1" h="51">
                            <a:moveTo>
                              <a:pt x="0" y="0"/>
                            </a:moveTo>
                            <a:lnTo>
                              <a:pt x="2" y="9"/>
                            </a:lnTo>
                            <a:lnTo>
                              <a:pt x="5" y="15"/>
                            </a:lnTo>
                            <a:lnTo>
                              <a:pt x="9" y="21"/>
                            </a:lnTo>
                            <a:lnTo>
                              <a:pt x="16" y="28"/>
                            </a:lnTo>
                            <a:lnTo>
                              <a:pt x="23" y="33"/>
                            </a:lnTo>
                            <a:lnTo>
                              <a:pt x="31" y="39"/>
                            </a:lnTo>
                            <a:lnTo>
                              <a:pt x="41" y="44"/>
                            </a:lnTo>
                            <a:lnTo>
                              <a:pt x="50" y="46"/>
                            </a:lnTo>
                            <a:lnTo>
                              <a:pt x="63" y="49"/>
                            </a:lnTo>
                            <a:lnTo>
                              <a:pt x="73" y="50"/>
                            </a:lnTo>
                            <a:lnTo>
                              <a:pt x="89" y="49"/>
                            </a:lnTo>
                            <a:lnTo>
                              <a:pt x="97" y="47"/>
                            </a:lnTo>
                            <a:lnTo>
                              <a:pt x="104" y="44"/>
                            </a:lnTo>
                            <a:lnTo>
                              <a:pt x="111" y="39"/>
                            </a:lnTo>
                            <a:lnTo>
                              <a:pt x="120" y="30"/>
                            </a:lnTo>
                            <a:lnTo>
                              <a:pt x="0" y="0"/>
                            </a:lnTo>
                          </a:path>
                        </a:pathLst>
                      </a:custGeom>
                      <a:solidFill>
                        <a:srgbClr val="7F3F00"/>
                      </a:solidFill>
                      <a:ln w="12700" cap="rnd">
                        <a:solidFill>
                          <a:srgbClr val="7F3F00"/>
                        </a:solidFill>
                        <a:round/>
                        <a:headEnd/>
                        <a:tailEnd/>
                      </a:ln>
                    </p:spPr>
                    <p:txBody>
                      <a:bodyPr/>
                      <a:lstStyle/>
                      <a:p>
                        <a:endParaRPr lang="en-US"/>
                      </a:p>
                    </p:txBody>
                  </p:sp>
                  <p:sp>
                    <p:nvSpPr>
                      <p:cNvPr id="23622" name="Freeform 18"/>
                      <p:cNvSpPr>
                        <a:spLocks/>
                      </p:cNvSpPr>
                      <p:nvPr/>
                    </p:nvSpPr>
                    <p:spPr bwMode="auto">
                      <a:xfrm>
                        <a:off x="4229" y="2099"/>
                        <a:ext cx="230" cy="304"/>
                      </a:xfrm>
                      <a:custGeom>
                        <a:avLst/>
                        <a:gdLst>
                          <a:gd name="T0" fmla="*/ 170 w 230"/>
                          <a:gd name="T1" fmla="*/ 277 h 304"/>
                          <a:gd name="T2" fmla="*/ 176 w 230"/>
                          <a:gd name="T3" fmla="*/ 268 h 304"/>
                          <a:gd name="T4" fmla="*/ 181 w 230"/>
                          <a:gd name="T5" fmla="*/ 259 h 304"/>
                          <a:gd name="T6" fmla="*/ 193 w 230"/>
                          <a:gd name="T7" fmla="*/ 234 h 304"/>
                          <a:gd name="T8" fmla="*/ 209 w 230"/>
                          <a:gd name="T9" fmla="*/ 194 h 304"/>
                          <a:gd name="T10" fmla="*/ 218 w 230"/>
                          <a:gd name="T11" fmla="*/ 162 h 304"/>
                          <a:gd name="T12" fmla="*/ 223 w 230"/>
                          <a:gd name="T13" fmla="*/ 133 h 304"/>
                          <a:gd name="T14" fmla="*/ 229 w 230"/>
                          <a:gd name="T15" fmla="*/ 93 h 304"/>
                          <a:gd name="T16" fmla="*/ 227 w 230"/>
                          <a:gd name="T17" fmla="*/ 56 h 304"/>
                          <a:gd name="T18" fmla="*/ 220 w 230"/>
                          <a:gd name="T19" fmla="*/ 36 h 304"/>
                          <a:gd name="T20" fmla="*/ 203 w 230"/>
                          <a:gd name="T21" fmla="*/ 20 h 304"/>
                          <a:gd name="T22" fmla="*/ 178 w 230"/>
                          <a:gd name="T23" fmla="*/ 7 h 304"/>
                          <a:gd name="T24" fmla="*/ 154 w 230"/>
                          <a:gd name="T25" fmla="*/ 2 h 304"/>
                          <a:gd name="T26" fmla="*/ 130 w 230"/>
                          <a:gd name="T27" fmla="*/ 0 h 304"/>
                          <a:gd name="T28" fmla="*/ 107 w 230"/>
                          <a:gd name="T29" fmla="*/ 2 h 304"/>
                          <a:gd name="T30" fmla="*/ 84 w 230"/>
                          <a:gd name="T31" fmla="*/ 6 h 304"/>
                          <a:gd name="T32" fmla="*/ 68 w 230"/>
                          <a:gd name="T33" fmla="*/ 12 h 304"/>
                          <a:gd name="T34" fmla="*/ 53 w 230"/>
                          <a:gd name="T35" fmla="*/ 22 h 304"/>
                          <a:gd name="T36" fmla="*/ 40 w 230"/>
                          <a:gd name="T37" fmla="*/ 37 h 304"/>
                          <a:gd name="T38" fmla="*/ 29 w 230"/>
                          <a:gd name="T39" fmla="*/ 57 h 304"/>
                          <a:gd name="T40" fmla="*/ 22 w 230"/>
                          <a:gd name="T41" fmla="*/ 75 h 304"/>
                          <a:gd name="T42" fmla="*/ 16 w 230"/>
                          <a:gd name="T43" fmla="*/ 95 h 304"/>
                          <a:gd name="T44" fmla="*/ 15 w 230"/>
                          <a:gd name="T45" fmla="*/ 118 h 304"/>
                          <a:gd name="T46" fmla="*/ 13 w 230"/>
                          <a:gd name="T47" fmla="*/ 132 h 304"/>
                          <a:gd name="T48" fmla="*/ 14 w 230"/>
                          <a:gd name="T49" fmla="*/ 143 h 304"/>
                          <a:gd name="T50" fmla="*/ 6 w 230"/>
                          <a:gd name="T51" fmla="*/ 144 h 304"/>
                          <a:gd name="T52" fmla="*/ 1 w 230"/>
                          <a:gd name="T53" fmla="*/ 149 h 304"/>
                          <a:gd name="T54" fmla="*/ 0 w 230"/>
                          <a:gd name="T55" fmla="*/ 155 h 304"/>
                          <a:gd name="T56" fmla="*/ 4 w 230"/>
                          <a:gd name="T57" fmla="*/ 168 h 304"/>
                          <a:gd name="T58" fmla="*/ 11 w 230"/>
                          <a:gd name="T59" fmla="*/ 175 h 304"/>
                          <a:gd name="T60" fmla="*/ 16 w 230"/>
                          <a:gd name="T61" fmla="*/ 183 h 304"/>
                          <a:gd name="T62" fmla="*/ 24 w 230"/>
                          <a:gd name="T63" fmla="*/ 189 h 304"/>
                          <a:gd name="T64" fmla="*/ 35 w 230"/>
                          <a:gd name="T65" fmla="*/ 189 h 304"/>
                          <a:gd name="T66" fmla="*/ 32 w 230"/>
                          <a:gd name="T67" fmla="*/ 205 h 304"/>
                          <a:gd name="T68" fmla="*/ 36 w 230"/>
                          <a:gd name="T69" fmla="*/ 223 h 304"/>
                          <a:gd name="T70" fmla="*/ 41 w 230"/>
                          <a:gd name="T71" fmla="*/ 240 h 304"/>
                          <a:gd name="T72" fmla="*/ 44 w 230"/>
                          <a:gd name="T73" fmla="*/ 253 h 304"/>
                          <a:gd name="T74" fmla="*/ 48 w 230"/>
                          <a:gd name="T75" fmla="*/ 262 h 304"/>
                          <a:gd name="T76" fmla="*/ 53 w 230"/>
                          <a:gd name="T77" fmla="*/ 269 h 304"/>
                          <a:gd name="T78" fmla="*/ 59 w 230"/>
                          <a:gd name="T79" fmla="*/ 276 h 304"/>
                          <a:gd name="T80" fmla="*/ 65 w 230"/>
                          <a:gd name="T81" fmla="*/ 284 h 304"/>
                          <a:gd name="T82" fmla="*/ 75 w 230"/>
                          <a:gd name="T83" fmla="*/ 290 h 304"/>
                          <a:gd name="T84" fmla="*/ 82 w 230"/>
                          <a:gd name="T85" fmla="*/ 294 h 304"/>
                          <a:gd name="T86" fmla="*/ 90 w 230"/>
                          <a:gd name="T87" fmla="*/ 297 h 304"/>
                          <a:gd name="T88" fmla="*/ 98 w 230"/>
                          <a:gd name="T89" fmla="*/ 299 h 304"/>
                          <a:gd name="T90" fmla="*/ 106 w 230"/>
                          <a:gd name="T91" fmla="*/ 301 h 304"/>
                          <a:gd name="T92" fmla="*/ 116 w 230"/>
                          <a:gd name="T93" fmla="*/ 302 h 304"/>
                          <a:gd name="T94" fmla="*/ 125 w 230"/>
                          <a:gd name="T95" fmla="*/ 303 h 304"/>
                          <a:gd name="T96" fmla="*/ 136 w 230"/>
                          <a:gd name="T97" fmla="*/ 301 h 304"/>
                          <a:gd name="T98" fmla="*/ 146 w 230"/>
                          <a:gd name="T99" fmla="*/ 299 h 304"/>
                          <a:gd name="T100" fmla="*/ 154 w 230"/>
                          <a:gd name="T101" fmla="*/ 295 h 304"/>
                          <a:gd name="T102" fmla="*/ 163 w 230"/>
                          <a:gd name="T103" fmla="*/ 286 h 304"/>
                          <a:gd name="T104" fmla="*/ 170 w 230"/>
                          <a:gd name="T105" fmla="*/ 277 h 30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30"/>
                          <a:gd name="T160" fmla="*/ 0 h 304"/>
                          <a:gd name="T161" fmla="*/ 230 w 230"/>
                          <a:gd name="T162" fmla="*/ 304 h 30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30" h="304">
                            <a:moveTo>
                              <a:pt x="170" y="277"/>
                            </a:moveTo>
                            <a:lnTo>
                              <a:pt x="176" y="268"/>
                            </a:lnTo>
                            <a:lnTo>
                              <a:pt x="181" y="259"/>
                            </a:lnTo>
                            <a:lnTo>
                              <a:pt x="193" y="234"/>
                            </a:lnTo>
                            <a:lnTo>
                              <a:pt x="209" y="194"/>
                            </a:lnTo>
                            <a:lnTo>
                              <a:pt x="218" y="162"/>
                            </a:lnTo>
                            <a:lnTo>
                              <a:pt x="223" y="133"/>
                            </a:lnTo>
                            <a:lnTo>
                              <a:pt x="229" y="93"/>
                            </a:lnTo>
                            <a:lnTo>
                              <a:pt x="227" y="56"/>
                            </a:lnTo>
                            <a:lnTo>
                              <a:pt x="220" y="36"/>
                            </a:lnTo>
                            <a:lnTo>
                              <a:pt x="203" y="20"/>
                            </a:lnTo>
                            <a:lnTo>
                              <a:pt x="178" y="7"/>
                            </a:lnTo>
                            <a:lnTo>
                              <a:pt x="154" y="2"/>
                            </a:lnTo>
                            <a:lnTo>
                              <a:pt x="130" y="0"/>
                            </a:lnTo>
                            <a:lnTo>
                              <a:pt x="107" y="2"/>
                            </a:lnTo>
                            <a:lnTo>
                              <a:pt x="84" y="6"/>
                            </a:lnTo>
                            <a:lnTo>
                              <a:pt x="68" y="12"/>
                            </a:lnTo>
                            <a:lnTo>
                              <a:pt x="53" y="22"/>
                            </a:lnTo>
                            <a:lnTo>
                              <a:pt x="40" y="37"/>
                            </a:lnTo>
                            <a:lnTo>
                              <a:pt x="29" y="57"/>
                            </a:lnTo>
                            <a:lnTo>
                              <a:pt x="22" y="75"/>
                            </a:lnTo>
                            <a:lnTo>
                              <a:pt x="16" y="95"/>
                            </a:lnTo>
                            <a:lnTo>
                              <a:pt x="15" y="118"/>
                            </a:lnTo>
                            <a:lnTo>
                              <a:pt x="13" y="132"/>
                            </a:lnTo>
                            <a:lnTo>
                              <a:pt x="14" y="143"/>
                            </a:lnTo>
                            <a:lnTo>
                              <a:pt x="6" y="144"/>
                            </a:lnTo>
                            <a:lnTo>
                              <a:pt x="1" y="149"/>
                            </a:lnTo>
                            <a:lnTo>
                              <a:pt x="0" y="155"/>
                            </a:lnTo>
                            <a:lnTo>
                              <a:pt x="4" y="168"/>
                            </a:lnTo>
                            <a:lnTo>
                              <a:pt x="11" y="175"/>
                            </a:lnTo>
                            <a:lnTo>
                              <a:pt x="16" y="183"/>
                            </a:lnTo>
                            <a:lnTo>
                              <a:pt x="24" y="189"/>
                            </a:lnTo>
                            <a:lnTo>
                              <a:pt x="35" y="189"/>
                            </a:lnTo>
                            <a:lnTo>
                              <a:pt x="32" y="205"/>
                            </a:lnTo>
                            <a:lnTo>
                              <a:pt x="36" y="223"/>
                            </a:lnTo>
                            <a:lnTo>
                              <a:pt x="41" y="240"/>
                            </a:lnTo>
                            <a:lnTo>
                              <a:pt x="44" y="253"/>
                            </a:lnTo>
                            <a:lnTo>
                              <a:pt x="48" y="262"/>
                            </a:lnTo>
                            <a:lnTo>
                              <a:pt x="53" y="269"/>
                            </a:lnTo>
                            <a:lnTo>
                              <a:pt x="59" y="276"/>
                            </a:lnTo>
                            <a:lnTo>
                              <a:pt x="65" y="284"/>
                            </a:lnTo>
                            <a:lnTo>
                              <a:pt x="75" y="290"/>
                            </a:lnTo>
                            <a:lnTo>
                              <a:pt x="82" y="294"/>
                            </a:lnTo>
                            <a:lnTo>
                              <a:pt x="90" y="297"/>
                            </a:lnTo>
                            <a:lnTo>
                              <a:pt x="98" y="299"/>
                            </a:lnTo>
                            <a:lnTo>
                              <a:pt x="106" y="301"/>
                            </a:lnTo>
                            <a:lnTo>
                              <a:pt x="116" y="302"/>
                            </a:lnTo>
                            <a:lnTo>
                              <a:pt x="125" y="303"/>
                            </a:lnTo>
                            <a:lnTo>
                              <a:pt x="136" y="301"/>
                            </a:lnTo>
                            <a:lnTo>
                              <a:pt x="146" y="299"/>
                            </a:lnTo>
                            <a:lnTo>
                              <a:pt x="154" y="295"/>
                            </a:lnTo>
                            <a:lnTo>
                              <a:pt x="163" y="286"/>
                            </a:lnTo>
                            <a:lnTo>
                              <a:pt x="170" y="277"/>
                            </a:lnTo>
                          </a:path>
                        </a:pathLst>
                      </a:custGeom>
                      <a:solidFill>
                        <a:srgbClr val="FF9F7F"/>
                      </a:solidFill>
                      <a:ln w="9525" cap="rnd">
                        <a:noFill/>
                        <a:round/>
                        <a:headEnd/>
                        <a:tailEnd/>
                      </a:ln>
                    </p:spPr>
                    <p:txBody>
                      <a:bodyPr/>
                      <a:lstStyle/>
                      <a:p>
                        <a:endParaRPr lang="en-US"/>
                      </a:p>
                    </p:txBody>
                  </p:sp>
                  <p:sp>
                    <p:nvSpPr>
                      <p:cNvPr id="23623" name="Freeform 19"/>
                      <p:cNvSpPr>
                        <a:spLocks/>
                      </p:cNvSpPr>
                      <p:nvPr/>
                    </p:nvSpPr>
                    <p:spPr bwMode="auto">
                      <a:xfrm>
                        <a:off x="4327" y="2293"/>
                        <a:ext cx="112" cy="110"/>
                      </a:xfrm>
                      <a:custGeom>
                        <a:avLst/>
                        <a:gdLst>
                          <a:gd name="T0" fmla="*/ 72 w 112"/>
                          <a:gd name="T1" fmla="*/ 84 h 110"/>
                          <a:gd name="T2" fmla="*/ 78 w 112"/>
                          <a:gd name="T3" fmla="*/ 75 h 110"/>
                          <a:gd name="T4" fmla="*/ 83 w 112"/>
                          <a:gd name="T5" fmla="*/ 66 h 110"/>
                          <a:gd name="T6" fmla="*/ 95 w 112"/>
                          <a:gd name="T7" fmla="*/ 40 h 110"/>
                          <a:gd name="T8" fmla="*/ 111 w 112"/>
                          <a:gd name="T9" fmla="*/ 0 h 110"/>
                          <a:gd name="T10" fmla="*/ 100 w 112"/>
                          <a:gd name="T11" fmla="*/ 17 h 110"/>
                          <a:gd name="T12" fmla="*/ 89 w 112"/>
                          <a:gd name="T13" fmla="*/ 33 h 110"/>
                          <a:gd name="T14" fmla="*/ 83 w 112"/>
                          <a:gd name="T15" fmla="*/ 45 h 110"/>
                          <a:gd name="T16" fmla="*/ 81 w 112"/>
                          <a:gd name="T17" fmla="*/ 55 h 110"/>
                          <a:gd name="T18" fmla="*/ 75 w 112"/>
                          <a:gd name="T19" fmla="*/ 68 h 110"/>
                          <a:gd name="T20" fmla="*/ 69 w 112"/>
                          <a:gd name="T21" fmla="*/ 79 h 110"/>
                          <a:gd name="T22" fmla="*/ 62 w 112"/>
                          <a:gd name="T23" fmla="*/ 85 h 110"/>
                          <a:gd name="T24" fmla="*/ 56 w 112"/>
                          <a:gd name="T25" fmla="*/ 91 h 110"/>
                          <a:gd name="T26" fmla="*/ 49 w 112"/>
                          <a:gd name="T27" fmla="*/ 95 h 110"/>
                          <a:gd name="T28" fmla="*/ 39 w 112"/>
                          <a:gd name="T29" fmla="*/ 91 h 110"/>
                          <a:gd name="T30" fmla="*/ 37 w 112"/>
                          <a:gd name="T31" fmla="*/ 85 h 110"/>
                          <a:gd name="T32" fmla="*/ 29 w 112"/>
                          <a:gd name="T33" fmla="*/ 77 h 110"/>
                          <a:gd name="T34" fmla="*/ 31 w 112"/>
                          <a:gd name="T35" fmla="*/ 91 h 110"/>
                          <a:gd name="T36" fmla="*/ 25 w 112"/>
                          <a:gd name="T37" fmla="*/ 99 h 110"/>
                          <a:gd name="T38" fmla="*/ 19 w 112"/>
                          <a:gd name="T39" fmla="*/ 103 h 110"/>
                          <a:gd name="T40" fmla="*/ 0 w 112"/>
                          <a:gd name="T41" fmla="*/ 106 h 110"/>
                          <a:gd name="T42" fmla="*/ 8 w 112"/>
                          <a:gd name="T43" fmla="*/ 107 h 110"/>
                          <a:gd name="T44" fmla="*/ 18 w 112"/>
                          <a:gd name="T45" fmla="*/ 109 h 110"/>
                          <a:gd name="T46" fmla="*/ 27 w 112"/>
                          <a:gd name="T47" fmla="*/ 109 h 110"/>
                          <a:gd name="T48" fmla="*/ 38 w 112"/>
                          <a:gd name="T49" fmla="*/ 108 h 110"/>
                          <a:gd name="T50" fmla="*/ 48 w 112"/>
                          <a:gd name="T51" fmla="*/ 105 h 110"/>
                          <a:gd name="T52" fmla="*/ 56 w 112"/>
                          <a:gd name="T53" fmla="*/ 101 h 110"/>
                          <a:gd name="T54" fmla="*/ 65 w 112"/>
                          <a:gd name="T55" fmla="*/ 93 h 110"/>
                          <a:gd name="T56" fmla="*/ 72 w 112"/>
                          <a:gd name="T57" fmla="*/ 84 h 11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2"/>
                          <a:gd name="T88" fmla="*/ 0 h 110"/>
                          <a:gd name="T89" fmla="*/ 112 w 112"/>
                          <a:gd name="T90" fmla="*/ 110 h 11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2" h="110">
                            <a:moveTo>
                              <a:pt x="72" y="84"/>
                            </a:moveTo>
                            <a:lnTo>
                              <a:pt x="78" y="75"/>
                            </a:lnTo>
                            <a:lnTo>
                              <a:pt x="83" y="66"/>
                            </a:lnTo>
                            <a:lnTo>
                              <a:pt x="95" y="40"/>
                            </a:lnTo>
                            <a:lnTo>
                              <a:pt x="111" y="0"/>
                            </a:lnTo>
                            <a:lnTo>
                              <a:pt x="100" y="17"/>
                            </a:lnTo>
                            <a:lnTo>
                              <a:pt x="89" y="33"/>
                            </a:lnTo>
                            <a:lnTo>
                              <a:pt x="83" y="45"/>
                            </a:lnTo>
                            <a:lnTo>
                              <a:pt x="81" y="55"/>
                            </a:lnTo>
                            <a:lnTo>
                              <a:pt x="75" y="68"/>
                            </a:lnTo>
                            <a:lnTo>
                              <a:pt x="69" y="79"/>
                            </a:lnTo>
                            <a:lnTo>
                              <a:pt x="62" y="85"/>
                            </a:lnTo>
                            <a:lnTo>
                              <a:pt x="56" y="91"/>
                            </a:lnTo>
                            <a:lnTo>
                              <a:pt x="49" y="95"/>
                            </a:lnTo>
                            <a:lnTo>
                              <a:pt x="39" y="91"/>
                            </a:lnTo>
                            <a:lnTo>
                              <a:pt x="37" y="85"/>
                            </a:lnTo>
                            <a:lnTo>
                              <a:pt x="29" y="77"/>
                            </a:lnTo>
                            <a:lnTo>
                              <a:pt x="31" y="91"/>
                            </a:lnTo>
                            <a:lnTo>
                              <a:pt x="25" y="99"/>
                            </a:lnTo>
                            <a:lnTo>
                              <a:pt x="19" y="103"/>
                            </a:lnTo>
                            <a:lnTo>
                              <a:pt x="0" y="106"/>
                            </a:lnTo>
                            <a:lnTo>
                              <a:pt x="8" y="107"/>
                            </a:lnTo>
                            <a:lnTo>
                              <a:pt x="18" y="109"/>
                            </a:lnTo>
                            <a:lnTo>
                              <a:pt x="27" y="109"/>
                            </a:lnTo>
                            <a:lnTo>
                              <a:pt x="38" y="108"/>
                            </a:lnTo>
                            <a:lnTo>
                              <a:pt x="48" y="105"/>
                            </a:lnTo>
                            <a:lnTo>
                              <a:pt x="56" y="101"/>
                            </a:lnTo>
                            <a:lnTo>
                              <a:pt x="65" y="93"/>
                            </a:lnTo>
                            <a:lnTo>
                              <a:pt x="72" y="84"/>
                            </a:lnTo>
                          </a:path>
                        </a:pathLst>
                      </a:custGeom>
                      <a:solidFill>
                        <a:srgbClr val="FF7F3F"/>
                      </a:solidFill>
                      <a:ln w="9525" cap="rnd">
                        <a:noFill/>
                        <a:round/>
                        <a:headEnd/>
                        <a:tailEnd/>
                      </a:ln>
                    </p:spPr>
                    <p:txBody>
                      <a:bodyPr/>
                      <a:lstStyle/>
                      <a:p>
                        <a:endParaRPr lang="en-US"/>
                      </a:p>
                    </p:txBody>
                  </p:sp>
                </p:grpSp>
                <p:sp>
                  <p:nvSpPr>
                    <p:cNvPr id="23620" name="Freeform 20"/>
                    <p:cNvSpPr>
                      <a:spLocks/>
                    </p:cNvSpPr>
                    <p:nvPr/>
                  </p:nvSpPr>
                  <p:spPr bwMode="auto">
                    <a:xfrm>
                      <a:off x="4229" y="2249"/>
                      <a:ext cx="49" cy="105"/>
                    </a:xfrm>
                    <a:custGeom>
                      <a:avLst/>
                      <a:gdLst>
                        <a:gd name="T0" fmla="*/ 45 w 49"/>
                        <a:gd name="T1" fmla="*/ 85 h 105"/>
                        <a:gd name="T2" fmla="*/ 42 w 49"/>
                        <a:gd name="T3" fmla="*/ 78 h 105"/>
                        <a:gd name="T4" fmla="*/ 42 w 49"/>
                        <a:gd name="T5" fmla="*/ 70 h 105"/>
                        <a:gd name="T6" fmla="*/ 43 w 49"/>
                        <a:gd name="T7" fmla="*/ 63 h 105"/>
                        <a:gd name="T8" fmla="*/ 45 w 49"/>
                        <a:gd name="T9" fmla="*/ 56 h 105"/>
                        <a:gd name="T10" fmla="*/ 47 w 49"/>
                        <a:gd name="T11" fmla="*/ 48 h 105"/>
                        <a:gd name="T12" fmla="*/ 47 w 49"/>
                        <a:gd name="T13" fmla="*/ 41 h 105"/>
                        <a:gd name="T14" fmla="*/ 47 w 49"/>
                        <a:gd name="T15" fmla="*/ 35 h 105"/>
                        <a:gd name="T16" fmla="*/ 48 w 49"/>
                        <a:gd name="T17" fmla="*/ 27 h 105"/>
                        <a:gd name="T18" fmla="*/ 46 w 49"/>
                        <a:gd name="T19" fmla="*/ 25 h 105"/>
                        <a:gd name="T20" fmla="*/ 42 w 49"/>
                        <a:gd name="T21" fmla="*/ 20 h 105"/>
                        <a:gd name="T22" fmla="*/ 39 w 49"/>
                        <a:gd name="T23" fmla="*/ 14 h 105"/>
                        <a:gd name="T24" fmla="*/ 37 w 49"/>
                        <a:gd name="T25" fmla="*/ 11 h 105"/>
                        <a:gd name="T26" fmla="*/ 36 w 49"/>
                        <a:gd name="T27" fmla="*/ 7 h 105"/>
                        <a:gd name="T28" fmla="*/ 32 w 49"/>
                        <a:gd name="T29" fmla="*/ 3 h 105"/>
                        <a:gd name="T30" fmla="*/ 28 w 49"/>
                        <a:gd name="T31" fmla="*/ 4 h 105"/>
                        <a:gd name="T32" fmla="*/ 2 w 49"/>
                        <a:gd name="T33" fmla="*/ 0 h 105"/>
                        <a:gd name="T34" fmla="*/ 0 w 49"/>
                        <a:gd name="T35" fmla="*/ 6 h 105"/>
                        <a:gd name="T36" fmla="*/ 5 w 49"/>
                        <a:gd name="T37" fmla="*/ 20 h 105"/>
                        <a:gd name="T38" fmla="*/ 11 w 49"/>
                        <a:gd name="T39" fmla="*/ 26 h 105"/>
                        <a:gd name="T40" fmla="*/ 17 w 49"/>
                        <a:gd name="T41" fmla="*/ 35 h 105"/>
                        <a:gd name="T42" fmla="*/ 25 w 49"/>
                        <a:gd name="T43" fmla="*/ 40 h 105"/>
                        <a:gd name="T44" fmla="*/ 35 w 49"/>
                        <a:gd name="T45" fmla="*/ 40 h 105"/>
                        <a:gd name="T46" fmla="*/ 33 w 49"/>
                        <a:gd name="T47" fmla="*/ 57 h 105"/>
                        <a:gd name="T48" fmla="*/ 36 w 49"/>
                        <a:gd name="T49" fmla="*/ 74 h 105"/>
                        <a:gd name="T50" fmla="*/ 42 w 49"/>
                        <a:gd name="T51" fmla="*/ 91 h 105"/>
                        <a:gd name="T52" fmla="*/ 45 w 49"/>
                        <a:gd name="T53" fmla="*/ 104 h 105"/>
                        <a:gd name="T54" fmla="*/ 45 w 49"/>
                        <a:gd name="T55" fmla="*/ 85 h 105"/>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9"/>
                        <a:gd name="T85" fmla="*/ 0 h 105"/>
                        <a:gd name="T86" fmla="*/ 49 w 49"/>
                        <a:gd name="T87" fmla="*/ 105 h 105"/>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9" h="105">
                          <a:moveTo>
                            <a:pt x="45" y="85"/>
                          </a:moveTo>
                          <a:lnTo>
                            <a:pt x="42" y="78"/>
                          </a:lnTo>
                          <a:lnTo>
                            <a:pt x="42" y="70"/>
                          </a:lnTo>
                          <a:lnTo>
                            <a:pt x="43" y="63"/>
                          </a:lnTo>
                          <a:lnTo>
                            <a:pt x="45" y="56"/>
                          </a:lnTo>
                          <a:lnTo>
                            <a:pt x="47" y="48"/>
                          </a:lnTo>
                          <a:lnTo>
                            <a:pt x="47" y="41"/>
                          </a:lnTo>
                          <a:lnTo>
                            <a:pt x="47" y="35"/>
                          </a:lnTo>
                          <a:lnTo>
                            <a:pt x="48" y="27"/>
                          </a:lnTo>
                          <a:lnTo>
                            <a:pt x="46" y="25"/>
                          </a:lnTo>
                          <a:lnTo>
                            <a:pt x="42" y="20"/>
                          </a:lnTo>
                          <a:lnTo>
                            <a:pt x="39" y="14"/>
                          </a:lnTo>
                          <a:lnTo>
                            <a:pt x="37" y="11"/>
                          </a:lnTo>
                          <a:lnTo>
                            <a:pt x="36" y="7"/>
                          </a:lnTo>
                          <a:lnTo>
                            <a:pt x="32" y="3"/>
                          </a:lnTo>
                          <a:lnTo>
                            <a:pt x="28" y="4"/>
                          </a:lnTo>
                          <a:lnTo>
                            <a:pt x="2" y="0"/>
                          </a:lnTo>
                          <a:lnTo>
                            <a:pt x="0" y="6"/>
                          </a:lnTo>
                          <a:lnTo>
                            <a:pt x="5" y="20"/>
                          </a:lnTo>
                          <a:lnTo>
                            <a:pt x="11" y="26"/>
                          </a:lnTo>
                          <a:lnTo>
                            <a:pt x="17" y="35"/>
                          </a:lnTo>
                          <a:lnTo>
                            <a:pt x="25" y="40"/>
                          </a:lnTo>
                          <a:lnTo>
                            <a:pt x="35" y="40"/>
                          </a:lnTo>
                          <a:lnTo>
                            <a:pt x="33" y="57"/>
                          </a:lnTo>
                          <a:lnTo>
                            <a:pt x="36" y="74"/>
                          </a:lnTo>
                          <a:lnTo>
                            <a:pt x="42" y="91"/>
                          </a:lnTo>
                          <a:lnTo>
                            <a:pt x="45" y="104"/>
                          </a:lnTo>
                          <a:lnTo>
                            <a:pt x="45" y="85"/>
                          </a:lnTo>
                        </a:path>
                      </a:pathLst>
                    </a:custGeom>
                    <a:solidFill>
                      <a:srgbClr val="FF7F3F"/>
                    </a:solidFill>
                    <a:ln w="9525" cap="rnd">
                      <a:noFill/>
                      <a:round/>
                      <a:headEnd/>
                      <a:tailEnd/>
                    </a:ln>
                  </p:spPr>
                  <p:txBody>
                    <a:bodyPr/>
                    <a:lstStyle/>
                    <a:p>
                      <a:endParaRPr lang="en-US"/>
                    </a:p>
                  </p:txBody>
                </p:sp>
              </p:grpSp>
              <p:grpSp>
                <p:nvGrpSpPr>
                  <p:cNvPr id="23596" name="Group 21"/>
                  <p:cNvGrpSpPr>
                    <a:grpSpLocks/>
                  </p:cNvGrpSpPr>
                  <p:nvPr/>
                </p:nvGrpSpPr>
                <p:grpSpPr bwMode="auto">
                  <a:xfrm>
                    <a:off x="4284" y="2199"/>
                    <a:ext cx="143" cy="160"/>
                    <a:chOff x="4284" y="2199"/>
                    <a:chExt cx="143" cy="160"/>
                  </a:xfrm>
                </p:grpSpPr>
                <p:grpSp>
                  <p:nvGrpSpPr>
                    <p:cNvPr id="23605" name="Group 22"/>
                    <p:cNvGrpSpPr>
                      <a:grpSpLocks/>
                    </p:cNvGrpSpPr>
                    <p:nvPr/>
                  </p:nvGrpSpPr>
                  <p:grpSpPr bwMode="auto">
                    <a:xfrm>
                      <a:off x="4316" y="2326"/>
                      <a:ext cx="59" cy="33"/>
                      <a:chOff x="4316" y="2326"/>
                      <a:chExt cx="59" cy="33"/>
                    </a:xfrm>
                  </p:grpSpPr>
                  <p:sp>
                    <p:nvSpPr>
                      <p:cNvPr id="23616" name="Oval 23"/>
                      <p:cNvSpPr>
                        <a:spLocks noChangeArrowheads="1"/>
                      </p:cNvSpPr>
                      <p:nvPr/>
                    </p:nvSpPr>
                    <p:spPr bwMode="auto">
                      <a:xfrm>
                        <a:off x="4323" y="2336"/>
                        <a:ext cx="40" cy="16"/>
                      </a:xfrm>
                      <a:prstGeom prst="ellipse">
                        <a:avLst/>
                      </a:prstGeom>
                      <a:solidFill>
                        <a:srgbClr val="FFFFFF"/>
                      </a:solidFill>
                      <a:ln w="9525">
                        <a:noFill/>
                        <a:round/>
                        <a:headEnd/>
                        <a:tailEnd/>
                      </a:ln>
                    </p:spPr>
                    <p:txBody>
                      <a:bodyPr wrap="none" anchor="ctr"/>
                      <a:lstStyle/>
                      <a:p>
                        <a:endParaRPr lang="en-US"/>
                      </a:p>
                    </p:txBody>
                  </p:sp>
                  <p:sp>
                    <p:nvSpPr>
                      <p:cNvPr id="23617" name="Freeform 24"/>
                      <p:cNvSpPr>
                        <a:spLocks/>
                      </p:cNvSpPr>
                      <p:nvPr/>
                    </p:nvSpPr>
                    <p:spPr bwMode="auto">
                      <a:xfrm>
                        <a:off x="4316" y="2326"/>
                        <a:ext cx="59" cy="21"/>
                      </a:xfrm>
                      <a:custGeom>
                        <a:avLst/>
                        <a:gdLst>
                          <a:gd name="T0" fmla="*/ 0 w 59"/>
                          <a:gd name="T1" fmla="*/ 11 h 21"/>
                          <a:gd name="T2" fmla="*/ 5 w 59"/>
                          <a:gd name="T3" fmla="*/ 7 h 21"/>
                          <a:gd name="T4" fmla="*/ 9 w 59"/>
                          <a:gd name="T5" fmla="*/ 5 h 21"/>
                          <a:gd name="T6" fmla="*/ 12 w 59"/>
                          <a:gd name="T7" fmla="*/ 3 h 21"/>
                          <a:gd name="T8" fmla="*/ 16 w 59"/>
                          <a:gd name="T9" fmla="*/ 0 h 21"/>
                          <a:gd name="T10" fmla="*/ 22 w 59"/>
                          <a:gd name="T11" fmla="*/ 0 h 21"/>
                          <a:gd name="T12" fmla="*/ 27 w 59"/>
                          <a:gd name="T13" fmla="*/ 1 h 21"/>
                          <a:gd name="T14" fmla="*/ 30 w 59"/>
                          <a:gd name="T15" fmla="*/ 4 h 21"/>
                          <a:gd name="T16" fmla="*/ 34 w 59"/>
                          <a:gd name="T17" fmla="*/ 4 h 21"/>
                          <a:gd name="T18" fmla="*/ 37 w 59"/>
                          <a:gd name="T19" fmla="*/ 3 h 21"/>
                          <a:gd name="T20" fmla="*/ 43 w 59"/>
                          <a:gd name="T21" fmla="*/ 4 h 21"/>
                          <a:gd name="T22" fmla="*/ 47 w 59"/>
                          <a:gd name="T23" fmla="*/ 6 h 21"/>
                          <a:gd name="T24" fmla="*/ 50 w 59"/>
                          <a:gd name="T25" fmla="*/ 10 h 21"/>
                          <a:gd name="T26" fmla="*/ 52 w 59"/>
                          <a:gd name="T27" fmla="*/ 14 h 21"/>
                          <a:gd name="T28" fmla="*/ 55 w 59"/>
                          <a:gd name="T29" fmla="*/ 17 h 21"/>
                          <a:gd name="T30" fmla="*/ 58 w 59"/>
                          <a:gd name="T31" fmla="*/ 20 h 21"/>
                          <a:gd name="T32" fmla="*/ 42 w 59"/>
                          <a:gd name="T33" fmla="*/ 18 h 21"/>
                          <a:gd name="T34" fmla="*/ 36 w 59"/>
                          <a:gd name="T35" fmla="*/ 17 h 21"/>
                          <a:gd name="T36" fmla="*/ 32 w 59"/>
                          <a:gd name="T37" fmla="*/ 15 h 21"/>
                          <a:gd name="T38" fmla="*/ 27 w 59"/>
                          <a:gd name="T39" fmla="*/ 13 h 21"/>
                          <a:gd name="T40" fmla="*/ 24 w 59"/>
                          <a:gd name="T41" fmla="*/ 14 h 21"/>
                          <a:gd name="T42" fmla="*/ 20 w 59"/>
                          <a:gd name="T43" fmla="*/ 13 h 21"/>
                          <a:gd name="T44" fmla="*/ 13 w 59"/>
                          <a:gd name="T45" fmla="*/ 14 h 21"/>
                          <a:gd name="T46" fmla="*/ 8 w 59"/>
                          <a:gd name="T47" fmla="*/ 13 h 21"/>
                          <a:gd name="T48" fmla="*/ 0 w 59"/>
                          <a:gd name="T49" fmla="*/ 11 h 2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
                          <a:gd name="T76" fmla="*/ 0 h 21"/>
                          <a:gd name="T77" fmla="*/ 59 w 59"/>
                          <a:gd name="T78" fmla="*/ 21 h 2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 h="21">
                            <a:moveTo>
                              <a:pt x="0" y="11"/>
                            </a:moveTo>
                            <a:lnTo>
                              <a:pt x="5" y="7"/>
                            </a:lnTo>
                            <a:lnTo>
                              <a:pt x="9" y="5"/>
                            </a:lnTo>
                            <a:lnTo>
                              <a:pt x="12" y="3"/>
                            </a:lnTo>
                            <a:lnTo>
                              <a:pt x="16" y="0"/>
                            </a:lnTo>
                            <a:lnTo>
                              <a:pt x="22" y="0"/>
                            </a:lnTo>
                            <a:lnTo>
                              <a:pt x="27" y="1"/>
                            </a:lnTo>
                            <a:lnTo>
                              <a:pt x="30" y="4"/>
                            </a:lnTo>
                            <a:lnTo>
                              <a:pt x="34" y="4"/>
                            </a:lnTo>
                            <a:lnTo>
                              <a:pt x="37" y="3"/>
                            </a:lnTo>
                            <a:lnTo>
                              <a:pt x="43" y="4"/>
                            </a:lnTo>
                            <a:lnTo>
                              <a:pt x="47" y="6"/>
                            </a:lnTo>
                            <a:lnTo>
                              <a:pt x="50" y="10"/>
                            </a:lnTo>
                            <a:lnTo>
                              <a:pt x="52" y="14"/>
                            </a:lnTo>
                            <a:lnTo>
                              <a:pt x="55" y="17"/>
                            </a:lnTo>
                            <a:lnTo>
                              <a:pt x="58" y="20"/>
                            </a:lnTo>
                            <a:lnTo>
                              <a:pt x="42" y="18"/>
                            </a:lnTo>
                            <a:lnTo>
                              <a:pt x="36" y="17"/>
                            </a:lnTo>
                            <a:lnTo>
                              <a:pt x="32" y="15"/>
                            </a:lnTo>
                            <a:lnTo>
                              <a:pt x="27" y="13"/>
                            </a:lnTo>
                            <a:lnTo>
                              <a:pt x="24" y="14"/>
                            </a:lnTo>
                            <a:lnTo>
                              <a:pt x="20" y="13"/>
                            </a:lnTo>
                            <a:lnTo>
                              <a:pt x="13" y="14"/>
                            </a:lnTo>
                            <a:lnTo>
                              <a:pt x="8" y="13"/>
                            </a:lnTo>
                            <a:lnTo>
                              <a:pt x="0" y="11"/>
                            </a:lnTo>
                          </a:path>
                        </a:pathLst>
                      </a:custGeom>
                      <a:solidFill>
                        <a:srgbClr val="FF0000"/>
                      </a:solidFill>
                      <a:ln w="9525" cap="rnd">
                        <a:noFill/>
                        <a:round/>
                        <a:headEnd/>
                        <a:tailEnd/>
                      </a:ln>
                    </p:spPr>
                    <p:txBody>
                      <a:bodyPr/>
                      <a:lstStyle/>
                      <a:p>
                        <a:endParaRPr lang="en-US"/>
                      </a:p>
                    </p:txBody>
                  </p:sp>
                  <p:sp>
                    <p:nvSpPr>
                      <p:cNvPr id="23618" name="Freeform 25"/>
                      <p:cNvSpPr>
                        <a:spLocks/>
                      </p:cNvSpPr>
                      <p:nvPr/>
                    </p:nvSpPr>
                    <p:spPr bwMode="auto">
                      <a:xfrm>
                        <a:off x="4316" y="2337"/>
                        <a:ext cx="58" cy="22"/>
                      </a:xfrm>
                      <a:custGeom>
                        <a:avLst/>
                        <a:gdLst>
                          <a:gd name="T0" fmla="*/ 0 w 58"/>
                          <a:gd name="T1" fmla="*/ 0 h 22"/>
                          <a:gd name="T2" fmla="*/ 6 w 58"/>
                          <a:gd name="T3" fmla="*/ 2 h 22"/>
                          <a:gd name="T4" fmla="*/ 11 w 58"/>
                          <a:gd name="T5" fmla="*/ 3 h 22"/>
                          <a:gd name="T6" fmla="*/ 15 w 58"/>
                          <a:gd name="T7" fmla="*/ 3 h 22"/>
                          <a:gd name="T8" fmla="*/ 19 w 58"/>
                          <a:gd name="T9" fmla="*/ 4 h 22"/>
                          <a:gd name="T10" fmla="*/ 23 w 58"/>
                          <a:gd name="T11" fmla="*/ 4 h 22"/>
                          <a:gd name="T12" fmla="*/ 26 w 58"/>
                          <a:gd name="T13" fmla="*/ 6 h 22"/>
                          <a:gd name="T14" fmla="*/ 30 w 58"/>
                          <a:gd name="T15" fmla="*/ 6 h 22"/>
                          <a:gd name="T16" fmla="*/ 34 w 58"/>
                          <a:gd name="T17" fmla="*/ 6 h 22"/>
                          <a:gd name="T18" fmla="*/ 40 w 58"/>
                          <a:gd name="T19" fmla="*/ 7 h 22"/>
                          <a:gd name="T20" fmla="*/ 45 w 58"/>
                          <a:gd name="T21" fmla="*/ 7 h 22"/>
                          <a:gd name="T22" fmla="*/ 51 w 58"/>
                          <a:gd name="T23" fmla="*/ 8 h 22"/>
                          <a:gd name="T24" fmla="*/ 57 w 58"/>
                          <a:gd name="T25" fmla="*/ 9 h 22"/>
                          <a:gd name="T26" fmla="*/ 53 w 58"/>
                          <a:gd name="T27" fmla="*/ 13 h 22"/>
                          <a:gd name="T28" fmla="*/ 46 w 58"/>
                          <a:gd name="T29" fmla="*/ 18 h 22"/>
                          <a:gd name="T30" fmla="*/ 40 w 58"/>
                          <a:gd name="T31" fmla="*/ 21 h 22"/>
                          <a:gd name="T32" fmla="*/ 36 w 58"/>
                          <a:gd name="T33" fmla="*/ 21 h 22"/>
                          <a:gd name="T34" fmla="*/ 30 w 58"/>
                          <a:gd name="T35" fmla="*/ 21 h 22"/>
                          <a:gd name="T36" fmla="*/ 25 w 58"/>
                          <a:gd name="T37" fmla="*/ 21 h 22"/>
                          <a:gd name="T38" fmla="*/ 20 w 58"/>
                          <a:gd name="T39" fmla="*/ 19 h 22"/>
                          <a:gd name="T40" fmla="*/ 15 w 58"/>
                          <a:gd name="T41" fmla="*/ 17 h 22"/>
                          <a:gd name="T42" fmla="*/ 11 w 58"/>
                          <a:gd name="T43" fmla="*/ 13 h 22"/>
                          <a:gd name="T44" fmla="*/ 7 w 58"/>
                          <a:gd name="T45" fmla="*/ 8 h 22"/>
                          <a:gd name="T46" fmla="*/ 4 w 58"/>
                          <a:gd name="T47" fmla="*/ 4 h 22"/>
                          <a:gd name="T48" fmla="*/ 0 w 58"/>
                          <a:gd name="T49" fmla="*/ 0 h 2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8"/>
                          <a:gd name="T76" fmla="*/ 0 h 22"/>
                          <a:gd name="T77" fmla="*/ 58 w 58"/>
                          <a:gd name="T78" fmla="*/ 22 h 2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8" h="22">
                            <a:moveTo>
                              <a:pt x="0" y="0"/>
                            </a:moveTo>
                            <a:lnTo>
                              <a:pt x="6" y="2"/>
                            </a:lnTo>
                            <a:lnTo>
                              <a:pt x="11" y="3"/>
                            </a:lnTo>
                            <a:lnTo>
                              <a:pt x="15" y="3"/>
                            </a:lnTo>
                            <a:lnTo>
                              <a:pt x="19" y="4"/>
                            </a:lnTo>
                            <a:lnTo>
                              <a:pt x="23" y="4"/>
                            </a:lnTo>
                            <a:lnTo>
                              <a:pt x="26" y="6"/>
                            </a:lnTo>
                            <a:lnTo>
                              <a:pt x="30" y="6"/>
                            </a:lnTo>
                            <a:lnTo>
                              <a:pt x="34" y="6"/>
                            </a:lnTo>
                            <a:lnTo>
                              <a:pt x="40" y="7"/>
                            </a:lnTo>
                            <a:lnTo>
                              <a:pt x="45" y="7"/>
                            </a:lnTo>
                            <a:lnTo>
                              <a:pt x="51" y="8"/>
                            </a:lnTo>
                            <a:lnTo>
                              <a:pt x="57" y="9"/>
                            </a:lnTo>
                            <a:lnTo>
                              <a:pt x="53" y="13"/>
                            </a:lnTo>
                            <a:lnTo>
                              <a:pt x="46" y="18"/>
                            </a:lnTo>
                            <a:lnTo>
                              <a:pt x="40" y="21"/>
                            </a:lnTo>
                            <a:lnTo>
                              <a:pt x="36" y="21"/>
                            </a:lnTo>
                            <a:lnTo>
                              <a:pt x="30" y="21"/>
                            </a:lnTo>
                            <a:lnTo>
                              <a:pt x="25" y="21"/>
                            </a:lnTo>
                            <a:lnTo>
                              <a:pt x="20" y="19"/>
                            </a:lnTo>
                            <a:lnTo>
                              <a:pt x="15" y="17"/>
                            </a:lnTo>
                            <a:lnTo>
                              <a:pt x="11" y="13"/>
                            </a:lnTo>
                            <a:lnTo>
                              <a:pt x="7" y="8"/>
                            </a:lnTo>
                            <a:lnTo>
                              <a:pt x="4" y="4"/>
                            </a:lnTo>
                            <a:lnTo>
                              <a:pt x="0" y="0"/>
                            </a:lnTo>
                          </a:path>
                        </a:pathLst>
                      </a:custGeom>
                      <a:solidFill>
                        <a:srgbClr val="FF001F"/>
                      </a:solidFill>
                      <a:ln w="9525" cap="rnd">
                        <a:noFill/>
                        <a:round/>
                        <a:headEnd/>
                        <a:tailEnd/>
                      </a:ln>
                    </p:spPr>
                    <p:txBody>
                      <a:bodyPr/>
                      <a:lstStyle/>
                      <a:p>
                        <a:endParaRPr lang="en-US"/>
                      </a:p>
                    </p:txBody>
                  </p:sp>
                </p:grpSp>
                <p:grpSp>
                  <p:nvGrpSpPr>
                    <p:cNvPr id="23606" name="Group 26"/>
                    <p:cNvGrpSpPr>
                      <a:grpSpLocks/>
                    </p:cNvGrpSpPr>
                    <p:nvPr/>
                  </p:nvGrpSpPr>
                  <p:grpSpPr bwMode="auto">
                    <a:xfrm>
                      <a:off x="4284" y="2199"/>
                      <a:ext cx="143" cy="67"/>
                      <a:chOff x="4284" y="2199"/>
                      <a:chExt cx="143" cy="67"/>
                    </a:xfrm>
                  </p:grpSpPr>
                  <p:grpSp>
                    <p:nvGrpSpPr>
                      <p:cNvPr id="23608" name="Group 27"/>
                      <p:cNvGrpSpPr>
                        <a:grpSpLocks/>
                      </p:cNvGrpSpPr>
                      <p:nvPr/>
                    </p:nvGrpSpPr>
                    <p:grpSpPr bwMode="auto">
                      <a:xfrm>
                        <a:off x="4284" y="2199"/>
                        <a:ext cx="60" cy="49"/>
                        <a:chOff x="4284" y="2199"/>
                        <a:chExt cx="60" cy="49"/>
                      </a:xfrm>
                    </p:grpSpPr>
                    <p:sp>
                      <p:nvSpPr>
                        <p:cNvPr id="23613" name="Freeform 28"/>
                        <p:cNvSpPr>
                          <a:spLocks/>
                        </p:cNvSpPr>
                        <p:nvPr/>
                      </p:nvSpPr>
                      <p:spPr bwMode="auto">
                        <a:xfrm>
                          <a:off x="4289" y="2199"/>
                          <a:ext cx="55" cy="30"/>
                        </a:xfrm>
                        <a:custGeom>
                          <a:avLst/>
                          <a:gdLst>
                            <a:gd name="T0" fmla="*/ 2 w 55"/>
                            <a:gd name="T1" fmla="*/ 6 h 30"/>
                            <a:gd name="T2" fmla="*/ 14 w 55"/>
                            <a:gd name="T3" fmla="*/ 1 h 30"/>
                            <a:gd name="T4" fmla="*/ 20 w 55"/>
                            <a:gd name="T5" fmla="*/ 0 h 30"/>
                            <a:gd name="T6" fmla="*/ 25 w 55"/>
                            <a:gd name="T7" fmla="*/ 0 h 30"/>
                            <a:gd name="T8" fmla="*/ 34 w 55"/>
                            <a:gd name="T9" fmla="*/ 2 h 30"/>
                            <a:gd name="T10" fmla="*/ 40 w 55"/>
                            <a:gd name="T11" fmla="*/ 5 h 30"/>
                            <a:gd name="T12" fmla="*/ 45 w 55"/>
                            <a:gd name="T13" fmla="*/ 10 h 30"/>
                            <a:gd name="T14" fmla="*/ 49 w 55"/>
                            <a:gd name="T15" fmla="*/ 16 h 30"/>
                            <a:gd name="T16" fmla="*/ 52 w 55"/>
                            <a:gd name="T17" fmla="*/ 22 h 30"/>
                            <a:gd name="T18" fmla="*/ 54 w 55"/>
                            <a:gd name="T19" fmla="*/ 29 h 30"/>
                            <a:gd name="T20" fmla="*/ 45 w 55"/>
                            <a:gd name="T21" fmla="*/ 22 h 30"/>
                            <a:gd name="T22" fmla="*/ 39 w 55"/>
                            <a:gd name="T23" fmla="*/ 15 h 30"/>
                            <a:gd name="T24" fmla="*/ 34 w 55"/>
                            <a:gd name="T25" fmla="*/ 9 h 30"/>
                            <a:gd name="T26" fmla="*/ 27 w 55"/>
                            <a:gd name="T27" fmla="*/ 5 h 30"/>
                            <a:gd name="T28" fmla="*/ 19 w 55"/>
                            <a:gd name="T29" fmla="*/ 4 h 30"/>
                            <a:gd name="T30" fmla="*/ 12 w 55"/>
                            <a:gd name="T31" fmla="*/ 5 h 30"/>
                            <a:gd name="T32" fmla="*/ 0 w 55"/>
                            <a:gd name="T33" fmla="*/ 9 h 30"/>
                            <a:gd name="T34" fmla="*/ 2 w 55"/>
                            <a:gd name="T35" fmla="*/ 6 h 3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5"/>
                            <a:gd name="T55" fmla="*/ 0 h 30"/>
                            <a:gd name="T56" fmla="*/ 55 w 55"/>
                            <a:gd name="T57" fmla="*/ 30 h 3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5" h="30">
                              <a:moveTo>
                                <a:pt x="2" y="6"/>
                              </a:moveTo>
                              <a:lnTo>
                                <a:pt x="14" y="1"/>
                              </a:lnTo>
                              <a:lnTo>
                                <a:pt x="20" y="0"/>
                              </a:lnTo>
                              <a:lnTo>
                                <a:pt x="25" y="0"/>
                              </a:lnTo>
                              <a:lnTo>
                                <a:pt x="34" y="2"/>
                              </a:lnTo>
                              <a:lnTo>
                                <a:pt x="40" y="5"/>
                              </a:lnTo>
                              <a:lnTo>
                                <a:pt x="45" y="10"/>
                              </a:lnTo>
                              <a:lnTo>
                                <a:pt x="49" y="16"/>
                              </a:lnTo>
                              <a:lnTo>
                                <a:pt x="52" y="22"/>
                              </a:lnTo>
                              <a:lnTo>
                                <a:pt x="54" y="29"/>
                              </a:lnTo>
                              <a:lnTo>
                                <a:pt x="45" y="22"/>
                              </a:lnTo>
                              <a:lnTo>
                                <a:pt x="39" y="15"/>
                              </a:lnTo>
                              <a:lnTo>
                                <a:pt x="34" y="9"/>
                              </a:lnTo>
                              <a:lnTo>
                                <a:pt x="27" y="5"/>
                              </a:lnTo>
                              <a:lnTo>
                                <a:pt x="19" y="4"/>
                              </a:lnTo>
                              <a:lnTo>
                                <a:pt x="12" y="5"/>
                              </a:lnTo>
                              <a:lnTo>
                                <a:pt x="0" y="9"/>
                              </a:lnTo>
                              <a:lnTo>
                                <a:pt x="2" y="6"/>
                              </a:lnTo>
                            </a:path>
                          </a:pathLst>
                        </a:custGeom>
                        <a:solidFill>
                          <a:srgbClr val="000000"/>
                        </a:solidFill>
                        <a:ln w="9525" cap="rnd">
                          <a:noFill/>
                          <a:round/>
                          <a:headEnd/>
                          <a:tailEnd/>
                        </a:ln>
                      </p:spPr>
                      <p:txBody>
                        <a:bodyPr/>
                        <a:lstStyle/>
                        <a:p>
                          <a:endParaRPr lang="en-US"/>
                        </a:p>
                      </p:txBody>
                    </p:sp>
                    <p:sp>
                      <p:nvSpPr>
                        <p:cNvPr id="23614" name="Freeform 29"/>
                        <p:cNvSpPr>
                          <a:spLocks/>
                        </p:cNvSpPr>
                        <p:nvPr/>
                      </p:nvSpPr>
                      <p:spPr bwMode="auto">
                        <a:xfrm>
                          <a:off x="4284" y="2217"/>
                          <a:ext cx="54" cy="22"/>
                        </a:xfrm>
                        <a:custGeom>
                          <a:avLst/>
                          <a:gdLst>
                            <a:gd name="T0" fmla="*/ 0 w 54"/>
                            <a:gd name="T1" fmla="*/ 6 h 22"/>
                            <a:gd name="T2" fmla="*/ 9 w 54"/>
                            <a:gd name="T3" fmla="*/ 6 h 22"/>
                            <a:gd name="T4" fmla="*/ 13 w 54"/>
                            <a:gd name="T5" fmla="*/ 4 h 22"/>
                            <a:gd name="T6" fmla="*/ 17 w 54"/>
                            <a:gd name="T7" fmla="*/ 2 h 22"/>
                            <a:gd name="T8" fmla="*/ 24 w 54"/>
                            <a:gd name="T9" fmla="*/ 0 h 22"/>
                            <a:gd name="T10" fmla="*/ 30 w 54"/>
                            <a:gd name="T11" fmla="*/ 1 h 22"/>
                            <a:gd name="T12" fmla="*/ 36 w 54"/>
                            <a:gd name="T13" fmla="*/ 2 h 22"/>
                            <a:gd name="T14" fmla="*/ 40 w 54"/>
                            <a:gd name="T15" fmla="*/ 5 h 22"/>
                            <a:gd name="T16" fmla="*/ 46 w 54"/>
                            <a:gd name="T17" fmla="*/ 9 h 22"/>
                            <a:gd name="T18" fmla="*/ 49 w 54"/>
                            <a:gd name="T19" fmla="*/ 13 h 22"/>
                            <a:gd name="T20" fmla="*/ 53 w 54"/>
                            <a:gd name="T21" fmla="*/ 19 h 22"/>
                            <a:gd name="T22" fmla="*/ 51 w 54"/>
                            <a:gd name="T23" fmla="*/ 21 h 22"/>
                            <a:gd name="T24" fmla="*/ 47 w 54"/>
                            <a:gd name="T25" fmla="*/ 21 h 22"/>
                            <a:gd name="T26" fmla="*/ 42 w 54"/>
                            <a:gd name="T27" fmla="*/ 14 h 22"/>
                            <a:gd name="T28" fmla="*/ 39 w 54"/>
                            <a:gd name="T29" fmla="*/ 12 h 22"/>
                            <a:gd name="T30" fmla="*/ 36 w 54"/>
                            <a:gd name="T31" fmla="*/ 16 h 22"/>
                            <a:gd name="T32" fmla="*/ 32 w 54"/>
                            <a:gd name="T33" fmla="*/ 17 h 22"/>
                            <a:gd name="T34" fmla="*/ 28 w 54"/>
                            <a:gd name="T35" fmla="*/ 17 h 22"/>
                            <a:gd name="T36" fmla="*/ 24 w 54"/>
                            <a:gd name="T37" fmla="*/ 16 h 22"/>
                            <a:gd name="T38" fmla="*/ 22 w 54"/>
                            <a:gd name="T39" fmla="*/ 13 h 22"/>
                            <a:gd name="T40" fmla="*/ 21 w 54"/>
                            <a:gd name="T41" fmla="*/ 10 h 22"/>
                            <a:gd name="T42" fmla="*/ 15 w 54"/>
                            <a:gd name="T43" fmla="*/ 12 h 22"/>
                            <a:gd name="T44" fmla="*/ 9 w 54"/>
                            <a:gd name="T45" fmla="*/ 11 h 22"/>
                            <a:gd name="T46" fmla="*/ 4 w 54"/>
                            <a:gd name="T47" fmla="*/ 11 h 22"/>
                            <a:gd name="T48" fmla="*/ 0 w 54"/>
                            <a:gd name="T49" fmla="*/ 6 h 2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4"/>
                            <a:gd name="T76" fmla="*/ 0 h 22"/>
                            <a:gd name="T77" fmla="*/ 54 w 54"/>
                            <a:gd name="T78" fmla="*/ 22 h 2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4" h="22">
                              <a:moveTo>
                                <a:pt x="0" y="6"/>
                              </a:moveTo>
                              <a:lnTo>
                                <a:pt x="9" y="6"/>
                              </a:lnTo>
                              <a:lnTo>
                                <a:pt x="13" y="4"/>
                              </a:lnTo>
                              <a:lnTo>
                                <a:pt x="17" y="2"/>
                              </a:lnTo>
                              <a:lnTo>
                                <a:pt x="24" y="0"/>
                              </a:lnTo>
                              <a:lnTo>
                                <a:pt x="30" y="1"/>
                              </a:lnTo>
                              <a:lnTo>
                                <a:pt x="36" y="2"/>
                              </a:lnTo>
                              <a:lnTo>
                                <a:pt x="40" y="5"/>
                              </a:lnTo>
                              <a:lnTo>
                                <a:pt x="46" y="9"/>
                              </a:lnTo>
                              <a:lnTo>
                                <a:pt x="49" y="13"/>
                              </a:lnTo>
                              <a:lnTo>
                                <a:pt x="53" y="19"/>
                              </a:lnTo>
                              <a:lnTo>
                                <a:pt x="51" y="21"/>
                              </a:lnTo>
                              <a:lnTo>
                                <a:pt x="47" y="21"/>
                              </a:lnTo>
                              <a:lnTo>
                                <a:pt x="42" y="14"/>
                              </a:lnTo>
                              <a:lnTo>
                                <a:pt x="39" y="12"/>
                              </a:lnTo>
                              <a:lnTo>
                                <a:pt x="36" y="16"/>
                              </a:lnTo>
                              <a:lnTo>
                                <a:pt x="32" y="17"/>
                              </a:lnTo>
                              <a:lnTo>
                                <a:pt x="28" y="17"/>
                              </a:lnTo>
                              <a:lnTo>
                                <a:pt x="24" y="16"/>
                              </a:lnTo>
                              <a:lnTo>
                                <a:pt x="22" y="13"/>
                              </a:lnTo>
                              <a:lnTo>
                                <a:pt x="21" y="10"/>
                              </a:lnTo>
                              <a:lnTo>
                                <a:pt x="15" y="12"/>
                              </a:lnTo>
                              <a:lnTo>
                                <a:pt x="9" y="11"/>
                              </a:lnTo>
                              <a:lnTo>
                                <a:pt x="4" y="11"/>
                              </a:lnTo>
                              <a:lnTo>
                                <a:pt x="0" y="6"/>
                              </a:lnTo>
                            </a:path>
                          </a:pathLst>
                        </a:custGeom>
                        <a:solidFill>
                          <a:srgbClr val="000000"/>
                        </a:solidFill>
                        <a:ln w="9525" cap="rnd">
                          <a:noFill/>
                          <a:round/>
                          <a:headEnd/>
                          <a:tailEnd/>
                        </a:ln>
                      </p:spPr>
                      <p:txBody>
                        <a:bodyPr/>
                        <a:lstStyle/>
                        <a:p>
                          <a:endParaRPr lang="en-US"/>
                        </a:p>
                      </p:txBody>
                    </p:sp>
                    <p:sp>
                      <p:nvSpPr>
                        <p:cNvPr id="23615" name="Freeform 30"/>
                        <p:cNvSpPr>
                          <a:spLocks/>
                        </p:cNvSpPr>
                        <p:nvPr/>
                      </p:nvSpPr>
                      <p:spPr bwMode="auto">
                        <a:xfrm>
                          <a:off x="4295" y="2231"/>
                          <a:ext cx="25" cy="17"/>
                        </a:xfrm>
                        <a:custGeom>
                          <a:avLst/>
                          <a:gdLst>
                            <a:gd name="T0" fmla="*/ 0 w 25"/>
                            <a:gd name="T1" fmla="*/ 0 h 17"/>
                            <a:gd name="T2" fmla="*/ 4 w 25"/>
                            <a:gd name="T3" fmla="*/ 1 h 17"/>
                            <a:gd name="T4" fmla="*/ 7 w 25"/>
                            <a:gd name="T5" fmla="*/ 5 h 17"/>
                            <a:gd name="T6" fmla="*/ 11 w 25"/>
                            <a:gd name="T7" fmla="*/ 10 h 17"/>
                            <a:gd name="T8" fmla="*/ 15 w 25"/>
                            <a:gd name="T9" fmla="*/ 12 h 17"/>
                            <a:gd name="T10" fmla="*/ 20 w 25"/>
                            <a:gd name="T11" fmla="*/ 12 h 17"/>
                            <a:gd name="T12" fmla="*/ 24 w 25"/>
                            <a:gd name="T13" fmla="*/ 10 h 17"/>
                            <a:gd name="T14" fmla="*/ 19 w 25"/>
                            <a:gd name="T15" fmla="*/ 12 h 17"/>
                            <a:gd name="T16" fmla="*/ 16 w 25"/>
                            <a:gd name="T17" fmla="*/ 16 h 17"/>
                            <a:gd name="T18" fmla="*/ 12 w 25"/>
                            <a:gd name="T19" fmla="*/ 14 h 17"/>
                            <a:gd name="T20" fmla="*/ 6 w 25"/>
                            <a:gd name="T21" fmla="*/ 8 h 17"/>
                            <a:gd name="T22" fmla="*/ 0 w 25"/>
                            <a:gd name="T23" fmla="*/ 0 h 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5"/>
                            <a:gd name="T37" fmla="*/ 0 h 17"/>
                            <a:gd name="T38" fmla="*/ 25 w 25"/>
                            <a:gd name="T39" fmla="*/ 17 h 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5" h="17">
                              <a:moveTo>
                                <a:pt x="0" y="0"/>
                              </a:moveTo>
                              <a:lnTo>
                                <a:pt x="4" y="1"/>
                              </a:lnTo>
                              <a:lnTo>
                                <a:pt x="7" y="5"/>
                              </a:lnTo>
                              <a:lnTo>
                                <a:pt x="11" y="10"/>
                              </a:lnTo>
                              <a:lnTo>
                                <a:pt x="15" y="12"/>
                              </a:lnTo>
                              <a:lnTo>
                                <a:pt x="20" y="12"/>
                              </a:lnTo>
                              <a:lnTo>
                                <a:pt x="24" y="10"/>
                              </a:lnTo>
                              <a:lnTo>
                                <a:pt x="19" y="12"/>
                              </a:lnTo>
                              <a:lnTo>
                                <a:pt x="16" y="16"/>
                              </a:lnTo>
                              <a:lnTo>
                                <a:pt x="12" y="14"/>
                              </a:lnTo>
                              <a:lnTo>
                                <a:pt x="6" y="8"/>
                              </a:lnTo>
                              <a:lnTo>
                                <a:pt x="0" y="0"/>
                              </a:lnTo>
                            </a:path>
                          </a:pathLst>
                        </a:custGeom>
                        <a:solidFill>
                          <a:srgbClr val="000000"/>
                        </a:solidFill>
                        <a:ln w="9525" cap="rnd">
                          <a:noFill/>
                          <a:round/>
                          <a:headEnd/>
                          <a:tailEnd/>
                        </a:ln>
                      </p:spPr>
                      <p:txBody>
                        <a:bodyPr/>
                        <a:lstStyle/>
                        <a:p>
                          <a:endParaRPr lang="en-US"/>
                        </a:p>
                      </p:txBody>
                    </p:sp>
                  </p:grpSp>
                  <p:grpSp>
                    <p:nvGrpSpPr>
                      <p:cNvPr id="23609" name="Group 31"/>
                      <p:cNvGrpSpPr>
                        <a:grpSpLocks/>
                      </p:cNvGrpSpPr>
                      <p:nvPr/>
                    </p:nvGrpSpPr>
                    <p:grpSpPr bwMode="auto">
                      <a:xfrm>
                        <a:off x="4371" y="2219"/>
                        <a:ext cx="56" cy="47"/>
                        <a:chOff x="4371" y="2219"/>
                        <a:chExt cx="56" cy="47"/>
                      </a:xfrm>
                    </p:grpSpPr>
                    <p:sp>
                      <p:nvSpPr>
                        <p:cNvPr id="23610" name="Freeform 32"/>
                        <p:cNvSpPr>
                          <a:spLocks/>
                        </p:cNvSpPr>
                        <p:nvPr/>
                      </p:nvSpPr>
                      <p:spPr bwMode="auto">
                        <a:xfrm>
                          <a:off x="4371" y="2219"/>
                          <a:ext cx="56" cy="29"/>
                        </a:xfrm>
                        <a:custGeom>
                          <a:avLst/>
                          <a:gdLst>
                            <a:gd name="T0" fmla="*/ 0 w 56"/>
                            <a:gd name="T1" fmla="*/ 28 h 29"/>
                            <a:gd name="T2" fmla="*/ 0 w 56"/>
                            <a:gd name="T3" fmla="*/ 25 h 29"/>
                            <a:gd name="T4" fmla="*/ 3 w 56"/>
                            <a:gd name="T5" fmla="*/ 16 h 29"/>
                            <a:gd name="T6" fmla="*/ 8 w 56"/>
                            <a:gd name="T7" fmla="*/ 9 h 29"/>
                            <a:gd name="T8" fmla="*/ 12 w 56"/>
                            <a:gd name="T9" fmla="*/ 6 h 29"/>
                            <a:gd name="T10" fmla="*/ 19 w 56"/>
                            <a:gd name="T11" fmla="*/ 2 h 29"/>
                            <a:gd name="T12" fmla="*/ 30 w 56"/>
                            <a:gd name="T13" fmla="*/ 0 h 29"/>
                            <a:gd name="T14" fmla="*/ 39 w 56"/>
                            <a:gd name="T15" fmla="*/ 0 h 29"/>
                            <a:gd name="T16" fmla="*/ 47 w 56"/>
                            <a:gd name="T17" fmla="*/ 0 h 29"/>
                            <a:gd name="T18" fmla="*/ 54 w 56"/>
                            <a:gd name="T19" fmla="*/ 4 h 29"/>
                            <a:gd name="T20" fmla="*/ 55 w 56"/>
                            <a:gd name="T21" fmla="*/ 8 h 29"/>
                            <a:gd name="T22" fmla="*/ 52 w 56"/>
                            <a:gd name="T23" fmla="*/ 6 h 29"/>
                            <a:gd name="T24" fmla="*/ 45 w 56"/>
                            <a:gd name="T25" fmla="*/ 4 h 29"/>
                            <a:gd name="T26" fmla="*/ 35 w 56"/>
                            <a:gd name="T27" fmla="*/ 4 h 29"/>
                            <a:gd name="T28" fmla="*/ 27 w 56"/>
                            <a:gd name="T29" fmla="*/ 6 h 29"/>
                            <a:gd name="T30" fmla="*/ 21 w 56"/>
                            <a:gd name="T31" fmla="*/ 8 h 29"/>
                            <a:gd name="T32" fmla="*/ 15 w 56"/>
                            <a:gd name="T33" fmla="*/ 11 h 29"/>
                            <a:gd name="T34" fmla="*/ 11 w 56"/>
                            <a:gd name="T35" fmla="*/ 14 h 29"/>
                            <a:gd name="T36" fmla="*/ 8 w 56"/>
                            <a:gd name="T37" fmla="*/ 19 h 29"/>
                            <a:gd name="T38" fmla="*/ 5 w 56"/>
                            <a:gd name="T39" fmla="*/ 25 h 29"/>
                            <a:gd name="T40" fmla="*/ 0 w 56"/>
                            <a:gd name="T41" fmla="*/ 28 h 2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6"/>
                            <a:gd name="T64" fmla="*/ 0 h 29"/>
                            <a:gd name="T65" fmla="*/ 56 w 56"/>
                            <a:gd name="T66" fmla="*/ 29 h 2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6" h="29">
                              <a:moveTo>
                                <a:pt x="0" y="28"/>
                              </a:moveTo>
                              <a:lnTo>
                                <a:pt x="0" y="25"/>
                              </a:lnTo>
                              <a:lnTo>
                                <a:pt x="3" y="16"/>
                              </a:lnTo>
                              <a:lnTo>
                                <a:pt x="8" y="9"/>
                              </a:lnTo>
                              <a:lnTo>
                                <a:pt x="12" y="6"/>
                              </a:lnTo>
                              <a:lnTo>
                                <a:pt x="19" y="2"/>
                              </a:lnTo>
                              <a:lnTo>
                                <a:pt x="30" y="0"/>
                              </a:lnTo>
                              <a:lnTo>
                                <a:pt x="39" y="0"/>
                              </a:lnTo>
                              <a:lnTo>
                                <a:pt x="47" y="0"/>
                              </a:lnTo>
                              <a:lnTo>
                                <a:pt x="54" y="4"/>
                              </a:lnTo>
                              <a:lnTo>
                                <a:pt x="55" y="8"/>
                              </a:lnTo>
                              <a:lnTo>
                                <a:pt x="52" y="6"/>
                              </a:lnTo>
                              <a:lnTo>
                                <a:pt x="45" y="4"/>
                              </a:lnTo>
                              <a:lnTo>
                                <a:pt x="35" y="4"/>
                              </a:lnTo>
                              <a:lnTo>
                                <a:pt x="27" y="6"/>
                              </a:lnTo>
                              <a:lnTo>
                                <a:pt x="21" y="8"/>
                              </a:lnTo>
                              <a:lnTo>
                                <a:pt x="15" y="11"/>
                              </a:lnTo>
                              <a:lnTo>
                                <a:pt x="11" y="14"/>
                              </a:lnTo>
                              <a:lnTo>
                                <a:pt x="8" y="19"/>
                              </a:lnTo>
                              <a:lnTo>
                                <a:pt x="5" y="25"/>
                              </a:lnTo>
                              <a:lnTo>
                                <a:pt x="0" y="28"/>
                              </a:lnTo>
                            </a:path>
                          </a:pathLst>
                        </a:custGeom>
                        <a:solidFill>
                          <a:srgbClr val="000000"/>
                        </a:solidFill>
                        <a:ln w="9525" cap="rnd">
                          <a:noFill/>
                          <a:round/>
                          <a:headEnd/>
                          <a:tailEnd/>
                        </a:ln>
                      </p:spPr>
                      <p:txBody>
                        <a:bodyPr/>
                        <a:lstStyle/>
                        <a:p>
                          <a:endParaRPr lang="en-US"/>
                        </a:p>
                      </p:txBody>
                    </p:sp>
                    <p:sp>
                      <p:nvSpPr>
                        <p:cNvPr id="23611" name="Freeform 33"/>
                        <p:cNvSpPr>
                          <a:spLocks/>
                        </p:cNvSpPr>
                        <p:nvPr/>
                      </p:nvSpPr>
                      <p:spPr bwMode="auto">
                        <a:xfrm>
                          <a:off x="4382" y="2236"/>
                          <a:ext cx="45" cy="25"/>
                        </a:xfrm>
                        <a:custGeom>
                          <a:avLst/>
                          <a:gdLst>
                            <a:gd name="T0" fmla="*/ 0 w 45"/>
                            <a:gd name="T1" fmla="*/ 12 h 25"/>
                            <a:gd name="T2" fmla="*/ 1 w 45"/>
                            <a:gd name="T3" fmla="*/ 6 h 25"/>
                            <a:gd name="T4" fmla="*/ 7 w 45"/>
                            <a:gd name="T5" fmla="*/ 2 h 25"/>
                            <a:gd name="T6" fmla="*/ 12 w 45"/>
                            <a:gd name="T7" fmla="*/ 1 h 25"/>
                            <a:gd name="T8" fmla="*/ 20 w 45"/>
                            <a:gd name="T9" fmla="*/ 0 h 25"/>
                            <a:gd name="T10" fmla="*/ 27 w 45"/>
                            <a:gd name="T11" fmla="*/ 1 h 25"/>
                            <a:gd name="T12" fmla="*/ 32 w 45"/>
                            <a:gd name="T13" fmla="*/ 2 h 25"/>
                            <a:gd name="T14" fmla="*/ 38 w 45"/>
                            <a:gd name="T15" fmla="*/ 2 h 25"/>
                            <a:gd name="T16" fmla="*/ 36 w 45"/>
                            <a:gd name="T17" fmla="*/ 5 h 25"/>
                            <a:gd name="T18" fmla="*/ 40 w 45"/>
                            <a:gd name="T19" fmla="*/ 9 h 25"/>
                            <a:gd name="T20" fmla="*/ 41 w 45"/>
                            <a:gd name="T21" fmla="*/ 15 h 25"/>
                            <a:gd name="T22" fmla="*/ 43 w 45"/>
                            <a:gd name="T23" fmla="*/ 19 h 25"/>
                            <a:gd name="T24" fmla="*/ 44 w 45"/>
                            <a:gd name="T25" fmla="*/ 20 h 25"/>
                            <a:gd name="T26" fmla="*/ 43 w 45"/>
                            <a:gd name="T27" fmla="*/ 24 h 25"/>
                            <a:gd name="T28" fmla="*/ 37 w 45"/>
                            <a:gd name="T29" fmla="*/ 22 h 25"/>
                            <a:gd name="T30" fmla="*/ 34 w 45"/>
                            <a:gd name="T31" fmla="*/ 17 h 25"/>
                            <a:gd name="T32" fmla="*/ 33 w 45"/>
                            <a:gd name="T33" fmla="*/ 14 h 25"/>
                            <a:gd name="T34" fmla="*/ 29 w 45"/>
                            <a:gd name="T35" fmla="*/ 13 h 25"/>
                            <a:gd name="T36" fmla="*/ 27 w 45"/>
                            <a:gd name="T37" fmla="*/ 15 h 25"/>
                            <a:gd name="T38" fmla="*/ 22 w 45"/>
                            <a:gd name="T39" fmla="*/ 16 h 25"/>
                            <a:gd name="T40" fmla="*/ 17 w 45"/>
                            <a:gd name="T41" fmla="*/ 16 h 25"/>
                            <a:gd name="T42" fmla="*/ 13 w 45"/>
                            <a:gd name="T43" fmla="*/ 14 h 25"/>
                            <a:gd name="T44" fmla="*/ 11 w 45"/>
                            <a:gd name="T45" fmla="*/ 11 h 25"/>
                            <a:gd name="T46" fmla="*/ 11 w 45"/>
                            <a:gd name="T47" fmla="*/ 8 h 25"/>
                            <a:gd name="T48" fmla="*/ 5 w 45"/>
                            <a:gd name="T49" fmla="*/ 9 h 25"/>
                            <a:gd name="T50" fmla="*/ 0 w 45"/>
                            <a:gd name="T51" fmla="*/ 12 h 2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5"/>
                            <a:gd name="T79" fmla="*/ 0 h 25"/>
                            <a:gd name="T80" fmla="*/ 45 w 45"/>
                            <a:gd name="T81" fmla="*/ 25 h 2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5" h="25">
                              <a:moveTo>
                                <a:pt x="0" y="12"/>
                              </a:moveTo>
                              <a:lnTo>
                                <a:pt x="1" y="6"/>
                              </a:lnTo>
                              <a:lnTo>
                                <a:pt x="7" y="2"/>
                              </a:lnTo>
                              <a:lnTo>
                                <a:pt x="12" y="1"/>
                              </a:lnTo>
                              <a:lnTo>
                                <a:pt x="20" y="0"/>
                              </a:lnTo>
                              <a:lnTo>
                                <a:pt x="27" y="1"/>
                              </a:lnTo>
                              <a:lnTo>
                                <a:pt x="32" y="2"/>
                              </a:lnTo>
                              <a:lnTo>
                                <a:pt x="38" y="2"/>
                              </a:lnTo>
                              <a:lnTo>
                                <a:pt x="36" y="5"/>
                              </a:lnTo>
                              <a:lnTo>
                                <a:pt x="40" y="9"/>
                              </a:lnTo>
                              <a:lnTo>
                                <a:pt x="41" y="15"/>
                              </a:lnTo>
                              <a:lnTo>
                                <a:pt x="43" y="19"/>
                              </a:lnTo>
                              <a:lnTo>
                                <a:pt x="44" y="20"/>
                              </a:lnTo>
                              <a:lnTo>
                                <a:pt x="43" y="24"/>
                              </a:lnTo>
                              <a:lnTo>
                                <a:pt x="37" y="22"/>
                              </a:lnTo>
                              <a:lnTo>
                                <a:pt x="34" y="17"/>
                              </a:lnTo>
                              <a:lnTo>
                                <a:pt x="33" y="14"/>
                              </a:lnTo>
                              <a:lnTo>
                                <a:pt x="29" y="13"/>
                              </a:lnTo>
                              <a:lnTo>
                                <a:pt x="27" y="15"/>
                              </a:lnTo>
                              <a:lnTo>
                                <a:pt x="22" y="16"/>
                              </a:lnTo>
                              <a:lnTo>
                                <a:pt x="17" y="16"/>
                              </a:lnTo>
                              <a:lnTo>
                                <a:pt x="13" y="14"/>
                              </a:lnTo>
                              <a:lnTo>
                                <a:pt x="11" y="11"/>
                              </a:lnTo>
                              <a:lnTo>
                                <a:pt x="11" y="8"/>
                              </a:lnTo>
                              <a:lnTo>
                                <a:pt x="5" y="9"/>
                              </a:lnTo>
                              <a:lnTo>
                                <a:pt x="0" y="12"/>
                              </a:lnTo>
                            </a:path>
                          </a:pathLst>
                        </a:custGeom>
                        <a:solidFill>
                          <a:srgbClr val="000000"/>
                        </a:solidFill>
                        <a:ln w="9525" cap="rnd">
                          <a:noFill/>
                          <a:round/>
                          <a:headEnd/>
                          <a:tailEnd/>
                        </a:ln>
                      </p:spPr>
                      <p:txBody>
                        <a:bodyPr/>
                        <a:lstStyle/>
                        <a:p>
                          <a:endParaRPr lang="en-US"/>
                        </a:p>
                      </p:txBody>
                    </p:sp>
                    <p:sp>
                      <p:nvSpPr>
                        <p:cNvPr id="23612" name="Freeform 34"/>
                        <p:cNvSpPr>
                          <a:spLocks/>
                        </p:cNvSpPr>
                        <p:nvPr/>
                      </p:nvSpPr>
                      <p:spPr bwMode="auto">
                        <a:xfrm>
                          <a:off x="4379" y="2249"/>
                          <a:ext cx="17" cy="17"/>
                        </a:xfrm>
                        <a:custGeom>
                          <a:avLst/>
                          <a:gdLst>
                            <a:gd name="T0" fmla="*/ 16 w 17"/>
                            <a:gd name="T1" fmla="*/ 0 h 17"/>
                            <a:gd name="T2" fmla="*/ 0 w 17"/>
                            <a:gd name="T3" fmla="*/ 8 h 17"/>
                            <a:gd name="T4" fmla="*/ 0 w 17"/>
                            <a:gd name="T5" fmla="*/ 13 h 17"/>
                            <a:gd name="T6" fmla="*/ 10 w 17"/>
                            <a:gd name="T7" fmla="*/ 16 h 17"/>
                            <a:gd name="T8" fmla="*/ 10 w 17"/>
                            <a:gd name="T9" fmla="*/ 2 h 17"/>
                            <a:gd name="T10" fmla="*/ 16 w 17"/>
                            <a:gd name="T11" fmla="*/ 0 h 17"/>
                            <a:gd name="T12" fmla="*/ 0 60000 65536"/>
                            <a:gd name="T13" fmla="*/ 0 60000 65536"/>
                            <a:gd name="T14" fmla="*/ 0 60000 65536"/>
                            <a:gd name="T15" fmla="*/ 0 60000 65536"/>
                            <a:gd name="T16" fmla="*/ 0 60000 65536"/>
                            <a:gd name="T17" fmla="*/ 0 60000 65536"/>
                            <a:gd name="T18" fmla="*/ 0 w 17"/>
                            <a:gd name="T19" fmla="*/ 0 h 17"/>
                            <a:gd name="T20" fmla="*/ 17 w 17"/>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17" h="17">
                              <a:moveTo>
                                <a:pt x="16" y="0"/>
                              </a:moveTo>
                              <a:lnTo>
                                <a:pt x="0" y="8"/>
                              </a:lnTo>
                              <a:lnTo>
                                <a:pt x="0" y="13"/>
                              </a:lnTo>
                              <a:lnTo>
                                <a:pt x="10" y="16"/>
                              </a:lnTo>
                              <a:lnTo>
                                <a:pt x="10" y="2"/>
                              </a:lnTo>
                              <a:lnTo>
                                <a:pt x="16" y="0"/>
                              </a:lnTo>
                            </a:path>
                          </a:pathLst>
                        </a:custGeom>
                        <a:solidFill>
                          <a:srgbClr val="000000"/>
                        </a:solidFill>
                        <a:ln w="9525" cap="rnd">
                          <a:noFill/>
                          <a:round/>
                          <a:headEnd/>
                          <a:tailEnd/>
                        </a:ln>
                      </p:spPr>
                      <p:txBody>
                        <a:bodyPr/>
                        <a:lstStyle/>
                        <a:p>
                          <a:endParaRPr lang="en-US"/>
                        </a:p>
                      </p:txBody>
                    </p:sp>
                  </p:grpSp>
                </p:grpSp>
                <p:sp>
                  <p:nvSpPr>
                    <p:cNvPr id="23607" name="Freeform 35"/>
                    <p:cNvSpPr>
                      <a:spLocks/>
                    </p:cNvSpPr>
                    <p:nvPr/>
                  </p:nvSpPr>
                  <p:spPr bwMode="auto">
                    <a:xfrm>
                      <a:off x="4330" y="2279"/>
                      <a:ext cx="44" cy="25"/>
                    </a:xfrm>
                    <a:custGeom>
                      <a:avLst/>
                      <a:gdLst>
                        <a:gd name="T0" fmla="*/ 11 w 44"/>
                        <a:gd name="T1" fmla="*/ 0 h 25"/>
                        <a:gd name="T2" fmla="*/ 7 w 44"/>
                        <a:gd name="T3" fmla="*/ 2 h 25"/>
                        <a:gd name="T4" fmla="*/ 4 w 44"/>
                        <a:gd name="T5" fmla="*/ 4 h 25"/>
                        <a:gd name="T6" fmla="*/ 1 w 44"/>
                        <a:gd name="T7" fmla="*/ 7 h 25"/>
                        <a:gd name="T8" fmla="*/ 0 w 44"/>
                        <a:gd name="T9" fmla="*/ 11 h 25"/>
                        <a:gd name="T10" fmla="*/ 2 w 44"/>
                        <a:gd name="T11" fmla="*/ 15 h 25"/>
                        <a:gd name="T12" fmla="*/ 8 w 44"/>
                        <a:gd name="T13" fmla="*/ 16 h 25"/>
                        <a:gd name="T14" fmla="*/ 13 w 44"/>
                        <a:gd name="T15" fmla="*/ 18 h 25"/>
                        <a:gd name="T16" fmla="*/ 16 w 44"/>
                        <a:gd name="T17" fmla="*/ 21 h 25"/>
                        <a:gd name="T18" fmla="*/ 22 w 44"/>
                        <a:gd name="T19" fmla="*/ 24 h 25"/>
                        <a:gd name="T20" fmla="*/ 28 w 44"/>
                        <a:gd name="T21" fmla="*/ 22 h 25"/>
                        <a:gd name="T22" fmla="*/ 32 w 44"/>
                        <a:gd name="T23" fmla="*/ 20 h 25"/>
                        <a:gd name="T24" fmla="*/ 38 w 44"/>
                        <a:gd name="T25" fmla="*/ 18 h 25"/>
                        <a:gd name="T26" fmla="*/ 43 w 44"/>
                        <a:gd name="T27" fmla="*/ 18 h 2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4"/>
                        <a:gd name="T43" fmla="*/ 0 h 25"/>
                        <a:gd name="T44" fmla="*/ 44 w 44"/>
                        <a:gd name="T45" fmla="*/ 25 h 2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4" h="25">
                          <a:moveTo>
                            <a:pt x="11" y="0"/>
                          </a:moveTo>
                          <a:lnTo>
                            <a:pt x="7" y="2"/>
                          </a:lnTo>
                          <a:lnTo>
                            <a:pt x="4" y="4"/>
                          </a:lnTo>
                          <a:lnTo>
                            <a:pt x="1" y="7"/>
                          </a:lnTo>
                          <a:lnTo>
                            <a:pt x="0" y="11"/>
                          </a:lnTo>
                          <a:lnTo>
                            <a:pt x="2" y="15"/>
                          </a:lnTo>
                          <a:lnTo>
                            <a:pt x="8" y="16"/>
                          </a:lnTo>
                          <a:lnTo>
                            <a:pt x="13" y="18"/>
                          </a:lnTo>
                          <a:lnTo>
                            <a:pt x="16" y="21"/>
                          </a:lnTo>
                          <a:lnTo>
                            <a:pt x="22" y="24"/>
                          </a:lnTo>
                          <a:lnTo>
                            <a:pt x="28" y="22"/>
                          </a:lnTo>
                          <a:lnTo>
                            <a:pt x="32" y="20"/>
                          </a:lnTo>
                          <a:lnTo>
                            <a:pt x="38" y="18"/>
                          </a:lnTo>
                          <a:lnTo>
                            <a:pt x="43" y="18"/>
                          </a:lnTo>
                        </a:path>
                      </a:pathLst>
                    </a:custGeom>
                    <a:noFill/>
                    <a:ln w="12700" cap="rnd">
                      <a:solidFill>
                        <a:srgbClr val="FF7F3F"/>
                      </a:solidFill>
                      <a:round/>
                      <a:headEnd type="none" w="sm" len="sm"/>
                      <a:tailEnd type="none" w="sm" len="sm"/>
                    </a:ln>
                  </p:spPr>
                  <p:txBody>
                    <a:bodyPr/>
                    <a:lstStyle/>
                    <a:p>
                      <a:endParaRPr lang="en-US"/>
                    </a:p>
                  </p:txBody>
                </p:sp>
              </p:grpSp>
              <p:grpSp>
                <p:nvGrpSpPr>
                  <p:cNvPr id="23597" name="Group 36"/>
                  <p:cNvGrpSpPr>
                    <a:grpSpLocks/>
                  </p:cNvGrpSpPr>
                  <p:nvPr/>
                </p:nvGrpSpPr>
                <p:grpSpPr bwMode="auto">
                  <a:xfrm>
                    <a:off x="4208" y="2043"/>
                    <a:ext cx="317" cy="308"/>
                    <a:chOff x="4208" y="2043"/>
                    <a:chExt cx="317" cy="308"/>
                  </a:xfrm>
                </p:grpSpPr>
                <p:sp>
                  <p:nvSpPr>
                    <p:cNvPr id="23599" name="Freeform 37"/>
                    <p:cNvSpPr>
                      <a:spLocks/>
                    </p:cNvSpPr>
                    <p:nvPr/>
                  </p:nvSpPr>
                  <p:spPr bwMode="auto">
                    <a:xfrm>
                      <a:off x="4208" y="2043"/>
                      <a:ext cx="317" cy="308"/>
                    </a:xfrm>
                    <a:custGeom>
                      <a:avLst/>
                      <a:gdLst>
                        <a:gd name="T0" fmla="*/ 48 w 317"/>
                        <a:gd name="T1" fmla="*/ 282 h 308"/>
                        <a:gd name="T2" fmla="*/ 39 w 317"/>
                        <a:gd name="T3" fmla="*/ 269 h 308"/>
                        <a:gd name="T4" fmla="*/ 28 w 317"/>
                        <a:gd name="T5" fmla="*/ 252 h 308"/>
                        <a:gd name="T6" fmla="*/ 22 w 317"/>
                        <a:gd name="T7" fmla="*/ 232 h 308"/>
                        <a:gd name="T8" fmla="*/ 16 w 317"/>
                        <a:gd name="T9" fmla="*/ 218 h 308"/>
                        <a:gd name="T10" fmla="*/ 11 w 317"/>
                        <a:gd name="T11" fmla="*/ 166 h 308"/>
                        <a:gd name="T12" fmla="*/ 0 w 317"/>
                        <a:gd name="T13" fmla="*/ 143 h 308"/>
                        <a:gd name="T14" fmla="*/ 2 w 317"/>
                        <a:gd name="T15" fmla="*/ 115 h 308"/>
                        <a:gd name="T16" fmla="*/ 27 w 317"/>
                        <a:gd name="T17" fmla="*/ 89 h 308"/>
                        <a:gd name="T18" fmla="*/ 41 w 317"/>
                        <a:gd name="T19" fmla="*/ 53 h 308"/>
                        <a:gd name="T20" fmla="*/ 57 w 317"/>
                        <a:gd name="T21" fmla="*/ 32 h 308"/>
                        <a:gd name="T22" fmla="*/ 83 w 317"/>
                        <a:gd name="T23" fmla="*/ 24 h 308"/>
                        <a:gd name="T24" fmla="*/ 121 w 317"/>
                        <a:gd name="T25" fmla="*/ 3 h 308"/>
                        <a:gd name="T26" fmla="*/ 146 w 317"/>
                        <a:gd name="T27" fmla="*/ 2 h 308"/>
                        <a:gd name="T28" fmla="*/ 170 w 317"/>
                        <a:gd name="T29" fmla="*/ 3 h 308"/>
                        <a:gd name="T30" fmla="*/ 205 w 317"/>
                        <a:gd name="T31" fmla="*/ 13 h 308"/>
                        <a:gd name="T32" fmla="*/ 237 w 317"/>
                        <a:gd name="T33" fmla="*/ 25 h 308"/>
                        <a:gd name="T34" fmla="*/ 260 w 317"/>
                        <a:gd name="T35" fmla="*/ 50 h 308"/>
                        <a:gd name="T36" fmla="*/ 271 w 317"/>
                        <a:gd name="T37" fmla="*/ 74 h 308"/>
                        <a:gd name="T38" fmla="*/ 285 w 317"/>
                        <a:gd name="T39" fmla="*/ 95 h 308"/>
                        <a:gd name="T40" fmla="*/ 304 w 317"/>
                        <a:gd name="T41" fmla="*/ 130 h 308"/>
                        <a:gd name="T42" fmla="*/ 316 w 317"/>
                        <a:gd name="T43" fmla="*/ 161 h 308"/>
                        <a:gd name="T44" fmla="*/ 309 w 317"/>
                        <a:gd name="T45" fmla="*/ 188 h 308"/>
                        <a:gd name="T46" fmla="*/ 303 w 317"/>
                        <a:gd name="T47" fmla="*/ 215 h 308"/>
                        <a:gd name="T48" fmla="*/ 283 w 317"/>
                        <a:gd name="T49" fmla="*/ 235 h 308"/>
                        <a:gd name="T50" fmla="*/ 250 w 317"/>
                        <a:gd name="T51" fmla="*/ 269 h 308"/>
                        <a:gd name="T52" fmla="*/ 238 w 317"/>
                        <a:gd name="T53" fmla="*/ 291 h 308"/>
                        <a:gd name="T54" fmla="*/ 206 w 317"/>
                        <a:gd name="T55" fmla="*/ 307 h 308"/>
                        <a:gd name="T56" fmla="*/ 231 w 317"/>
                        <a:gd name="T57" fmla="*/ 248 h 308"/>
                        <a:gd name="T58" fmla="*/ 243 w 317"/>
                        <a:gd name="T59" fmla="*/ 198 h 308"/>
                        <a:gd name="T60" fmla="*/ 239 w 317"/>
                        <a:gd name="T61" fmla="*/ 171 h 308"/>
                        <a:gd name="T62" fmla="*/ 237 w 317"/>
                        <a:gd name="T63" fmla="*/ 135 h 308"/>
                        <a:gd name="T64" fmla="*/ 207 w 317"/>
                        <a:gd name="T65" fmla="*/ 142 h 308"/>
                        <a:gd name="T66" fmla="*/ 175 w 317"/>
                        <a:gd name="T67" fmla="*/ 151 h 308"/>
                        <a:gd name="T68" fmla="*/ 130 w 317"/>
                        <a:gd name="T69" fmla="*/ 150 h 308"/>
                        <a:gd name="T70" fmla="*/ 109 w 317"/>
                        <a:gd name="T71" fmla="*/ 142 h 308"/>
                        <a:gd name="T72" fmla="*/ 85 w 317"/>
                        <a:gd name="T73" fmla="*/ 146 h 308"/>
                        <a:gd name="T74" fmla="*/ 78 w 317"/>
                        <a:gd name="T75" fmla="*/ 165 h 308"/>
                        <a:gd name="T76" fmla="*/ 64 w 317"/>
                        <a:gd name="T77" fmla="*/ 176 h 308"/>
                        <a:gd name="T78" fmla="*/ 56 w 317"/>
                        <a:gd name="T79" fmla="*/ 208 h 308"/>
                        <a:gd name="T80" fmla="*/ 46 w 317"/>
                        <a:gd name="T81" fmla="*/ 215 h 308"/>
                        <a:gd name="T82" fmla="*/ 36 w 317"/>
                        <a:gd name="T83" fmla="*/ 217 h 308"/>
                        <a:gd name="T84" fmla="*/ 32 w 317"/>
                        <a:gd name="T85" fmla="*/ 226 h 308"/>
                        <a:gd name="T86" fmla="*/ 38 w 317"/>
                        <a:gd name="T87" fmla="*/ 240 h 308"/>
                        <a:gd name="T88" fmla="*/ 54 w 317"/>
                        <a:gd name="T89" fmla="*/ 245 h 308"/>
                        <a:gd name="T90" fmla="*/ 60 w 317"/>
                        <a:gd name="T91" fmla="*/ 289 h 30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317"/>
                        <a:gd name="T139" fmla="*/ 0 h 308"/>
                        <a:gd name="T140" fmla="*/ 317 w 317"/>
                        <a:gd name="T141" fmla="*/ 308 h 30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317" h="308">
                          <a:moveTo>
                            <a:pt x="60" y="289"/>
                          </a:moveTo>
                          <a:lnTo>
                            <a:pt x="48" y="282"/>
                          </a:lnTo>
                          <a:lnTo>
                            <a:pt x="41" y="275"/>
                          </a:lnTo>
                          <a:lnTo>
                            <a:pt x="39" y="269"/>
                          </a:lnTo>
                          <a:lnTo>
                            <a:pt x="36" y="255"/>
                          </a:lnTo>
                          <a:lnTo>
                            <a:pt x="28" y="252"/>
                          </a:lnTo>
                          <a:lnTo>
                            <a:pt x="25" y="239"/>
                          </a:lnTo>
                          <a:lnTo>
                            <a:pt x="22" y="232"/>
                          </a:lnTo>
                          <a:lnTo>
                            <a:pt x="20" y="229"/>
                          </a:lnTo>
                          <a:lnTo>
                            <a:pt x="16" y="218"/>
                          </a:lnTo>
                          <a:lnTo>
                            <a:pt x="4" y="199"/>
                          </a:lnTo>
                          <a:lnTo>
                            <a:pt x="11" y="166"/>
                          </a:lnTo>
                          <a:lnTo>
                            <a:pt x="4" y="162"/>
                          </a:lnTo>
                          <a:lnTo>
                            <a:pt x="0" y="143"/>
                          </a:lnTo>
                          <a:lnTo>
                            <a:pt x="1" y="130"/>
                          </a:lnTo>
                          <a:lnTo>
                            <a:pt x="2" y="115"/>
                          </a:lnTo>
                          <a:lnTo>
                            <a:pt x="9" y="99"/>
                          </a:lnTo>
                          <a:lnTo>
                            <a:pt x="27" y="89"/>
                          </a:lnTo>
                          <a:lnTo>
                            <a:pt x="25" y="73"/>
                          </a:lnTo>
                          <a:lnTo>
                            <a:pt x="41" y="53"/>
                          </a:lnTo>
                          <a:lnTo>
                            <a:pt x="49" y="45"/>
                          </a:lnTo>
                          <a:lnTo>
                            <a:pt x="57" y="32"/>
                          </a:lnTo>
                          <a:lnTo>
                            <a:pt x="69" y="24"/>
                          </a:lnTo>
                          <a:lnTo>
                            <a:pt x="83" y="24"/>
                          </a:lnTo>
                          <a:lnTo>
                            <a:pt x="104" y="5"/>
                          </a:lnTo>
                          <a:lnTo>
                            <a:pt x="121" y="3"/>
                          </a:lnTo>
                          <a:lnTo>
                            <a:pt x="134" y="0"/>
                          </a:lnTo>
                          <a:lnTo>
                            <a:pt x="146" y="2"/>
                          </a:lnTo>
                          <a:lnTo>
                            <a:pt x="157" y="3"/>
                          </a:lnTo>
                          <a:lnTo>
                            <a:pt x="170" y="3"/>
                          </a:lnTo>
                          <a:lnTo>
                            <a:pt x="187" y="5"/>
                          </a:lnTo>
                          <a:lnTo>
                            <a:pt x="205" y="13"/>
                          </a:lnTo>
                          <a:lnTo>
                            <a:pt x="215" y="19"/>
                          </a:lnTo>
                          <a:lnTo>
                            <a:pt x="237" y="25"/>
                          </a:lnTo>
                          <a:lnTo>
                            <a:pt x="252" y="40"/>
                          </a:lnTo>
                          <a:lnTo>
                            <a:pt x="260" y="50"/>
                          </a:lnTo>
                          <a:lnTo>
                            <a:pt x="268" y="62"/>
                          </a:lnTo>
                          <a:lnTo>
                            <a:pt x="271" y="74"/>
                          </a:lnTo>
                          <a:lnTo>
                            <a:pt x="277" y="85"/>
                          </a:lnTo>
                          <a:lnTo>
                            <a:pt x="285" y="95"/>
                          </a:lnTo>
                          <a:lnTo>
                            <a:pt x="296" y="107"/>
                          </a:lnTo>
                          <a:lnTo>
                            <a:pt x="304" y="130"/>
                          </a:lnTo>
                          <a:lnTo>
                            <a:pt x="310" y="149"/>
                          </a:lnTo>
                          <a:lnTo>
                            <a:pt x="316" y="161"/>
                          </a:lnTo>
                          <a:lnTo>
                            <a:pt x="314" y="170"/>
                          </a:lnTo>
                          <a:lnTo>
                            <a:pt x="309" y="188"/>
                          </a:lnTo>
                          <a:lnTo>
                            <a:pt x="302" y="199"/>
                          </a:lnTo>
                          <a:lnTo>
                            <a:pt x="303" y="215"/>
                          </a:lnTo>
                          <a:lnTo>
                            <a:pt x="299" y="225"/>
                          </a:lnTo>
                          <a:lnTo>
                            <a:pt x="283" y="235"/>
                          </a:lnTo>
                          <a:lnTo>
                            <a:pt x="278" y="246"/>
                          </a:lnTo>
                          <a:lnTo>
                            <a:pt x="250" y="269"/>
                          </a:lnTo>
                          <a:lnTo>
                            <a:pt x="250" y="279"/>
                          </a:lnTo>
                          <a:lnTo>
                            <a:pt x="238" y="291"/>
                          </a:lnTo>
                          <a:lnTo>
                            <a:pt x="217" y="302"/>
                          </a:lnTo>
                          <a:lnTo>
                            <a:pt x="206" y="307"/>
                          </a:lnTo>
                          <a:lnTo>
                            <a:pt x="219" y="279"/>
                          </a:lnTo>
                          <a:lnTo>
                            <a:pt x="231" y="248"/>
                          </a:lnTo>
                          <a:lnTo>
                            <a:pt x="238" y="224"/>
                          </a:lnTo>
                          <a:lnTo>
                            <a:pt x="243" y="198"/>
                          </a:lnTo>
                          <a:lnTo>
                            <a:pt x="243" y="185"/>
                          </a:lnTo>
                          <a:lnTo>
                            <a:pt x="239" y="171"/>
                          </a:lnTo>
                          <a:lnTo>
                            <a:pt x="241" y="144"/>
                          </a:lnTo>
                          <a:lnTo>
                            <a:pt x="237" y="135"/>
                          </a:lnTo>
                          <a:lnTo>
                            <a:pt x="231" y="129"/>
                          </a:lnTo>
                          <a:lnTo>
                            <a:pt x="207" y="142"/>
                          </a:lnTo>
                          <a:lnTo>
                            <a:pt x="194" y="149"/>
                          </a:lnTo>
                          <a:lnTo>
                            <a:pt x="175" y="151"/>
                          </a:lnTo>
                          <a:lnTo>
                            <a:pt x="149" y="151"/>
                          </a:lnTo>
                          <a:lnTo>
                            <a:pt x="130" y="150"/>
                          </a:lnTo>
                          <a:lnTo>
                            <a:pt x="119" y="147"/>
                          </a:lnTo>
                          <a:lnTo>
                            <a:pt x="109" y="142"/>
                          </a:lnTo>
                          <a:lnTo>
                            <a:pt x="97" y="142"/>
                          </a:lnTo>
                          <a:lnTo>
                            <a:pt x="85" y="146"/>
                          </a:lnTo>
                          <a:lnTo>
                            <a:pt x="80" y="154"/>
                          </a:lnTo>
                          <a:lnTo>
                            <a:pt x="78" y="165"/>
                          </a:lnTo>
                          <a:lnTo>
                            <a:pt x="72" y="175"/>
                          </a:lnTo>
                          <a:lnTo>
                            <a:pt x="64" y="176"/>
                          </a:lnTo>
                          <a:lnTo>
                            <a:pt x="58" y="188"/>
                          </a:lnTo>
                          <a:lnTo>
                            <a:pt x="56" y="208"/>
                          </a:lnTo>
                          <a:lnTo>
                            <a:pt x="52" y="212"/>
                          </a:lnTo>
                          <a:lnTo>
                            <a:pt x="46" y="215"/>
                          </a:lnTo>
                          <a:lnTo>
                            <a:pt x="41" y="215"/>
                          </a:lnTo>
                          <a:lnTo>
                            <a:pt x="36" y="217"/>
                          </a:lnTo>
                          <a:lnTo>
                            <a:pt x="34" y="221"/>
                          </a:lnTo>
                          <a:lnTo>
                            <a:pt x="32" y="226"/>
                          </a:lnTo>
                          <a:lnTo>
                            <a:pt x="34" y="234"/>
                          </a:lnTo>
                          <a:lnTo>
                            <a:pt x="38" y="240"/>
                          </a:lnTo>
                          <a:lnTo>
                            <a:pt x="45" y="245"/>
                          </a:lnTo>
                          <a:lnTo>
                            <a:pt x="54" y="245"/>
                          </a:lnTo>
                          <a:lnTo>
                            <a:pt x="57" y="271"/>
                          </a:lnTo>
                          <a:lnTo>
                            <a:pt x="60" y="289"/>
                          </a:lnTo>
                        </a:path>
                      </a:pathLst>
                    </a:custGeom>
                    <a:solidFill>
                      <a:srgbClr val="7F5F3F"/>
                    </a:solidFill>
                    <a:ln w="9525" cap="rnd">
                      <a:noFill/>
                      <a:round/>
                      <a:headEnd/>
                      <a:tailEnd/>
                    </a:ln>
                  </p:spPr>
                  <p:txBody>
                    <a:bodyPr/>
                    <a:lstStyle/>
                    <a:p>
                      <a:endParaRPr lang="en-US"/>
                    </a:p>
                  </p:txBody>
                </p:sp>
                <p:grpSp>
                  <p:nvGrpSpPr>
                    <p:cNvPr id="23600" name="Group 38"/>
                    <p:cNvGrpSpPr>
                      <a:grpSpLocks/>
                    </p:cNvGrpSpPr>
                    <p:nvPr/>
                  </p:nvGrpSpPr>
                  <p:grpSpPr bwMode="auto">
                    <a:xfrm>
                      <a:off x="4218" y="2054"/>
                      <a:ext cx="297" cy="217"/>
                      <a:chOff x="4218" y="2054"/>
                      <a:chExt cx="297" cy="217"/>
                    </a:xfrm>
                  </p:grpSpPr>
                  <p:sp>
                    <p:nvSpPr>
                      <p:cNvPr id="23601" name="Freeform 39"/>
                      <p:cNvSpPr>
                        <a:spLocks/>
                      </p:cNvSpPr>
                      <p:nvPr/>
                    </p:nvSpPr>
                    <p:spPr bwMode="auto">
                      <a:xfrm>
                        <a:off x="4218" y="2136"/>
                        <a:ext cx="126" cy="87"/>
                      </a:xfrm>
                      <a:custGeom>
                        <a:avLst/>
                        <a:gdLst>
                          <a:gd name="T0" fmla="*/ 4 w 126"/>
                          <a:gd name="T1" fmla="*/ 86 h 87"/>
                          <a:gd name="T2" fmla="*/ 26 w 126"/>
                          <a:gd name="T3" fmla="*/ 86 h 87"/>
                          <a:gd name="T4" fmla="*/ 62 w 126"/>
                          <a:gd name="T5" fmla="*/ 67 h 87"/>
                          <a:gd name="T6" fmla="*/ 36 w 126"/>
                          <a:gd name="T7" fmla="*/ 64 h 87"/>
                          <a:gd name="T8" fmla="*/ 16 w 126"/>
                          <a:gd name="T9" fmla="*/ 61 h 87"/>
                          <a:gd name="T10" fmla="*/ 7 w 126"/>
                          <a:gd name="T11" fmla="*/ 58 h 87"/>
                          <a:gd name="T12" fmla="*/ 0 w 126"/>
                          <a:gd name="T13" fmla="*/ 47 h 87"/>
                          <a:gd name="T14" fmla="*/ 1 w 126"/>
                          <a:gd name="T15" fmla="*/ 28 h 87"/>
                          <a:gd name="T16" fmla="*/ 16 w 126"/>
                          <a:gd name="T17" fmla="*/ 35 h 87"/>
                          <a:gd name="T18" fmla="*/ 27 w 126"/>
                          <a:gd name="T19" fmla="*/ 40 h 87"/>
                          <a:gd name="T20" fmla="*/ 44 w 126"/>
                          <a:gd name="T21" fmla="*/ 42 h 87"/>
                          <a:gd name="T22" fmla="*/ 57 w 126"/>
                          <a:gd name="T23" fmla="*/ 44 h 87"/>
                          <a:gd name="T24" fmla="*/ 75 w 126"/>
                          <a:gd name="T25" fmla="*/ 51 h 87"/>
                          <a:gd name="T26" fmla="*/ 62 w 126"/>
                          <a:gd name="T27" fmla="*/ 36 h 87"/>
                          <a:gd name="T28" fmla="*/ 52 w 126"/>
                          <a:gd name="T29" fmla="*/ 28 h 87"/>
                          <a:gd name="T30" fmla="*/ 37 w 126"/>
                          <a:gd name="T31" fmla="*/ 21 h 87"/>
                          <a:gd name="T32" fmla="*/ 39 w 126"/>
                          <a:gd name="T33" fmla="*/ 5 h 87"/>
                          <a:gd name="T34" fmla="*/ 37 w 126"/>
                          <a:gd name="T35" fmla="*/ 0 h 87"/>
                          <a:gd name="T36" fmla="*/ 57 w 126"/>
                          <a:gd name="T37" fmla="*/ 1 h 87"/>
                          <a:gd name="T38" fmla="*/ 57 w 126"/>
                          <a:gd name="T39" fmla="*/ 14 h 87"/>
                          <a:gd name="T40" fmla="*/ 60 w 126"/>
                          <a:gd name="T41" fmla="*/ 24 h 87"/>
                          <a:gd name="T42" fmla="*/ 66 w 126"/>
                          <a:gd name="T43" fmla="*/ 31 h 87"/>
                          <a:gd name="T44" fmla="*/ 77 w 126"/>
                          <a:gd name="T45" fmla="*/ 37 h 87"/>
                          <a:gd name="T46" fmla="*/ 95 w 126"/>
                          <a:gd name="T47" fmla="*/ 44 h 87"/>
                          <a:gd name="T48" fmla="*/ 116 w 126"/>
                          <a:gd name="T49" fmla="*/ 51 h 87"/>
                          <a:gd name="T50" fmla="*/ 125 w 126"/>
                          <a:gd name="T51" fmla="*/ 53 h 8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26"/>
                          <a:gd name="T79" fmla="*/ 0 h 87"/>
                          <a:gd name="T80" fmla="*/ 126 w 126"/>
                          <a:gd name="T81" fmla="*/ 87 h 8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26" h="87">
                            <a:moveTo>
                              <a:pt x="4" y="86"/>
                            </a:moveTo>
                            <a:lnTo>
                              <a:pt x="26" y="86"/>
                            </a:lnTo>
                            <a:lnTo>
                              <a:pt x="62" y="67"/>
                            </a:lnTo>
                            <a:lnTo>
                              <a:pt x="36" y="64"/>
                            </a:lnTo>
                            <a:lnTo>
                              <a:pt x="16" y="61"/>
                            </a:lnTo>
                            <a:lnTo>
                              <a:pt x="7" y="58"/>
                            </a:lnTo>
                            <a:lnTo>
                              <a:pt x="0" y="47"/>
                            </a:lnTo>
                            <a:lnTo>
                              <a:pt x="1" y="28"/>
                            </a:lnTo>
                            <a:lnTo>
                              <a:pt x="16" y="35"/>
                            </a:lnTo>
                            <a:lnTo>
                              <a:pt x="27" y="40"/>
                            </a:lnTo>
                            <a:lnTo>
                              <a:pt x="44" y="42"/>
                            </a:lnTo>
                            <a:lnTo>
                              <a:pt x="57" y="44"/>
                            </a:lnTo>
                            <a:lnTo>
                              <a:pt x="75" y="51"/>
                            </a:lnTo>
                            <a:lnTo>
                              <a:pt x="62" y="36"/>
                            </a:lnTo>
                            <a:lnTo>
                              <a:pt x="52" y="28"/>
                            </a:lnTo>
                            <a:lnTo>
                              <a:pt x="37" y="21"/>
                            </a:lnTo>
                            <a:lnTo>
                              <a:pt x="39" y="5"/>
                            </a:lnTo>
                            <a:lnTo>
                              <a:pt x="37" y="0"/>
                            </a:lnTo>
                            <a:lnTo>
                              <a:pt x="57" y="1"/>
                            </a:lnTo>
                            <a:lnTo>
                              <a:pt x="57" y="14"/>
                            </a:lnTo>
                            <a:lnTo>
                              <a:pt x="60" y="24"/>
                            </a:lnTo>
                            <a:lnTo>
                              <a:pt x="66" y="31"/>
                            </a:lnTo>
                            <a:lnTo>
                              <a:pt x="77" y="37"/>
                            </a:lnTo>
                            <a:lnTo>
                              <a:pt x="95" y="44"/>
                            </a:lnTo>
                            <a:lnTo>
                              <a:pt x="116" y="51"/>
                            </a:lnTo>
                            <a:lnTo>
                              <a:pt x="125" y="53"/>
                            </a:lnTo>
                          </a:path>
                        </a:pathLst>
                      </a:custGeom>
                      <a:noFill/>
                      <a:ln w="12700" cap="rnd">
                        <a:solidFill>
                          <a:srgbClr val="5F3F1F"/>
                        </a:solidFill>
                        <a:round/>
                        <a:headEnd type="none" w="sm" len="sm"/>
                        <a:tailEnd type="none" w="sm" len="sm"/>
                      </a:ln>
                    </p:spPr>
                    <p:txBody>
                      <a:bodyPr/>
                      <a:lstStyle/>
                      <a:p>
                        <a:endParaRPr lang="en-US"/>
                      </a:p>
                    </p:txBody>
                  </p:sp>
                  <p:sp>
                    <p:nvSpPr>
                      <p:cNvPr id="23602" name="Freeform 40"/>
                      <p:cNvSpPr>
                        <a:spLocks/>
                      </p:cNvSpPr>
                      <p:nvPr/>
                    </p:nvSpPr>
                    <p:spPr bwMode="auto">
                      <a:xfrm>
                        <a:off x="4238" y="2097"/>
                        <a:ext cx="241" cy="72"/>
                      </a:xfrm>
                      <a:custGeom>
                        <a:avLst/>
                        <a:gdLst>
                          <a:gd name="T0" fmla="*/ 0 w 241"/>
                          <a:gd name="T1" fmla="*/ 32 h 72"/>
                          <a:gd name="T2" fmla="*/ 17 w 241"/>
                          <a:gd name="T3" fmla="*/ 27 h 72"/>
                          <a:gd name="T4" fmla="*/ 40 w 241"/>
                          <a:gd name="T5" fmla="*/ 29 h 72"/>
                          <a:gd name="T6" fmla="*/ 56 w 241"/>
                          <a:gd name="T7" fmla="*/ 26 h 72"/>
                          <a:gd name="T8" fmla="*/ 50 w 241"/>
                          <a:gd name="T9" fmla="*/ 41 h 72"/>
                          <a:gd name="T10" fmla="*/ 58 w 241"/>
                          <a:gd name="T11" fmla="*/ 53 h 72"/>
                          <a:gd name="T12" fmla="*/ 74 w 241"/>
                          <a:gd name="T13" fmla="*/ 41 h 72"/>
                          <a:gd name="T14" fmla="*/ 89 w 241"/>
                          <a:gd name="T15" fmla="*/ 26 h 72"/>
                          <a:gd name="T16" fmla="*/ 106 w 241"/>
                          <a:gd name="T17" fmla="*/ 15 h 72"/>
                          <a:gd name="T18" fmla="*/ 129 w 241"/>
                          <a:gd name="T19" fmla="*/ 3 h 72"/>
                          <a:gd name="T20" fmla="*/ 136 w 241"/>
                          <a:gd name="T21" fmla="*/ 0 h 72"/>
                          <a:gd name="T22" fmla="*/ 188 w 241"/>
                          <a:gd name="T23" fmla="*/ 14 h 72"/>
                          <a:gd name="T24" fmla="*/ 206 w 241"/>
                          <a:gd name="T25" fmla="*/ 36 h 72"/>
                          <a:gd name="T26" fmla="*/ 211 w 241"/>
                          <a:gd name="T27" fmla="*/ 42 h 72"/>
                          <a:gd name="T28" fmla="*/ 210 w 241"/>
                          <a:gd name="T29" fmla="*/ 69 h 72"/>
                          <a:gd name="T30" fmla="*/ 221 w 241"/>
                          <a:gd name="T31" fmla="*/ 71 h 72"/>
                          <a:gd name="T32" fmla="*/ 236 w 241"/>
                          <a:gd name="T33" fmla="*/ 53 h 72"/>
                          <a:gd name="T34" fmla="*/ 240 w 241"/>
                          <a:gd name="T35" fmla="*/ 39 h 72"/>
                          <a:gd name="T36" fmla="*/ 240 w 241"/>
                          <a:gd name="T37" fmla="*/ 23 h 7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1"/>
                          <a:gd name="T58" fmla="*/ 0 h 72"/>
                          <a:gd name="T59" fmla="*/ 241 w 241"/>
                          <a:gd name="T60" fmla="*/ 72 h 7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1" h="72">
                            <a:moveTo>
                              <a:pt x="0" y="32"/>
                            </a:moveTo>
                            <a:lnTo>
                              <a:pt x="17" y="27"/>
                            </a:lnTo>
                            <a:lnTo>
                              <a:pt x="40" y="29"/>
                            </a:lnTo>
                            <a:lnTo>
                              <a:pt x="56" y="26"/>
                            </a:lnTo>
                            <a:lnTo>
                              <a:pt x="50" y="41"/>
                            </a:lnTo>
                            <a:lnTo>
                              <a:pt x="58" y="53"/>
                            </a:lnTo>
                            <a:lnTo>
                              <a:pt x="74" y="41"/>
                            </a:lnTo>
                            <a:lnTo>
                              <a:pt x="89" y="26"/>
                            </a:lnTo>
                            <a:lnTo>
                              <a:pt x="106" y="15"/>
                            </a:lnTo>
                            <a:lnTo>
                              <a:pt x="129" y="3"/>
                            </a:lnTo>
                            <a:lnTo>
                              <a:pt x="136" y="0"/>
                            </a:lnTo>
                            <a:lnTo>
                              <a:pt x="188" y="14"/>
                            </a:lnTo>
                            <a:lnTo>
                              <a:pt x="206" y="36"/>
                            </a:lnTo>
                            <a:lnTo>
                              <a:pt x="211" y="42"/>
                            </a:lnTo>
                            <a:lnTo>
                              <a:pt x="210" y="69"/>
                            </a:lnTo>
                            <a:lnTo>
                              <a:pt x="221" y="71"/>
                            </a:lnTo>
                            <a:lnTo>
                              <a:pt x="236" y="53"/>
                            </a:lnTo>
                            <a:lnTo>
                              <a:pt x="240" y="39"/>
                            </a:lnTo>
                            <a:lnTo>
                              <a:pt x="240" y="23"/>
                            </a:lnTo>
                          </a:path>
                        </a:pathLst>
                      </a:custGeom>
                      <a:noFill/>
                      <a:ln w="12700" cap="rnd">
                        <a:solidFill>
                          <a:srgbClr val="5F3F1F"/>
                        </a:solidFill>
                        <a:round/>
                        <a:headEnd type="none" w="sm" len="sm"/>
                        <a:tailEnd type="none" w="sm" len="sm"/>
                      </a:ln>
                    </p:spPr>
                    <p:txBody>
                      <a:bodyPr/>
                      <a:lstStyle/>
                      <a:p>
                        <a:endParaRPr lang="en-US"/>
                      </a:p>
                    </p:txBody>
                  </p:sp>
                  <p:sp>
                    <p:nvSpPr>
                      <p:cNvPr id="23603" name="Freeform 41"/>
                      <p:cNvSpPr>
                        <a:spLocks/>
                      </p:cNvSpPr>
                      <p:nvPr/>
                    </p:nvSpPr>
                    <p:spPr bwMode="auto">
                      <a:xfrm>
                        <a:off x="4252" y="2054"/>
                        <a:ext cx="212" cy="89"/>
                      </a:xfrm>
                      <a:custGeom>
                        <a:avLst/>
                        <a:gdLst>
                          <a:gd name="T0" fmla="*/ 74 w 212"/>
                          <a:gd name="T1" fmla="*/ 59 h 89"/>
                          <a:gd name="T2" fmla="*/ 56 w 212"/>
                          <a:gd name="T3" fmla="*/ 52 h 89"/>
                          <a:gd name="T4" fmla="*/ 28 w 212"/>
                          <a:gd name="T5" fmla="*/ 52 h 89"/>
                          <a:gd name="T6" fmla="*/ 0 w 212"/>
                          <a:gd name="T7" fmla="*/ 57 h 89"/>
                          <a:gd name="T8" fmla="*/ 44 w 212"/>
                          <a:gd name="T9" fmla="*/ 40 h 89"/>
                          <a:gd name="T10" fmla="*/ 80 w 212"/>
                          <a:gd name="T11" fmla="*/ 39 h 89"/>
                          <a:gd name="T12" fmla="*/ 67 w 212"/>
                          <a:gd name="T13" fmla="*/ 30 h 89"/>
                          <a:gd name="T14" fmla="*/ 40 w 212"/>
                          <a:gd name="T15" fmla="*/ 23 h 89"/>
                          <a:gd name="T16" fmla="*/ 75 w 212"/>
                          <a:gd name="T17" fmla="*/ 21 h 89"/>
                          <a:gd name="T18" fmla="*/ 87 w 212"/>
                          <a:gd name="T19" fmla="*/ 28 h 89"/>
                          <a:gd name="T20" fmla="*/ 104 w 212"/>
                          <a:gd name="T21" fmla="*/ 36 h 89"/>
                          <a:gd name="T22" fmla="*/ 115 w 212"/>
                          <a:gd name="T23" fmla="*/ 25 h 89"/>
                          <a:gd name="T24" fmla="*/ 94 w 212"/>
                          <a:gd name="T25" fmla="*/ 4 h 89"/>
                          <a:gd name="T26" fmla="*/ 109 w 212"/>
                          <a:gd name="T27" fmla="*/ 0 h 89"/>
                          <a:gd name="T28" fmla="*/ 122 w 212"/>
                          <a:gd name="T29" fmla="*/ 0 h 89"/>
                          <a:gd name="T30" fmla="*/ 132 w 212"/>
                          <a:gd name="T31" fmla="*/ 29 h 89"/>
                          <a:gd name="T32" fmla="*/ 142 w 212"/>
                          <a:gd name="T33" fmla="*/ 18 h 89"/>
                          <a:gd name="T34" fmla="*/ 146 w 212"/>
                          <a:gd name="T35" fmla="*/ 8 h 89"/>
                          <a:gd name="T36" fmla="*/ 156 w 212"/>
                          <a:gd name="T37" fmla="*/ 19 h 89"/>
                          <a:gd name="T38" fmla="*/ 164 w 212"/>
                          <a:gd name="T39" fmla="*/ 32 h 89"/>
                          <a:gd name="T40" fmla="*/ 167 w 212"/>
                          <a:gd name="T41" fmla="*/ 37 h 89"/>
                          <a:gd name="T42" fmla="*/ 171 w 212"/>
                          <a:gd name="T43" fmla="*/ 44 h 89"/>
                          <a:gd name="T44" fmla="*/ 179 w 212"/>
                          <a:gd name="T45" fmla="*/ 47 h 89"/>
                          <a:gd name="T46" fmla="*/ 182 w 212"/>
                          <a:gd name="T47" fmla="*/ 25 h 89"/>
                          <a:gd name="T48" fmla="*/ 195 w 212"/>
                          <a:gd name="T49" fmla="*/ 30 h 89"/>
                          <a:gd name="T50" fmla="*/ 193 w 212"/>
                          <a:gd name="T51" fmla="*/ 48 h 89"/>
                          <a:gd name="T52" fmla="*/ 191 w 212"/>
                          <a:gd name="T53" fmla="*/ 56 h 89"/>
                          <a:gd name="T54" fmla="*/ 200 w 212"/>
                          <a:gd name="T55" fmla="*/ 66 h 89"/>
                          <a:gd name="T56" fmla="*/ 211 w 212"/>
                          <a:gd name="T57" fmla="*/ 88 h 8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12"/>
                          <a:gd name="T88" fmla="*/ 0 h 89"/>
                          <a:gd name="T89" fmla="*/ 212 w 212"/>
                          <a:gd name="T90" fmla="*/ 89 h 8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12" h="89">
                            <a:moveTo>
                              <a:pt x="74" y="59"/>
                            </a:moveTo>
                            <a:lnTo>
                              <a:pt x="56" y="52"/>
                            </a:lnTo>
                            <a:lnTo>
                              <a:pt x="28" y="52"/>
                            </a:lnTo>
                            <a:lnTo>
                              <a:pt x="0" y="57"/>
                            </a:lnTo>
                            <a:lnTo>
                              <a:pt x="44" y="40"/>
                            </a:lnTo>
                            <a:lnTo>
                              <a:pt x="80" y="39"/>
                            </a:lnTo>
                            <a:lnTo>
                              <a:pt x="67" y="30"/>
                            </a:lnTo>
                            <a:lnTo>
                              <a:pt x="40" y="23"/>
                            </a:lnTo>
                            <a:lnTo>
                              <a:pt x="75" y="21"/>
                            </a:lnTo>
                            <a:lnTo>
                              <a:pt x="87" y="28"/>
                            </a:lnTo>
                            <a:lnTo>
                              <a:pt x="104" y="36"/>
                            </a:lnTo>
                            <a:lnTo>
                              <a:pt x="115" y="25"/>
                            </a:lnTo>
                            <a:lnTo>
                              <a:pt x="94" y="4"/>
                            </a:lnTo>
                            <a:lnTo>
                              <a:pt x="109" y="0"/>
                            </a:lnTo>
                            <a:lnTo>
                              <a:pt x="122" y="0"/>
                            </a:lnTo>
                            <a:lnTo>
                              <a:pt x="132" y="29"/>
                            </a:lnTo>
                            <a:lnTo>
                              <a:pt x="142" y="18"/>
                            </a:lnTo>
                            <a:lnTo>
                              <a:pt x="146" y="8"/>
                            </a:lnTo>
                            <a:lnTo>
                              <a:pt x="156" y="19"/>
                            </a:lnTo>
                            <a:lnTo>
                              <a:pt x="164" y="32"/>
                            </a:lnTo>
                            <a:lnTo>
                              <a:pt x="167" y="37"/>
                            </a:lnTo>
                            <a:lnTo>
                              <a:pt x="171" y="44"/>
                            </a:lnTo>
                            <a:lnTo>
                              <a:pt x="179" y="47"/>
                            </a:lnTo>
                            <a:lnTo>
                              <a:pt x="182" y="25"/>
                            </a:lnTo>
                            <a:lnTo>
                              <a:pt x="195" y="30"/>
                            </a:lnTo>
                            <a:lnTo>
                              <a:pt x="193" y="48"/>
                            </a:lnTo>
                            <a:lnTo>
                              <a:pt x="191" y="56"/>
                            </a:lnTo>
                            <a:lnTo>
                              <a:pt x="200" y="66"/>
                            </a:lnTo>
                            <a:lnTo>
                              <a:pt x="211" y="88"/>
                            </a:lnTo>
                          </a:path>
                        </a:pathLst>
                      </a:custGeom>
                      <a:noFill/>
                      <a:ln w="12700" cap="rnd">
                        <a:solidFill>
                          <a:srgbClr val="5F3F1F"/>
                        </a:solidFill>
                        <a:round/>
                        <a:headEnd type="none" w="sm" len="sm"/>
                        <a:tailEnd type="none" w="sm" len="sm"/>
                      </a:ln>
                    </p:spPr>
                    <p:txBody>
                      <a:bodyPr/>
                      <a:lstStyle/>
                      <a:p>
                        <a:endParaRPr lang="en-US"/>
                      </a:p>
                    </p:txBody>
                  </p:sp>
                  <p:sp>
                    <p:nvSpPr>
                      <p:cNvPr id="23604" name="Freeform 42"/>
                      <p:cNvSpPr>
                        <a:spLocks/>
                      </p:cNvSpPr>
                      <p:nvPr/>
                    </p:nvSpPr>
                    <p:spPr bwMode="auto">
                      <a:xfrm>
                        <a:off x="4455" y="2137"/>
                        <a:ext cx="60" cy="134"/>
                      </a:xfrm>
                      <a:custGeom>
                        <a:avLst/>
                        <a:gdLst>
                          <a:gd name="T0" fmla="*/ 32 w 60"/>
                          <a:gd name="T1" fmla="*/ 0 h 134"/>
                          <a:gd name="T2" fmla="*/ 46 w 60"/>
                          <a:gd name="T3" fmla="*/ 31 h 134"/>
                          <a:gd name="T4" fmla="*/ 53 w 60"/>
                          <a:gd name="T5" fmla="*/ 48 h 134"/>
                          <a:gd name="T6" fmla="*/ 58 w 60"/>
                          <a:gd name="T7" fmla="*/ 64 h 134"/>
                          <a:gd name="T8" fmla="*/ 59 w 60"/>
                          <a:gd name="T9" fmla="*/ 76 h 134"/>
                          <a:gd name="T10" fmla="*/ 56 w 60"/>
                          <a:gd name="T11" fmla="*/ 91 h 134"/>
                          <a:gd name="T12" fmla="*/ 51 w 60"/>
                          <a:gd name="T13" fmla="*/ 98 h 134"/>
                          <a:gd name="T14" fmla="*/ 46 w 60"/>
                          <a:gd name="T15" fmla="*/ 77 h 134"/>
                          <a:gd name="T16" fmla="*/ 40 w 60"/>
                          <a:gd name="T17" fmla="*/ 60 h 134"/>
                          <a:gd name="T18" fmla="*/ 29 w 60"/>
                          <a:gd name="T19" fmla="*/ 39 h 134"/>
                          <a:gd name="T20" fmla="*/ 18 w 60"/>
                          <a:gd name="T21" fmla="*/ 23 h 134"/>
                          <a:gd name="T22" fmla="*/ 11 w 60"/>
                          <a:gd name="T23" fmla="*/ 58 h 134"/>
                          <a:gd name="T24" fmla="*/ 26 w 60"/>
                          <a:gd name="T25" fmla="*/ 78 h 134"/>
                          <a:gd name="T26" fmla="*/ 34 w 60"/>
                          <a:gd name="T27" fmla="*/ 88 h 134"/>
                          <a:gd name="T28" fmla="*/ 38 w 60"/>
                          <a:gd name="T29" fmla="*/ 133 h 134"/>
                          <a:gd name="T30" fmla="*/ 13 w 60"/>
                          <a:gd name="T31" fmla="*/ 122 h 134"/>
                          <a:gd name="T32" fmla="*/ 8 w 60"/>
                          <a:gd name="T33" fmla="*/ 105 h 134"/>
                          <a:gd name="T34" fmla="*/ 0 w 60"/>
                          <a:gd name="T35" fmla="*/ 84 h 13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60"/>
                          <a:gd name="T55" fmla="*/ 0 h 134"/>
                          <a:gd name="T56" fmla="*/ 60 w 60"/>
                          <a:gd name="T57" fmla="*/ 134 h 13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60" h="134">
                            <a:moveTo>
                              <a:pt x="32" y="0"/>
                            </a:moveTo>
                            <a:lnTo>
                              <a:pt x="46" y="31"/>
                            </a:lnTo>
                            <a:lnTo>
                              <a:pt x="53" y="48"/>
                            </a:lnTo>
                            <a:lnTo>
                              <a:pt x="58" y="64"/>
                            </a:lnTo>
                            <a:lnTo>
                              <a:pt x="59" y="76"/>
                            </a:lnTo>
                            <a:lnTo>
                              <a:pt x="56" y="91"/>
                            </a:lnTo>
                            <a:lnTo>
                              <a:pt x="51" y="98"/>
                            </a:lnTo>
                            <a:lnTo>
                              <a:pt x="46" y="77"/>
                            </a:lnTo>
                            <a:lnTo>
                              <a:pt x="40" y="60"/>
                            </a:lnTo>
                            <a:lnTo>
                              <a:pt x="29" y="39"/>
                            </a:lnTo>
                            <a:lnTo>
                              <a:pt x="18" y="23"/>
                            </a:lnTo>
                            <a:lnTo>
                              <a:pt x="11" y="58"/>
                            </a:lnTo>
                            <a:lnTo>
                              <a:pt x="26" y="78"/>
                            </a:lnTo>
                            <a:lnTo>
                              <a:pt x="34" y="88"/>
                            </a:lnTo>
                            <a:lnTo>
                              <a:pt x="38" y="133"/>
                            </a:lnTo>
                            <a:lnTo>
                              <a:pt x="13" y="122"/>
                            </a:lnTo>
                            <a:lnTo>
                              <a:pt x="8" y="105"/>
                            </a:lnTo>
                            <a:lnTo>
                              <a:pt x="0" y="84"/>
                            </a:lnTo>
                          </a:path>
                        </a:pathLst>
                      </a:custGeom>
                      <a:noFill/>
                      <a:ln w="12700" cap="rnd">
                        <a:solidFill>
                          <a:srgbClr val="5F3F1F"/>
                        </a:solidFill>
                        <a:round/>
                        <a:headEnd type="none" w="sm" len="sm"/>
                        <a:tailEnd type="none" w="sm" len="sm"/>
                      </a:ln>
                    </p:spPr>
                    <p:txBody>
                      <a:bodyPr/>
                      <a:lstStyle/>
                      <a:p>
                        <a:endParaRPr lang="en-US"/>
                      </a:p>
                    </p:txBody>
                  </p:sp>
                </p:grpSp>
              </p:grpSp>
              <p:sp>
                <p:nvSpPr>
                  <p:cNvPr id="23598" name="Oval 43"/>
                  <p:cNvSpPr>
                    <a:spLocks noChangeArrowheads="1"/>
                  </p:cNvSpPr>
                  <p:nvPr/>
                </p:nvSpPr>
                <p:spPr bwMode="auto">
                  <a:xfrm>
                    <a:off x="4253" y="2281"/>
                    <a:ext cx="11" cy="12"/>
                  </a:xfrm>
                  <a:prstGeom prst="ellipse">
                    <a:avLst/>
                  </a:prstGeom>
                  <a:solidFill>
                    <a:srgbClr val="FF5FBF"/>
                  </a:solidFill>
                  <a:ln w="12700">
                    <a:solidFill>
                      <a:srgbClr val="FF009F"/>
                    </a:solidFill>
                    <a:round/>
                    <a:headEnd/>
                    <a:tailEnd/>
                  </a:ln>
                </p:spPr>
                <p:txBody>
                  <a:bodyPr wrap="none" anchor="ctr"/>
                  <a:lstStyle/>
                  <a:p>
                    <a:endParaRPr lang="en-US"/>
                  </a:p>
                </p:txBody>
              </p:sp>
            </p:grpSp>
            <p:grpSp>
              <p:nvGrpSpPr>
                <p:cNvPr id="23581" name="Group 44"/>
                <p:cNvGrpSpPr>
                  <a:grpSpLocks/>
                </p:cNvGrpSpPr>
                <p:nvPr/>
              </p:nvGrpSpPr>
              <p:grpSpPr bwMode="auto">
                <a:xfrm>
                  <a:off x="4040" y="2339"/>
                  <a:ext cx="548" cy="674"/>
                  <a:chOff x="4040" y="2339"/>
                  <a:chExt cx="548" cy="674"/>
                </a:xfrm>
              </p:grpSpPr>
              <p:sp>
                <p:nvSpPr>
                  <p:cNvPr id="23582" name="Freeform 45"/>
                  <p:cNvSpPr>
                    <a:spLocks/>
                  </p:cNvSpPr>
                  <p:nvPr/>
                </p:nvSpPr>
                <p:spPr bwMode="auto">
                  <a:xfrm>
                    <a:off x="4298" y="2339"/>
                    <a:ext cx="51" cy="211"/>
                  </a:xfrm>
                  <a:custGeom>
                    <a:avLst/>
                    <a:gdLst>
                      <a:gd name="T0" fmla="*/ 50 w 51"/>
                      <a:gd name="T1" fmla="*/ 3 h 211"/>
                      <a:gd name="T2" fmla="*/ 10 w 51"/>
                      <a:gd name="T3" fmla="*/ 203 h 211"/>
                      <a:gd name="T4" fmla="*/ 0 w 51"/>
                      <a:gd name="T5" fmla="*/ 210 h 211"/>
                      <a:gd name="T6" fmla="*/ 42 w 51"/>
                      <a:gd name="T7" fmla="*/ 2 h 211"/>
                      <a:gd name="T8" fmla="*/ 44 w 51"/>
                      <a:gd name="T9" fmla="*/ 0 h 211"/>
                      <a:gd name="T10" fmla="*/ 48 w 51"/>
                      <a:gd name="T11" fmla="*/ 0 h 211"/>
                      <a:gd name="T12" fmla="*/ 50 w 51"/>
                      <a:gd name="T13" fmla="*/ 3 h 211"/>
                      <a:gd name="T14" fmla="*/ 0 60000 65536"/>
                      <a:gd name="T15" fmla="*/ 0 60000 65536"/>
                      <a:gd name="T16" fmla="*/ 0 60000 65536"/>
                      <a:gd name="T17" fmla="*/ 0 60000 65536"/>
                      <a:gd name="T18" fmla="*/ 0 60000 65536"/>
                      <a:gd name="T19" fmla="*/ 0 60000 65536"/>
                      <a:gd name="T20" fmla="*/ 0 60000 65536"/>
                      <a:gd name="T21" fmla="*/ 0 w 51"/>
                      <a:gd name="T22" fmla="*/ 0 h 211"/>
                      <a:gd name="T23" fmla="*/ 51 w 51"/>
                      <a:gd name="T24" fmla="*/ 211 h 2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1" h="211">
                        <a:moveTo>
                          <a:pt x="50" y="3"/>
                        </a:moveTo>
                        <a:lnTo>
                          <a:pt x="10" y="203"/>
                        </a:lnTo>
                        <a:lnTo>
                          <a:pt x="0" y="210"/>
                        </a:lnTo>
                        <a:lnTo>
                          <a:pt x="42" y="2"/>
                        </a:lnTo>
                        <a:lnTo>
                          <a:pt x="44" y="0"/>
                        </a:lnTo>
                        <a:lnTo>
                          <a:pt x="48" y="0"/>
                        </a:lnTo>
                        <a:lnTo>
                          <a:pt x="50" y="3"/>
                        </a:lnTo>
                      </a:path>
                    </a:pathLst>
                  </a:custGeom>
                  <a:solidFill>
                    <a:srgbClr val="BF7F1F"/>
                  </a:solidFill>
                  <a:ln w="9525" cap="rnd">
                    <a:noFill/>
                    <a:round/>
                    <a:headEnd/>
                    <a:tailEnd/>
                  </a:ln>
                </p:spPr>
                <p:txBody>
                  <a:bodyPr/>
                  <a:lstStyle/>
                  <a:p>
                    <a:endParaRPr lang="en-US"/>
                  </a:p>
                </p:txBody>
              </p:sp>
              <p:grpSp>
                <p:nvGrpSpPr>
                  <p:cNvPr id="23583" name="Group 46"/>
                  <p:cNvGrpSpPr>
                    <a:grpSpLocks/>
                  </p:cNvGrpSpPr>
                  <p:nvPr/>
                </p:nvGrpSpPr>
                <p:grpSpPr bwMode="auto">
                  <a:xfrm>
                    <a:off x="4040" y="2418"/>
                    <a:ext cx="548" cy="595"/>
                    <a:chOff x="4040" y="2418"/>
                    <a:chExt cx="548" cy="595"/>
                  </a:xfrm>
                </p:grpSpPr>
                <p:sp>
                  <p:nvSpPr>
                    <p:cNvPr id="23587" name="Freeform 47"/>
                    <p:cNvSpPr>
                      <a:spLocks/>
                    </p:cNvSpPr>
                    <p:nvPr/>
                  </p:nvSpPr>
                  <p:spPr bwMode="auto">
                    <a:xfrm>
                      <a:off x="4040" y="2418"/>
                      <a:ext cx="548" cy="595"/>
                    </a:xfrm>
                    <a:custGeom>
                      <a:avLst/>
                      <a:gdLst>
                        <a:gd name="T0" fmla="*/ 189 w 548"/>
                        <a:gd name="T1" fmla="*/ 6 h 595"/>
                        <a:gd name="T2" fmla="*/ 163 w 548"/>
                        <a:gd name="T3" fmla="*/ 12 h 595"/>
                        <a:gd name="T4" fmla="*/ 134 w 548"/>
                        <a:gd name="T5" fmla="*/ 18 h 595"/>
                        <a:gd name="T6" fmla="*/ 113 w 548"/>
                        <a:gd name="T7" fmla="*/ 25 h 595"/>
                        <a:gd name="T8" fmla="*/ 96 w 548"/>
                        <a:gd name="T9" fmla="*/ 34 h 595"/>
                        <a:gd name="T10" fmla="*/ 81 w 548"/>
                        <a:gd name="T11" fmla="*/ 46 h 595"/>
                        <a:gd name="T12" fmla="*/ 67 w 548"/>
                        <a:gd name="T13" fmla="*/ 60 h 595"/>
                        <a:gd name="T14" fmla="*/ 46 w 548"/>
                        <a:gd name="T15" fmla="*/ 90 h 595"/>
                        <a:gd name="T16" fmla="*/ 0 w 548"/>
                        <a:gd name="T17" fmla="*/ 170 h 595"/>
                        <a:gd name="T18" fmla="*/ 13 w 548"/>
                        <a:gd name="T19" fmla="*/ 183 h 595"/>
                        <a:gd name="T20" fmla="*/ 134 w 548"/>
                        <a:gd name="T21" fmla="*/ 241 h 595"/>
                        <a:gd name="T22" fmla="*/ 130 w 548"/>
                        <a:gd name="T23" fmla="*/ 366 h 595"/>
                        <a:gd name="T24" fmla="*/ 119 w 548"/>
                        <a:gd name="T25" fmla="*/ 458 h 595"/>
                        <a:gd name="T26" fmla="*/ 88 w 548"/>
                        <a:gd name="T27" fmla="*/ 546 h 595"/>
                        <a:gd name="T28" fmla="*/ 515 w 548"/>
                        <a:gd name="T29" fmla="*/ 594 h 595"/>
                        <a:gd name="T30" fmla="*/ 447 w 548"/>
                        <a:gd name="T31" fmla="*/ 370 h 595"/>
                        <a:gd name="T32" fmla="*/ 469 w 548"/>
                        <a:gd name="T33" fmla="*/ 347 h 595"/>
                        <a:gd name="T34" fmla="*/ 481 w 548"/>
                        <a:gd name="T35" fmla="*/ 311 h 595"/>
                        <a:gd name="T36" fmla="*/ 482 w 548"/>
                        <a:gd name="T37" fmla="*/ 276 h 595"/>
                        <a:gd name="T38" fmla="*/ 485 w 548"/>
                        <a:gd name="T39" fmla="*/ 245 h 595"/>
                        <a:gd name="T40" fmla="*/ 507 w 548"/>
                        <a:gd name="T41" fmla="*/ 78 h 595"/>
                        <a:gd name="T42" fmla="*/ 492 w 548"/>
                        <a:gd name="T43" fmla="*/ 49 h 595"/>
                        <a:gd name="T44" fmla="*/ 465 w 548"/>
                        <a:gd name="T45" fmla="*/ 32 h 595"/>
                        <a:gd name="T46" fmla="*/ 385 w 548"/>
                        <a:gd name="T47" fmla="*/ 7 h 595"/>
                        <a:gd name="T48" fmla="*/ 370 w 548"/>
                        <a:gd name="T49" fmla="*/ 3 h 595"/>
                        <a:gd name="T50" fmla="*/ 356 w 548"/>
                        <a:gd name="T51" fmla="*/ 0 h 595"/>
                        <a:gd name="T52" fmla="*/ 360 w 548"/>
                        <a:gd name="T53" fmla="*/ 16 h 595"/>
                        <a:gd name="T54" fmla="*/ 370 w 548"/>
                        <a:gd name="T55" fmla="*/ 32 h 595"/>
                        <a:gd name="T56" fmla="*/ 380 w 548"/>
                        <a:gd name="T57" fmla="*/ 51 h 595"/>
                        <a:gd name="T58" fmla="*/ 386 w 548"/>
                        <a:gd name="T59" fmla="*/ 66 h 595"/>
                        <a:gd name="T60" fmla="*/ 387 w 548"/>
                        <a:gd name="T61" fmla="*/ 85 h 595"/>
                        <a:gd name="T62" fmla="*/ 381 w 548"/>
                        <a:gd name="T63" fmla="*/ 105 h 595"/>
                        <a:gd name="T64" fmla="*/ 368 w 548"/>
                        <a:gd name="T65" fmla="*/ 119 h 595"/>
                        <a:gd name="T66" fmla="*/ 347 w 548"/>
                        <a:gd name="T67" fmla="*/ 131 h 595"/>
                        <a:gd name="T68" fmla="*/ 325 w 548"/>
                        <a:gd name="T69" fmla="*/ 138 h 595"/>
                        <a:gd name="T70" fmla="*/ 299 w 548"/>
                        <a:gd name="T71" fmla="*/ 138 h 595"/>
                        <a:gd name="T72" fmla="*/ 276 w 548"/>
                        <a:gd name="T73" fmla="*/ 131 h 595"/>
                        <a:gd name="T74" fmla="*/ 247 w 548"/>
                        <a:gd name="T75" fmla="*/ 115 h 595"/>
                        <a:gd name="T76" fmla="*/ 228 w 548"/>
                        <a:gd name="T77" fmla="*/ 98 h 595"/>
                        <a:gd name="T78" fmla="*/ 218 w 548"/>
                        <a:gd name="T79" fmla="*/ 75 h 595"/>
                        <a:gd name="T80" fmla="*/ 209 w 548"/>
                        <a:gd name="T81" fmla="*/ 49 h 595"/>
                        <a:gd name="T82" fmla="*/ 200 w 548"/>
                        <a:gd name="T83" fmla="*/ 20 h 595"/>
                        <a:gd name="T84" fmla="*/ 199 w 548"/>
                        <a:gd name="T85" fmla="*/ 3 h 59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48"/>
                        <a:gd name="T130" fmla="*/ 0 h 595"/>
                        <a:gd name="T131" fmla="*/ 548 w 548"/>
                        <a:gd name="T132" fmla="*/ 595 h 59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48" h="595">
                          <a:moveTo>
                            <a:pt x="199" y="3"/>
                          </a:moveTo>
                          <a:lnTo>
                            <a:pt x="189" y="6"/>
                          </a:lnTo>
                          <a:lnTo>
                            <a:pt x="176" y="9"/>
                          </a:lnTo>
                          <a:lnTo>
                            <a:pt x="163" y="12"/>
                          </a:lnTo>
                          <a:lnTo>
                            <a:pt x="148" y="15"/>
                          </a:lnTo>
                          <a:lnTo>
                            <a:pt x="134" y="18"/>
                          </a:lnTo>
                          <a:lnTo>
                            <a:pt x="122" y="22"/>
                          </a:lnTo>
                          <a:lnTo>
                            <a:pt x="113" y="25"/>
                          </a:lnTo>
                          <a:lnTo>
                            <a:pt x="105" y="29"/>
                          </a:lnTo>
                          <a:lnTo>
                            <a:pt x="96" y="34"/>
                          </a:lnTo>
                          <a:lnTo>
                            <a:pt x="88" y="40"/>
                          </a:lnTo>
                          <a:lnTo>
                            <a:pt x="81" y="46"/>
                          </a:lnTo>
                          <a:lnTo>
                            <a:pt x="74" y="52"/>
                          </a:lnTo>
                          <a:lnTo>
                            <a:pt x="67" y="60"/>
                          </a:lnTo>
                          <a:lnTo>
                            <a:pt x="59" y="70"/>
                          </a:lnTo>
                          <a:lnTo>
                            <a:pt x="46" y="90"/>
                          </a:lnTo>
                          <a:lnTo>
                            <a:pt x="26" y="126"/>
                          </a:lnTo>
                          <a:lnTo>
                            <a:pt x="0" y="170"/>
                          </a:lnTo>
                          <a:lnTo>
                            <a:pt x="3" y="176"/>
                          </a:lnTo>
                          <a:lnTo>
                            <a:pt x="13" y="183"/>
                          </a:lnTo>
                          <a:lnTo>
                            <a:pt x="130" y="227"/>
                          </a:lnTo>
                          <a:lnTo>
                            <a:pt x="134" y="241"/>
                          </a:lnTo>
                          <a:lnTo>
                            <a:pt x="135" y="294"/>
                          </a:lnTo>
                          <a:lnTo>
                            <a:pt x="130" y="366"/>
                          </a:lnTo>
                          <a:lnTo>
                            <a:pt x="125" y="422"/>
                          </a:lnTo>
                          <a:lnTo>
                            <a:pt x="119" y="458"/>
                          </a:lnTo>
                          <a:lnTo>
                            <a:pt x="107" y="506"/>
                          </a:lnTo>
                          <a:lnTo>
                            <a:pt x="88" y="546"/>
                          </a:lnTo>
                          <a:lnTo>
                            <a:pt x="62" y="594"/>
                          </a:lnTo>
                          <a:lnTo>
                            <a:pt x="515" y="594"/>
                          </a:lnTo>
                          <a:lnTo>
                            <a:pt x="467" y="473"/>
                          </a:lnTo>
                          <a:lnTo>
                            <a:pt x="447" y="370"/>
                          </a:lnTo>
                          <a:lnTo>
                            <a:pt x="457" y="360"/>
                          </a:lnTo>
                          <a:lnTo>
                            <a:pt x="469" y="347"/>
                          </a:lnTo>
                          <a:lnTo>
                            <a:pt x="477" y="331"/>
                          </a:lnTo>
                          <a:lnTo>
                            <a:pt x="481" y="311"/>
                          </a:lnTo>
                          <a:lnTo>
                            <a:pt x="482" y="293"/>
                          </a:lnTo>
                          <a:lnTo>
                            <a:pt x="482" y="276"/>
                          </a:lnTo>
                          <a:lnTo>
                            <a:pt x="483" y="263"/>
                          </a:lnTo>
                          <a:lnTo>
                            <a:pt x="485" y="245"/>
                          </a:lnTo>
                          <a:lnTo>
                            <a:pt x="547" y="193"/>
                          </a:lnTo>
                          <a:lnTo>
                            <a:pt x="507" y="78"/>
                          </a:lnTo>
                          <a:lnTo>
                            <a:pt x="501" y="61"/>
                          </a:lnTo>
                          <a:lnTo>
                            <a:pt x="492" y="49"/>
                          </a:lnTo>
                          <a:lnTo>
                            <a:pt x="480" y="39"/>
                          </a:lnTo>
                          <a:lnTo>
                            <a:pt x="465" y="32"/>
                          </a:lnTo>
                          <a:lnTo>
                            <a:pt x="397" y="11"/>
                          </a:lnTo>
                          <a:lnTo>
                            <a:pt x="385" y="7"/>
                          </a:lnTo>
                          <a:lnTo>
                            <a:pt x="377" y="4"/>
                          </a:lnTo>
                          <a:lnTo>
                            <a:pt x="370" y="3"/>
                          </a:lnTo>
                          <a:lnTo>
                            <a:pt x="363" y="1"/>
                          </a:lnTo>
                          <a:lnTo>
                            <a:pt x="356" y="0"/>
                          </a:lnTo>
                          <a:lnTo>
                            <a:pt x="356" y="10"/>
                          </a:lnTo>
                          <a:lnTo>
                            <a:pt x="360" y="16"/>
                          </a:lnTo>
                          <a:lnTo>
                            <a:pt x="364" y="24"/>
                          </a:lnTo>
                          <a:lnTo>
                            <a:pt x="370" y="32"/>
                          </a:lnTo>
                          <a:lnTo>
                            <a:pt x="375" y="40"/>
                          </a:lnTo>
                          <a:lnTo>
                            <a:pt x="380" y="51"/>
                          </a:lnTo>
                          <a:lnTo>
                            <a:pt x="383" y="59"/>
                          </a:lnTo>
                          <a:lnTo>
                            <a:pt x="386" y="66"/>
                          </a:lnTo>
                          <a:lnTo>
                            <a:pt x="387" y="75"/>
                          </a:lnTo>
                          <a:lnTo>
                            <a:pt x="387" y="85"/>
                          </a:lnTo>
                          <a:lnTo>
                            <a:pt x="385" y="95"/>
                          </a:lnTo>
                          <a:lnTo>
                            <a:pt x="381" y="105"/>
                          </a:lnTo>
                          <a:lnTo>
                            <a:pt x="376" y="113"/>
                          </a:lnTo>
                          <a:lnTo>
                            <a:pt x="368" y="119"/>
                          </a:lnTo>
                          <a:lnTo>
                            <a:pt x="358" y="126"/>
                          </a:lnTo>
                          <a:lnTo>
                            <a:pt x="347" y="131"/>
                          </a:lnTo>
                          <a:lnTo>
                            <a:pt x="336" y="135"/>
                          </a:lnTo>
                          <a:lnTo>
                            <a:pt x="325" y="138"/>
                          </a:lnTo>
                          <a:lnTo>
                            <a:pt x="314" y="140"/>
                          </a:lnTo>
                          <a:lnTo>
                            <a:pt x="299" y="138"/>
                          </a:lnTo>
                          <a:lnTo>
                            <a:pt x="288" y="135"/>
                          </a:lnTo>
                          <a:lnTo>
                            <a:pt x="276" y="131"/>
                          </a:lnTo>
                          <a:lnTo>
                            <a:pt x="262" y="124"/>
                          </a:lnTo>
                          <a:lnTo>
                            <a:pt x="247" y="115"/>
                          </a:lnTo>
                          <a:lnTo>
                            <a:pt x="238" y="109"/>
                          </a:lnTo>
                          <a:lnTo>
                            <a:pt x="228" y="98"/>
                          </a:lnTo>
                          <a:lnTo>
                            <a:pt x="224" y="87"/>
                          </a:lnTo>
                          <a:lnTo>
                            <a:pt x="218" y="75"/>
                          </a:lnTo>
                          <a:lnTo>
                            <a:pt x="213" y="63"/>
                          </a:lnTo>
                          <a:lnTo>
                            <a:pt x="209" y="49"/>
                          </a:lnTo>
                          <a:lnTo>
                            <a:pt x="206" y="36"/>
                          </a:lnTo>
                          <a:lnTo>
                            <a:pt x="200" y="20"/>
                          </a:lnTo>
                          <a:lnTo>
                            <a:pt x="198" y="9"/>
                          </a:lnTo>
                          <a:lnTo>
                            <a:pt x="199" y="3"/>
                          </a:lnTo>
                        </a:path>
                      </a:pathLst>
                    </a:custGeom>
                    <a:solidFill>
                      <a:srgbClr val="FFFF00"/>
                    </a:solidFill>
                    <a:ln w="9525" cap="rnd">
                      <a:noFill/>
                      <a:round/>
                      <a:headEnd/>
                      <a:tailEnd/>
                    </a:ln>
                  </p:spPr>
                  <p:txBody>
                    <a:bodyPr/>
                    <a:lstStyle/>
                    <a:p>
                      <a:endParaRPr lang="en-US"/>
                    </a:p>
                  </p:txBody>
                </p:sp>
                <p:grpSp>
                  <p:nvGrpSpPr>
                    <p:cNvPr id="23588" name="Group 48"/>
                    <p:cNvGrpSpPr>
                      <a:grpSpLocks/>
                    </p:cNvGrpSpPr>
                    <p:nvPr/>
                  </p:nvGrpSpPr>
                  <p:grpSpPr bwMode="auto">
                    <a:xfrm>
                      <a:off x="4059" y="2514"/>
                      <a:ext cx="296" cy="437"/>
                      <a:chOff x="4059" y="2514"/>
                      <a:chExt cx="296" cy="437"/>
                    </a:xfrm>
                  </p:grpSpPr>
                  <p:sp>
                    <p:nvSpPr>
                      <p:cNvPr id="23590" name="Freeform 49"/>
                      <p:cNvSpPr>
                        <a:spLocks/>
                      </p:cNvSpPr>
                      <p:nvPr/>
                    </p:nvSpPr>
                    <p:spPr bwMode="auto">
                      <a:xfrm>
                        <a:off x="4059" y="2514"/>
                        <a:ext cx="296" cy="437"/>
                      </a:xfrm>
                      <a:custGeom>
                        <a:avLst/>
                        <a:gdLst>
                          <a:gd name="T0" fmla="*/ 3 w 296"/>
                          <a:gd name="T1" fmla="*/ 102 h 437"/>
                          <a:gd name="T2" fmla="*/ 0 w 296"/>
                          <a:gd name="T3" fmla="*/ 160 h 437"/>
                          <a:gd name="T4" fmla="*/ 5 w 296"/>
                          <a:gd name="T5" fmla="*/ 266 h 437"/>
                          <a:gd name="T6" fmla="*/ 0 w 296"/>
                          <a:gd name="T7" fmla="*/ 321 h 437"/>
                          <a:gd name="T8" fmla="*/ 7 w 296"/>
                          <a:gd name="T9" fmla="*/ 382 h 437"/>
                          <a:gd name="T10" fmla="*/ 28 w 296"/>
                          <a:gd name="T11" fmla="*/ 436 h 437"/>
                          <a:gd name="T12" fmla="*/ 83 w 296"/>
                          <a:gd name="T13" fmla="*/ 430 h 437"/>
                          <a:gd name="T14" fmla="*/ 147 w 296"/>
                          <a:gd name="T15" fmla="*/ 387 h 437"/>
                          <a:gd name="T16" fmla="*/ 251 w 296"/>
                          <a:gd name="T17" fmla="*/ 230 h 437"/>
                          <a:gd name="T18" fmla="*/ 272 w 296"/>
                          <a:gd name="T19" fmla="*/ 198 h 437"/>
                          <a:gd name="T20" fmla="*/ 279 w 296"/>
                          <a:gd name="T21" fmla="*/ 181 h 437"/>
                          <a:gd name="T22" fmla="*/ 289 w 296"/>
                          <a:gd name="T23" fmla="*/ 147 h 437"/>
                          <a:gd name="T24" fmla="*/ 289 w 296"/>
                          <a:gd name="T25" fmla="*/ 136 h 437"/>
                          <a:gd name="T26" fmla="*/ 282 w 296"/>
                          <a:gd name="T27" fmla="*/ 124 h 437"/>
                          <a:gd name="T28" fmla="*/ 272 w 296"/>
                          <a:gd name="T29" fmla="*/ 112 h 437"/>
                          <a:gd name="T30" fmla="*/ 267 w 296"/>
                          <a:gd name="T31" fmla="*/ 101 h 437"/>
                          <a:gd name="T32" fmla="*/ 267 w 296"/>
                          <a:gd name="T33" fmla="*/ 91 h 437"/>
                          <a:gd name="T34" fmla="*/ 279 w 296"/>
                          <a:gd name="T35" fmla="*/ 94 h 437"/>
                          <a:gd name="T36" fmla="*/ 285 w 296"/>
                          <a:gd name="T37" fmla="*/ 108 h 437"/>
                          <a:gd name="T38" fmla="*/ 290 w 296"/>
                          <a:gd name="T39" fmla="*/ 115 h 437"/>
                          <a:gd name="T40" fmla="*/ 295 w 296"/>
                          <a:gd name="T41" fmla="*/ 113 h 437"/>
                          <a:gd name="T42" fmla="*/ 294 w 296"/>
                          <a:gd name="T43" fmla="*/ 99 h 437"/>
                          <a:gd name="T44" fmla="*/ 291 w 296"/>
                          <a:gd name="T45" fmla="*/ 72 h 437"/>
                          <a:gd name="T46" fmla="*/ 287 w 296"/>
                          <a:gd name="T47" fmla="*/ 59 h 437"/>
                          <a:gd name="T48" fmla="*/ 279 w 296"/>
                          <a:gd name="T49" fmla="*/ 53 h 437"/>
                          <a:gd name="T50" fmla="*/ 271 w 296"/>
                          <a:gd name="T51" fmla="*/ 29 h 437"/>
                          <a:gd name="T52" fmla="*/ 267 w 296"/>
                          <a:gd name="T53" fmla="*/ 13 h 437"/>
                          <a:gd name="T54" fmla="*/ 263 w 296"/>
                          <a:gd name="T55" fmla="*/ 2 h 437"/>
                          <a:gd name="T56" fmla="*/ 254 w 296"/>
                          <a:gd name="T57" fmla="*/ 0 h 437"/>
                          <a:gd name="T58" fmla="*/ 216 w 296"/>
                          <a:gd name="T59" fmla="*/ 57 h 437"/>
                          <a:gd name="T60" fmla="*/ 205 w 296"/>
                          <a:gd name="T61" fmla="*/ 72 h 437"/>
                          <a:gd name="T62" fmla="*/ 203 w 296"/>
                          <a:gd name="T63" fmla="*/ 82 h 437"/>
                          <a:gd name="T64" fmla="*/ 216 w 296"/>
                          <a:gd name="T65" fmla="*/ 129 h 437"/>
                          <a:gd name="T66" fmla="*/ 229 w 296"/>
                          <a:gd name="T67" fmla="*/ 172 h 437"/>
                          <a:gd name="T68" fmla="*/ 114 w 296"/>
                          <a:gd name="T69" fmla="*/ 267 h 437"/>
                          <a:gd name="T70" fmla="*/ 114 w 296"/>
                          <a:gd name="T71" fmla="*/ 132 h 43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96"/>
                          <a:gd name="T109" fmla="*/ 0 h 437"/>
                          <a:gd name="T110" fmla="*/ 296 w 296"/>
                          <a:gd name="T111" fmla="*/ 437 h 43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96" h="437">
                            <a:moveTo>
                              <a:pt x="10" y="75"/>
                            </a:moveTo>
                            <a:lnTo>
                              <a:pt x="3" y="102"/>
                            </a:lnTo>
                            <a:lnTo>
                              <a:pt x="1" y="122"/>
                            </a:lnTo>
                            <a:lnTo>
                              <a:pt x="0" y="160"/>
                            </a:lnTo>
                            <a:lnTo>
                              <a:pt x="5" y="207"/>
                            </a:lnTo>
                            <a:lnTo>
                              <a:pt x="5" y="266"/>
                            </a:lnTo>
                            <a:lnTo>
                              <a:pt x="2" y="295"/>
                            </a:lnTo>
                            <a:lnTo>
                              <a:pt x="0" y="321"/>
                            </a:lnTo>
                            <a:lnTo>
                              <a:pt x="1" y="353"/>
                            </a:lnTo>
                            <a:lnTo>
                              <a:pt x="7" y="382"/>
                            </a:lnTo>
                            <a:lnTo>
                              <a:pt x="14" y="412"/>
                            </a:lnTo>
                            <a:lnTo>
                              <a:pt x="28" y="436"/>
                            </a:lnTo>
                            <a:lnTo>
                              <a:pt x="57" y="433"/>
                            </a:lnTo>
                            <a:lnTo>
                              <a:pt x="83" y="430"/>
                            </a:lnTo>
                            <a:lnTo>
                              <a:pt x="118" y="419"/>
                            </a:lnTo>
                            <a:lnTo>
                              <a:pt x="147" y="387"/>
                            </a:lnTo>
                            <a:lnTo>
                              <a:pt x="166" y="360"/>
                            </a:lnTo>
                            <a:lnTo>
                              <a:pt x="251" y="230"/>
                            </a:lnTo>
                            <a:lnTo>
                              <a:pt x="269" y="205"/>
                            </a:lnTo>
                            <a:lnTo>
                              <a:pt x="272" y="198"/>
                            </a:lnTo>
                            <a:lnTo>
                              <a:pt x="275" y="189"/>
                            </a:lnTo>
                            <a:lnTo>
                              <a:pt x="279" y="181"/>
                            </a:lnTo>
                            <a:lnTo>
                              <a:pt x="281" y="172"/>
                            </a:lnTo>
                            <a:lnTo>
                              <a:pt x="289" y="147"/>
                            </a:lnTo>
                            <a:lnTo>
                              <a:pt x="290" y="142"/>
                            </a:lnTo>
                            <a:lnTo>
                              <a:pt x="289" y="136"/>
                            </a:lnTo>
                            <a:lnTo>
                              <a:pt x="286" y="130"/>
                            </a:lnTo>
                            <a:lnTo>
                              <a:pt x="282" y="124"/>
                            </a:lnTo>
                            <a:lnTo>
                              <a:pt x="278" y="118"/>
                            </a:lnTo>
                            <a:lnTo>
                              <a:pt x="272" y="112"/>
                            </a:lnTo>
                            <a:lnTo>
                              <a:pt x="271" y="106"/>
                            </a:lnTo>
                            <a:lnTo>
                              <a:pt x="267" y="101"/>
                            </a:lnTo>
                            <a:lnTo>
                              <a:pt x="258" y="95"/>
                            </a:lnTo>
                            <a:lnTo>
                              <a:pt x="267" y="91"/>
                            </a:lnTo>
                            <a:lnTo>
                              <a:pt x="275" y="89"/>
                            </a:lnTo>
                            <a:lnTo>
                              <a:pt x="279" y="94"/>
                            </a:lnTo>
                            <a:lnTo>
                              <a:pt x="283" y="102"/>
                            </a:lnTo>
                            <a:lnTo>
                              <a:pt x="285" y="108"/>
                            </a:lnTo>
                            <a:lnTo>
                              <a:pt x="287" y="112"/>
                            </a:lnTo>
                            <a:lnTo>
                              <a:pt x="290" y="115"/>
                            </a:lnTo>
                            <a:lnTo>
                              <a:pt x="294" y="117"/>
                            </a:lnTo>
                            <a:lnTo>
                              <a:pt x="295" y="113"/>
                            </a:lnTo>
                            <a:lnTo>
                              <a:pt x="295" y="107"/>
                            </a:lnTo>
                            <a:lnTo>
                              <a:pt x="294" y="99"/>
                            </a:lnTo>
                            <a:lnTo>
                              <a:pt x="293" y="86"/>
                            </a:lnTo>
                            <a:lnTo>
                              <a:pt x="291" y="72"/>
                            </a:lnTo>
                            <a:lnTo>
                              <a:pt x="288" y="69"/>
                            </a:lnTo>
                            <a:lnTo>
                              <a:pt x="287" y="59"/>
                            </a:lnTo>
                            <a:lnTo>
                              <a:pt x="286" y="55"/>
                            </a:lnTo>
                            <a:lnTo>
                              <a:pt x="279" y="53"/>
                            </a:lnTo>
                            <a:lnTo>
                              <a:pt x="275" y="39"/>
                            </a:lnTo>
                            <a:lnTo>
                              <a:pt x="271" y="29"/>
                            </a:lnTo>
                            <a:lnTo>
                              <a:pt x="268" y="20"/>
                            </a:lnTo>
                            <a:lnTo>
                              <a:pt x="267" y="13"/>
                            </a:lnTo>
                            <a:lnTo>
                              <a:pt x="266" y="7"/>
                            </a:lnTo>
                            <a:lnTo>
                              <a:pt x="263" y="2"/>
                            </a:lnTo>
                            <a:lnTo>
                              <a:pt x="258" y="0"/>
                            </a:lnTo>
                            <a:lnTo>
                              <a:pt x="254" y="0"/>
                            </a:lnTo>
                            <a:lnTo>
                              <a:pt x="250" y="18"/>
                            </a:lnTo>
                            <a:lnTo>
                              <a:pt x="216" y="57"/>
                            </a:lnTo>
                            <a:lnTo>
                              <a:pt x="209" y="67"/>
                            </a:lnTo>
                            <a:lnTo>
                              <a:pt x="205" y="72"/>
                            </a:lnTo>
                            <a:lnTo>
                              <a:pt x="203" y="77"/>
                            </a:lnTo>
                            <a:lnTo>
                              <a:pt x="203" y="82"/>
                            </a:lnTo>
                            <a:lnTo>
                              <a:pt x="209" y="99"/>
                            </a:lnTo>
                            <a:lnTo>
                              <a:pt x="216" y="129"/>
                            </a:lnTo>
                            <a:lnTo>
                              <a:pt x="224" y="146"/>
                            </a:lnTo>
                            <a:lnTo>
                              <a:pt x="229" y="172"/>
                            </a:lnTo>
                            <a:lnTo>
                              <a:pt x="179" y="212"/>
                            </a:lnTo>
                            <a:lnTo>
                              <a:pt x="114" y="267"/>
                            </a:lnTo>
                            <a:lnTo>
                              <a:pt x="117" y="202"/>
                            </a:lnTo>
                            <a:lnTo>
                              <a:pt x="114" y="132"/>
                            </a:lnTo>
                            <a:lnTo>
                              <a:pt x="10" y="75"/>
                            </a:lnTo>
                          </a:path>
                        </a:pathLst>
                      </a:custGeom>
                      <a:solidFill>
                        <a:srgbClr val="FF9F7F"/>
                      </a:solidFill>
                      <a:ln w="12700" cap="rnd">
                        <a:solidFill>
                          <a:srgbClr val="BF3F00"/>
                        </a:solidFill>
                        <a:round/>
                        <a:headEnd/>
                        <a:tailEnd/>
                      </a:ln>
                    </p:spPr>
                    <p:txBody>
                      <a:bodyPr/>
                      <a:lstStyle/>
                      <a:p>
                        <a:endParaRPr lang="en-US"/>
                      </a:p>
                    </p:txBody>
                  </p:sp>
                  <p:sp>
                    <p:nvSpPr>
                      <p:cNvPr id="23591" name="Freeform 50"/>
                      <p:cNvSpPr>
                        <a:spLocks/>
                      </p:cNvSpPr>
                      <p:nvPr/>
                    </p:nvSpPr>
                    <p:spPr bwMode="auto">
                      <a:xfrm>
                        <a:off x="4296" y="2568"/>
                        <a:ext cx="43" cy="17"/>
                      </a:xfrm>
                      <a:custGeom>
                        <a:avLst/>
                        <a:gdLst>
                          <a:gd name="T0" fmla="*/ 0 w 43"/>
                          <a:gd name="T1" fmla="*/ 16 h 17"/>
                          <a:gd name="T2" fmla="*/ 27 w 43"/>
                          <a:gd name="T3" fmla="*/ 0 h 17"/>
                          <a:gd name="T4" fmla="*/ 42 w 43"/>
                          <a:gd name="T5" fmla="*/ 0 h 17"/>
                          <a:gd name="T6" fmla="*/ 0 60000 65536"/>
                          <a:gd name="T7" fmla="*/ 0 60000 65536"/>
                          <a:gd name="T8" fmla="*/ 0 60000 65536"/>
                          <a:gd name="T9" fmla="*/ 0 w 43"/>
                          <a:gd name="T10" fmla="*/ 0 h 17"/>
                          <a:gd name="T11" fmla="*/ 43 w 43"/>
                          <a:gd name="T12" fmla="*/ 17 h 17"/>
                        </a:gdLst>
                        <a:ahLst/>
                        <a:cxnLst>
                          <a:cxn ang="T6">
                            <a:pos x="T0" y="T1"/>
                          </a:cxn>
                          <a:cxn ang="T7">
                            <a:pos x="T2" y="T3"/>
                          </a:cxn>
                          <a:cxn ang="T8">
                            <a:pos x="T4" y="T5"/>
                          </a:cxn>
                        </a:cxnLst>
                        <a:rect l="T9" t="T10" r="T11" b="T12"/>
                        <a:pathLst>
                          <a:path w="43" h="17">
                            <a:moveTo>
                              <a:pt x="0" y="16"/>
                            </a:moveTo>
                            <a:lnTo>
                              <a:pt x="27" y="0"/>
                            </a:lnTo>
                            <a:lnTo>
                              <a:pt x="42" y="0"/>
                            </a:lnTo>
                          </a:path>
                        </a:pathLst>
                      </a:custGeom>
                      <a:noFill/>
                      <a:ln w="12700" cap="rnd">
                        <a:solidFill>
                          <a:srgbClr val="BF3F00"/>
                        </a:solidFill>
                        <a:round/>
                        <a:headEnd type="none" w="sm" len="sm"/>
                        <a:tailEnd type="none" w="sm" len="sm"/>
                      </a:ln>
                    </p:spPr>
                    <p:txBody>
                      <a:bodyPr/>
                      <a:lstStyle/>
                      <a:p>
                        <a:endParaRPr lang="en-US"/>
                      </a:p>
                    </p:txBody>
                  </p:sp>
                  <p:sp>
                    <p:nvSpPr>
                      <p:cNvPr id="23592" name="Freeform 51"/>
                      <p:cNvSpPr>
                        <a:spLocks/>
                      </p:cNvSpPr>
                      <p:nvPr/>
                    </p:nvSpPr>
                    <p:spPr bwMode="auto">
                      <a:xfrm>
                        <a:off x="4290" y="2586"/>
                        <a:ext cx="56" cy="17"/>
                      </a:xfrm>
                      <a:custGeom>
                        <a:avLst/>
                        <a:gdLst>
                          <a:gd name="T0" fmla="*/ 0 w 56"/>
                          <a:gd name="T1" fmla="*/ 16 h 17"/>
                          <a:gd name="T2" fmla="*/ 32 w 56"/>
                          <a:gd name="T3" fmla="*/ 4 h 17"/>
                          <a:gd name="T4" fmla="*/ 55 w 56"/>
                          <a:gd name="T5" fmla="*/ 0 h 17"/>
                          <a:gd name="T6" fmla="*/ 0 60000 65536"/>
                          <a:gd name="T7" fmla="*/ 0 60000 65536"/>
                          <a:gd name="T8" fmla="*/ 0 60000 65536"/>
                          <a:gd name="T9" fmla="*/ 0 w 56"/>
                          <a:gd name="T10" fmla="*/ 0 h 17"/>
                          <a:gd name="T11" fmla="*/ 56 w 56"/>
                          <a:gd name="T12" fmla="*/ 17 h 17"/>
                        </a:gdLst>
                        <a:ahLst/>
                        <a:cxnLst>
                          <a:cxn ang="T6">
                            <a:pos x="T0" y="T1"/>
                          </a:cxn>
                          <a:cxn ang="T7">
                            <a:pos x="T2" y="T3"/>
                          </a:cxn>
                          <a:cxn ang="T8">
                            <a:pos x="T4" y="T5"/>
                          </a:cxn>
                        </a:cxnLst>
                        <a:rect l="T9" t="T10" r="T11" b="T12"/>
                        <a:pathLst>
                          <a:path w="56" h="17">
                            <a:moveTo>
                              <a:pt x="0" y="16"/>
                            </a:moveTo>
                            <a:lnTo>
                              <a:pt x="32" y="4"/>
                            </a:lnTo>
                            <a:lnTo>
                              <a:pt x="55" y="0"/>
                            </a:lnTo>
                          </a:path>
                        </a:pathLst>
                      </a:custGeom>
                      <a:noFill/>
                      <a:ln w="12700" cap="rnd">
                        <a:solidFill>
                          <a:srgbClr val="BF3F00"/>
                        </a:solidFill>
                        <a:round/>
                        <a:headEnd type="none" w="sm" len="sm"/>
                        <a:tailEnd type="none" w="sm" len="sm"/>
                      </a:ln>
                    </p:spPr>
                    <p:txBody>
                      <a:bodyPr/>
                      <a:lstStyle/>
                      <a:p>
                        <a:endParaRPr lang="en-US"/>
                      </a:p>
                    </p:txBody>
                  </p:sp>
                  <p:sp>
                    <p:nvSpPr>
                      <p:cNvPr id="23593" name="Freeform 52"/>
                      <p:cNvSpPr>
                        <a:spLocks/>
                      </p:cNvSpPr>
                      <p:nvPr/>
                    </p:nvSpPr>
                    <p:spPr bwMode="auto">
                      <a:xfrm>
                        <a:off x="4295" y="2560"/>
                        <a:ext cx="25" cy="17"/>
                      </a:xfrm>
                      <a:custGeom>
                        <a:avLst/>
                        <a:gdLst>
                          <a:gd name="T0" fmla="*/ 0 w 25"/>
                          <a:gd name="T1" fmla="*/ 16 h 17"/>
                          <a:gd name="T2" fmla="*/ 20 w 25"/>
                          <a:gd name="T3" fmla="*/ 0 h 17"/>
                          <a:gd name="T4" fmla="*/ 24 w 25"/>
                          <a:gd name="T5" fmla="*/ 8 h 17"/>
                          <a:gd name="T6" fmla="*/ 0 60000 65536"/>
                          <a:gd name="T7" fmla="*/ 0 60000 65536"/>
                          <a:gd name="T8" fmla="*/ 0 60000 65536"/>
                          <a:gd name="T9" fmla="*/ 0 w 25"/>
                          <a:gd name="T10" fmla="*/ 0 h 17"/>
                          <a:gd name="T11" fmla="*/ 25 w 25"/>
                          <a:gd name="T12" fmla="*/ 17 h 17"/>
                        </a:gdLst>
                        <a:ahLst/>
                        <a:cxnLst>
                          <a:cxn ang="T6">
                            <a:pos x="T0" y="T1"/>
                          </a:cxn>
                          <a:cxn ang="T7">
                            <a:pos x="T2" y="T3"/>
                          </a:cxn>
                          <a:cxn ang="T8">
                            <a:pos x="T4" y="T5"/>
                          </a:cxn>
                        </a:cxnLst>
                        <a:rect l="T9" t="T10" r="T11" b="T12"/>
                        <a:pathLst>
                          <a:path w="25" h="17">
                            <a:moveTo>
                              <a:pt x="0" y="16"/>
                            </a:moveTo>
                            <a:lnTo>
                              <a:pt x="20" y="0"/>
                            </a:lnTo>
                            <a:lnTo>
                              <a:pt x="24" y="8"/>
                            </a:lnTo>
                          </a:path>
                        </a:pathLst>
                      </a:custGeom>
                      <a:noFill/>
                      <a:ln w="12700" cap="rnd">
                        <a:solidFill>
                          <a:srgbClr val="BF3F00"/>
                        </a:solidFill>
                        <a:round/>
                        <a:headEnd type="none" w="sm" len="sm"/>
                        <a:tailEnd type="none" w="sm" len="sm"/>
                      </a:ln>
                    </p:spPr>
                    <p:txBody>
                      <a:bodyPr/>
                      <a:lstStyle/>
                      <a:p>
                        <a:endParaRPr lang="en-US"/>
                      </a:p>
                    </p:txBody>
                  </p:sp>
                  <p:sp>
                    <p:nvSpPr>
                      <p:cNvPr id="23594" name="Line 53"/>
                      <p:cNvSpPr>
                        <a:spLocks noChangeShapeType="1"/>
                      </p:cNvSpPr>
                      <p:nvPr/>
                    </p:nvSpPr>
                    <p:spPr bwMode="auto">
                      <a:xfrm flipH="1" flipV="1">
                        <a:off x="4313" y="2531"/>
                        <a:ext cx="12" cy="5"/>
                      </a:xfrm>
                      <a:prstGeom prst="line">
                        <a:avLst/>
                      </a:prstGeom>
                      <a:noFill/>
                      <a:ln w="12700">
                        <a:solidFill>
                          <a:srgbClr val="BF3F00"/>
                        </a:solidFill>
                        <a:round/>
                        <a:headEnd type="none" w="sm" len="sm"/>
                        <a:tailEnd type="none" w="sm" len="sm"/>
                      </a:ln>
                    </p:spPr>
                    <p:txBody>
                      <a:bodyPr wrap="none" anchor="ctr"/>
                      <a:lstStyle/>
                      <a:p>
                        <a:endParaRPr lang="en-US"/>
                      </a:p>
                    </p:txBody>
                  </p:sp>
                </p:grpSp>
                <p:sp>
                  <p:nvSpPr>
                    <p:cNvPr id="23589" name="Freeform 54"/>
                    <p:cNvSpPr>
                      <a:spLocks/>
                    </p:cNvSpPr>
                    <p:nvPr/>
                  </p:nvSpPr>
                  <p:spPr bwMode="auto">
                    <a:xfrm>
                      <a:off x="4040" y="2565"/>
                      <a:ext cx="141" cy="87"/>
                    </a:xfrm>
                    <a:custGeom>
                      <a:avLst/>
                      <a:gdLst>
                        <a:gd name="T0" fmla="*/ 64 w 141"/>
                        <a:gd name="T1" fmla="*/ 32 h 87"/>
                        <a:gd name="T2" fmla="*/ 12 w 141"/>
                        <a:gd name="T3" fmla="*/ 0 h 87"/>
                        <a:gd name="T4" fmla="*/ 0 w 141"/>
                        <a:gd name="T5" fmla="*/ 23 h 87"/>
                        <a:gd name="T6" fmla="*/ 3 w 141"/>
                        <a:gd name="T7" fmla="*/ 29 h 87"/>
                        <a:gd name="T8" fmla="*/ 13 w 141"/>
                        <a:gd name="T9" fmla="*/ 36 h 87"/>
                        <a:gd name="T10" fmla="*/ 140 w 141"/>
                        <a:gd name="T11" fmla="*/ 86 h 87"/>
                        <a:gd name="T12" fmla="*/ 140 w 141"/>
                        <a:gd name="T13" fmla="*/ 74 h 87"/>
                        <a:gd name="T14" fmla="*/ 64 w 141"/>
                        <a:gd name="T15" fmla="*/ 32 h 87"/>
                        <a:gd name="T16" fmla="*/ 0 60000 65536"/>
                        <a:gd name="T17" fmla="*/ 0 60000 65536"/>
                        <a:gd name="T18" fmla="*/ 0 60000 65536"/>
                        <a:gd name="T19" fmla="*/ 0 60000 65536"/>
                        <a:gd name="T20" fmla="*/ 0 60000 65536"/>
                        <a:gd name="T21" fmla="*/ 0 60000 65536"/>
                        <a:gd name="T22" fmla="*/ 0 60000 65536"/>
                        <a:gd name="T23" fmla="*/ 0 60000 65536"/>
                        <a:gd name="T24" fmla="*/ 0 w 141"/>
                        <a:gd name="T25" fmla="*/ 0 h 87"/>
                        <a:gd name="T26" fmla="*/ 141 w 141"/>
                        <a:gd name="T27" fmla="*/ 87 h 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1" h="87">
                          <a:moveTo>
                            <a:pt x="64" y="32"/>
                          </a:moveTo>
                          <a:lnTo>
                            <a:pt x="12" y="0"/>
                          </a:lnTo>
                          <a:lnTo>
                            <a:pt x="0" y="23"/>
                          </a:lnTo>
                          <a:lnTo>
                            <a:pt x="3" y="29"/>
                          </a:lnTo>
                          <a:lnTo>
                            <a:pt x="13" y="36"/>
                          </a:lnTo>
                          <a:lnTo>
                            <a:pt x="140" y="86"/>
                          </a:lnTo>
                          <a:lnTo>
                            <a:pt x="140" y="74"/>
                          </a:lnTo>
                          <a:lnTo>
                            <a:pt x="64" y="32"/>
                          </a:lnTo>
                        </a:path>
                      </a:pathLst>
                    </a:custGeom>
                    <a:solidFill>
                      <a:srgbClr val="FFFF00"/>
                    </a:solidFill>
                    <a:ln w="9525" cap="rnd">
                      <a:noFill/>
                      <a:round/>
                      <a:headEnd/>
                      <a:tailEnd/>
                    </a:ln>
                  </p:spPr>
                  <p:txBody>
                    <a:bodyPr/>
                    <a:lstStyle/>
                    <a:p>
                      <a:endParaRPr lang="en-US"/>
                    </a:p>
                  </p:txBody>
                </p:sp>
              </p:grpSp>
              <p:grpSp>
                <p:nvGrpSpPr>
                  <p:cNvPr id="23584" name="Group 55"/>
                  <p:cNvGrpSpPr>
                    <a:grpSpLocks/>
                  </p:cNvGrpSpPr>
                  <p:nvPr/>
                </p:nvGrpSpPr>
                <p:grpSpPr bwMode="auto">
                  <a:xfrm>
                    <a:off x="4270" y="2470"/>
                    <a:ext cx="57" cy="102"/>
                    <a:chOff x="4270" y="2470"/>
                    <a:chExt cx="57" cy="102"/>
                  </a:xfrm>
                </p:grpSpPr>
                <p:sp>
                  <p:nvSpPr>
                    <p:cNvPr id="23585" name="Freeform 56"/>
                    <p:cNvSpPr>
                      <a:spLocks/>
                    </p:cNvSpPr>
                    <p:nvPr/>
                  </p:nvSpPr>
                  <p:spPr bwMode="auto">
                    <a:xfrm>
                      <a:off x="4270" y="2472"/>
                      <a:ext cx="54" cy="100"/>
                    </a:xfrm>
                    <a:custGeom>
                      <a:avLst/>
                      <a:gdLst>
                        <a:gd name="T0" fmla="*/ 51 w 54"/>
                        <a:gd name="T1" fmla="*/ 0 h 100"/>
                        <a:gd name="T2" fmla="*/ 34 w 54"/>
                        <a:gd name="T3" fmla="*/ 6 h 100"/>
                        <a:gd name="T4" fmla="*/ 18 w 54"/>
                        <a:gd name="T5" fmla="*/ 14 h 100"/>
                        <a:gd name="T6" fmla="*/ 8 w 54"/>
                        <a:gd name="T7" fmla="*/ 31 h 100"/>
                        <a:gd name="T8" fmla="*/ 0 w 54"/>
                        <a:gd name="T9" fmla="*/ 43 h 100"/>
                        <a:gd name="T10" fmla="*/ 2 w 54"/>
                        <a:gd name="T11" fmla="*/ 56 h 100"/>
                        <a:gd name="T12" fmla="*/ 3 w 54"/>
                        <a:gd name="T13" fmla="*/ 82 h 100"/>
                        <a:gd name="T14" fmla="*/ 6 w 54"/>
                        <a:gd name="T15" fmla="*/ 99 h 100"/>
                        <a:gd name="T16" fmla="*/ 24 w 54"/>
                        <a:gd name="T17" fmla="*/ 80 h 100"/>
                        <a:gd name="T18" fmla="*/ 24 w 54"/>
                        <a:gd name="T19" fmla="*/ 64 h 100"/>
                        <a:gd name="T20" fmla="*/ 23 w 54"/>
                        <a:gd name="T21" fmla="*/ 56 h 100"/>
                        <a:gd name="T22" fmla="*/ 21 w 54"/>
                        <a:gd name="T23" fmla="*/ 51 h 100"/>
                        <a:gd name="T24" fmla="*/ 24 w 54"/>
                        <a:gd name="T25" fmla="*/ 49 h 100"/>
                        <a:gd name="T26" fmla="*/ 27 w 54"/>
                        <a:gd name="T27" fmla="*/ 45 h 100"/>
                        <a:gd name="T28" fmla="*/ 31 w 54"/>
                        <a:gd name="T29" fmla="*/ 38 h 100"/>
                        <a:gd name="T30" fmla="*/ 33 w 54"/>
                        <a:gd name="T31" fmla="*/ 31 h 100"/>
                        <a:gd name="T32" fmla="*/ 35 w 54"/>
                        <a:gd name="T33" fmla="*/ 25 h 100"/>
                        <a:gd name="T34" fmla="*/ 40 w 54"/>
                        <a:gd name="T35" fmla="*/ 24 h 100"/>
                        <a:gd name="T36" fmla="*/ 46 w 54"/>
                        <a:gd name="T37" fmla="*/ 21 h 100"/>
                        <a:gd name="T38" fmla="*/ 50 w 54"/>
                        <a:gd name="T39" fmla="*/ 18 h 100"/>
                        <a:gd name="T40" fmla="*/ 53 w 54"/>
                        <a:gd name="T41" fmla="*/ 12 h 100"/>
                        <a:gd name="T42" fmla="*/ 53 w 54"/>
                        <a:gd name="T43" fmla="*/ 5 h 100"/>
                        <a:gd name="T44" fmla="*/ 51 w 54"/>
                        <a:gd name="T45" fmla="*/ 0 h 10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4"/>
                        <a:gd name="T70" fmla="*/ 0 h 100"/>
                        <a:gd name="T71" fmla="*/ 54 w 54"/>
                        <a:gd name="T72" fmla="*/ 100 h 10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4" h="100">
                          <a:moveTo>
                            <a:pt x="51" y="0"/>
                          </a:moveTo>
                          <a:lnTo>
                            <a:pt x="34" y="6"/>
                          </a:lnTo>
                          <a:lnTo>
                            <a:pt x="18" y="14"/>
                          </a:lnTo>
                          <a:lnTo>
                            <a:pt x="8" y="31"/>
                          </a:lnTo>
                          <a:lnTo>
                            <a:pt x="0" y="43"/>
                          </a:lnTo>
                          <a:lnTo>
                            <a:pt x="2" y="56"/>
                          </a:lnTo>
                          <a:lnTo>
                            <a:pt x="3" y="82"/>
                          </a:lnTo>
                          <a:lnTo>
                            <a:pt x="6" y="99"/>
                          </a:lnTo>
                          <a:lnTo>
                            <a:pt x="24" y="80"/>
                          </a:lnTo>
                          <a:lnTo>
                            <a:pt x="24" y="64"/>
                          </a:lnTo>
                          <a:lnTo>
                            <a:pt x="23" y="56"/>
                          </a:lnTo>
                          <a:lnTo>
                            <a:pt x="21" y="51"/>
                          </a:lnTo>
                          <a:lnTo>
                            <a:pt x="24" y="49"/>
                          </a:lnTo>
                          <a:lnTo>
                            <a:pt x="27" y="45"/>
                          </a:lnTo>
                          <a:lnTo>
                            <a:pt x="31" y="38"/>
                          </a:lnTo>
                          <a:lnTo>
                            <a:pt x="33" y="31"/>
                          </a:lnTo>
                          <a:lnTo>
                            <a:pt x="35" y="25"/>
                          </a:lnTo>
                          <a:lnTo>
                            <a:pt x="40" y="24"/>
                          </a:lnTo>
                          <a:lnTo>
                            <a:pt x="46" y="21"/>
                          </a:lnTo>
                          <a:lnTo>
                            <a:pt x="50" y="18"/>
                          </a:lnTo>
                          <a:lnTo>
                            <a:pt x="53" y="12"/>
                          </a:lnTo>
                          <a:lnTo>
                            <a:pt x="53" y="5"/>
                          </a:lnTo>
                          <a:lnTo>
                            <a:pt x="51" y="0"/>
                          </a:lnTo>
                        </a:path>
                      </a:pathLst>
                    </a:custGeom>
                    <a:solidFill>
                      <a:srgbClr val="FF9F7F"/>
                    </a:solidFill>
                    <a:ln w="12700" cap="rnd">
                      <a:solidFill>
                        <a:srgbClr val="BF3F00"/>
                      </a:solidFill>
                      <a:round/>
                      <a:headEnd/>
                      <a:tailEnd/>
                    </a:ln>
                  </p:spPr>
                  <p:txBody>
                    <a:bodyPr/>
                    <a:lstStyle/>
                    <a:p>
                      <a:endParaRPr lang="en-US"/>
                    </a:p>
                  </p:txBody>
                </p:sp>
                <p:sp>
                  <p:nvSpPr>
                    <p:cNvPr id="23586" name="Freeform 57"/>
                    <p:cNvSpPr>
                      <a:spLocks/>
                    </p:cNvSpPr>
                    <p:nvPr/>
                  </p:nvSpPr>
                  <p:spPr bwMode="auto">
                    <a:xfrm>
                      <a:off x="4304" y="2470"/>
                      <a:ext cx="23" cy="17"/>
                    </a:xfrm>
                    <a:custGeom>
                      <a:avLst/>
                      <a:gdLst>
                        <a:gd name="T0" fmla="*/ 0 w 23"/>
                        <a:gd name="T1" fmla="*/ 12 h 17"/>
                        <a:gd name="T2" fmla="*/ 22 w 23"/>
                        <a:gd name="T3" fmla="*/ 0 h 17"/>
                        <a:gd name="T4" fmla="*/ 22 w 23"/>
                        <a:gd name="T5" fmla="*/ 4 h 17"/>
                        <a:gd name="T6" fmla="*/ 20 w 23"/>
                        <a:gd name="T7" fmla="*/ 9 h 17"/>
                        <a:gd name="T8" fmla="*/ 8 w 23"/>
                        <a:gd name="T9" fmla="*/ 16 h 17"/>
                        <a:gd name="T10" fmla="*/ 5 w 23"/>
                        <a:gd name="T11" fmla="*/ 16 h 17"/>
                        <a:gd name="T12" fmla="*/ 2 w 23"/>
                        <a:gd name="T13" fmla="*/ 16 h 17"/>
                        <a:gd name="T14" fmla="*/ 0 w 23"/>
                        <a:gd name="T15" fmla="*/ 12 h 17"/>
                        <a:gd name="T16" fmla="*/ 0 60000 65536"/>
                        <a:gd name="T17" fmla="*/ 0 60000 65536"/>
                        <a:gd name="T18" fmla="*/ 0 60000 65536"/>
                        <a:gd name="T19" fmla="*/ 0 60000 65536"/>
                        <a:gd name="T20" fmla="*/ 0 60000 65536"/>
                        <a:gd name="T21" fmla="*/ 0 60000 65536"/>
                        <a:gd name="T22" fmla="*/ 0 60000 65536"/>
                        <a:gd name="T23" fmla="*/ 0 60000 65536"/>
                        <a:gd name="T24" fmla="*/ 0 w 23"/>
                        <a:gd name="T25" fmla="*/ 0 h 17"/>
                        <a:gd name="T26" fmla="*/ 23 w 23"/>
                        <a:gd name="T27" fmla="*/ 17 h 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3" h="17">
                          <a:moveTo>
                            <a:pt x="0" y="12"/>
                          </a:moveTo>
                          <a:lnTo>
                            <a:pt x="22" y="0"/>
                          </a:lnTo>
                          <a:lnTo>
                            <a:pt x="22" y="4"/>
                          </a:lnTo>
                          <a:lnTo>
                            <a:pt x="20" y="9"/>
                          </a:lnTo>
                          <a:lnTo>
                            <a:pt x="8" y="16"/>
                          </a:lnTo>
                          <a:lnTo>
                            <a:pt x="5" y="16"/>
                          </a:lnTo>
                          <a:lnTo>
                            <a:pt x="2" y="16"/>
                          </a:lnTo>
                          <a:lnTo>
                            <a:pt x="0" y="12"/>
                          </a:lnTo>
                        </a:path>
                      </a:pathLst>
                    </a:custGeom>
                    <a:solidFill>
                      <a:srgbClr val="FF001F"/>
                    </a:solidFill>
                    <a:ln w="12700" cap="rnd">
                      <a:solidFill>
                        <a:srgbClr val="FF001F"/>
                      </a:solidFill>
                      <a:round/>
                      <a:headEnd/>
                      <a:tailEnd/>
                    </a:ln>
                  </p:spPr>
                  <p:txBody>
                    <a:bodyPr/>
                    <a:lstStyle/>
                    <a:p>
                      <a:endParaRPr lang="en-US"/>
                    </a:p>
                  </p:txBody>
                </p:sp>
              </p:grpSp>
            </p:grpSp>
          </p:grpSp>
          <p:sp>
            <p:nvSpPr>
              <p:cNvPr id="23577" name="Freeform 58"/>
              <p:cNvSpPr>
                <a:spLocks/>
              </p:cNvSpPr>
              <p:nvPr/>
            </p:nvSpPr>
            <p:spPr bwMode="auto">
              <a:xfrm>
                <a:off x="4318" y="2418"/>
                <a:ext cx="359" cy="430"/>
              </a:xfrm>
              <a:custGeom>
                <a:avLst/>
                <a:gdLst>
                  <a:gd name="T0" fmla="*/ 139 w 359"/>
                  <a:gd name="T1" fmla="*/ 0 h 430"/>
                  <a:gd name="T2" fmla="*/ 347 w 359"/>
                  <a:gd name="T3" fmla="*/ 41 h 430"/>
                  <a:gd name="T4" fmla="*/ 332 w 359"/>
                  <a:gd name="T5" fmla="*/ 47 h 430"/>
                  <a:gd name="T6" fmla="*/ 358 w 359"/>
                  <a:gd name="T7" fmla="*/ 59 h 430"/>
                  <a:gd name="T8" fmla="*/ 240 w 359"/>
                  <a:gd name="T9" fmla="*/ 429 h 430"/>
                  <a:gd name="T10" fmla="*/ 89 w 359"/>
                  <a:gd name="T11" fmla="*/ 411 h 430"/>
                  <a:gd name="T12" fmla="*/ 0 w 359"/>
                  <a:gd name="T13" fmla="*/ 363 h 430"/>
                  <a:gd name="T14" fmla="*/ 139 w 359"/>
                  <a:gd name="T15" fmla="*/ 0 h 430"/>
                  <a:gd name="T16" fmla="*/ 0 60000 65536"/>
                  <a:gd name="T17" fmla="*/ 0 60000 65536"/>
                  <a:gd name="T18" fmla="*/ 0 60000 65536"/>
                  <a:gd name="T19" fmla="*/ 0 60000 65536"/>
                  <a:gd name="T20" fmla="*/ 0 60000 65536"/>
                  <a:gd name="T21" fmla="*/ 0 60000 65536"/>
                  <a:gd name="T22" fmla="*/ 0 60000 65536"/>
                  <a:gd name="T23" fmla="*/ 0 60000 65536"/>
                  <a:gd name="T24" fmla="*/ 0 w 359"/>
                  <a:gd name="T25" fmla="*/ 0 h 430"/>
                  <a:gd name="T26" fmla="*/ 359 w 359"/>
                  <a:gd name="T27" fmla="*/ 430 h 43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59" h="430">
                    <a:moveTo>
                      <a:pt x="139" y="0"/>
                    </a:moveTo>
                    <a:lnTo>
                      <a:pt x="347" y="41"/>
                    </a:lnTo>
                    <a:lnTo>
                      <a:pt x="332" y="47"/>
                    </a:lnTo>
                    <a:lnTo>
                      <a:pt x="358" y="59"/>
                    </a:lnTo>
                    <a:lnTo>
                      <a:pt x="240" y="429"/>
                    </a:lnTo>
                    <a:lnTo>
                      <a:pt x="89" y="411"/>
                    </a:lnTo>
                    <a:lnTo>
                      <a:pt x="0" y="363"/>
                    </a:lnTo>
                    <a:lnTo>
                      <a:pt x="139" y="0"/>
                    </a:lnTo>
                  </a:path>
                </a:pathLst>
              </a:custGeom>
              <a:solidFill>
                <a:srgbClr val="9FBFFF"/>
              </a:solidFill>
              <a:ln w="9525" cap="rnd">
                <a:noFill/>
                <a:round/>
                <a:headEnd/>
                <a:tailEnd/>
              </a:ln>
            </p:spPr>
            <p:txBody>
              <a:bodyPr/>
              <a:lstStyle/>
              <a:p>
                <a:endParaRPr lang="en-US"/>
              </a:p>
            </p:txBody>
          </p:sp>
          <p:sp>
            <p:nvSpPr>
              <p:cNvPr id="23578" name="Freeform 59"/>
              <p:cNvSpPr>
                <a:spLocks/>
              </p:cNvSpPr>
              <p:nvPr/>
            </p:nvSpPr>
            <p:spPr bwMode="auto">
              <a:xfrm>
                <a:off x="4264" y="2685"/>
                <a:ext cx="374" cy="210"/>
              </a:xfrm>
              <a:custGeom>
                <a:avLst/>
                <a:gdLst>
                  <a:gd name="T0" fmla="*/ 344 w 374"/>
                  <a:gd name="T1" fmla="*/ 15 h 210"/>
                  <a:gd name="T2" fmla="*/ 356 w 374"/>
                  <a:gd name="T3" fmla="*/ 84 h 210"/>
                  <a:gd name="T4" fmla="*/ 367 w 374"/>
                  <a:gd name="T5" fmla="*/ 143 h 210"/>
                  <a:gd name="T6" fmla="*/ 373 w 374"/>
                  <a:gd name="T7" fmla="*/ 176 h 210"/>
                  <a:gd name="T8" fmla="*/ 366 w 374"/>
                  <a:gd name="T9" fmla="*/ 195 h 210"/>
                  <a:gd name="T10" fmla="*/ 311 w 374"/>
                  <a:gd name="T11" fmla="*/ 207 h 210"/>
                  <a:gd name="T12" fmla="*/ 198 w 374"/>
                  <a:gd name="T13" fmla="*/ 200 h 210"/>
                  <a:gd name="T14" fmla="*/ 140 w 374"/>
                  <a:gd name="T15" fmla="*/ 209 h 210"/>
                  <a:gd name="T16" fmla="*/ 95 w 374"/>
                  <a:gd name="T17" fmla="*/ 203 h 210"/>
                  <a:gd name="T18" fmla="*/ 37 w 374"/>
                  <a:gd name="T19" fmla="*/ 198 h 210"/>
                  <a:gd name="T20" fmla="*/ 22 w 374"/>
                  <a:gd name="T21" fmla="*/ 174 h 210"/>
                  <a:gd name="T22" fmla="*/ 10 w 374"/>
                  <a:gd name="T23" fmla="*/ 153 h 210"/>
                  <a:gd name="T24" fmla="*/ 2 w 374"/>
                  <a:gd name="T25" fmla="*/ 126 h 210"/>
                  <a:gd name="T26" fmla="*/ 1 w 374"/>
                  <a:gd name="T27" fmla="*/ 110 h 210"/>
                  <a:gd name="T28" fmla="*/ 9 w 374"/>
                  <a:gd name="T29" fmla="*/ 104 h 210"/>
                  <a:gd name="T30" fmla="*/ 19 w 374"/>
                  <a:gd name="T31" fmla="*/ 113 h 210"/>
                  <a:gd name="T32" fmla="*/ 41 w 374"/>
                  <a:gd name="T33" fmla="*/ 123 h 210"/>
                  <a:gd name="T34" fmla="*/ 29 w 374"/>
                  <a:gd name="T35" fmla="*/ 108 h 210"/>
                  <a:gd name="T36" fmla="*/ 46 w 374"/>
                  <a:gd name="T37" fmla="*/ 99 h 210"/>
                  <a:gd name="T38" fmla="*/ 79 w 374"/>
                  <a:gd name="T39" fmla="*/ 96 h 210"/>
                  <a:gd name="T40" fmla="*/ 109 w 374"/>
                  <a:gd name="T41" fmla="*/ 96 h 210"/>
                  <a:gd name="T42" fmla="*/ 81 w 374"/>
                  <a:gd name="T43" fmla="*/ 92 h 210"/>
                  <a:gd name="T44" fmla="*/ 63 w 374"/>
                  <a:gd name="T45" fmla="*/ 92 h 210"/>
                  <a:gd name="T46" fmla="*/ 49 w 374"/>
                  <a:gd name="T47" fmla="*/ 84 h 210"/>
                  <a:gd name="T48" fmla="*/ 67 w 374"/>
                  <a:gd name="T49" fmla="*/ 74 h 210"/>
                  <a:gd name="T50" fmla="*/ 114 w 374"/>
                  <a:gd name="T51" fmla="*/ 70 h 210"/>
                  <a:gd name="T52" fmla="*/ 142 w 374"/>
                  <a:gd name="T53" fmla="*/ 79 h 210"/>
                  <a:gd name="T54" fmla="*/ 159 w 374"/>
                  <a:gd name="T55" fmla="*/ 103 h 210"/>
                  <a:gd name="T56" fmla="*/ 191 w 374"/>
                  <a:gd name="T57" fmla="*/ 120 h 210"/>
                  <a:gd name="T58" fmla="*/ 238 w 374"/>
                  <a:gd name="T59" fmla="*/ 122 h 210"/>
                  <a:gd name="T60" fmla="*/ 293 w 374"/>
                  <a:gd name="T61" fmla="*/ 110 h 210"/>
                  <a:gd name="T62" fmla="*/ 318 w 374"/>
                  <a:gd name="T63" fmla="*/ 49 h 21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74"/>
                  <a:gd name="T97" fmla="*/ 0 h 210"/>
                  <a:gd name="T98" fmla="*/ 374 w 374"/>
                  <a:gd name="T99" fmla="*/ 210 h 21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74" h="210">
                    <a:moveTo>
                      <a:pt x="339" y="0"/>
                    </a:moveTo>
                    <a:lnTo>
                      <a:pt x="344" y="15"/>
                    </a:lnTo>
                    <a:lnTo>
                      <a:pt x="352" y="56"/>
                    </a:lnTo>
                    <a:lnTo>
                      <a:pt x="356" y="84"/>
                    </a:lnTo>
                    <a:lnTo>
                      <a:pt x="362" y="126"/>
                    </a:lnTo>
                    <a:lnTo>
                      <a:pt x="367" y="143"/>
                    </a:lnTo>
                    <a:lnTo>
                      <a:pt x="371" y="161"/>
                    </a:lnTo>
                    <a:lnTo>
                      <a:pt x="373" y="176"/>
                    </a:lnTo>
                    <a:lnTo>
                      <a:pt x="371" y="184"/>
                    </a:lnTo>
                    <a:lnTo>
                      <a:pt x="366" y="195"/>
                    </a:lnTo>
                    <a:lnTo>
                      <a:pt x="355" y="202"/>
                    </a:lnTo>
                    <a:lnTo>
                      <a:pt x="311" y="207"/>
                    </a:lnTo>
                    <a:lnTo>
                      <a:pt x="256" y="207"/>
                    </a:lnTo>
                    <a:lnTo>
                      <a:pt x="198" y="200"/>
                    </a:lnTo>
                    <a:lnTo>
                      <a:pt x="162" y="207"/>
                    </a:lnTo>
                    <a:lnTo>
                      <a:pt x="140" y="209"/>
                    </a:lnTo>
                    <a:lnTo>
                      <a:pt x="117" y="207"/>
                    </a:lnTo>
                    <a:lnTo>
                      <a:pt x="95" y="203"/>
                    </a:lnTo>
                    <a:lnTo>
                      <a:pt x="78" y="202"/>
                    </a:lnTo>
                    <a:lnTo>
                      <a:pt x="37" y="198"/>
                    </a:lnTo>
                    <a:lnTo>
                      <a:pt x="23" y="187"/>
                    </a:lnTo>
                    <a:lnTo>
                      <a:pt x="22" y="174"/>
                    </a:lnTo>
                    <a:lnTo>
                      <a:pt x="13" y="162"/>
                    </a:lnTo>
                    <a:lnTo>
                      <a:pt x="10" y="153"/>
                    </a:lnTo>
                    <a:lnTo>
                      <a:pt x="10" y="138"/>
                    </a:lnTo>
                    <a:lnTo>
                      <a:pt x="2" y="126"/>
                    </a:lnTo>
                    <a:lnTo>
                      <a:pt x="0" y="115"/>
                    </a:lnTo>
                    <a:lnTo>
                      <a:pt x="1" y="110"/>
                    </a:lnTo>
                    <a:lnTo>
                      <a:pt x="4" y="105"/>
                    </a:lnTo>
                    <a:lnTo>
                      <a:pt x="9" y="104"/>
                    </a:lnTo>
                    <a:lnTo>
                      <a:pt x="13" y="107"/>
                    </a:lnTo>
                    <a:lnTo>
                      <a:pt x="19" y="113"/>
                    </a:lnTo>
                    <a:lnTo>
                      <a:pt x="26" y="118"/>
                    </a:lnTo>
                    <a:lnTo>
                      <a:pt x="41" y="123"/>
                    </a:lnTo>
                    <a:lnTo>
                      <a:pt x="32" y="117"/>
                    </a:lnTo>
                    <a:lnTo>
                      <a:pt x="29" y="108"/>
                    </a:lnTo>
                    <a:lnTo>
                      <a:pt x="34" y="103"/>
                    </a:lnTo>
                    <a:lnTo>
                      <a:pt x="46" y="99"/>
                    </a:lnTo>
                    <a:lnTo>
                      <a:pt x="60" y="99"/>
                    </a:lnTo>
                    <a:lnTo>
                      <a:pt x="79" y="96"/>
                    </a:lnTo>
                    <a:lnTo>
                      <a:pt x="102" y="96"/>
                    </a:lnTo>
                    <a:lnTo>
                      <a:pt x="109" y="96"/>
                    </a:lnTo>
                    <a:lnTo>
                      <a:pt x="98" y="91"/>
                    </a:lnTo>
                    <a:lnTo>
                      <a:pt x="81" y="92"/>
                    </a:lnTo>
                    <a:lnTo>
                      <a:pt x="74" y="92"/>
                    </a:lnTo>
                    <a:lnTo>
                      <a:pt x="63" y="92"/>
                    </a:lnTo>
                    <a:lnTo>
                      <a:pt x="53" y="89"/>
                    </a:lnTo>
                    <a:lnTo>
                      <a:pt x="49" y="84"/>
                    </a:lnTo>
                    <a:lnTo>
                      <a:pt x="48" y="77"/>
                    </a:lnTo>
                    <a:lnTo>
                      <a:pt x="67" y="74"/>
                    </a:lnTo>
                    <a:lnTo>
                      <a:pt x="95" y="71"/>
                    </a:lnTo>
                    <a:lnTo>
                      <a:pt x="114" y="70"/>
                    </a:lnTo>
                    <a:lnTo>
                      <a:pt x="130" y="74"/>
                    </a:lnTo>
                    <a:lnTo>
                      <a:pt x="142" y="79"/>
                    </a:lnTo>
                    <a:lnTo>
                      <a:pt x="152" y="93"/>
                    </a:lnTo>
                    <a:lnTo>
                      <a:pt x="159" y="103"/>
                    </a:lnTo>
                    <a:lnTo>
                      <a:pt x="173" y="112"/>
                    </a:lnTo>
                    <a:lnTo>
                      <a:pt x="191" y="120"/>
                    </a:lnTo>
                    <a:lnTo>
                      <a:pt x="213" y="123"/>
                    </a:lnTo>
                    <a:lnTo>
                      <a:pt x="238" y="122"/>
                    </a:lnTo>
                    <a:lnTo>
                      <a:pt x="286" y="110"/>
                    </a:lnTo>
                    <a:lnTo>
                      <a:pt x="293" y="110"/>
                    </a:lnTo>
                    <a:lnTo>
                      <a:pt x="312" y="81"/>
                    </a:lnTo>
                    <a:lnTo>
                      <a:pt x="318" y="49"/>
                    </a:lnTo>
                    <a:lnTo>
                      <a:pt x="339" y="0"/>
                    </a:lnTo>
                  </a:path>
                </a:pathLst>
              </a:custGeom>
              <a:solidFill>
                <a:srgbClr val="FF9F7F"/>
              </a:solidFill>
              <a:ln w="12700" cap="rnd">
                <a:solidFill>
                  <a:srgbClr val="BF3F00"/>
                </a:solidFill>
                <a:round/>
                <a:headEnd/>
                <a:tailEnd/>
              </a:ln>
            </p:spPr>
            <p:txBody>
              <a:bodyPr/>
              <a:lstStyle/>
              <a:p>
                <a:endParaRPr lang="en-US"/>
              </a:p>
            </p:txBody>
          </p:sp>
        </p:grpSp>
        <p:sp>
          <p:nvSpPr>
            <p:cNvPr id="23570" name="Rectangle 60"/>
            <p:cNvSpPr>
              <a:spLocks noChangeArrowheads="1"/>
            </p:cNvSpPr>
            <p:nvPr/>
          </p:nvSpPr>
          <p:spPr bwMode="auto">
            <a:xfrm>
              <a:off x="4346" y="2696"/>
              <a:ext cx="17" cy="16"/>
            </a:xfrm>
            <a:prstGeom prst="rect">
              <a:avLst/>
            </a:prstGeom>
            <a:solidFill>
              <a:srgbClr val="FADB3A"/>
            </a:solidFill>
            <a:ln w="9525">
              <a:noFill/>
              <a:miter lim="800000"/>
              <a:headEnd/>
              <a:tailEnd/>
            </a:ln>
          </p:spPr>
          <p:txBody>
            <a:bodyPr wrap="none" anchor="ctr"/>
            <a:lstStyle/>
            <a:p>
              <a:endParaRPr lang="en-US"/>
            </a:p>
          </p:txBody>
        </p:sp>
        <p:sp>
          <p:nvSpPr>
            <p:cNvPr id="23571" name="Freeform 61"/>
            <p:cNvSpPr>
              <a:spLocks/>
            </p:cNvSpPr>
            <p:nvPr/>
          </p:nvSpPr>
          <p:spPr bwMode="auto">
            <a:xfrm>
              <a:off x="4299" y="2490"/>
              <a:ext cx="21" cy="53"/>
            </a:xfrm>
            <a:custGeom>
              <a:avLst/>
              <a:gdLst>
                <a:gd name="T0" fmla="*/ 0 w 21"/>
                <a:gd name="T1" fmla="*/ 52 h 53"/>
                <a:gd name="T2" fmla="*/ 10 w 21"/>
                <a:gd name="T3" fmla="*/ 7 h 53"/>
                <a:gd name="T4" fmla="*/ 13 w 21"/>
                <a:gd name="T5" fmla="*/ 3 h 53"/>
                <a:gd name="T6" fmla="*/ 20 w 21"/>
                <a:gd name="T7" fmla="*/ 0 h 53"/>
                <a:gd name="T8" fmla="*/ 11 w 21"/>
                <a:gd name="T9" fmla="*/ 44 h 53"/>
                <a:gd name="T10" fmla="*/ 0 w 21"/>
                <a:gd name="T11" fmla="*/ 52 h 53"/>
                <a:gd name="T12" fmla="*/ 0 60000 65536"/>
                <a:gd name="T13" fmla="*/ 0 60000 65536"/>
                <a:gd name="T14" fmla="*/ 0 60000 65536"/>
                <a:gd name="T15" fmla="*/ 0 60000 65536"/>
                <a:gd name="T16" fmla="*/ 0 60000 65536"/>
                <a:gd name="T17" fmla="*/ 0 60000 65536"/>
                <a:gd name="T18" fmla="*/ 0 w 21"/>
                <a:gd name="T19" fmla="*/ 0 h 53"/>
                <a:gd name="T20" fmla="*/ 21 w 21"/>
                <a:gd name="T21" fmla="*/ 53 h 53"/>
              </a:gdLst>
              <a:ahLst/>
              <a:cxnLst>
                <a:cxn ang="T12">
                  <a:pos x="T0" y="T1"/>
                </a:cxn>
                <a:cxn ang="T13">
                  <a:pos x="T2" y="T3"/>
                </a:cxn>
                <a:cxn ang="T14">
                  <a:pos x="T4" y="T5"/>
                </a:cxn>
                <a:cxn ang="T15">
                  <a:pos x="T6" y="T7"/>
                </a:cxn>
                <a:cxn ang="T16">
                  <a:pos x="T8" y="T9"/>
                </a:cxn>
                <a:cxn ang="T17">
                  <a:pos x="T10" y="T11"/>
                </a:cxn>
              </a:cxnLst>
              <a:rect l="T18" t="T19" r="T20" b="T21"/>
              <a:pathLst>
                <a:path w="21" h="53">
                  <a:moveTo>
                    <a:pt x="0" y="52"/>
                  </a:moveTo>
                  <a:lnTo>
                    <a:pt x="10" y="7"/>
                  </a:lnTo>
                  <a:lnTo>
                    <a:pt x="13" y="3"/>
                  </a:lnTo>
                  <a:lnTo>
                    <a:pt x="20" y="0"/>
                  </a:lnTo>
                  <a:lnTo>
                    <a:pt x="11" y="44"/>
                  </a:lnTo>
                  <a:lnTo>
                    <a:pt x="0" y="52"/>
                  </a:lnTo>
                </a:path>
              </a:pathLst>
            </a:custGeom>
            <a:solidFill>
              <a:srgbClr val="E56C00"/>
            </a:solidFill>
            <a:ln w="9525" cap="rnd">
              <a:noFill/>
              <a:round/>
              <a:headEnd/>
              <a:tailEnd/>
            </a:ln>
          </p:spPr>
          <p:txBody>
            <a:bodyPr/>
            <a:lstStyle/>
            <a:p>
              <a:endParaRPr lang="en-US"/>
            </a:p>
          </p:txBody>
        </p:sp>
        <p:sp>
          <p:nvSpPr>
            <p:cNvPr id="23572" name="Freeform 62"/>
            <p:cNvSpPr>
              <a:spLocks/>
            </p:cNvSpPr>
            <p:nvPr/>
          </p:nvSpPr>
          <p:spPr bwMode="auto">
            <a:xfrm>
              <a:off x="3544" y="2990"/>
              <a:ext cx="17" cy="17"/>
            </a:xfrm>
            <a:custGeom>
              <a:avLst/>
              <a:gdLst>
                <a:gd name="T0" fmla="*/ 0 w 17"/>
                <a:gd name="T1" fmla="*/ 16 h 17"/>
                <a:gd name="T2" fmla="*/ 14 w 17"/>
                <a:gd name="T3" fmla="*/ 0 h 17"/>
                <a:gd name="T4" fmla="*/ 16 w 17"/>
                <a:gd name="T5" fmla="*/ 14 h 17"/>
                <a:gd name="T6" fmla="*/ 0 w 17"/>
                <a:gd name="T7" fmla="*/ 16 h 17"/>
                <a:gd name="T8" fmla="*/ 0 60000 65536"/>
                <a:gd name="T9" fmla="*/ 0 60000 65536"/>
                <a:gd name="T10" fmla="*/ 0 60000 65536"/>
                <a:gd name="T11" fmla="*/ 0 60000 65536"/>
                <a:gd name="T12" fmla="*/ 0 w 17"/>
                <a:gd name="T13" fmla="*/ 0 h 17"/>
                <a:gd name="T14" fmla="*/ 17 w 17"/>
                <a:gd name="T15" fmla="*/ 17 h 17"/>
              </a:gdLst>
              <a:ahLst/>
              <a:cxnLst>
                <a:cxn ang="T8">
                  <a:pos x="T0" y="T1"/>
                </a:cxn>
                <a:cxn ang="T9">
                  <a:pos x="T2" y="T3"/>
                </a:cxn>
                <a:cxn ang="T10">
                  <a:pos x="T4" y="T5"/>
                </a:cxn>
                <a:cxn ang="T11">
                  <a:pos x="T6" y="T7"/>
                </a:cxn>
              </a:cxnLst>
              <a:rect l="T12" t="T13" r="T14" b="T15"/>
              <a:pathLst>
                <a:path w="17" h="17">
                  <a:moveTo>
                    <a:pt x="0" y="16"/>
                  </a:moveTo>
                  <a:lnTo>
                    <a:pt x="14" y="0"/>
                  </a:lnTo>
                  <a:lnTo>
                    <a:pt x="16" y="14"/>
                  </a:lnTo>
                  <a:lnTo>
                    <a:pt x="0" y="16"/>
                  </a:lnTo>
                </a:path>
              </a:pathLst>
            </a:custGeom>
            <a:solidFill>
              <a:srgbClr val="000000"/>
            </a:solidFill>
            <a:ln w="9525" cap="rnd">
              <a:noFill/>
              <a:round/>
              <a:headEnd/>
              <a:tailEnd/>
            </a:ln>
          </p:spPr>
          <p:txBody>
            <a:bodyPr/>
            <a:lstStyle/>
            <a:p>
              <a:endParaRPr lang="en-US"/>
            </a:p>
          </p:txBody>
        </p:sp>
        <p:sp>
          <p:nvSpPr>
            <p:cNvPr id="23573" name="Freeform 63"/>
            <p:cNvSpPr>
              <a:spLocks/>
            </p:cNvSpPr>
            <p:nvPr/>
          </p:nvSpPr>
          <p:spPr bwMode="auto">
            <a:xfrm>
              <a:off x="4467" y="2804"/>
              <a:ext cx="47" cy="94"/>
            </a:xfrm>
            <a:custGeom>
              <a:avLst/>
              <a:gdLst>
                <a:gd name="T0" fmla="*/ 14 w 47"/>
                <a:gd name="T1" fmla="*/ 5 h 94"/>
                <a:gd name="T2" fmla="*/ 17 w 47"/>
                <a:gd name="T3" fmla="*/ 14 h 94"/>
                <a:gd name="T4" fmla="*/ 20 w 47"/>
                <a:gd name="T5" fmla="*/ 25 h 94"/>
                <a:gd name="T6" fmla="*/ 21 w 47"/>
                <a:gd name="T7" fmla="*/ 35 h 94"/>
                <a:gd name="T8" fmla="*/ 21 w 47"/>
                <a:gd name="T9" fmla="*/ 44 h 94"/>
                <a:gd name="T10" fmla="*/ 18 w 47"/>
                <a:gd name="T11" fmla="*/ 58 h 94"/>
                <a:gd name="T12" fmla="*/ 14 w 47"/>
                <a:gd name="T13" fmla="*/ 66 h 94"/>
                <a:gd name="T14" fmla="*/ 7 w 47"/>
                <a:gd name="T15" fmla="*/ 76 h 94"/>
                <a:gd name="T16" fmla="*/ 0 w 47"/>
                <a:gd name="T17" fmla="*/ 83 h 94"/>
                <a:gd name="T18" fmla="*/ 4 w 47"/>
                <a:gd name="T19" fmla="*/ 88 h 94"/>
                <a:gd name="T20" fmla="*/ 8 w 47"/>
                <a:gd name="T21" fmla="*/ 90 h 94"/>
                <a:gd name="T22" fmla="*/ 11 w 47"/>
                <a:gd name="T23" fmla="*/ 90 h 94"/>
                <a:gd name="T24" fmla="*/ 15 w 47"/>
                <a:gd name="T25" fmla="*/ 90 h 94"/>
                <a:gd name="T26" fmla="*/ 18 w 47"/>
                <a:gd name="T27" fmla="*/ 88 h 94"/>
                <a:gd name="T28" fmla="*/ 22 w 47"/>
                <a:gd name="T29" fmla="*/ 88 h 94"/>
                <a:gd name="T30" fmla="*/ 27 w 47"/>
                <a:gd name="T31" fmla="*/ 88 h 94"/>
                <a:gd name="T32" fmla="*/ 29 w 47"/>
                <a:gd name="T33" fmla="*/ 89 h 94"/>
                <a:gd name="T34" fmla="*/ 31 w 47"/>
                <a:gd name="T35" fmla="*/ 91 h 94"/>
                <a:gd name="T36" fmla="*/ 35 w 47"/>
                <a:gd name="T37" fmla="*/ 93 h 94"/>
                <a:gd name="T38" fmla="*/ 40 w 47"/>
                <a:gd name="T39" fmla="*/ 91 h 94"/>
                <a:gd name="T40" fmla="*/ 43 w 47"/>
                <a:gd name="T41" fmla="*/ 83 h 94"/>
                <a:gd name="T42" fmla="*/ 45 w 47"/>
                <a:gd name="T43" fmla="*/ 69 h 94"/>
                <a:gd name="T44" fmla="*/ 46 w 47"/>
                <a:gd name="T45" fmla="*/ 54 h 94"/>
                <a:gd name="T46" fmla="*/ 46 w 47"/>
                <a:gd name="T47" fmla="*/ 37 h 94"/>
                <a:gd name="T48" fmla="*/ 44 w 47"/>
                <a:gd name="T49" fmla="*/ 25 h 94"/>
                <a:gd name="T50" fmla="*/ 39 w 47"/>
                <a:gd name="T51" fmla="*/ 10 h 94"/>
                <a:gd name="T52" fmla="*/ 37 w 47"/>
                <a:gd name="T53" fmla="*/ 5 h 94"/>
                <a:gd name="T54" fmla="*/ 34 w 47"/>
                <a:gd name="T55" fmla="*/ 2 h 94"/>
                <a:gd name="T56" fmla="*/ 29 w 47"/>
                <a:gd name="T57" fmla="*/ 0 h 94"/>
                <a:gd name="T58" fmla="*/ 24 w 47"/>
                <a:gd name="T59" fmla="*/ 0 h 94"/>
                <a:gd name="T60" fmla="*/ 18 w 47"/>
                <a:gd name="T61" fmla="*/ 2 h 94"/>
                <a:gd name="T62" fmla="*/ 14 w 47"/>
                <a:gd name="T63" fmla="*/ 5 h 9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7"/>
                <a:gd name="T97" fmla="*/ 0 h 94"/>
                <a:gd name="T98" fmla="*/ 47 w 47"/>
                <a:gd name="T99" fmla="*/ 94 h 94"/>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7" h="94">
                  <a:moveTo>
                    <a:pt x="14" y="5"/>
                  </a:moveTo>
                  <a:lnTo>
                    <a:pt x="17" y="14"/>
                  </a:lnTo>
                  <a:lnTo>
                    <a:pt x="20" y="25"/>
                  </a:lnTo>
                  <a:lnTo>
                    <a:pt x="21" y="35"/>
                  </a:lnTo>
                  <a:lnTo>
                    <a:pt x="21" y="44"/>
                  </a:lnTo>
                  <a:lnTo>
                    <a:pt x="18" y="58"/>
                  </a:lnTo>
                  <a:lnTo>
                    <a:pt x="14" y="66"/>
                  </a:lnTo>
                  <a:lnTo>
                    <a:pt x="7" y="76"/>
                  </a:lnTo>
                  <a:lnTo>
                    <a:pt x="0" y="83"/>
                  </a:lnTo>
                  <a:lnTo>
                    <a:pt x="4" y="88"/>
                  </a:lnTo>
                  <a:lnTo>
                    <a:pt x="8" y="90"/>
                  </a:lnTo>
                  <a:lnTo>
                    <a:pt x="11" y="90"/>
                  </a:lnTo>
                  <a:lnTo>
                    <a:pt x="15" y="90"/>
                  </a:lnTo>
                  <a:lnTo>
                    <a:pt x="18" y="88"/>
                  </a:lnTo>
                  <a:lnTo>
                    <a:pt x="22" y="88"/>
                  </a:lnTo>
                  <a:lnTo>
                    <a:pt x="27" y="88"/>
                  </a:lnTo>
                  <a:lnTo>
                    <a:pt x="29" y="89"/>
                  </a:lnTo>
                  <a:lnTo>
                    <a:pt x="31" y="91"/>
                  </a:lnTo>
                  <a:lnTo>
                    <a:pt x="35" y="93"/>
                  </a:lnTo>
                  <a:lnTo>
                    <a:pt x="40" y="91"/>
                  </a:lnTo>
                  <a:lnTo>
                    <a:pt x="43" y="83"/>
                  </a:lnTo>
                  <a:lnTo>
                    <a:pt x="45" y="69"/>
                  </a:lnTo>
                  <a:lnTo>
                    <a:pt x="46" y="54"/>
                  </a:lnTo>
                  <a:lnTo>
                    <a:pt x="46" y="37"/>
                  </a:lnTo>
                  <a:lnTo>
                    <a:pt x="44" y="25"/>
                  </a:lnTo>
                  <a:lnTo>
                    <a:pt x="39" y="10"/>
                  </a:lnTo>
                  <a:lnTo>
                    <a:pt x="37" y="5"/>
                  </a:lnTo>
                  <a:lnTo>
                    <a:pt x="34" y="2"/>
                  </a:lnTo>
                  <a:lnTo>
                    <a:pt x="29" y="0"/>
                  </a:lnTo>
                  <a:lnTo>
                    <a:pt x="24" y="0"/>
                  </a:lnTo>
                  <a:lnTo>
                    <a:pt x="18" y="2"/>
                  </a:lnTo>
                  <a:lnTo>
                    <a:pt x="14" y="5"/>
                  </a:lnTo>
                </a:path>
              </a:pathLst>
            </a:custGeom>
            <a:solidFill>
              <a:srgbClr val="7F5F3F"/>
            </a:solidFill>
            <a:ln w="12700" cap="rnd">
              <a:solidFill>
                <a:srgbClr val="3F1F00"/>
              </a:solidFill>
              <a:round/>
              <a:headEnd/>
              <a:tailEnd/>
            </a:ln>
          </p:spPr>
          <p:txBody>
            <a:bodyPr/>
            <a:lstStyle/>
            <a:p>
              <a:endParaRPr lang="en-US"/>
            </a:p>
          </p:txBody>
        </p:sp>
        <p:sp>
          <p:nvSpPr>
            <p:cNvPr id="515136" name="Rectangle 64"/>
            <p:cNvSpPr>
              <a:spLocks noChangeArrowheads="1"/>
            </p:cNvSpPr>
            <p:nvPr/>
          </p:nvSpPr>
          <p:spPr bwMode="auto">
            <a:xfrm>
              <a:off x="3112" y="2903"/>
              <a:ext cx="934" cy="197"/>
            </a:xfrm>
            <a:prstGeom prst="rect">
              <a:avLst/>
            </a:prstGeom>
            <a:noFill/>
            <a:ln w="9525">
              <a:noFill/>
              <a:miter lim="800000"/>
              <a:headEnd/>
              <a:tailEnd/>
            </a:ln>
            <a:effectLst/>
          </p:spPr>
          <p:txBody>
            <a:bodyPr wrap="none" lIns="92075" tIns="46038" rIns="92075" bIns="46038">
              <a:spAutoFit/>
            </a:bodyPr>
            <a:lstStyle/>
            <a:p>
              <a:pPr algn="ctr" eaLnBrk="0" hangingPunct="0">
                <a:lnSpc>
                  <a:spcPct val="90000"/>
                </a:lnSpc>
                <a:spcBef>
                  <a:spcPct val="0"/>
                </a:spcBef>
                <a:buFontTx/>
                <a:buNone/>
                <a:defRPr/>
              </a:pPr>
              <a:r>
                <a:rPr lang="en-US" sz="1600" i="0">
                  <a:solidFill>
                    <a:schemeClr val="tx1"/>
                  </a:solidFill>
                  <a:effectLst>
                    <a:outerShdw blurRad="38100" dist="38100" dir="2700000" algn="tl">
                      <a:srgbClr val="C0C0C0"/>
                    </a:outerShdw>
                  </a:effectLst>
                  <a:latin typeface="Arial" pitchFamily="34" charset="0"/>
                </a:rPr>
                <a:t>Professor </a:t>
              </a:r>
              <a:r>
                <a:rPr lang="sr-Latn-CS" sz="1600" i="0">
                  <a:solidFill>
                    <a:schemeClr val="tx1"/>
                  </a:solidFill>
                  <a:effectLst>
                    <a:outerShdw blurRad="38100" dist="38100" dir="2700000" algn="tl">
                      <a:srgbClr val="C0C0C0"/>
                    </a:outerShdw>
                  </a:effectLst>
                  <a:latin typeface="Arial" pitchFamily="34" charset="0"/>
                </a:rPr>
                <a:t>Mila</a:t>
              </a:r>
              <a:endParaRPr lang="en-US" sz="1600" i="0">
                <a:solidFill>
                  <a:schemeClr val="tx1"/>
                </a:solidFill>
                <a:effectLst>
                  <a:outerShdw blurRad="38100" dist="38100" dir="2700000" algn="tl">
                    <a:srgbClr val="C0C0C0"/>
                  </a:outerShdw>
                </a:effectLst>
                <a:latin typeface="Arial" pitchFamily="34" charset="0"/>
              </a:endParaRPr>
            </a:p>
          </p:txBody>
        </p:sp>
      </p:grpSp>
      <p:sp>
        <p:nvSpPr>
          <p:cNvPr id="23558" name="Rectangle 65"/>
          <p:cNvSpPr>
            <a:spLocks noChangeArrowheads="1"/>
          </p:cNvSpPr>
          <p:nvPr/>
        </p:nvSpPr>
        <p:spPr bwMode="gray">
          <a:xfrm>
            <a:off x="6045200" y="2935288"/>
            <a:ext cx="990600" cy="304800"/>
          </a:xfrm>
          <a:prstGeom prst="rect">
            <a:avLst/>
          </a:prstGeom>
          <a:noFill/>
          <a:ln w="9525">
            <a:noFill/>
            <a:miter lim="800000"/>
            <a:headEnd/>
            <a:tailEnd/>
          </a:ln>
        </p:spPr>
        <p:txBody>
          <a:bodyPr wrap="none" lIns="92075" tIns="46038" rIns="92075" bIns="46038">
            <a:spAutoFit/>
          </a:bodyPr>
          <a:lstStyle/>
          <a:p>
            <a:pPr eaLnBrk="0" hangingPunct="0">
              <a:spcBef>
                <a:spcPct val="0"/>
              </a:spcBef>
              <a:spcAft>
                <a:spcPct val="30000"/>
              </a:spcAft>
              <a:buFontTx/>
              <a:buNone/>
            </a:pPr>
            <a:r>
              <a:rPr lang="en-US" sz="1400" b="1" i="0">
                <a:solidFill>
                  <a:schemeClr val="tx1"/>
                </a:solidFill>
                <a:latin typeface="Arial" pitchFamily="34" charset="0"/>
              </a:rPr>
              <a:t>a + b = 10</a:t>
            </a:r>
          </a:p>
        </p:txBody>
      </p:sp>
      <p:sp>
        <p:nvSpPr>
          <p:cNvPr id="23559" name="Rectangle 66"/>
          <p:cNvSpPr>
            <a:spLocks noChangeArrowheads="1"/>
          </p:cNvSpPr>
          <p:nvPr/>
        </p:nvSpPr>
        <p:spPr bwMode="auto">
          <a:xfrm>
            <a:off x="395288" y="4652963"/>
            <a:ext cx="2149475" cy="822325"/>
          </a:xfrm>
          <a:prstGeom prst="rect">
            <a:avLst/>
          </a:prstGeom>
          <a:noFill/>
          <a:ln w="9525">
            <a:noFill/>
            <a:miter lim="800000"/>
            <a:headEnd/>
            <a:tailEnd/>
          </a:ln>
        </p:spPr>
        <p:txBody>
          <a:bodyPr wrap="none" lIns="92075" tIns="46038" rIns="92075" bIns="46038">
            <a:spAutoFit/>
          </a:bodyPr>
          <a:lstStyle/>
          <a:p>
            <a:pPr algn="ctr" eaLnBrk="0" hangingPunct="0">
              <a:spcBef>
                <a:spcPct val="0"/>
              </a:spcBef>
              <a:buFontTx/>
              <a:buNone/>
            </a:pPr>
            <a:r>
              <a:rPr lang="en-US" sz="2400" i="0" u="sng">
                <a:solidFill>
                  <a:schemeClr val="tx1"/>
                </a:solidFill>
                <a:latin typeface="Arial" pitchFamily="34" charset="0"/>
              </a:rPr>
              <a:t>Profesor</a:t>
            </a:r>
            <a:r>
              <a:rPr lang="sr-Latn-CS" sz="2400" i="0" u="sng">
                <a:solidFill>
                  <a:schemeClr val="tx1"/>
                </a:solidFill>
                <a:latin typeface="Arial" pitchFamily="34" charset="0"/>
              </a:rPr>
              <a:t>Mila</a:t>
            </a:r>
            <a:r>
              <a:rPr lang="en-US" sz="2400" i="0" u="sng">
                <a:solidFill>
                  <a:schemeClr val="tx1"/>
                </a:solidFill>
                <a:latin typeface="Arial" pitchFamily="34" charset="0"/>
              </a:rPr>
              <a:t> : </a:t>
            </a:r>
          </a:p>
          <a:p>
            <a:pPr algn="ctr" eaLnBrk="0" hangingPunct="0">
              <a:spcBef>
                <a:spcPct val="0"/>
              </a:spcBef>
              <a:buFontTx/>
              <a:buNone/>
            </a:pPr>
            <a:r>
              <a:rPr lang="en-US" sz="2400" i="0" u="sng">
                <a:solidFill>
                  <a:schemeClr val="tx1"/>
                </a:solidFill>
                <a:latin typeface="Arial" pitchFamily="34" charset="0"/>
              </a:rPr>
              <a:t>Profesor</a:t>
            </a:r>
            <a:endParaRPr lang="en-US" sz="2400" i="0">
              <a:solidFill>
                <a:schemeClr val="tx1"/>
              </a:solidFill>
              <a:latin typeface="Arial" pitchFamily="34" charset="0"/>
            </a:endParaRPr>
          </a:p>
        </p:txBody>
      </p:sp>
      <p:sp>
        <p:nvSpPr>
          <p:cNvPr id="23560" name="Rectangle 67"/>
          <p:cNvSpPr>
            <a:spLocks noChangeArrowheads="1"/>
          </p:cNvSpPr>
          <p:nvPr/>
        </p:nvSpPr>
        <p:spPr bwMode="auto">
          <a:xfrm>
            <a:off x="228600" y="4419600"/>
            <a:ext cx="2584450" cy="1282700"/>
          </a:xfrm>
          <a:prstGeom prst="rect">
            <a:avLst/>
          </a:prstGeom>
          <a:noFill/>
          <a:ln w="28575">
            <a:solidFill>
              <a:schemeClr val="tx1"/>
            </a:solidFill>
            <a:miter lim="800000"/>
            <a:headEnd/>
            <a:tailEnd/>
          </a:ln>
        </p:spPr>
        <p:txBody>
          <a:bodyPr wrap="none" anchor="ctr"/>
          <a:lstStyle/>
          <a:p>
            <a:endParaRPr lang="en-US"/>
          </a:p>
        </p:txBody>
      </p:sp>
      <p:sp>
        <p:nvSpPr>
          <p:cNvPr id="23561" name="Rectangle 68"/>
          <p:cNvSpPr>
            <a:spLocks noChangeArrowheads="1"/>
          </p:cNvSpPr>
          <p:nvPr/>
        </p:nvSpPr>
        <p:spPr bwMode="auto">
          <a:xfrm>
            <a:off x="3240088" y="3200400"/>
            <a:ext cx="1897062" cy="457200"/>
          </a:xfrm>
          <a:prstGeom prst="rect">
            <a:avLst/>
          </a:prstGeom>
          <a:noFill/>
          <a:ln w="28575">
            <a:noFill/>
            <a:miter lim="800000"/>
            <a:headEnd/>
            <a:tailEnd/>
          </a:ln>
        </p:spPr>
        <p:txBody>
          <a:bodyPr wrap="none" lIns="92075" tIns="46038" rIns="92075" bIns="46038">
            <a:spAutoFit/>
          </a:bodyPr>
          <a:lstStyle/>
          <a:p>
            <a:pPr eaLnBrk="0" hangingPunct="0">
              <a:spcBef>
                <a:spcPct val="0"/>
              </a:spcBef>
              <a:buFontTx/>
              <a:buNone/>
            </a:pPr>
            <a:r>
              <a:rPr lang="en-US" sz="2400" i="0" u="sng">
                <a:solidFill>
                  <a:schemeClr val="tx1"/>
                </a:solidFill>
                <a:latin typeface="Arial" pitchFamily="34" charset="0"/>
              </a:rPr>
              <a:t>Profesor</a:t>
            </a:r>
            <a:r>
              <a:rPr lang="sr-Latn-CS" sz="2400" i="0" u="sng">
                <a:solidFill>
                  <a:schemeClr val="tx1"/>
                </a:solidFill>
                <a:latin typeface="Arial" pitchFamily="34" charset="0"/>
              </a:rPr>
              <a:t>Mila</a:t>
            </a:r>
            <a:endParaRPr lang="en-US" sz="2400" i="0">
              <a:solidFill>
                <a:schemeClr val="tx1"/>
              </a:solidFill>
              <a:latin typeface="Arial" pitchFamily="34" charset="0"/>
            </a:endParaRPr>
          </a:p>
        </p:txBody>
      </p:sp>
      <p:sp>
        <p:nvSpPr>
          <p:cNvPr id="23562" name="Rectangle 69"/>
          <p:cNvSpPr>
            <a:spLocks noChangeArrowheads="1"/>
          </p:cNvSpPr>
          <p:nvPr/>
        </p:nvSpPr>
        <p:spPr bwMode="auto">
          <a:xfrm>
            <a:off x="3200400" y="2971800"/>
            <a:ext cx="2286000" cy="1282700"/>
          </a:xfrm>
          <a:prstGeom prst="rect">
            <a:avLst/>
          </a:prstGeom>
          <a:noFill/>
          <a:ln w="28575">
            <a:solidFill>
              <a:schemeClr val="tx1"/>
            </a:solidFill>
            <a:miter lim="800000"/>
            <a:headEnd/>
            <a:tailEnd/>
          </a:ln>
        </p:spPr>
        <p:txBody>
          <a:bodyPr wrap="none" anchor="ctr"/>
          <a:lstStyle/>
          <a:p>
            <a:endParaRPr lang="en-US"/>
          </a:p>
        </p:txBody>
      </p:sp>
      <p:sp>
        <p:nvSpPr>
          <p:cNvPr id="23563" name="Text Box 70"/>
          <p:cNvSpPr txBox="1">
            <a:spLocks noChangeArrowheads="1"/>
          </p:cNvSpPr>
          <p:nvPr/>
        </p:nvSpPr>
        <p:spPr bwMode="auto">
          <a:xfrm>
            <a:off x="381000" y="3581400"/>
            <a:ext cx="1981200" cy="412750"/>
          </a:xfrm>
          <a:prstGeom prst="rect">
            <a:avLst/>
          </a:prstGeom>
          <a:noFill/>
          <a:ln w="9525">
            <a:noFill/>
            <a:miter lim="800000"/>
            <a:headEnd/>
            <a:tailEnd/>
          </a:ln>
        </p:spPr>
        <p:txBody>
          <a:bodyPr lIns="107950" tIns="53975" rIns="107950" bIns="53975">
            <a:spAutoFit/>
          </a:bodyPr>
          <a:lstStyle/>
          <a:p>
            <a:pPr algn="ctr" eaLnBrk="0" hangingPunct="0">
              <a:buFontTx/>
              <a:buNone/>
            </a:pPr>
            <a:r>
              <a:rPr lang="sr-Latn-CS" sz="2000" i="0">
                <a:solidFill>
                  <a:schemeClr val="tx2"/>
                </a:solidFill>
              </a:rPr>
              <a:t>Samo ime klase</a:t>
            </a:r>
            <a:endParaRPr lang="en-US" sz="2000" i="0">
              <a:solidFill>
                <a:schemeClr val="tx2"/>
              </a:solidFill>
            </a:endParaRPr>
          </a:p>
        </p:txBody>
      </p:sp>
      <p:sp>
        <p:nvSpPr>
          <p:cNvPr id="23564" name="Text Box 71"/>
          <p:cNvSpPr txBox="1">
            <a:spLocks noChangeArrowheads="1"/>
          </p:cNvSpPr>
          <p:nvPr/>
        </p:nvSpPr>
        <p:spPr bwMode="auto">
          <a:xfrm>
            <a:off x="3200400" y="4267200"/>
            <a:ext cx="2286000" cy="412750"/>
          </a:xfrm>
          <a:prstGeom prst="rect">
            <a:avLst/>
          </a:prstGeom>
          <a:noFill/>
          <a:ln w="9525">
            <a:noFill/>
            <a:miter lim="800000"/>
            <a:headEnd/>
            <a:tailEnd/>
          </a:ln>
        </p:spPr>
        <p:txBody>
          <a:bodyPr lIns="107950" tIns="53975" rIns="107950" bIns="53975">
            <a:spAutoFit/>
          </a:bodyPr>
          <a:lstStyle/>
          <a:p>
            <a:pPr algn="ctr" eaLnBrk="0" hangingPunct="0">
              <a:buFontTx/>
              <a:buNone/>
            </a:pPr>
            <a:r>
              <a:rPr lang="sr-Latn-CS" sz="2000" i="0">
                <a:solidFill>
                  <a:schemeClr val="tx2"/>
                </a:solidFill>
              </a:rPr>
              <a:t>Samo ime objekta</a:t>
            </a:r>
            <a:endParaRPr lang="en-US" sz="2000" i="0">
              <a:solidFill>
                <a:schemeClr val="tx2"/>
              </a:solidFill>
            </a:endParaRPr>
          </a:p>
        </p:txBody>
      </p:sp>
      <p:sp>
        <p:nvSpPr>
          <p:cNvPr id="23565" name="Text Box 72"/>
          <p:cNvSpPr txBox="1">
            <a:spLocks noChangeArrowheads="1"/>
          </p:cNvSpPr>
          <p:nvPr/>
        </p:nvSpPr>
        <p:spPr bwMode="auto">
          <a:xfrm>
            <a:off x="228600" y="5791200"/>
            <a:ext cx="2590800" cy="412750"/>
          </a:xfrm>
          <a:prstGeom prst="rect">
            <a:avLst/>
          </a:prstGeom>
          <a:noFill/>
          <a:ln w="9525">
            <a:noFill/>
            <a:miter lim="800000"/>
            <a:headEnd/>
            <a:tailEnd/>
          </a:ln>
        </p:spPr>
        <p:txBody>
          <a:bodyPr lIns="107950" tIns="53975" rIns="107950" bIns="53975">
            <a:spAutoFit/>
          </a:bodyPr>
          <a:lstStyle/>
          <a:p>
            <a:pPr algn="ctr" eaLnBrk="0" hangingPunct="0">
              <a:buFontTx/>
              <a:buNone/>
            </a:pPr>
            <a:r>
              <a:rPr lang="sr-Latn-CS" sz="2000" i="0">
                <a:solidFill>
                  <a:schemeClr val="tx2"/>
                </a:solidFill>
              </a:rPr>
              <a:t>Naziv klase i objekta</a:t>
            </a:r>
            <a:endParaRPr lang="en-US" sz="2000" i="0">
              <a:solidFill>
                <a:schemeClr val="tx2"/>
              </a:solidFill>
            </a:endParaRPr>
          </a:p>
        </p:txBody>
      </p:sp>
      <p:sp>
        <p:nvSpPr>
          <p:cNvPr id="23566" name="Rectangle 73"/>
          <p:cNvSpPr>
            <a:spLocks noGrp="1" noChangeArrowheads="1"/>
          </p:cNvSpPr>
          <p:nvPr>
            <p:ph type="title"/>
          </p:nvPr>
        </p:nvSpPr>
        <p:spPr>
          <a:xfrm>
            <a:off x="228600" y="228600"/>
            <a:ext cx="7467600" cy="762000"/>
          </a:xfrm>
        </p:spPr>
        <p:txBody>
          <a:bodyPr/>
          <a:lstStyle/>
          <a:p>
            <a:pPr eaLnBrk="1" hangingPunct="1"/>
            <a:r>
              <a:rPr lang="sr-Latn-CS" smtClean="0"/>
              <a:t>Pretstavljanje objekata</a:t>
            </a:r>
            <a:endParaRPr lang="en-US" smtClean="0"/>
          </a:p>
        </p:txBody>
      </p:sp>
      <p:sp>
        <p:nvSpPr>
          <p:cNvPr id="515146" name="Rectangle 74"/>
          <p:cNvSpPr>
            <a:spLocks noGrp="1" noChangeArrowheads="1"/>
          </p:cNvSpPr>
          <p:nvPr>
            <p:ph type="body" idx="1"/>
          </p:nvPr>
        </p:nvSpPr>
        <p:spPr>
          <a:xfrm>
            <a:off x="228600" y="1066800"/>
            <a:ext cx="7543800" cy="5181600"/>
          </a:xfrm>
        </p:spPr>
        <p:txBody>
          <a:bodyPr/>
          <a:lstStyle/>
          <a:p>
            <a:pPr eaLnBrk="1" hangingPunct="1">
              <a:defRPr/>
            </a:pPr>
            <a:r>
              <a:rPr lang="sr-Latn-CS" sz="2800" smtClean="0"/>
              <a:t>U sklopu UML </a:t>
            </a:r>
            <a:r>
              <a:rPr lang="sr-Latn-CS" sz="2800" smtClean="0">
                <a:effectLst>
                  <a:outerShdw blurRad="38100" dist="38100" dir="2700000" algn="tl">
                    <a:srgbClr val="C0C0C0"/>
                  </a:outerShdw>
                </a:effectLst>
              </a:rPr>
              <a:t>pravougaonik</a:t>
            </a:r>
            <a:r>
              <a:rPr lang="sr-Latn-CS" sz="2800" smtClean="0"/>
              <a:t> sa podvučenim imenom.</a:t>
            </a:r>
            <a:endParaRPr lang="en-US" sz="2800" smtClean="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52400" y="457200"/>
            <a:ext cx="8153400" cy="641350"/>
          </a:xfrm>
        </p:spPr>
        <p:txBody>
          <a:bodyPr/>
          <a:lstStyle/>
          <a:p>
            <a:pPr eaLnBrk="1" hangingPunct="1"/>
            <a:r>
              <a:rPr lang="sr-Latn-CS" sz="3600" smtClean="0">
                <a:latin typeface="Arial Unicode MS" pitchFamily="34" charset="-128"/>
              </a:rPr>
              <a:t>Osnovni koncepti objektne paradigme</a:t>
            </a:r>
            <a:endParaRPr lang="en-US" sz="3600" smtClean="0">
              <a:latin typeface="Arial Unicode MS" pitchFamily="34" charset="-128"/>
            </a:endParaRPr>
          </a:p>
        </p:txBody>
      </p:sp>
      <p:sp>
        <p:nvSpPr>
          <p:cNvPr id="517123" name="Rectangle 3"/>
          <p:cNvSpPr>
            <a:spLocks noGrp="1" noChangeArrowheads="1"/>
          </p:cNvSpPr>
          <p:nvPr>
            <p:ph type="body" idx="1"/>
          </p:nvPr>
        </p:nvSpPr>
        <p:spPr>
          <a:xfrm>
            <a:off x="685800" y="1752600"/>
            <a:ext cx="7543800" cy="4419600"/>
          </a:xfrm>
          <a:solidFill>
            <a:srgbClr val="FFCC00"/>
          </a:solidFill>
        </p:spPr>
        <p:txBody>
          <a:bodyPr/>
          <a:lstStyle/>
          <a:p>
            <a:pPr eaLnBrk="1" hangingPunct="1">
              <a:defRPr/>
            </a:pPr>
            <a:r>
              <a:rPr lang="sr-Latn-CS" sz="2600" b="1" smtClean="0">
                <a:effectLst>
                  <a:outerShdw blurRad="38100" dist="38100" dir="2700000" algn="tl">
                    <a:srgbClr val="FFFFFF"/>
                  </a:outerShdw>
                </a:effectLst>
                <a:latin typeface="Arial Unicode MS" pitchFamily="34" charset="-128"/>
              </a:rPr>
              <a:t>Objekat</a:t>
            </a:r>
            <a:endParaRPr lang="en-US" sz="2600" b="1" smtClean="0">
              <a:effectLst>
                <a:outerShdw blurRad="38100" dist="38100" dir="2700000" algn="tl">
                  <a:srgbClr val="FFFFFF"/>
                </a:outerShdw>
              </a:effectLst>
              <a:latin typeface="Arial Unicode MS" pitchFamily="34" charset="-128"/>
            </a:endParaRPr>
          </a:p>
          <a:p>
            <a:pPr eaLnBrk="1" hangingPunct="1">
              <a:defRPr/>
            </a:pPr>
            <a:r>
              <a:rPr lang="sr-Latn-CS" sz="2600" b="1" smtClean="0">
                <a:solidFill>
                  <a:schemeClr val="bg1"/>
                </a:solidFill>
                <a:effectLst>
                  <a:outerShdw blurRad="38100" dist="38100" dir="2700000" algn="tl">
                    <a:srgbClr val="000000"/>
                  </a:outerShdw>
                </a:effectLst>
                <a:latin typeface="Arial Unicode MS" pitchFamily="34" charset="-128"/>
              </a:rPr>
              <a:t>Klasa </a:t>
            </a:r>
            <a:endParaRPr lang="en-US" sz="2600" b="1" smtClean="0">
              <a:solidFill>
                <a:schemeClr val="bg1"/>
              </a:solidFill>
              <a:effectLst>
                <a:outerShdw blurRad="38100" dist="38100" dir="2700000" algn="tl">
                  <a:srgbClr val="000000"/>
                </a:outerShdw>
              </a:effectLst>
              <a:latin typeface="Arial Unicode MS" pitchFamily="34" charset="-128"/>
            </a:endParaRPr>
          </a:p>
          <a:p>
            <a:pPr eaLnBrk="1" hangingPunct="1">
              <a:defRPr/>
            </a:pPr>
            <a:r>
              <a:rPr lang="sr-Latn-CS" sz="2600" b="1" smtClean="0">
                <a:effectLst>
                  <a:outerShdw blurRad="38100" dist="38100" dir="2700000" algn="tl">
                    <a:srgbClr val="FFFFFF"/>
                  </a:outerShdw>
                </a:effectLst>
                <a:latin typeface="Arial Unicode MS" pitchFamily="34" charset="-128"/>
              </a:rPr>
              <a:t>Atribut</a:t>
            </a:r>
            <a:endParaRPr lang="en-US" sz="2600" b="1" smtClean="0">
              <a:effectLst>
                <a:outerShdw blurRad="38100" dist="38100" dir="2700000" algn="tl">
                  <a:srgbClr val="FFFFFF"/>
                </a:outerShdw>
              </a:effectLst>
              <a:latin typeface="Arial Unicode MS" pitchFamily="34" charset="-128"/>
            </a:endParaRPr>
          </a:p>
          <a:p>
            <a:pPr eaLnBrk="1" hangingPunct="1">
              <a:defRPr/>
            </a:pPr>
            <a:r>
              <a:rPr lang="sr-Latn-CS" sz="2600" b="1" smtClean="0">
                <a:effectLst>
                  <a:outerShdw blurRad="38100" dist="38100" dir="2700000" algn="tl">
                    <a:srgbClr val="FFFFFF"/>
                  </a:outerShdw>
                </a:effectLst>
                <a:latin typeface="Arial Unicode MS" pitchFamily="34" charset="-128"/>
              </a:rPr>
              <a:t>Operacija</a:t>
            </a:r>
            <a:endParaRPr lang="en-US" sz="2600" b="1" smtClean="0">
              <a:effectLst>
                <a:outerShdw blurRad="38100" dist="38100" dir="2700000" algn="tl">
                  <a:srgbClr val="FFFFFF"/>
                </a:outerShdw>
              </a:effectLst>
              <a:latin typeface="Arial Unicode MS" pitchFamily="34" charset="-128"/>
            </a:endParaRPr>
          </a:p>
          <a:p>
            <a:pPr eaLnBrk="1" hangingPunct="1">
              <a:defRPr/>
            </a:pPr>
            <a:r>
              <a:rPr lang="en-US" sz="2600" b="1" smtClean="0">
                <a:effectLst>
                  <a:outerShdw blurRad="38100" dist="38100" dir="2700000" algn="tl">
                    <a:srgbClr val="FFFFFF"/>
                  </a:outerShdw>
                </a:effectLst>
                <a:latin typeface="Arial Unicode MS" pitchFamily="34" charset="-128"/>
              </a:rPr>
              <a:t>Interf</a:t>
            </a:r>
            <a:r>
              <a:rPr lang="sr-Latn-CS" sz="2600" b="1" smtClean="0">
                <a:effectLst>
                  <a:outerShdw blurRad="38100" dist="38100" dir="2700000" algn="tl">
                    <a:srgbClr val="FFFFFF"/>
                  </a:outerShdw>
                </a:effectLst>
                <a:latin typeface="Arial Unicode MS" pitchFamily="34" charset="-128"/>
              </a:rPr>
              <a:t>ejs</a:t>
            </a:r>
            <a:r>
              <a:rPr lang="en-US" sz="2600" b="1" smtClean="0">
                <a:effectLst>
                  <a:outerShdw blurRad="38100" dist="38100" dir="2700000" algn="tl">
                    <a:srgbClr val="FFFFFF"/>
                  </a:outerShdw>
                </a:effectLst>
                <a:latin typeface="Arial Unicode MS" pitchFamily="34" charset="-128"/>
              </a:rPr>
              <a:t> (</a:t>
            </a:r>
            <a:r>
              <a:rPr lang="sr-Latn-CS" sz="2600" b="1" smtClean="0">
                <a:effectLst>
                  <a:outerShdw blurRad="38100" dist="38100" dir="2700000" algn="tl">
                    <a:srgbClr val="FFFFFF"/>
                  </a:outerShdw>
                </a:effectLst>
                <a:latin typeface="Arial Unicode MS" pitchFamily="34" charset="-128"/>
              </a:rPr>
              <a:t>Polimorfizam</a:t>
            </a:r>
            <a:r>
              <a:rPr lang="en-US" sz="2600" b="1" smtClean="0">
                <a:effectLst>
                  <a:outerShdw blurRad="38100" dist="38100" dir="2700000" algn="tl">
                    <a:srgbClr val="FFFFFF"/>
                  </a:outerShdw>
                </a:effectLst>
                <a:latin typeface="Arial Unicode MS" pitchFamily="34" charset="-128"/>
              </a:rPr>
              <a:t>)</a:t>
            </a:r>
          </a:p>
          <a:p>
            <a:pPr eaLnBrk="1" hangingPunct="1">
              <a:defRPr/>
            </a:pPr>
            <a:r>
              <a:rPr lang="sr-Latn-CS" sz="2600" b="1" smtClean="0">
                <a:effectLst>
                  <a:outerShdw blurRad="38100" dist="38100" dir="2700000" algn="tl">
                    <a:srgbClr val="FFFFFF"/>
                  </a:outerShdw>
                </a:effectLst>
                <a:latin typeface="Arial Unicode MS" pitchFamily="34" charset="-128"/>
              </a:rPr>
              <a:t>Komponenta</a:t>
            </a:r>
            <a:endParaRPr lang="en-US" sz="2600" b="1" smtClean="0">
              <a:effectLst>
                <a:outerShdw blurRad="38100" dist="38100" dir="2700000" algn="tl">
                  <a:srgbClr val="FFFFFF"/>
                </a:outerShdw>
              </a:effectLst>
              <a:latin typeface="Arial Unicode MS" pitchFamily="34" charset="-128"/>
            </a:endParaRPr>
          </a:p>
          <a:p>
            <a:pPr eaLnBrk="1" hangingPunct="1">
              <a:defRPr/>
            </a:pPr>
            <a:r>
              <a:rPr lang="sr-Latn-CS" sz="2600" b="1" smtClean="0">
                <a:effectLst>
                  <a:outerShdw blurRad="38100" dist="38100" dir="2700000" algn="tl">
                    <a:srgbClr val="FFFFFF"/>
                  </a:outerShdw>
                </a:effectLst>
                <a:latin typeface="Arial Unicode MS" pitchFamily="34" charset="-128"/>
              </a:rPr>
              <a:t>Paket</a:t>
            </a:r>
            <a:endParaRPr lang="en-US" sz="2600" b="1" smtClean="0">
              <a:effectLst>
                <a:outerShdw blurRad="38100" dist="38100" dir="2700000" algn="tl">
                  <a:srgbClr val="FFFFFF"/>
                </a:outerShdw>
              </a:effectLst>
              <a:latin typeface="Arial Unicode MS" pitchFamily="34" charset="-128"/>
            </a:endParaRPr>
          </a:p>
          <a:p>
            <a:pPr eaLnBrk="1" hangingPunct="1">
              <a:defRPr/>
            </a:pPr>
            <a:r>
              <a:rPr lang="sr-Latn-CS" sz="2600" b="1" smtClean="0">
                <a:effectLst>
                  <a:outerShdw blurRad="38100" dist="38100" dir="2700000" algn="tl">
                    <a:srgbClr val="FFFFFF"/>
                  </a:outerShdw>
                </a:effectLst>
                <a:latin typeface="Arial Unicode MS" pitchFamily="34" charset="-128"/>
              </a:rPr>
              <a:t>Podsistem</a:t>
            </a:r>
            <a:endParaRPr lang="en-US" sz="2600" b="1" smtClean="0">
              <a:effectLst>
                <a:outerShdw blurRad="38100" dist="38100" dir="2700000" algn="tl">
                  <a:srgbClr val="FFFFFF"/>
                </a:outerShdw>
              </a:effectLst>
              <a:latin typeface="Arial Unicode MS" pitchFamily="34" charset="-128"/>
            </a:endParaRPr>
          </a:p>
          <a:p>
            <a:pPr eaLnBrk="1" hangingPunct="1">
              <a:defRPr/>
            </a:pPr>
            <a:r>
              <a:rPr lang="en-US" sz="2600" b="1" smtClean="0">
                <a:effectLst>
                  <a:outerShdw blurRad="38100" dist="38100" dir="2700000" algn="tl">
                    <a:srgbClr val="FFFFFF"/>
                  </a:outerShdw>
                </a:effectLst>
                <a:latin typeface="Arial Unicode MS" pitchFamily="34" charset="-128"/>
              </a:rPr>
              <a:t>Rela</a:t>
            </a:r>
            <a:r>
              <a:rPr lang="sr-Latn-CS" sz="2600" b="1" smtClean="0">
                <a:effectLst>
                  <a:outerShdw blurRad="38100" dist="38100" dir="2700000" algn="tl">
                    <a:srgbClr val="FFFFFF"/>
                  </a:outerShdw>
                </a:effectLst>
                <a:latin typeface="Arial Unicode MS" pitchFamily="34" charset="-128"/>
              </a:rPr>
              <a:t>cije</a:t>
            </a:r>
            <a:endParaRPr lang="en-US" sz="2800" b="1" smtClean="0">
              <a:effectLst>
                <a:outerShdw blurRad="38100" dist="38100" dir="2700000" algn="tl">
                  <a:srgbClr val="FFFFFF"/>
                </a:outerShdw>
              </a:effectLst>
              <a:latin typeface="Arial Unicode MS" pitchFamily="34" charset="-128"/>
            </a:endParaRPr>
          </a:p>
        </p:txBody>
      </p:sp>
      <p:pic>
        <p:nvPicPr>
          <p:cNvPr id="24580" name="Picture 4"/>
          <p:cNvPicPr>
            <a:picLocks noChangeAspect="1" noChangeArrowheads="1"/>
          </p:cNvPicPr>
          <p:nvPr/>
        </p:nvPicPr>
        <p:blipFill>
          <a:blip r:embed="rId2"/>
          <a:srcRect/>
          <a:stretch>
            <a:fillRect/>
          </a:stretch>
        </p:blipFill>
        <p:spPr bwMode="auto">
          <a:xfrm>
            <a:off x="8188325" y="5924550"/>
            <a:ext cx="955675" cy="933450"/>
          </a:xfrm>
          <a:prstGeom prst="rect">
            <a:avLst/>
          </a:prstGeom>
          <a:noFill/>
          <a:ln w="9525">
            <a:noFill/>
            <a:miter lim="800000"/>
            <a:headEnd/>
            <a:tailEnd/>
          </a:ln>
        </p:spPr>
      </p:pic>
      <p:sp>
        <p:nvSpPr>
          <p:cNvPr id="517125" name="AutoShape 5">
            <a:hlinkClick r:id="" action="ppaction://hlinkshowjump?jump=nextslide"/>
          </p:cNvPr>
          <p:cNvSpPr>
            <a:spLocks noChangeArrowheads="1"/>
          </p:cNvSpPr>
          <p:nvPr/>
        </p:nvSpPr>
        <p:spPr bwMode="auto">
          <a:xfrm>
            <a:off x="228600" y="2286000"/>
            <a:ext cx="447675" cy="438150"/>
          </a:xfrm>
          <a:prstGeom prst="star5">
            <a:avLst/>
          </a:prstGeom>
          <a:solidFill>
            <a:srgbClr val="FF00FF"/>
          </a:solidFill>
          <a:ln w="12700">
            <a:solidFill>
              <a:schemeClr val="tx1"/>
            </a:solidFill>
            <a:miter lim="800000"/>
            <a:headEnd type="none" w="sm" len="sm"/>
            <a:tailEnd type="none" w="lg" len="lg"/>
          </a:ln>
          <a:effectLst/>
        </p:spPr>
        <p:txBody>
          <a:bodyPr wrap="none" anchor="ctr"/>
          <a:lstStyle/>
          <a:p>
            <a:pPr>
              <a:defRPr/>
            </a:pP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304800" y="304800"/>
            <a:ext cx="7467600" cy="762000"/>
          </a:xfrm>
        </p:spPr>
        <p:txBody>
          <a:bodyPr/>
          <a:lstStyle/>
          <a:p>
            <a:pPr eaLnBrk="1" hangingPunct="1"/>
            <a:r>
              <a:rPr lang="sr-Latn-CS" smtClean="0"/>
              <a:t>Šta je klasa</a:t>
            </a:r>
            <a:r>
              <a:rPr lang="en-US" smtClean="0"/>
              <a:t>?</a:t>
            </a:r>
          </a:p>
        </p:txBody>
      </p:sp>
      <p:sp>
        <p:nvSpPr>
          <p:cNvPr id="518147" name="Rectangle 3"/>
          <p:cNvSpPr>
            <a:spLocks noGrp="1" noChangeArrowheads="1"/>
          </p:cNvSpPr>
          <p:nvPr>
            <p:ph type="body" idx="1"/>
          </p:nvPr>
        </p:nvSpPr>
        <p:spPr>
          <a:xfrm>
            <a:off x="228600" y="1295400"/>
            <a:ext cx="7924800" cy="4953000"/>
          </a:xfrm>
          <a:solidFill>
            <a:srgbClr val="FFCC00"/>
          </a:solidFill>
          <a:ln>
            <a:solidFill>
              <a:srgbClr val="FFCC99"/>
            </a:solidFill>
          </a:ln>
        </p:spPr>
        <p:txBody>
          <a:bodyPr/>
          <a:lstStyle/>
          <a:p>
            <a:pPr eaLnBrk="1" hangingPunct="1">
              <a:defRPr/>
            </a:pPr>
            <a:r>
              <a:rPr lang="sr-Latn-CS" smtClean="0"/>
              <a:t>Klasa je opis grupe objekata koji poseduju skup zajedničkih: </a:t>
            </a:r>
            <a:r>
              <a:rPr lang="sr-Latn-CS" smtClean="0">
                <a:effectLst>
                  <a:outerShdw blurRad="38100" dist="38100" dir="2700000" algn="tl">
                    <a:srgbClr val="FFFFFF"/>
                  </a:outerShdw>
                </a:effectLst>
              </a:rPr>
              <a:t>svojstava</a:t>
            </a:r>
            <a:r>
              <a:rPr lang="sr-Latn-CS" smtClean="0"/>
              <a:t> (atributa), </a:t>
            </a:r>
            <a:r>
              <a:rPr lang="sr-Latn-CS" smtClean="0">
                <a:effectLst>
                  <a:outerShdw blurRad="38100" dist="38100" dir="2700000" algn="tl">
                    <a:srgbClr val="FFFFFF"/>
                  </a:outerShdw>
                </a:effectLst>
              </a:rPr>
              <a:t>ponašanja</a:t>
            </a:r>
            <a:r>
              <a:rPr lang="sr-Latn-CS" smtClean="0"/>
              <a:t> (operacije/metode), </a:t>
            </a:r>
            <a:r>
              <a:rPr lang="sr-Latn-CS" smtClean="0">
                <a:effectLst>
                  <a:outerShdw blurRad="38100" dist="38100" dir="2700000" algn="tl">
                    <a:srgbClr val="FFFFFF"/>
                  </a:outerShdw>
                </a:effectLst>
              </a:rPr>
              <a:t>veza</a:t>
            </a:r>
            <a:r>
              <a:rPr lang="sr-Latn-CS" smtClean="0"/>
              <a:t> i </a:t>
            </a:r>
            <a:r>
              <a:rPr lang="sr-Latn-CS" smtClean="0">
                <a:effectLst>
                  <a:outerShdw blurRad="38100" dist="38100" dir="2700000" algn="tl">
                    <a:srgbClr val="FFFFFF"/>
                  </a:outerShdw>
                </a:effectLst>
              </a:rPr>
              <a:t>značenja</a:t>
            </a:r>
            <a:r>
              <a:rPr lang="sr-Latn-CS" smtClean="0"/>
              <a:t>. </a:t>
            </a:r>
          </a:p>
          <a:p>
            <a:pPr lvl="1" eaLnBrk="1" hangingPunct="1">
              <a:defRPr/>
            </a:pPr>
            <a:r>
              <a:rPr lang="sr-Latn-CS" smtClean="0"/>
              <a:t>Objekat je INSTANCA neke klase</a:t>
            </a:r>
          </a:p>
          <a:p>
            <a:pPr lvl="1" eaLnBrk="1" hangingPunct="1">
              <a:buFontTx/>
              <a:buNone/>
              <a:defRPr/>
            </a:pPr>
            <a:endParaRPr lang="sr-Latn-CS" smtClean="0"/>
          </a:p>
          <a:p>
            <a:pPr eaLnBrk="1" hangingPunct="1">
              <a:defRPr/>
            </a:pPr>
            <a:r>
              <a:rPr lang="sr-Latn-CS" smtClean="0"/>
              <a:t>Klasa pretstavlja APSTRAKCIJU jer</a:t>
            </a:r>
            <a:r>
              <a:rPr lang="en-US" smtClean="0"/>
              <a:t>:</a:t>
            </a:r>
          </a:p>
          <a:p>
            <a:pPr lvl="1" eaLnBrk="1" hangingPunct="1">
              <a:defRPr/>
            </a:pPr>
            <a:r>
              <a:rPr lang="sr-Latn-CS" smtClean="0">
                <a:effectLst>
                  <a:outerShdw blurRad="38100" dist="38100" dir="2700000" algn="tl">
                    <a:srgbClr val="FFFFFF"/>
                  </a:outerShdw>
                </a:effectLst>
              </a:rPr>
              <a:t>Naglašava</a:t>
            </a:r>
            <a:r>
              <a:rPr lang="en-US" smtClean="0"/>
              <a:t> relevant</a:t>
            </a:r>
            <a:r>
              <a:rPr lang="sr-Latn-CS" smtClean="0"/>
              <a:t>ne</a:t>
            </a:r>
            <a:r>
              <a:rPr lang="en-US" smtClean="0"/>
              <a:t> </a:t>
            </a:r>
            <a:r>
              <a:rPr lang="sr-Latn-CS" smtClean="0"/>
              <a:t>karakteristike</a:t>
            </a:r>
            <a:endParaRPr lang="en-US" smtClean="0"/>
          </a:p>
          <a:p>
            <a:pPr lvl="1" eaLnBrk="1" hangingPunct="1">
              <a:defRPr/>
            </a:pPr>
            <a:r>
              <a:rPr lang="sr-Latn-CS" smtClean="0">
                <a:effectLst>
                  <a:outerShdw blurRad="38100" dist="38100" dir="2700000" algn="tl">
                    <a:srgbClr val="FFFFFF"/>
                  </a:outerShdw>
                </a:effectLst>
              </a:rPr>
              <a:t>Potiskuje</a:t>
            </a:r>
            <a:r>
              <a:rPr lang="sr-Latn-CS" smtClean="0"/>
              <a:t> sve ostale karakteristike</a:t>
            </a:r>
            <a:endParaRPr lang="en-US" smtClean="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3124200" y="6248400"/>
            <a:ext cx="2895600" cy="457200"/>
          </a:xfrm>
          <a:prstGeom prst="rect">
            <a:avLst/>
          </a:prstGeom>
          <a:noFill/>
          <a:ln w="9525">
            <a:noFill/>
            <a:miter lim="800000"/>
            <a:headEnd/>
            <a:tailEnd/>
          </a:ln>
        </p:spPr>
        <p:txBody>
          <a:bodyPr wrap="none" anchor="ctr"/>
          <a:lstStyle/>
          <a:p>
            <a:endParaRPr lang="en-US"/>
          </a:p>
        </p:txBody>
      </p:sp>
      <p:sp>
        <p:nvSpPr>
          <p:cNvPr id="26627" name="Rectangle 3"/>
          <p:cNvSpPr>
            <a:spLocks noChangeArrowheads="1"/>
          </p:cNvSpPr>
          <p:nvPr/>
        </p:nvSpPr>
        <p:spPr bwMode="auto">
          <a:xfrm>
            <a:off x="2362200" y="2819400"/>
            <a:ext cx="2619375" cy="1439863"/>
          </a:xfrm>
          <a:prstGeom prst="rect">
            <a:avLst/>
          </a:prstGeom>
          <a:solidFill>
            <a:srgbClr val="000000"/>
          </a:solidFill>
          <a:ln w="9525">
            <a:noFill/>
            <a:miter lim="800000"/>
            <a:headEnd/>
            <a:tailEnd/>
          </a:ln>
        </p:spPr>
        <p:txBody>
          <a:bodyPr wrap="none" anchor="ctr"/>
          <a:lstStyle/>
          <a:p>
            <a:endParaRPr lang="en-US"/>
          </a:p>
        </p:txBody>
      </p:sp>
      <p:grpSp>
        <p:nvGrpSpPr>
          <p:cNvPr id="26628" name="Group 4"/>
          <p:cNvGrpSpPr>
            <a:grpSpLocks/>
          </p:cNvGrpSpPr>
          <p:nvPr/>
        </p:nvGrpSpPr>
        <p:grpSpPr bwMode="auto">
          <a:xfrm>
            <a:off x="3757613" y="3884613"/>
            <a:ext cx="809625" cy="766762"/>
            <a:chOff x="2367" y="2447"/>
            <a:chExt cx="510" cy="483"/>
          </a:xfrm>
        </p:grpSpPr>
        <p:sp>
          <p:nvSpPr>
            <p:cNvPr id="26710" name="Freeform 5"/>
            <p:cNvSpPr>
              <a:spLocks/>
            </p:cNvSpPr>
            <p:nvPr/>
          </p:nvSpPr>
          <p:spPr bwMode="auto">
            <a:xfrm>
              <a:off x="2507" y="2462"/>
              <a:ext cx="370" cy="467"/>
            </a:xfrm>
            <a:custGeom>
              <a:avLst/>
              <a:gdLst>
                <a:gd name="T0" fmla="*/ 0 w 370"/>
                <a:gd name="T1" fmla="*/ 342 h 467"/>
                <a:gd name="T2" fmla="*/ 14 w 370"/>
                <a:gd name="T3" fmla="*/ 320 h 467"/>
                <a:gd name="T4" fmla="*/ 10 w 370"/>
                <a:gd name="T5" fmla="*/ 284 h 467"/>
                <a:gd name="T6" fmla="*/ 2 w 370"/>
                <a:gd name="T7" fmla="*/ 205 h 467"/>
                <a:gd name="T8" fmla="*/ 12 w 370"/>
                <a:gd name="T9" fmla="*/ 123 h 467"/>
                <a:gd name="T10" fmla="*/ 36 w 370"/>
                <a:gd name="T11" fmla="*/ 60 h 467"/>
                <a:gd name="T12" fmla="*/ 75 w 370"/>
                <a:gd name="T13" fmla="*/ 24 h 467"/>
                <a:gd name="T14" fmla="*/ 135 w 370"/>
                <a:gd name="T15" fmla="*/ 7 h 467"/>
                <a:gd name="T16" fmla="*/ 205 w 370"/>
                <a:gd name="T17" fmla="*/ 0 h 467"/>
                <a:gd name="T18" fmla="*/ 258 w 370"/>
                <a:gd name="T19" fmla="*/ 7 h 467"/>
                <a:gd name="T20" fmla="*/ 313 w 370"/>
                <a:gd name="T21" fmla="*/ 41 h 467"/>
                <a:gd name="T22" fmla="*/ 337 w 370"/>
                <a:gd name="T23" fmla="*/ 87 h 467"/>
                <a:gd name="T24" fmla="*/ 359 w 370"/>
                <a:gd name="T25" fmla="*/ 142 h 467"/>
                <a:gd name="T26" fmla="*/ 369 w 370"/>
                <a:gd name="T27" fmla="*/ 224 h 467"/>
                <a:gd name="T28" fmla="*/ 357 w 370"/>
                <a:gd name="T29" fmla="*/ 243 h 467"/>
                <a:gd name="T30" fmla="*/ 362 w 370"/>
                <a:gd name="T31" fmla="*/ 265 h 467"/>
                <a:gd name="T32" fmla="*/ 359 w 370"/>
                <a:gd name="T33" fmla="*/ 308 h 467"/>
                <a:gd name="T34" fmla="*/ 347 w 370"/>
                <a:gd name="T35" fmla="*/ 352 h 467"/>
                <a:gd name="T36" fmla="*/ 289 w 370"/>
                <a:gd name="T37" fmla="*/ 426 h 467"/>
                <a:gd name="T38" fmla="*/ 248 w 370"/>
                <a:gd name="T39" fmla="*/ 443 h 467"/>
                <a:gd name="T40" fmla="*/ 200 w 370"/>
                <a:gd name="T41" fmla="*/ 455 h 467"/>
                <a:gd name="T42" fmla="*/ 161 w 370"/>
                <a:gd name="T43" fmla="*/ 466 h 467"/>
                <a:gd name="T44" fmla="*/ 0 w 370"/>
                <a:gd name="T45" fmla="*/ 342 h 46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70"/>
                <a:gd name="T70" fmla="*/ 0 h 467"/>
                <a:gd name="T71" fmla="*/ 370 w 370"/>
                <a:gd name="T72" fmla="*/ 467 h 46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70" h="467">
                  <a:moveTo>
                    <a:pt x="0" y="342"/>
                  </a:moveTo>
                  <a:lnTo>
                    <a:pt x="14" y="320"/>
                  </a:lnTo>
                  <a:lnTo>
                    <a:pt x="10" y="284"/>
                  </a:lnTo>
                  <a:lnTo>
                    <a:pt x="2" y="205"/>
                  </a:lnTo>
                  <a:lnTo>
                    <a:pt x="12" y="123"/>
                  </a:lnTo>
                  <a:lnTo>
                    <a:pt x="36" y="60"/>
                  </a:lnTo>
                  <a:lnTo>
                    <a:pt x="75" y="24"/>
                  </a:lnTo>
                  <a:lnTo>
                    <a:pt x="135" y="7"/>
                  </a:lnTo>
                  <a:lnTo>
                    <a:pt x="205" y="0"/>
                  </a:lnTo>
                  <a:lnTo>
                    <a:pt x="258" y="7"/>
                  </a:lnTo>
                  <a:lnTo>
                    <a:pt x="313" y="41"/>
                  </a:lnTo>
                  <a:lnTo>
                    <a:pt x="337" y="87"/>
                  </a:lnTo>
                  <a:lnTo>
                    <a:pt x="359" y="142"/>
                  </a:lnTo>
                  <a:lnTo>
                    <a:pt x="369" y="224"/>
                  </a:lnTo>
                  <a:lnTo>
                    <a:pt x="357" y="243"/>
                  </a:lnTo>
                  <a:lnTo>
                    <a:pt x="362" y="265"/>
                  </a:lnTo>
                  <a:lnTo>
                    <a:pt x="359" y="308"/>
                  </a:lnTo>
                  <a:lnTo>
                    <a:pt x="347" y="352"/>
                  </a:lnTo>
                  <a:lnTo>
                    <a:pt x="289" y="426"/>
                  </a:lnTo>
                  <a:lnTo>
                    <a:pt x="248" y="443"/>
                  </a:lnTo>
                  <a:lnTo>
                    <a:pt x="200" y="455"/>
                  </a:lnTo>
                  <a:lnTo>
                    <a:pt x="161" y="466"/>
                  </a:lnTo>
                  <a:lnTo>
                    <a:pt x="0" y="342"/>
                  </a:lnTo>
                </a:path>
              </a:pathLst>
            </a:custGeom>
            <a:solidFill>
              <a:srgbClr val="BF7F3F"/>
            </a:solidFill>
            <a:ln w="9525" cap="rnd">
              <a:noFill/>
              <a:round/>
              <a:headEnd/>
              <a:tailEnd/>
            </a:ln>
          </p:spPr>
          <p:txBody>
            <a:bodyPr/>
            <a:lstStyle/>
            <a:p>
              <a:endParaRPr lang="en-US"/>
            </a:p>
          </p:txBody>
        </p:sp>
        <p:sp>
          <p:nvSpPr>
            <p:cNvPr id="26711" name="Freeform 6"/>
            <p:cNvSpPr>
              <a:spLocks/>
            </p:cNvSpPr>
            <p:nvPr/>
          </p:nvSpPr>
          <p:spPr bwMode="auto">
            <a:xfrm>
              <a:off x="2488" y="2447"/>
              <a:ext cx="365" cy="380"/>
            </a:xfrm>
            <a:custGeom>
              <a:avLst/>
              <a:gdLst>
                <a:gd name="T0" fmla="*/ 17 w 365"/>
                <a:gd name="T1" fmla="*/ 328 h 380"/>
                <a:gd name="T2" fmla="*/ 2 w 365"/>
                <a:gd name="T3" fmla="*/ 237 h 380"/>
                <a:gd name="T4" fmla="*/ 0 w 365"/>
                <a:gd name="T5" fmla="*/ 186 h 380"/>
                <a:gd name="T6" fmla="*/ 12 w 365"/>
                <a:gd name="T7" fmla="*/ 114 h 380"/>
                <a:gd name="T8" fmla="*/ 31 w 365"/>
                <a:gd name="T9" fmla="*/ 58 h 380"/>
                <a:gd name="T10" fmla="*/ 77 w 365"/>
                <a:gd name="T11" fmla="*/ 15 h 380"/>
                <a:gd name="T12" fmla="*/ 132 w 365"/>
                <a:gd name="T13" fmla="*/ 3 h 380"/>
                <a:gd name="T14" fmla="*/ 202 w 365"/>
                <a:gd name="T15" fmla="*/ 0 h 380"/>
                <a:gd name="T16" fmla="*/ 241 w 365"/>
                <a:gd name="T17" fmla="*/ 5 h 380"/>
                <a:gd name="T18" fmla="*/ 279 w 365"/>
                <a:gd name="T19" fmla="*/ 20 h 380"/>
                <a:gd name="T20" fmla="*/ 313 w 365"/>
                <a:gd name="T21" fmla="*/ 37 h 380"/>
                <a:gd name="T22" fmla="*/ 344 w 365"/>
                <a:gd name="T23" fmla="*/ 61 h 380"/>
                <a:gd name="T24" fmla="*/ 354 w 365"/>
                <a:gd name="T25" fmla="*/ 82 h 380"/>
                <a:gd name="T26" fmla="*/ 318 w 365"/>
                <a:gd name="T27" fmla="*/ 61 h 380"/>
                <a:gd name="T28" fmla="*/ 284 w 365"/>
                <a:gd name="T29" fmla="*/ 58 h 380"/>
                <a:gd name="T30" fmla="*/ 272 w 365"/>
                <a:gd name="T31" fmla="*/ 56 h 380"/>
                <a:gd name="T32" fmla="*/ 301 w 365"/>
                <a:gd name="T33" fmla="*/ 78 h 380"/>
                <a:gd name="T34" fmla="*/ 318 w 365"/>
                <a:gd name="T35" fmla="*/ 102 h 380"/>
                <a:gd name="T36" fmla="*/ 328 w 365"/>
                <a:gd name="T37" fmla="*/ 126 h 380"/>
                <a:gd name="T38" fmla="*/ 342 w 365"/>
                <a:gd name="T39" fmla="*/ 143 h 380"/>
                <a:gd name="T40" fmla="*/ 356 w 365"/>
                <a:gd name="T41" fmla="*/ 164 h 380"/>
                <a:gd name="T42" fmla="*/ 361 w 365"/>
                <a:gd name="T43" fmla="*/ 186 h 380"/>
                <a:gd name="T44" fmla="*/ 364 w 365"/>
                <a:gd name="T45" fmla="*/ 210 h 380"/>
                <a:gd name="T46" fmla="*/ 349 w 365"/>
                <a:gd name="T47" fmla="*/ 256 h 380"/>
                <a:gd name="T48" fmla="*/ 335 w 365"/>
                <a:gd name="T49" fmla="*/ 287 h 380"/>
                <a:gd name="T50" fmla="*/ 316 w 365"/>
                <a:gd name="T51" fmla="*/ 277 h 380"/>
                <a:gd name="T52" fmla="*/ 320 w 365"/>
                <a:gd name="T53" fmla="*/ 265 h 380"/>
                <a:gd name="T54" fmla="*/ 323 w 365"/>
                <a:gd name="T55" fmla="*/ 249 h 380"/>
                <a:gd name="T56" fmla="*/ 311 w 365"/>
                <a:gd name="T57" fmla="*/ 234 h 380"/>
                <a:gd name="T58" fmla="*/ 282 w 365"/>
                <a:gd name="T59" fmla="*/ 241 h 380"/>
                <a:gd name="T60" fmla="*/ 246 w 365"/>
                <a:gd name="T61" fmla="*/ 263 h 380"/>
                <a:gd name="T62" fmla="*/ 231 w 365"/>
                <a:gd name="T63" fmla="*/ 306 h 380"/>
                <a:gd name="T64" fmla="*/ 224 w 365"/>
                <a:gd name="T65" fmla="*/ 326 h 380"/>
                <a:gd name="T66" fmla="*/ 231 w 365"/>
                <a:gd name="T67" fmla="*/ 340 h 380"/>
                <a:gd name="T68" fmla="*/ 246 w 365"/>
                <a:gd name="T69" fmla="*/ 347 h 380"/>
                <a:gd name="T70" fmla="*/ 185 w 365"/>
                <a:gd name="T71" fmla="*/ 367 h 380"/>
                <a:gd name="T72" fmla="*/ 137 w 365"/>
                <a:gd name="T73" fmla="*/ 374 h 380"/>
                <a:gd name="T74" fmla="*/ 99 w 365"/>
                <a:gd name="T75" fmla="*/ 379 h 380"/>
                <a:gd name="T76" fmla="*/ 53 w 365"/>
                <a:gd name="T77" fmla="*/ 352 h 380"/>
                <a:gd name="T78" fmla="*/ 17 w 365"/>
                <a:gd name="T79" fmla="*/ 328 h 38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65"/>
                <a:gd name="T121" fmla="*/ 0 h 380"/>
                <a:gd name="T122" fmla="*/ 365 w 365"/>
                <a:gd name="T123" fmla="*/ 380 h 38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65" h="380">
                  <a:moveTo>
                    <a:pt x="17" y="328"/>
                  </a:moveTo>
                  <a:lnTo>
                    <a:pt x="2" y="237"/>
                  </a:lnTo>
                  <a:lnTo>
                    <a:pt x="0" y="186"/>
                  </a:lnTo>
                  <a:lnTo>
                    <a:pt x="12" y="114"/>
                  </a:lnTo>
                  <a:lnTo>
                    <a:pt x="31" y="58"/>
                  </a:lnTo>
                  <a:lnTo>
                    <a:pt x="77" y="15"/>
                  </a:lnTo>
                  <a:lnTo>
                    <a:pt x="132" y="3"/>
                  </a:lnTo>
                  <a:lnTo>
                    <a:pt x="202" y="0"/>
                  </a:lnTo>
                  <a:lnTo>
                    <a:pt x="241" y="5"/>
                  </a:lnTo>
                  <a:lnTo>
                    <a:pt x="279" y="20"/>
                  </a:lnTo>
                  <a:lnTo>
                    <a:pt x="313" y="37"/>
                  </a:lnTo>
                  <a:lnTo>
                    <a:pt x="344" y="61"/>
                  </a:lnTo>
                  <a:lnTo>
                    <a:pt x="354" y="82"/>
                  </a:lnTo>
                  <a:lnTo>
                    <a:pt x="318" y="61"/>
                  </a:lnTo>
                  <a:lnTo>
                    <a:pt x="284" y="58"/>
                  </a:lnTo>
                  <a:lnTo>
                    <a:pt x="272" y="56"/>
                  </a:lnTo>
                  <a:lnTo>
                    <a:pt x="301" y="78"/>
                  </a:lnTo>
                  <a:lnTo>
                    <a:pt x="318" y="102"/>
                  </a:lnTo>
                  <a:lnTo>
                    <a:pt x="328" y="126"/>
                  </a:lnTo>
                  <a:lnTo>
                    <a:pt x="342" y="143"/>
                  </a:lnTo>
                  <a:lnTo>
                    <a:pt x="356" y="164"/>
                  </a:lnTo>
                  <a:lnTo>
                    <a:pt x="361" y="186"/>
                  </a:lnTo>
                  <a:lnTo>
                    <a:pt x="364" y="210"/>
                  </a:lnTo>
                  <a:lnTo>
                    <a:pt x="349" y="256"/>
                  </a:lnTo>
                  <a:lnTo>
                    <a:pt x="335" y="287"/>
                  </a:lnTo>
                  <a:lnTo>
                    <a:pt x="316" y="277"/>
                  </a:lnTo>
                  <a:lnTo>
                    <a:pt x="320" y="265"/>
                  </a:lnTo>
                  <a:lnTo>
                    <a:pt x="323" y="249"/>
                  </a:lnTo>
                  <a:lnTo>
                    <a:pt x="311" y="234"/>
                  </a:lnTo>
                  <a:lnTo>
                    <a:pt x="282" y="241"/>
                  </a:lnTo>
                  <a:lnTo>
                    <a:pt x="246" y="263"/>
                  </a:lnTo>
                  <a:lnTo>
                    <a:pt x="231" y="306"/>
                  </a:lnTo>
                  <a:lnTo>
                    <a:pt x="224" y="326"/>
                  </a:lnTo>
                  <a:lnTo>
                    <a:pt x="231" y="340"/>
                  </a:lnTo>
                  <a:lnTo>
                    <a:pt x="246" y="347"/>
                  </a:lnTo>
                  <a:lnTo>
                    <a:pt x="185" y="367"/>
                  </a:lnTo>
                  <a:lnTo>
                    <a:pt x="137" y="374"/>
                  </a:lnTo>
                  <a:lnTo>
                    <a:pt x="99" y="379"/>
                  </a:lnTo>
                  <a:lnTo>
                    <a:pt x="53" y="352"/>
                  </a:lnTo>
                  <a:lnTo>
                    <a:pt x="17" y="328"/>
                  </a:lnTo>
                </a:path>
              </a:pathLst>
            </a:custGeom>
            <a:solidFill>
              <a:srgbClr val="3F3F3F"/>
            </a:solidFill>
            <a:ln w="9525" cap="rnd">
              <a:noFill/>
              <a:round/>
              <a:headEnd/>
              <a:tailEnd/>
            </a:ln>
          </p:spPr>
          <p:txBody>
            <a:bodyPr/>
            <a:lstStyle/>
            <a:p>
              <a:endParaRPr lang="en-US"/>
            </a:p>
          </p:txBody>
        </p:sp>
        <p:sp>
          <p:nvSpPr>
            <p:cNvPr id="26712" name="Freeform 7"/>
            <p:cNvSpPr>
              <a:spLocks/>
            </p:cNvSpPr>
            <p:nvPr/>
          </p:nvSpPr>
          <p:spPr bwMode="auto">
            <a:xfrm>
              <a:off x="2367" y="2792"/>
              <a:ext cx="305" cy="138"/>
            </a:xfrm>
            <a:custGeom>
              <a:avLst/>
              <a:gdLst>
                <a:gd name="T0" fmla="*/ 0 w 305"/>
                <a:gd name="T1" fmla="*/ 96 h 138"/>
                <a:gd name="T2" fmla="*/ 70 w 305"/>
                <a:gd name="T3" fmla="*/ 65 h 138"/>
                <a:gd name="T4" fmla="*/ 126 w 305"/>
                <a:gd name="T5" fmla="*/ 0 h 138"/>
                <a:gd name="T6" fmla="*/ 304 w 305"/>
                <a:gd name="T7" fmla="*/ 137 h 138"/>
                <a:gd name="T8" fmla="*/ 0 60000 65536"/>
                <a:gd name="T9" fmla="*/ 0 60000 65536"/>
                <a:gd name="T10" fmla="*/ 0 60000 65536"/>
                <a:gd name="T11" fmla="*/ 0 60000 65536"/>
                <a:gd name="T12" fmla="*/ 0 w 305"/>
                <a:gd name="T13" fmla="*/ 0 h 138"/>
                <a:gd name="T14" fmla="*/ 305 w 305"/>
                <a:gd name="T15" fmla="*/ 138 h 138"/>
              </a:gdLst>
              <a:ahLst/>
              <a:cxnLst>
                <a:cxn ang="T8">
                  <a:pos x="T0" y="T1"/>
                </a:cxn>
                <a:cxn ang="T9">
                  <a:pos x="T2" y="T3"/>
                </a:cxn>
                <a:cxn ang="T10">
                  <a:pos x="T4" y="T5"/>
                </a:cxn>
                <a:cxn ang="T11">
                  <a:pos x="T6" y="T7"/>
                </a:cxn>
              </a:cxnLst>
              <a:rect l="T12" t="T13" r="T14" b="T15"/>
              <a:pathLst>
                <a:path w="305" h="138">
                  <a:moveTo>
                    <a:pt x="0" y="96"/>
                  </a:moveTo>
                  <a:lnTo>
                    <a:pt x="70" y="65"/>
                  </a:lnTo>
                  <a:lnTo>
                    <a:pt x="126" y="0"/>
                  </a:lnTo>
                  <a:lnTo>
                    <a:pt x="304" y="137"/>
                  </a:lnTo>
                </a:path>
              </a:pathLst>
            </a:custGeom>
            <a:noFill/>
            <a:ln w="12700" cap="rnd">
              <a:solidFill>
                <a:srgbClr val="000000"/>
              </a:solidFill>
              <a:round/>
              <a:headEnd type="none" w="sm" len="sm"/>
              <a:tailEnd type="none" w="sm" len="sm"/>
            </a:ln>
          </p:spPr>
          <p:txBody>
            <a:bodyPr/>
            <a:lstStyle/>
            <a:p>
              <a:endParaRPr lang="en-US"/>
            </a:p>
          </p:txBody>
        </p:sp>
      </p:grpSp>
      <p:grpSp>
        <p:nvGrpSpPr>
          <p:cNvPr id="26629" name="Group 8"/>
          <p:cNvGrpSpPr>
            <a:grpSpLocks/>
          </p:cNvGrpSpPr>
          <p:nvPr/>
        </p:nvGrpSpPr>
        <p:grpSpPr bwMode="auto">
          <a:xfrm>
            <a:off x="4648200" y="2895600"/>
            <a:ext cx="1403350" cy="2754313"/>
            <a:chOff x="3091" y="1805"/>
            <a:chExt cx="884" cy="1735"/>
          </a:xfrm>
        </p:grpSpPr>
        <p:sp>
          <p:nvSpPr>
            <p:cNvPr id="26658" name="Freeform 9"/>
            <p:cNvSpPr>
              <a:spLocks/>
            </p:cNvSpPr>
            <p:nvPr/>
          </p:nvSpPr>
          <p:spPr bwMode="auto">
            <a:xfrm>
              <a:off x="3155" y="3114"/>
              <a:ext cx="648" cy="426"/>
            </a:xfrm>
            <a:custGeom>
              <a:avLst/>
              <a:gdLst>
                <a:gd name="T0" fmla="*/ 53 w 648"/>
                <a:gd name="T1" fmla="*/ 0 h 426"/>
                <a:gd name="T2" fmla="*/ 0 w 648"/>
                <a:gd name="T3" fmla="*/ 425 h 426"/>
                <a:gd name="T4" fmla="*/ 647 w 648"/>
                <a:gd name="T5" fmla="*/ 425 h 426"/>
                <a:gd name="T6" fmla="*/ 623 w 648"/>
                <a:gd name="T7" fmla="*/ 5 h 426"/>
                <a:gd name="T8" fmla="*/ 53 w 648"/>
                <a:gd name="T9" fmla="*/ 0 h 426"/>
                <a:gd name="T10" fmla="*/ 0 60000 65536"/>
                <a:gd name="T11" fmla="*/ 0 60000 65536"/>
                <a:gd name="T12" fmla="*/ 0 60000 65536"/>
                <a:gd name="T13" fmla="*/ 0 60000 65536"/>
                <a:gd name="T14" fmla="*/ 0 60000 65536"/>
                <a:gd name="T15" fmla="*/ 0 w 648"/>
                <a:gd name="T16" fmla="*/ 0 h 426"/>
                <a:gd name="T17" fmla="*/ 648 w 648"/>
                <a:gd name="T18" fmla="*/ 426 h 426"/>
              </a:gdLst>
              <a:ahLst/>
              <a:cxnLst>
                <a:cxn ang="T10">
                  <a:pos x="T0" y="T1"/>
                </a:cxn>
                <a:cxn ang="T11">
                  <a:pos x="T2" y="T3"/>
                </a:cxn>
                <a:cxn ang="T12">
                  <a:pos x="T4" y="T5"/>
                </a:cxn>
                <a:cxn ang="T13">
                  <a:pos x="T6" y="T7"/>
                </a:cxn>
                <a:cxn ang="T14">
                  <a:pos x="T8" y="T9"/>
                </a:cxn>
              </a:cxnLst>
              <a:rect l="T15" t="T16" r="T17" b="T18"/>
              <a:pathLst>
                <a:path w="648" h="426">
                  <a:moveTo>
                    <a:pt x="53" y="0"/>
                  </a:moveTo>
                  <a:lnTo>
                    <a:pt x="0" y="425"/>
                  </a:lnTo>
                  <a:lnTo>
                    <a:pt x="647" y="425"/>
                  </a:lnTo>
                  <a:lnTo>
                    <a:pt x="623" y="5"/>
                  </a:lnTo>
                  <a:lnTo>
                    <a:pt x="53" y="0"/>
                  </a:lnTo>
                </a:path>
              </a:pathLst>
            </a:custGeom>
            <a:solidFill>
              <a:srgbClr val="005F5F"/>
            </a:solidFill>
            <a:ln w="9525" cap="rnd">
              <a:noFill/>
              <a:round/>
              <a:headEnd/>
              <a:tailEnd/>
            </a:ln>
          </p:spPr>
          <p:txBody>
            <a:bodyPr/>
            <a:lstStyle/>
            <a:p>
              <a:endParaRPr lang="en-US"/>
            </a:p>
          </p:txBody>
        </p:sp>
        <p:grpSp>
          <p:nvGrpSpPr>
            <p:cNvPr id="26659" name="Group 10"/>
            <p:cNvGrpSpPr>
              <a:grpSpLocks/>
            </p:cNvGrpSpPr>
            <p:nvPr/>
          </p:nvGrpSpPr>
          <p:grpSpPr bwMode="auto">
            <a:xfrm>
              <a:off x="3091" y="1805"/>
              <a:ext cx="760" cy="1346"/>
              <a:chOff x="3091" y="1805"/>
              <a:chExt cx="760" cy="1346"/>
            </a:xfrm>
          </p:grpSpPr>
          <p:grpSp>
            <p:nvGrpSpPr>
              <p:cNvPr id="26662" name="Group 11"/>
              <p:cNvGrpSpPr>
                <a:grpSpLocks/>
              </p:cNvGrpSpPr>
              <p:nvPr/>
            </p:nvGrpSpPr>
            <p:grpSpPr bwMode="auto">
              <a:xfrm>
                <a:off x="3361" y="2224"/>
                <a:ext cx="284" cy="326"/>
                <a:chOff x="3361" y="2224"/>
                <a:chExt cx="284" cy="326"/>
              </a:xfrm>
            </p:grpSpPr>
            <p:sp>
              <p:nvSpPr>
                <p:cNvPr id="26707" name="Freeform 12"/>
                <p:cNvSpPr>
                  <a:spLocks/>
                </p:cNvSpPr>
                <p:nvPr/>
              </p:nvSpPr>
              <p:spPr bwMode="auto">
                <a:xfrm>
                  <a:off x="3361" y="2224"/>
                  <a:ext cx="284" cy="326"/>
                </a:xfrm>
                <a:custGeom>
                  <a:avLst/>
                  <a:gdLst>
                    <a:gd name="T0" fmla="*/ 52 w 284"/>
                    <a:gd name="T1" fmla="*/ 0 h 326"/>
                    <a:gd name="T2" fmla="*/ 37 w 284"/>
                    <a:gd name="T3" fmla="*/ 87 h 326"/>
                    <a:gd name="T4" fmla="*/ 29 w 284"/>
                    <a:gd name="T5" fmla="*/ 95 h 326"/>
                    <a:gd name="T6" fmla="*/ 15 w 284"/>
                    <a:gd name="T7" fmla="*/ 104 h 326"/>
                    <a:gd name="T8" fmla="*/ 0 w 284"/>
                    <a:gd name="T9" fmla="*/ 109 h 326"/>
                    <a:gd name="T10" fmla="*/ 18 w 284"/>
                    <a:gd name="T11" fmla="*/ 193 h 326"/>
                    <a:gd name="T12" fmla="*/ 25 w 284"/>
                    <a:gd name="T13" fmla="*/ 234 h 326"/>
                    <a:gd name="T14" fmla="*/ 32 w 284"/>
                    <a:gd name="T15" fmla="*/ 259 h 326"/>
                    <a:gd name="T16" fmla="*/ 43 w 284"/>
                    <a:gd name="T17" fmla="*/ 280 h 326"/>
                    <a:gd name="T18" fmla="*/ 64 w 284"/>
                    <a:gd name="T19" fmla="*/ 294 h 326"/>
                    <a:gd name="T20" fmla="*/ 97 w 284"/>
                    <a:gd name="T21" fmla="*/ 309 h 326"/>
                    <a:gd name="T22" fmla="*/ 138 w 284"/>
                    <a:gd name="T23" fmla="*/ 321 h 326"/>
                    <a:gd name="T24" fmla="*/ 168 w 284"/>
                    <a:gd name="T25" fmla="*/ 325 h 326"/>
                    <a:gd name="T26" fmla="*/ 195 w 284"/>
                    <a:gd name="T27" fmla="*/ 321 h 326"/>
                    <a:gd name="T28" fmla="*/ 226 w 284"/>
                    <a:gd name="T29" fmla="*/ 313 h 326"/>
                    <a:gd name="T30" fmla="*/ 247 w 284"/>
                    <a:gd name="T31" fmla="*/ 300 h 326"/>
                    <a:gd name="T32" fmla="*/ 276 w 284"/>
                    <a:gd name="T33" fmla="*/ 260 h 326"/>
                    <a:gd name="T34" fmla="*/ 283 w 284"/>
                    <a:gd name="T35" fmla="*/ 225 h 326"/>
                    <a:gd name="T36" fmla="*/ 279 w 284"/>
                    <a:gd name="T37" fmla="*/ 176 h 326"/>
                    <a:gd name="T38" fmla="*/ 268 w 284"/>
                    <a:gd name="T39" fmla="*/ 158 h 326"/>
                    <a:gd name="T40" fmla="*/ 236 w 284"/>
                    <a:gd name="T41" fmla="*/ 124 h 326"/>
                    <a:gd name="T42" fmla="*/ 225 w 284"/>
                    <a:gd name="T43" fmla="*/ 113 h 326"/>
                    <a:gd name="T44" fmla="*/ 224 w 284"/>
                    <a:gd name="T45" fmla="*/ 66 h 326"/>
                    <a:gd name="T46" fmla="*/ 230 w 284"/>
                    <a:gd name="T47" fmla="*/ 34 h 326"/>
                    <a:gd name="T48" fmla="*/ 52 w 284"/>
                    <a:gd name="T49" fmla="*/ 0 h 32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84"/>
                    <a:gd name="T76" fmla="*/ 0 h 326"/>
                    <a:gd name="T77" fmla="*/ 284 w 284"/>
                    <a:gd name="T78" fmla="*/ 326 h 32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84" h="326">
                      <a:moveTo>
                        <a:pt x="52" y="0"/>
                      </a:moveTo>
                      <a:lnTo>
                        <a:pt x="37" y="87"/>
                      </a:lnTo>
                      <a:lnTo>
                        <a:pt x="29" y="95"/>
                      </a:lnTo>
                      <a:lnTo>
                        <a:pt x="15" y="104"/>
                      </a:lnTo>
                      <a:lnTo>
                        <a:pt x="0" y="109"/>
                      </a:lnTo>
                      <a:lnTo>
                        <a:pt x="18" y="193"/>
                      </a:lnTo>
                      <a:lnTo>
                        <a:pt x="25" y="234"/>
                      </a:lnTo>
                      <a:lnTo>
                        <a:pt x="32" y="259"/>
                      </a:lnTo>
                      <a:lnTo>
                        <a:pt x="43" y="280"/>
                      </a:lnTo>
                      <a:lnTo>
                        <a:pt x="64" y="294"/>
                      </a:lnTo>
                      <a:lnTo>
                        <a:pt x="97" y="309"/>
                      </a:lnTo>
                      <a:lnTo>
                        <a:pt x="138" y="321"/>
                      </a:lnTo>
                      <a:lnTo>
                        <a:pt x="168" y="325"/>
                      </a:lnTo>
                      <a:lnTo>
                        <a:pt x="195" y="321"/>
                      </a:lnTo>
                      <a:lnTo>
                        <a:pt x="226" y="313"/>
                      </a:lnTo>
                      <a:lnTo>
                        <a:pt x="247" y="300"/>
                      </a:lnTo>
                      <a:lnTo>
                        <a:pt x="276" y="260"/>
                      </a:lnTo>
                      <a:lnTo>
                        <a:pt x="283" y="225"/>
                      </a:lnTo>
                      <a:lnTo>
                        <a:pt x="279" y="176"/>
                      </a:lnTo>
                      <a:lnTo>
                        <a:pt x="268" y="158"/>
                      </a:lnTo>
                      <a:lnTo>
                        <a:pt x="236" y="124"/>
                      </a:lnTo>
                      <a:lnTo>
                        <a:pt x="225" y="113"/>
                      </a:lnTo>
                      <a:lnTo>
                        <a:pt x="224" y="66"/>
                      </a:lnTo>
                      <a:lnTo>
                        <a:pt x="230" y="34"/>
                      </a:lnTo>
                      <a:lnTo>
                        <a:pt x="52" y="0"/>
                      </a:lnTo>
                    </a:path>
                  </a:pathLst>
                </a:custGeom>
                <a:solidFill>
                  <a:srgbClr val="FF9F7F"/>
                </a:solidFill>
                <a:ln w="9525" cap="rnd">
                  <a:noFill/>
                  <a:round/>
                  <a:headEnd/>
                  <a:tailEnd/>
                </a:ln>
              </p:spPr>
              <p:txBody>
                <a:bodyPr/>
                <a:lstStyle/>
                <a:p>
                  <a:endParaRPr lang="en-US"/>
                </a:p>
              </p:txBody>
            </p:sp>
            <p:sp>
              <p:nvSpPr>
                <p:cNvPr id="26708" name="Freeform 13"/>
                <p:cNvSpPr>
                  <a:spLocks/>
                </p:cNvSpPr>
                <p:nvPr/>
              </p:nvSpPr>
              <p:spPr bwMode="auto">
                <a:xfrm>
                  <a:off x="3362" y="2224"/>
                  <a:ext cx="231" cy="281"/>
                </a:xfrm>
                <a:custGeom>
                  <a:avLst/>
                  <a:gdLst>
                    <a:gd name="T0" fmla="*/ 52 w 231"/>
                    <a:gd name="T1" fmla="*/ 0 h 281"/>
                    <a:gd name="T2" fmla="*/ 37 w 231"/>
                    <a:gd name="T3" fmla="*/ 87 h 281"/>
                    <a:gd name="T4" fmla="*/ 29 w 231"/>
                    <a:gd name="T5" fmla="*/ 95 h 281"/>
                    <a:gd name="T6" fmla="*/ 15 w 231"/>
                    <a:gd name="T7" fmla="*/ 104 h 281"/>
                    <a:gd name="T8" fmla="*/ 0 w 231"/>
                    <a:gd name="T9" fmla="*/ 109 h 281"/>
                    <a:gd name="T10" fmla="*/ 18 w 231"/>
                    <a:gd name="T11" fmla="*/ 193 h 281"/>
                    <a:gd name="T12" fmla="*/ 25 w 231"/>
                    <a:gd name="T13" fmla="*/ 234 h 281"/>
                    <a:gd name="T14" fmla="*/ 32 w 231"/>
                    <a:gd name="T15" fmla="*/ 259 h 281"/>
                    <a:gd name="T16" fmla="*/ 43 w 231"/>
                    <a:gd name="T17" fmla="*/ 280 h 281"/>
                    <a:gd name="T18" fmla="*/ 45 w 231"/>
                    <a:gd name="T19" fmla="*/ 262 h 281"/>
                    <a:gd name="T20" fmla="*/ 45 w 231"/>
                    <a:gd name="T21" fmla="*/ 246 h 281"/>
                    <a:gd name="T22" fmla="*/ 51 w 231"/>
                    <a:gd name="T23" fmla="*/ 231 h 281"/>
                    <a:gd name="T24" fmla="*/ 52 w 231"/>
                    <a:gd name="T25" fmla="*/ 219 h 281"/>
                    <a:gd name="T26" fmla="*/ 56 w 231"/>
                    <a:gd name="T27" fmla="*/ 199 h 281"/>
                    <a:gd name="T28" fmla="*/ 59 w 231"/>
                    <a:gd name="T29" fmla="*/ 182 h 281"/>
                    <a:gd name="T30" fmla="*/ 66 w 231"/>
                    <a:gd name="T31" fmla="*/ 158 h 281"/>
                    <a:gd name="T32" fmla="*/ 75 w 231"/>
                    <a:gd name="T33" fmla="*/ 142 h 281"/>
                    <a:gd name="T34" fmla="*/ 88 w 231"/>
                    <a:gd name="T35" fmla="*/ 129 h 281"/>
                    <a:gd name="T36" fmla="*/ 102 w 231"/>
                    <a:gd name="T37" fmla="*/ 117 h 281"/>
                    <a:gd name="T38" fmla="*/ 119 w 231"/>
                    <a:gd name="T39" fmla="*/ 101 h 281"/>
                    <a:gd name="T40" fmla="*/ 141 w 231"/>
                    <a:gd name="T41" fmla="*/ 88 h 281"/>
                    <a:gd name="T42" fmla="*/ 230 w 231"/>
                    <a:gd name="T43" fmla="*/ 34 h 281"/>
                    <a:gd name="T44" fmla="*/ 52 w 231"/>
                    <a:gd name="T45" fmla="*/ 0 h 28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31"/>
                    <a:gd name="T70" fmla="*/ 0 h 281"/>
                    <a:gd name="T71" fmla="*/ 231 w 231"/>
                    <a:gd name="T72" fmla="*/ 281 h 28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31" h="281">
                      <a:moveTo>
                        <a:pt x="52" y="0"/>
                      </a:moveTo>
                      <a:lnTo>
                        <a:pt x="37" y="87"/>
                      </a:lnTo>
                      <a:lnTo>
                        <a:pt x="29" y="95"/>
                      </a:lnTo>
                      <a:lnTo>
                        <a:pt x="15" y="104"/>
                      </a:lnTo>
                      <a:lnTo>
                        <a:pt x="0" y="109"/>
                      </a:lnTo>
                      <a:lnTo>
                        <a:pt x="18" y="193"/>
                      </a:lnTo>
                      <a:lnTo>
                        <a:pt x="25" y="234"/>
                      </a:lnTo>
                      <a:lnTo>
                        <a:pt x="32" y="259"/>
                      </a:lnTo>
                      <a:lnTo>
                        <a:pt x="43" y="280"/>
                      </a:lnTo>
                      <a:lnTo>
                        <a:pt x="45" y="262"/>
                      </a:lnTo>
                      <a:lnTo>
                        <a:pt x="45" y="246"/>
                      </a:lnTo>
                      <a:lnTo>
                        <a:pt x="51" y="231"/>
                      </a:lnTo>
                      <a:lnTo>
                        <a:pt x="52" y="219"/>
                      </a:lnTo>
                      <a:lnTo>
                        <a:pt x="56" y="199"/>
                      </a:lnTo>
                      <a:lnTo>
                        <a:pt x="59" y="182"/>
                      </a:lnTo>
                      <a:lnTo>
                        <a:pt x="66" y="158"/>
                      </a:lnTo>
                      <a:lnTo>
                        <a:pt x="75" y="142"/>
                      </a:lnTo>
                      <a:lnTo>
                        <a:pt x="88" y="129"/>
                      </a:lnTo>
                      <a:lnTo>
                        <a:pt x="102" y="117"/>
                      </a:lnTo>
                      <a:lnTo>
                        <a:pt x="119" y="101"/>
                      </a:lnTo>
                      <a:lnTo>
                        <a:pt x="141" y="88"/>
                      </a:lnTo>
                      <a:lnTo>
                        <a:pt x="230" y="34"/>
                      </a:lnTo>
                      <a:lnTo>
                        <a:pt x="52" y="0"/>
                      </a:lnTo>
                    </a:path>
                  </a:pathLst>
                </a:custGeom>
                <a:solidFill>
                  <a:srgbClr val="FF7F3F"/>
                </a:solidFill>
                <a:ln w="9525" cap="rnd">
                  <a:noFill/>
                  <a:round/>
                  <a:headEnd/>
                  <a:tailEnd/>
                </a:ln>
              </p:spPr>
              <p:txBody>
                <a:bodyPr/>
                <a:lstStyle/>
                <a:p>
                  <a:endParaRPr lang="en-US"/>
                </a:p>
              </p:txBody>
            </p:sp>
            <p:sp>
              <p:nvSpPr>
                <p:cNvPr id="26709" name="Freeform 14"/>
                <p:cNvSpPr>
                  <a:spLocks/>
                </p:cNvSpPr>
                <p:nvPr/>
              </p:nvSpPr>
              <p:spPr bwMode="auto">
                <a:xfrm>
                  <a:off x="3361" y="2224"/>
                  <a:ext cx="231" cy="235"/>
                </a:xfrm>
                <a:custGeom>
                  <a:avLst/>
                  <a:gdLst>
                    <a:gd name="T0" fmla="*/ 52 w 231"/>
                    <a:gd name="T1" fmla="*/ 0 h 235"/>
                    <a:gd name="T2" fmla="*/ 37 w 231"/>
                    <a:gd name="T3" fmla="*/ 87 h 235"/>
                    <a:gd name="T4" fmla="*/ 29 w 231"/>
                    <a:gd name="T5" fmla="*/ 95 h 235"/>
                    <a:gd name="T6" fmla="*/ 15 w 231"/>
                    <a:gd name="T7" fmla="*/ 104 h 235"/>
                    <a:gd name="T8" fmla="*/ 0 w 231"/>
                    <a:gd name="T9" fmla="*/ 109 h 235"/>
                    <a:gd name="T10" fmla="*/ 18 w 231"/>
                    <a:gd name="T11" fmla="*/ 193 h 235"/>
                    <a:gd name="T12" fmla="*/ 25 w 231"/>
                    <a:gd name="T13" fmla="*/ 234 h 235"/>
                    <a:gd name="T14" fmla="*/ 27 w 231"/>
                    <a:gd name="T15" fmla="*/ 212 h 235"/>
                    <a:gd name="T16" fmla="*/ 31 w 231"/>
                    <a:gd name="T17" fmla="*/ 191 h 235"/>
                    <a:gd name="T18" fmla="*/ 36 w 231"/>
                    <a:gd name="T19" fmla="*/ 171 h 235"/>
                    <a:gd name="T20" fmla="*/ 37 w 231"/>
                    <a:gd name="T21" fmla="*/ 155 h 235"/>
                    <a:gd name="T22" fmla="*/ 43 w 231"/>
                    <a:gd name="T23" fmla="*/ 141 h 235"/>
                    <a:gd name="T24" fmla="*/ 53 w 231"/>
                    <a:gd name="T25" fmla="*/ 126 h 235"/>
                    <a:gd name="T26" fmla="*/ 65 w 231"/>
                    <a:gd name="T27" fmla="*/ 117 h 235"/>
                    <a:gd name="T28" fmla="*/ 81 w 231"/>
                    <a:gd name="T29" fmla="*/ 111 h 235"/>
                    <a:gd name="T30" fmla="*/ 94 w 231"/>
                    <a:gd name="T31" fmla="*/ 105 h 235"/>
                    <a:gd name="T32" fmla="*/ 117 w 231"/>
                    <a:gd name="T33" fmla="*/ 93 h 235"/>
                    <a:gd name="T34" fmla="*/ 137 w 231"/>
                    <a:gd name="T35" fmla="*/ 83 h 235"/>
                    <a:gd name="T36" fmla="*/ 230 w 231"/>
                    <a:gd name="T37" fmla="*/ 34 h 235"/>
                    <a:gd name="T38" fmla="*/ 52 w 231"/>
                    <a:gd name="T39" fmla="*/ 0 h 23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31"/>
                    <a:gd name="T61" fmla="*/ 0 h 235"/>
                    <a:gd name="T62" fmla="*/ 231 w 231"/>
                    <a:gd name="T63" fmla="*/ 235 h 23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31" h="235">
                      <a:moveTo>
                        <a:pt x="52" y="0"/>
                      </a:moveTo>
                      <a:lnTo>
                        <a:pt x="37" y="87"/>
                      </a:lnTo>
                      <a:lnTo>
                        <a:pt x="29" y="95"/>
                      </a:lnTo>
                      <a:lnTo>
                        <a:pt x="15" y="104"/>
                      </a:lnTo>
                      <a:lnTo>
                        <a:pt x="0" y="109"/>
                      </a:lnTo>
                      <a:lnTo>
                        <a:pt x="18" y="193"/>
                      </a:lnTo>
                      <a:lnTo>
                        <a:pt x="25" y="234"/>
                      </a:lnTo>
                      <a:lnTo>
                        <a:pt x="27" y="212"/>
                      </a:lnTo>
                      <a:lnTo>
                        <a:pt x="31" y="191"/>
                      </a:lnTo>
                      <a:lnTo>
                        <a:pt x="36" y="171"/>
                      </a:lnTo>
                      <a:lnTo>
                        <a:pt x="37" y="155"/>
                      </a:lnTo>
                      <a:lnTo>
                        <a:pt x="43" y="141"/>
                      </a:lnTo>
                      <a:lnTo>
                        <a:pt x="53" y="126"/>
                      </a:lnTo>
                      <a:lnTo>
                        <a:pt x="65" y="117"/>
                      </a:lnTo>
                      <a:lnTo>
                        <a:pt x="81" y="111"/>
                      </a:lnTo>
                      <a:lnTo>
                        <a:pt x="94" y="105"/>
                      </a:lnTo>
                      <a:lnTo>
                        <a:pt x="117" y="93"/>
                      </a:lnTo>
                      <a:lnTo>
                        <a:pt x="137" y="83"/>
                      </a:lnTo>
                      <a:lnTo>
                        <a:pt x="230" y="34"/>
                      </a:lnTo>
                      <a:lnTo>
                        <a:pt x="52" y="0"/>
                      </a:lnTo>
                    </a:path>
                  </a:pathLst>
                </a:custGeom>
                <a:solidFill>
                  <a:srgbClr val="FF9F1F"/>
                </a:solidFill>
                <a:ln w="9525" cap="rnd">
                  <a:noFill/>
                  <a:round/>
                  <a:headEnd/>
                  <a:tailEnd/>
                </a:ln>
              </p:spPr>
              <p:txBody>
                <a:bodyPr/>
                <a:lstStyle/>
                <a:p>
                  <a:endParaRPr lang="en-US"/>
                </a:p>
              </p:txBody>
            </p:sp>
          </p:grpSp>
          <p:grpSp>
            <p:nvGrpSpPr>
              <p:cNvPr id="26663" name="Group 15"/>
              <p:cNvGrpSpPr>
                <a:grpSpLocks/>
              </p:cNvGrpSpPr>
              <p:nvPr/>
            </p:nvGrpSpPr>
            <p:grpSpPr bwMode="auto">
              <a:xfrm>
                <a:off x="3324" y="1805"/>
                <a:ext cx="439" cy="500"/>
                <a:chOff x="3324" y="1805"/>
                <a:chExt cx="439" cy="500"/>
              </a:xfrm>
            </p:grpSpPr>
            <p:grpSp>
              <p:nvGrpSpPr>
                <p:cNvPr id="26678" name="Group 16"/>
                <p:cNvGrpSpPr>
                  <a:grpSpLocks/>
                </p:cNvGrpSpPr>
                <p:nvPr/>
              </p:nvGrpSpPr>
              <p:grpSpPr bwMode="auto">
                <a:xfrm>
                  <a:off x="3353" y="1883"/>
                  <a:ext cx="319" cy="422"/>
                  <a:chOff x="3353" y="1883"/>
                  <a:chExt cx="319" cy="422"/>
                </a:xfrm>
              </p:grpSpPr>
              <p:grpSp>
                <p:nvGrpSpPr>
                  <p:cNvPr id="26702" name="Group 17"/>
                  <p:cNvGrpSpPr>
                    <a:grpSpLocks/>
                  </p:cNvGrpSpPr>
                  <p:nvPr/>
                </p:nvGrpSpPr>
                <p:grpSpPr bwMode="auto">
                  <a:xfrm>
                    <a:off x="3353" y="1883"/>
                    <a:ext cx="319" cy="422"/>
                    <a:chOff x="3353" y="1883"/>
                    <a:chExt cx="319" cy="422"/>
                  </a:xfrm>
                </p:grpSpPr>
                <p:sp>
                  <p:nvSpPr>
                    <p:cNvPr id="26704" name="Freeform 18"/>
                    <p:cNvSpPr>
                      <a:spLocks/>
                    </p:cNvSpPr>
                    <p:nvPr/>
                  </p:nvSpPr>
                  <p:spPr bwMode="auto">
                    <a:xfrm>
                      <a:off x="3417" y="2235"/>
                      <a:ext cx="168" cy="69"/>
                    </a:xfrm>
                    <a:custGeom>
                      <a:avLst/>
                      <a:gdLst>
                        <a:gd name="T0" fmla="*/ 0 w 168"/>
                        <a:gd name="T1" fmla="*/ 0 h 69"/>
                        <a:gd name="T2" fmla="*/ 3 w 168"/>
                        <a:gd name="T3" fmla="*/ 11 h 69"/>
                        <a:gd name="T4" fmla="*/ 8 w 168"/>
                        <a:gd name="T5" fmla="*/ 20 h 69"/>
                        <a:gd name="T6" fmla="*/ 13 w 168"/>
                        <a:gd name="T7" fmla="*/ 28 h 69"/>
                        <a:gd name="T8" fmla="*/ 23 w 168"/>
                        <a:gd name="T9" fmla="*/ 38 h 69"/>
                        <a:gd name="T10" fmla="*/ 33 w 168"/>
                        <a:gd name="T11" fmla="*/ 45 h 69"/>
                        <a:gd name="T12" fmla="*/ 44 w 168"/>
                        <a:gd name="T13" fmla="*/ 53 h 69"/>
                        <a:gd name="T14" fmla="*/ 57 w 168"/>
                        <a:gd name="T15" fmla="*/ 60 h 69"/>
                        <a:gd name="T16" fmla="*/ 69 w 168"/>
                        <a:gd name="T17" fmla="*/ 63 h 69"/>
                        <a:gd name="T18" fmla="*/ 87 w 168"/>
                        <a:gd name="T19" fmla="*/ 67 h 69"/>
                        <a:gd name="T20" fmla="*/ 101 w 168"/>
                        <a:gd name="T21" fmla="*/ 68 h 69"/>
                        <a:gd name="T22" fmla="*/ 123 w 168"/>
                        <a:gd name="T23" fmla="*/ 67 h 69"/>
                        <a:gd name="T24" fmla="*/ 135 w 168"/>
                        <a:gd name="T25" fmla="*/ 64 h 69"/>
                        <a:gd name="T26" fmla="*/ 145 w 168"/>
                        <a:gd name="T27" fmla="*/ 60 h 69"/>
                        <a:gd name="T28" fmla="*/ 155 w 168"/>
                        <a:gd name="T29" fmla="*/ 53 h 69"/>
                        <a:gd name="T30" fmla="*/ 167 w 168"/>
                        <a:gd name="T31" fmla="*/ 41 h 69"/>
                        <a:gd name="T32" fmla="*/ 0 w 168"/>
                        <a:gd name="T33" fmla="*/ 0 h 6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8"/>
                        <a:gd name="T52" fmla="*/ 0 h 69"/>
                        <a:gd name="T53" fmla="*/ 168 w 168"/>
                        <a:gd name="T54" fmla="*/ 69 h 6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8" h="69">
                          <a:moveTo>
                            <a:pt x="0" y="0"/>
                          </a:moveTo>
                          <a:lnTo>
                            <a:pt x="3" y="11"/>
                          </a:lnTo>
                          <a:lnTo>
                            <a:pt x="8" y="20"/>
                          </a:lnTo>
                          <a:lnTo>
                            <a:pt x="13" y="28"/>
                          </a:lnTo>
                          <a:lnTo>
                            <a:pt x="23" y="38"/>
                          </a:lnTo>
                          <a:lnTo>
                            <a:pt x="33" y="45"/>
                          </a:lnTo>
                          <a:lnTo>
                            <a:pt x="44" y="53"/>
                          </a:lnTo>
                          <a:lnTo>
                            <a:pt x="57" y="60"/>
                          </a:lnTo>
                          <a:lnTo>
                            <a:pt x="69" y="63"/>
                          </a:lnTo>
                          <a:lnTo>
                            <a:pt x="87" y="67"/>
                          </a:lnTo>
                          <a:lnTo>
                            <a:pt x="101" y="68"/>
                          </a:lnTo>
                          <a:lnTo>
                            <a:pt x="123" y="67"/>
                          </a:lnTo>
                          <a:lnTo>
                            <a:pt x="135" y="64"/>
                          </a:lnTo>
                          <a:lnTo>
                            <a:pt x="145" y="60"/>
                          </a:lnTo>
                          <a:lnTo>
                            <a:pt x="155" y="53"/>
                          </a:lnTo>
                          <a:lnTo>
                            <a:pt x="167" y="41"/>
                          </a:lnTo>
                          <a:lnTo>
                            <a:pt x="0" y="0"/>
                          </a:lnTo>
                        </a:path>
                      </a:pathLst>
                    </a:custGeom>
                    <a:solidFill>
                      <a:srgbClr val="7F3F00"/>
                    </a:solidFill>
                    <a:ln w="12700" cap="rnd">
                      <a:solidFill>
                        <a:srgbClr val="7F3F00"/>
                      </a:solidFill>
                      <a:round/>
                      <a:headEnd/>
                      <a:tailEnd/>
                    </a:ln>
                  </p:spPr>
                  <p:txBody>
                    <a:bodyPr/>
                    <a:lstStyle/>
                    <a:p>
                      <a:endParaRPr lang="en-US"/>
                    </a:p>
                  </p:txBody>
                </p:sp>
                <p:sp>
                  <p:nvSpPr>
                    <p:cNvPr id="26705" name="Freeform 19"/>
                    <p:cNvSpPr>
                      <a:spLocks/>
                    </p:cNvSpPr>
                    <p:nvPr/>
                  </p:nvSpPr>
                  <p:spPr bwMode="auto">
                    <a:xfrm>
                      <a:off x="3353" y="1883"/>
                      <a:ext cx="319" cy="421"/>
                    </a:xfrm>
                    <a:custGeom>
                      <a:avLst/>
                      <a:gdLst>
                        <a:gd name="T0" fmla="*/ 236 w 319"/>
                        <a:gd name="T1" fmla="*/ 385 h 421"/>
                        <a:gd name="T2" fmla="*/ 244 w 319"/>
                        <a:gd name="T3" fmla="*/ 373 h 421"/>
                        <a:gd name="T4" fmla="*/ 252 w 319"/>
                        <a:gd name="T5" fmla="*/ 360 h 421"/>
                        <a:gd name="T6" fmla="*/ 268 w 319"/>
                        <a:gd name="T7" fmla="*/ 324 h 421"/>
                        <a:gd name="T8" fmla="*/ 291 w 319"/>
                        <a:gd name="T9" fmla="*/ 269 h 421"/>
                        <a:gd name="T10" fmla="*/ 303 w 319"/>
                        <a:gd name="T11" fmla="*/ 225 h 421"/>
                        <a:gd name="T12" fmla="*/ 310 w 319"/>
                        <a:gd name="T13" fmla="*/ 185 h 421"/>
                        <a:gd name="T14" fmla="*/ 318 w 319"/>
                        <a:gd name="T15" fmla="*/ 128 h 421"/>
                        <a:gd name="T16" fmla="*/ 316 w 319"/>
                        <a:gd name="T17" fmla="*/ 78 h 421"/>
                        <a:gd name="T18" fmla="*/ 305 w 319"/>
                        <a:gd name="T19" fmla="*/ 50 h 421"/>
                        <a:gd name="T20" fmla="*/ 282 w 319"/>
                        <a:gd name="T21" fmla="*/ 28 h 421"/>
                        <a:gd name="T22" fmla="*/ 248 w 319"/>
                        <a:gd name="T23" fmla="*/ 10 h 421"/>
                        <a:gd name="T24" fmla="*/ 214 w 319"/>
                        <a:gd name="T25" fmla="*/ 2 h 421"/>
                        <a:gd name="T26" fmla="*/ 181 w 319"/>
                        <a:gd name="T27" fmla="*/ 0 h 421"/>
                        <a:gd name="T28" fmla="*/ 149 w 319"/>
                        <a:gd name="T29" fmla="*/ 3 h 421"/>
                        <a:gd name="T30" fmla="*/ 117 w 319"/>
                        <a:gd name="T31" fmla="*/ 8 h 421"/>
                        <a:gd name="T32" fmla="*/ 95 w 319"/>
                        <a:gd name="T33" fmla="*/ 16 h 421"/>
                        <a:gd name="T34" fmla="*/ 73 w 319"/>
                        <a:gd name="T35" fmla="*/ 31 h 421"/>
                        <a:gd name="T36" fmla="*/ 56 w 319"/>
                        <a:gd name="T37" fmla="*/ 51 h 421"/>
                        <a:gd name="T38" fmla="*/ 40 w 319"/>
                        <a:gd name="T39" fmla="*/ 79 h 421"/>
                        <a:gd name="T40" fmla="*/ 31 w 319"/>
                        <a:gd name="T41" fmla="*/ 104 h 421"/>
                        <a:gd name="T42" fmla="*/ 23 w 319"/>
                        <a:gd name="T43" fmla="*/ 132 h 421"/>
                        <a:gd name="T44" fmla="*/ 21 w 319"/>
                        <a:gd name="T45" fmla="*/ 164 h 421"/>
                        <a:gd name="T46" fmla="*/ 19 w 319"/>
                        <a:gd name="T47" fmla="*/ 184 h 421"/>
                        <a:gd name="T48" fmla="*/ 20 w 319"/>
                        <a:gd name="T49" fmla="*/ 198 h 421"/>
                        <a:gd name="T50" fmla="*/ 9 w 319"/>
                        <a:gd name="T51" fmla="*/ 200 h 421"/>
                        <a:gd name="T52" fmla="*/ 2 w 319"/>
                        <a:gd name="T53" fmla="*/ 207 h 421"/>
                        <a:gd name="T54" fmla="*/ 0 w 319"/>
                        <a:gd name="T55" fmla="*/ 215 h 421"/>
                        <a:gd name="T56" fmla="*/ 7 w 319"/>
                        <a:gd name="T57" fmla="*/ 234 h 421"/>
                        <a:gd name="T58" fmla="*/ 15 w 319"/>
                        <a:gd name="T59" fmla="*/ 242 h 421"/>
                        <a:gd name="T60" fmla="*/ 23 w 319"/>
                        <a:gd name="T61" fmla="*/ 254 h 421"/>
                        <a:gd name="T62" fmla="*/ 34 w 319"/>
                        <a:gd name="T63" fmla="*/ 263 h 421"/>
                        <a:gd name="T64" fmla="*/ 48 w 319"/>
                        <a:gd name="T65" fmla="*/ 263 h 421"/>
                        <a:gd name="T66" fmla="*/ 45 w 319"/>
                        <a:gd name="T67" fmla="*/ 285 h 421"/>
                        <a:gd name="T68" fmla="*/ 50 w 319"/>
                        <a:gd name="T69" fmla="*/ 310 h 421"/>
                        <a:gd name="T70" fmla="*/ 57 w 319"/>
                        <a:gd name="T71" fmla="*/ 333 h 421"/>
                        <a:gd name="T72" fmla="*/ 62 w 319"/>
                        <a:gd name="T73" fmla="*/ 351 h 421"/>
                        <a:gd name="T74" fmla="*/ 68 w 319"/>
                        <a:gd name="T75" fmla="*/ 364 h 421"/>
                        <a:gd name="T76" fmla="*/ 74 w 319"/>
                        <a:gd name="T77" fmla="*/ 373 h 421"/>
                        <a:gd name="T78" fmla="*/ 82 w 319"/>
                        <a:gd name="T79" fmla="*/ 383 h 421"/>
                        <a:gd name="T80" fmla="*/ 91 w 319"/>
                        <a:gd name="T81" fmla="*/ 393 h 421"/>
                        <a:gd name="T82" fmla="*/ 104 w 319"/>
                        <a:gd name="T83" fmla="*/ 402 h 421"/>
                        <a:gd name="T84" fmla="*/ 114 w 319"/>
                        <a:gd name="T85" fmla="*/ 408 h 421"/>
                        <a:gd name="T86" fmla="*/ 125 w 319"/>
                        <a:gd name="T87" fmla="*/ 413 h 421"/>
                        <a:gd name="T88" fmla="*/ 137 w 319"/>
                        <a:gd name="T89" fmla="*/ 415 h 421"/>
                        <a:gd name="T90" fmla="*/ 148 w 319"/>
                        <a:gd name="T91" fmla="*/ 417 h 421"/>
                        <a:gd name="T92" fmla="*/ 161 w 319"/>
                        <a:gd name="T93" fmla="*/ 419 h 421"/>
                        <a:gd name="T94" fmla="*/ 174 w 319"/>
                        <a:gd name="T95" fmla="*/ 420 h 421"/>
                        <a:gd name="T96" fmla="*/ 190 w 319"/>
                        <a:gd name="T97" fmla="*/ 418 h 421"/>
                        <a:gd name="T98" fmla="*/ 203 w 319"/>
                        <a:gd name="T99" fmla="*/ 414 h 421"/>
                        <a:gd name="T100" fmla="*/ 214 w 319"/>
                        <a:gd name="T101" fmla="*/ 409 h 421"/>
                        <a:gd name="T102" fmla="*/ 226 w 319"/>
                        <a:gd name="T103" fmla="*/ 397 h 421"/>
                        <a:gd name="T104" fmla="*/ 236 w 319"/>
                        <a:gd name="T105" fmla="*/ 385 h 42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19"/>
                        <a:gd name="T160" fmla="*/ 0 h 421"/>
                        <a:gd name="T161" fmla="*/ 319 w 319"/>
                        <a:gd name="T162" fmla="*/ 421 h 42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19" h="421">
                          <a:moveTo>
                            <a:pt x="236" y="385"/>
                          </a:moveTo>
                          <a:lnTo>
                            <a:pt x="244" y="373"/>
                          </a:lnTo>
                          <a:lnTo>
                            <a:pt x="252" y="360"/>
                          </a:lnTo>
                          <a:lnTo>
                            <a:pt x="268" y="324"/>
                          </a:lnTo>
                          <a:lnTo>
                            <a:pt x="291" y="269"/>
                          </a:lnTo>
                          <a:lnTo>
                            <a:pt x="303" y="225"/>
                          </a:lnTo>
                          <a:lnTo>
                            <a:pt x="310" y="185"/>
                          </a:lnTo>
                          <a:lnTo>
                            <a:pt x="318" y="128"/>
                          </a:lnTo>
                          <a:lnTo>
                            <a:pt x="316" y="78"/>
                          </a:lnTo>
                          <a:lnTo>
                            <a:pt x="305" y="50"/>
                          </a:lnTo>
                          <a:lnTo>
                            <a:pt x="282" y="28"/>
                          </a:lnTo>
                          <a:lnTo>
                            <a:pt x="248" y="10"/>
                          </a:lnTo>
                          <a:lnTo>
                            <a:pt x="214" y="2"/>
                          </a:lnTo>
                          <a:lnTo>
                            <a:pt x="181" y="0"/>
                          </a:lnTo>
                          <a:lnTo>
                            <a:pt x="149" y="3"/>
                          </a:lnTo>
                          <a:lnTo>
                            <a:pt x="117" y="8"/>
                          </a:lnTo>
                          <a:lnTo>
                            <a:pt x="95" y="16"/>
                          </a:lnTo>
                          <a:lnTo>
                            <a:pt x="73" y="31"/>
                          </a:lnTo>
                          <a:lnTo>
                            <a:pt x="56" y="51"/>
                          </a:lnTo>
                          <a:lnTo>
                            <a:pt x="40" y="79"/>
                          </a:lnTo>
                          <a:lnTo>
                            <a:pt x="31" y="104"/>
                          </a:lnTo>
                          <a:lnTo>
                            <a:pt x="23" y="132"/>
                          </a:lnTo>
                          <a:lnTo>
                            <a:pt x="21" y="164"/>
                          </a:lnTo>
                          <a:lnTo>
                            <a:pt x="19" y="184"/>
                          </a:lnTo>
                          <a:lnTo>
                            <a:pt x="20" y="198"/>
                          </a:lnTo>
                          <a:lnTo>
                            <a:pt x="9" y="200"/>
                          </a:lnTo>
                          <a:lnTo>
                            <a:pt x="2" y="207"/>
                          </a:lnTo>
                          <a:lnTo>
                            <a:pt x="0" y="215"/>
                          </a:lnTo>
                          <a:lnTo>
                            <a:pt x="7" y="234"/>
                          </a:lnTo>
                          <a:lnTo>
                            <a:pt x="15" y="242"/>
                          </a:lnTo>
                          <a:lnTo>
                            <a:pt x="23" y="254"/>
                          </a:lnTo>
                          <a:lnTo>
                            <a:pt x="34" y="263"/>
                          </a:lnTo>
                          <a:lnTo>
                            <a:pt x="48" y="263"/>
                          </a:lnTo>
                          <a:lnTo>
                            <a:pt x="45" y="285"/>
                          </a:lnTo>
                          <a:lnTo>
                            <a:pt x="50" y="310"/>
                          </a:lnTo>
                          <a:lnTo>
                            <a:pt x="57" y="333"/>
                          </a:lnTo>
                          <a:lnTo>
                            <a:pt x="62" y="351"/>
                          </a:lnTo>
                          <a:lnTo>
                            <a:pt x="68" y="364"/>
                          </a:lnTo>
                          <a:lnTo>
                            <a:pt x="74" y="373"/>
                          </a:lnTo>
                          <a:lnTo>
                            <a:pt x="82" y="383"/>
                          </a:lnTo>
                          <a:lnTo>
                            <a:pt x="91" y="393"/>
                          </a:lnTo>
                          <a:lnTo>
                            <a:pt x="104" y="402"/>
                          </a:lnTo>
                          <a:lnTo>
                            <a:pt x="114" y="408"/>
                          </a:lnTo>
                          <a:lnTo>
                            <a:pt x="125" y="413"/>
                          </a:lnTo>
                          <a:lnTo>
                            <a:pt x="137" y="415"/>
                          </a:lnTo>
                          <a:lnTo>
                            <a:pt x="148" y="417"/>
                          </a:lnTo>
                          <a:lnTo>
                            <a:pt x="161" y="419"/>
                          </a:lnTo>
                          <a:lnTo>
                            <a:pt x="174" y="420"/>
                          </a:lnTo>
                          <a:lnTo>
                            <a:pt x="190" y="418"/>
                          </a:lnTo>
                          <a:lnTo>
                            <a:pt x="203" y="414"/>
                          </a:lnTo>
                          <a:lnTo>
                            <a:pt x="214" y="409"/>
                          </a:lnTo>
                          <a:lnTo>
                            <a:pt x="226" y="397"/>
                          </a:lnTo>
                          <a:lnTo>
                            <a:pt x="236" y="385"/>
                          </a:lnTo>
                        </a:path>
                      </a:pathLst>
                    </a:custGeom>
                    <a:solidFill>
                      <a:srgbClr val="FF9F7F"/>
                    </a:solidFill>
                    <a:ln w="9525" cap="rnd">
                      <a:noFill/>
                      <a:round/>
                      <a:headEnd/>
                      <a:tailEnd/>
                    </a:ln>
                  </p:spPr>
                  <p:txBody>
                    <a:bodyPr/>
                    <a:lstStyle/>
                    <a:p>
                      <a:endParaRPr lang="en-US"/>
                    </a:p>
                  </p:txBody>
                </p:sp>
                <p:sp>
                  <p:nvSpPr>
                    <p:cNvPr id="26706" name="Freeform 20"/>
                    <p:cNvSpPr>
                      <a:spLocks/>
                    </p:cNvSpPr>
                    <p:nvPr/>
                  </p:nvSpPr>
                  <p:spPr bwMode="auto">
                    <a:xfrm>
                      <a:off x="3490" y="2153"/>
                      <a:ext cx="155" cy="152"/>
                    </a:xfrm>
                    <a:custGeom>
                      <a:avLst/>
                      <a:gdLst>
                        <a:gd name="T0" fmla="*/ 99 w 155"/>
                        <a:gd name="T1" fmla="*/ 115 h 152"/>
                        <a:gd name="T2" fmla="*/ 107 w 155"/>
                        <a:gd name="T3" fmla="*/ 103 h 152"/>
                        <a:gd name="T4" fmla="*/ 115 w 155"/>
                        <a:gd name="T5" fmla="*/ 90 h 152"/>
                        <a:gd name="T6" fmla="*/ 131 w 155"/>
                        <a:gd name="T7" fmla="*/ 55 h 152"/>
                        <a:gd name="T8" fmla="*/ 154 w 155"/>
                        <a:gd name="T9" fmla="*/ 0 h 152"/>
                        <a:gd name="T10" fmla="*/ 138 w 155"/>
                        <a:gd name="T11" fmla="*/ 23 h 152"/>
                        <a:gd name="T12" fmla="*/ 123 w 155"/>
                        <a:gd name="T13" fmla="*/ 45 h 152"/>
                        <a:gd name="T14" fmla="*/ 115 w 155"/>
                        <a:gd name="T15" fmla="*/ 62 h 152"/>
                        <a:gd name="T16" fmla="*/ 111 w 155"/>
                        <a:gd name="T17" fmla="*/ 75 h 152"/>
                        <a:gd name="T18" fmla="*/ 103 w 155"/>
                        <a:gd name="T19" fmla="*/ 93 h 152"/>
                        <a:gd name="T20" fmla="*/ 95 w 155"/>
                        <a:gd name="T21" fmla="*/ 108 h 152"/>
                        <a:gd name="T22" fmla="*/ 86 w 155"/>
                        <a:gd name="T23" fmla="*/ 117 h 152"/>
                        <a:gd name="T24" fmla="*/ 78 w 155"/>
                        <a:gd name="T25" fmla="*/ 125 h 152"/>
                        <a:gd name="T26" fmla="*/ 68 w 155"/>
                        <a:gd name="T27" fmla="*/ 131 h 152"/>
                        <a:gd name="T28" fmla="*/ 54 w 155"/>
                        <a:gd name="T29" fmla="*/ 126 h 152"/>
                        <a:gd name="T30" fmla="*/ 50 w 155"/>
                        <a:gd name="T31" fmla="*/ 117 h 152"/>
                        <a:gd name="T32" fmla="*/ 39 w 155"/>
                        <a:gd name="T33" fmla="*/ 107 h 152"/>
                        <a:gd name="T34" fmla="*/ 42 w 155"/>
                        <a:gd name="T35" fmla="*/ 125 h 152"/>
                        <a:gd name="T36" fmla="*/ 34 w 155"/>
                        <a:gd name="T37" fmla="*/ 137 h 152"/>
                        <a:gd name="T38" fmla="*/ 25 w 155"/>
                        <a:gd name="T39" fmla="*/ 143 h 152"/>
                        <a:gd name="T40" fmla="*/ 0 w 155"/>
                        <a:gd name="T41" fmla="*/ 146 h 152"/>
                        <a:gd name="T42" fmla="*/ 11 w 155"/>
                        <a:gd name="T43" fmla="*/ 148 h 152"/>
                        <a:gd name="T44" fmla="*/ 24 w 155"/>
                        <a:gd name="T45" fmla="*/ 150 h 152"/>
                        <a:gd name="T46" fmla="*/ 37 w 155"/>
                        <a:gd name="T47" fmla="*/ 151 h 152"/>
                        <a:gd name="T48" fmla="*/ 53 w 155"/>
                        <a:gd name="T49" fmla="*/ 149 h 152"/>
                        <a:gd name="T50" fmla="*/ 66 w 155"/>
                        <a:gd name="T51" fmla="*/ 145 h 152"/>
                        <a:gd name="T52" fmla="*/ 77 w 155"/>
                        <a:gd name="T53" fmla="*/ 139 h 152"/>
                        <a:gd name="T54" fmla="*/ 89 w 155"/>
                        <a:gd name="T55" fmla="*/ 128 h 152"/>
                        <a:gd name="T56" fmla="*/ 99 w 155"/>
                        <a:gd name="T57" fmla="*/ 115 h 1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55"/>
                        <a:gd name="T88" fmla="*/ 0 h 152"/>
                        <a:gd name="T89" fmla="*/ 155 w 155"/>
                        <a:gd name="T90" fmla="*/ 152 h 15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55" h="152">
                          <a:moveTo>
                            <a:pt x="99" y="115"/>
                          </a:moveTo>
                          <a:lnTo>
                            <a:pt x="107" y="103"/>
                          </a:lnTo>
                          <a:lnTo>
                            <a:pt x="115" y="90"/>
                          </a:lnTo>
                          <a:lnTo>
                            <a:pt x="131" y="55"/>
                          </a:lnTo>
                          <a:lnTo>
                            <a:pt x="154" y="0"/>
                          </a:lnTo>
                          <a:lnTo>
                            <a:pt x="138" y="23"/>
                          </a:lnTo>
                          <a:lnTo>
                            <a:pt x="123" y="45"/>
                          </a:lnTo>
                          <a:lnTo>
                            <a:pt x="115" y="62"/>
                          </a:lnTo>
                          <a:lnTo>
                            <a:pt x="111" y="75"/>
                          </a:lnTo>
                          <a:lnTo>
                            <a:pt x="103" y="93"/>
                          </a:lnTo>
                          <a:lnTo>
                            <a:pt x="95" y="108"/>
                          </a:lnTo>
                          <a:lnTo>
                            <a:pt x="86" y="117"/>
                          </a:lnTo>
                          <a:lnTo>
                            <a:pt x="78" y="125"/>
                          </a:lnTo>
                          <a:lnTo>
                            <a:pt x="68" y="131"/>
                          </a:lnTo>
                          <a:lnTo>
                            <a:pt x="54" y="126"/>
                          </a:lnTo>
                          <a:lnTo>
                            <a:pt x="50" y="117"/>
                          </a:lnTo>
                          <a:lnTo>
                            <a:pt x="39" y="107"/>
                          </a:lnTo>
                          <a:lnTo>
                            <a:pt x="42" y="125"/>
                          </a:lnTo>
                          <a:lnTo>
                            <a:pt x="34" y="137"/>
                          </a:lnTo>
                          <a:lnTo>
                            <a:pt x="25" y="143"/>
                          </a:lnTo>
                          <a:lnTo>
                            <a:pt x="0" y="146"/>
                          </a:lnTo>
                          <a:lnTo>
                            <a:pt x="11" y="148"/>
                          </a:lnTo>
                          <a:lnTo>
                            <a:pt x="24" y="150"/>
                          </a:lnTo>
                          <a:lnTo>
                            <a:pt x="37" y="151"/>
                          </a:lnTo>
                          <a:lnTo>
                            <a:pt x="53" y="149"/>
                          </a:lnTo>
                          <a:lnTo>
                            <a:pt x="66" y="145"/>
                          </a:lnTo>
                          <a:lnTo>
                            <a:pt x="77" y="139"/>
                          </a:lnTo>
                          <a:lnTo>
                            <a:pt x="89" y="128"/>
                          </a:lnTo>
                          <a:lnTo>
                            <a:pt x="99" y="115"/>
                          </a:lnTo>
                        </a:path>
                      </a:pathLst>
                    </a:custGeom>
                    <a:solidFill>
                      <a:srgbClr val="FF7F3F"/>
                    </a:solidFill>
                    <a:ln w="9525" cap="rnd">
                      <a:noFill/>
                      <a:round/>
                      <a:headEnd/>
                      <a:tailEnd/>
                    </a:ln>
                  </p:spPr>
                  <p:txBody>
                    <a:bodyPr/>
                    <a:lstStyle/>
                    <a:p>
                      <a:endParaRPr lang="en-US"/>
                    </a:p>
                  </p:txBody>
                </p:sp>
              </p:grpSp>
              <p:sp>
                <p:nvSpPr>
                  <p:cNvPr id="26703" name="Freeform 21"/>
                  <p:cNvSpPr>
                    <a:spLocks/>
                  </p:cNvSpPr>
                  <p:nvPr/>
                </p:nvSpPr>
                <p:spPr bwMode="auto">
                  <a:xfrm>
                    <a:off x="3354" y="2092"/>
                    <a:ext cx="68" cy="144"/>
                  </a:xfrm>
                  <a:custGeom>
                    <a:avLst/>
                    <a:gdLst>
                      <a:gd name="T0" fmla="*/ 62 w 68"/>
                      <a:gd name="T1" fmla="*/ 117 h 144"/>
                      <a:gd name="T2" fmla="*/ 58 w 68"/>
                      <a:gd name="T3" fmla="*/ 107 h 144"/>
                      <a:gd name="T4" fmla="*/ 58 w 68"/>
                      <a:gd name="T5" fmla="*/ 96 h 144"/>
                      <a:gd name="T6" fmla="*/ 59 w 68"/>
                      <a:gd name="T7" fmla="*/ 87 h 144"/>
                      <a:gd name="T8" fmla="*/ 62 w 68"/>
                      <a:gd name="T9" fmla="*/ 77 h 144"/>
                      <a:gd name="T10" fmla="*/ 64 w 68"/>
                      <a:gd name="T11" fmla="*/ 66 h 144"/>
                      <a:gd name="T12" fmla="*/ 64 w 68"/>
                      <a:gd name="T13" fmla="*/ 57 h 144"/>
                      <a:gd name="T14" fmla="*/ 64 w 68"/>
                      <a:gd name="T15" fmla="*/ 48 h 144"/>
                      <a:gd name="T16" fmla="*/ 67 w 68"/>
                      <a:gd name="T17" fmla="*/ 37 h 144"/>
                      <a:gd name="T18" fmla="*/ 63 w 68"/>
                      <a:gd name="T19" fmla="*/ 33 h 144"/>
                      <a:gd name="T20" fmla="*/ 57 w 68"/>
                      <a:gd name="T21" fmla="*/ 27 h 144"/>
                      <a:gd name="T22" fmla="*/ 53 w 68"/>
                      <a:gd name="T23" fmla="*/ 19 h 144"/>
                      <a:gd name="T24" fmla="*/ 51 w 68"/>
                      <a:gd name="T25" fmla="*/ 15 h 144"/>
                      <a:gd name="T26" fmla="*/ 49 w 68"/>
                      <a:gd name="T27" fmla="*/ 9 h 144"/>
                      <a:gd name="T28" fmla="*/ 43 w 68"/>
                      <a:gd name="T29" fmla="*/ 3 h 144"/>
                      <a:gd name="T30" fmla="*/ 38 w 68"/>
                      <a:gd name="T31" fmla="*/ 5 h 144"/>
                      <a:gd name="T32" fmla="*/ 2 w 68"/>
                      <a:gd name="T33" fmla="*/ 0 h 144"/>
                      <a:gd name="T34" fmla="*/ 0 w 68"/>
                      <a:gd name="T35" fmla="*/ 8 h 144"/>
                      <a:gd name="T36" fmla="*/ 6 w 68"/>
                      <a:gd name="T37" fmla="*/ 26 h 144"/>
                      <a:gd name="T38" fmla="*/ 15 w 68"/>
                      <a:gd name="T39" fmla="*/ 35 h 144"/>
                      <a:gd name="T40" fmla="*/ 22 w 68"/>
                      <a:gd name="T41" fmla="*/ 47 h 144"/>
                      <a:gd name="T42" fmla="*/ 34 w 68"/>
                      <a:gd name="T43" fmla="*/ 55 h 144"/>
                      <a:gd name="T44" fmla="*/ 48 w 68"/>
                      <a:gd name="T45" fmla="*/ 55 h 144"/>
                      <a:gd name="T46" fmla="*/ 45 w 68"/>
                      <a:gd name="T47" fmla="*/ 78 h 144"/>
                      <a:gd name="T48" fmla="*/ 50 w 68"/>
                      <a:gd name="T49" fmla="*/ 102 h 144"/>
                      <a:gd name="T50" fmla="*/ 57 w 68"/>
                      <a:gd name="T51" fmla="*/ 126 h 144"/>
                      <a:gd name="T52" fmla="*/ 62 w 68"/>
                      <a:gd name="T53" fmla="*/ 143 h 144"/>
                      <a:gd name="T54" fmla="*/ 62 w 68"/>
                      <a:gd name="T55" fmla="*/ 117 h 14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68"/>
                      <a:gd name="T85" fmla="*/ 0 h 144"/>
                      <a:gd name="T86" fmla="*/ 68 w 68"/>
                      <a:gd name="T87" fmla="*/ 144 h 144"/>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68" h="144">
                        <a:moveTo>
                          <a:pt x="62" y="117"/>
                        </a:moveTo>
                        <a:lnTo>
                          <a:pt x="58" y="107"/>
                        </a:lnTo>
                        <a:lnTo>
                          <a:pt x="58" y="96"/>
                        </a:lnTo>
                        <a:lnTo>
                          <a:pt x="59" y="87"/>
                        </a:lnTo>
                        <a:lnTo>
                          <a:pt x="62" y="77"/>
                        </a:lnTo>
                        <a:lnTo>
                          <a:pt x="64" y="66"/>
                        </a:lnTo>
                        <a:lnTo>
                          <a:pt x="64" y="57"/>
                        </a:lnTo>
                        <a:lnTo>
                          <a:pt x="64" y="48"/>
                        </a:lnTo>
                        <a:lnTo>
                          <a:pt x="67" y="37"/>
                        </a:lnTo>
                        <a:lnTo>
                          <a:pt x="63" y="33"/>
                        </a:lnTo>
                        <a:lnTo>
                          <a:pt x="57" y="27"/>
                        </a:lnTo>
                        <a:lnTo>
                          <a:pt x="53" y="19"/>
                        </a:lnTo>
                        <a:lnTo>
                          <a:pt x="51" y="15"/>
                        </a:lnTo>
                        <a:lnTo>
                          <a:pt x="49" y="9"/>
                        </a:lnTo>
                        <a:lnTo>
                          <a:pt x="43" y="3"/>
                        </a:lnTo>
                        <a:lnTo>
                          <a:pt x="38" y="5"/>
                        </a:lnTo>
                        <a:lnTo>
                          <a:pt x="2" y="0"/>
                        </a:lnTo>
                        <a:lnTo>
                          <a:pt x="0" y="8"/>
                        </a:lnTo>
                        <a:lnTo>
                          <a:pt x="6" y="26"/>
                        </a:lnTo>
                        <a:lnTo>
                          <a:pt x="15" y="35"/>
                        </a:lnTo>
                        <a:lnTo>
                          <a:pt x="22" y="47"/>
                        </a:lnTo>
                        <a:lnTo>
                          <a:pt x="34" y="55"/>
                        </a:lnTo>
                        <a:lnTo>
                          <a:pt x="48" y="55"/>
                        </a:lnTo>
                        <a:lnTo>
                          <a:pt x="45" y="78"/>
                        </a:lnTo>
                        <a:lnTo>
                          <a:pt x="50" y="102"/>
                        </a:lnTo>
                        <a:lnTo>
                          <a:pt x="57" y="126"/>
                        </a:lnTo>
                        <a:lnTo>
                          <a:pt x="62" y="143"/>
                        </a:lnTo>
                        <a:lnTo>
                          <a:pt x="62" y="117"/>
                        </a:lnTo>
                      </a:path>
                    </a:pathLst>
                  </a:custGeom>
                  <a:solidFill>
                    <a:srgbClr val="FF7F3F"/>
                  </a:solidFill>
                  <a:ln w="9525" cap="rnd">
                    <a:noFill/>
                    <a:round/>
                    <a:headEnd/>
                    <a:tailEnd/>
                  </a:ln>
                </p:spPr>
                <p:txBody>
                  <a:bodyPr/>
                  <a:lstStyle/>
                  <a:p>
                    <a:endParaRPr lang="en-US"/>
                  </a:p>
                </p:txBody>
              </p:sp>
            </p:grpSp>
            <p:grpSp>
              <p:nvGrpSpPr>
                <p:cNvPr id="26679" name="Group 22"/>
                <p:cNvGrpSpPr>
                  <a:grpSpLocks/>
                </p:cNvGrpSpPr>
                <p:nvPr/>
              </p:nvGrpSpPr>
              <p:grpSpPr bwMode="auto">
                <a:xfrm>
                  <a:off x="3430" y="2022"/>
                  <a:ext cx="198" cy="222"/>
                  <a:chOff x="3430" y="2022"/>
                  <a:chExt cx="198" cy="222"/>
                </a:xfrm>
              </p:grpSpPr>
              <p:grpSp>
                <p:nvGrpSpPr>
                  <p:cNvPr id="26688" name="Group 23"/>
                  <p:cNvGrpSpPr>
                    <a:grpSpLocks/>
                  </p:cNvGrpSpPr>
                  <p:nvPr/>
                </p:nvGrpSpPr>
                <p:grpSpPr bwMode="auto">
                  <a:xfrm>
                    <a:off x="3474" y="2198"/>
                    <a:ext cx="81" cy="46"/>
                    <a:chOff x="3474" y="2198"/>
                    <a:chExt cx="81" cy="46"/>
                  </a:xfrm>
                </p:grpSpPr>
                <p:sp>
                  <p:nvSpPr>
                    <p:cNvPr id="26699" name="Oval 24"/>
                    <p:cNvSpPr>
                      <a:spLocks noChangeArrowheads="1"/>
                    </p:cNvSpPr>
                    <p:nvPr/>
                  </p:nvSpPr>
                  <p:spPr bwMode="auto">
                    <a:xfrm>
                      <a:off x="3483" y="2212"/>
                      <a:ext cx="57" cy="19"/>
                    </a:xfrm>
                    <a:prstGeom prst="ellipse">
                      <a:avLst/>
                    </a:prstGeom>
                    <a:solidFill>
                      <a:srgbClr val="FFFFFF"/>
                    </a:solidFill>
                    <a:ln w="9525">
                      <a:noFill/>
                      <a:round/>
                      <a:headEnd/>
                      <a:tailEnd/>
                    </a:ln>
                  </p:spPr>
                  <p:txBody>
                    <a:bodyPr wrap="none" anchor="ctr"/>
                    <a:lstStyle/>
                    <a:p>
                      <a:endParaRPr lang="en-US"/>
                    </a:p>
                  </p:txBody>
                </p:sp>
                <p:sp>
                  <p:nvSpPr>
                    <p:cNvPr id="26700" name="Freeform 25"/>
                    <p:cNvSpPr>
                      <a:spLocks/>
                    </p:cNvSpPr>
                    <p:nvPr/>
                  </p:nvSpPr>
                  <p:spPr bwMode="auto">
                    <a:xfrm>
                      <a:off x="3474" y="2198"/>
                      <a:ext cx="81" cy="29"/>
                    </a:xfrm>
                    <a:custGeom>
                      <a:avLst/>
                      <a:gdLst>
                        <a:gd name="T0" fmla="*/ 0 w 81"/>
                        <a:gd name="T1" fmla="*/ 16 h 29"/>
                        <a:gd name="T2" fmla="*/ 7 w 81"/>
                        <a:gd name="T3" fmla="*/ 10 h 29"/>
                        <a:gd name="T4" fmla="*/ 12 w 81"/>
                        <a:gd name="T5" fmla="*/ 7 h 29"/>
                        <a:gd name="T6" fmla="*/ 17 w 81"/>
                        <a:gd name="T7" fmla="*/ 4 h 29"/>
                        <a:gd name="T8" fmla="*/ 23 w 81"/>
                        <a:gd name="T9" fmla="*/ 0 h 29"/>
                        <a:gd name="T10" fmla="*/ 30 w 81"/>
                        <a:gd name="T11" fmla="*/ 0 h 29"/>
                        <a:gd name="T12" fmla="*/ 37 w 81"/>
                        <a:gd name="T13" fmla="*/ 1 h 29"/>
                        <a:gd name="T14" fmla="*/ 42 w 81"/>
                        <a:gd name="T15" fmla="*/ 5 h 29"/>
                        <a:gd name="T16" fmla="*/ 47 w 81"/>
                        <a:gd name="T17" fmla="*/ 5 h 29"/>
                        <a:gd name="T18" fmla="*/ 52 w 81"/>
                        <a:gd name="T19" fmla="*/ 5 h 29"/>
                        <a:gd name="T20" fmla="*/ 59 w 81"/>
                        <a:gd name="T21" fmla="*/ 5 h 29"/>
                        <a:gd name="T22" fmla="*/ 66 w 81"/>
                        <a:gd name="T23" fmla="*/ 9 h 29"/>
                        <a:gd name="T24" fmla="*/ 70 w 81"/>
                        <a:gd name="T25" fmla="*/ 14 h 29"/>
                        <a:gd name="T26" fmla="*/ 72 w 81"/>
                        <a:gd name="T27" fmla="*/ 19 h 29"/>
                        <a:gd name="T28" fmla="*/ 76 w 81"/>
                        <a:gd name="T29" fmla="*/ 24 h 29"/>
                        <a:gd name="T30" fmla="*/ 80 w 81"/>
                        <a:gd name="T31" fmla="*/ 28 h 29"/>
                        <a:gd name="T32" fmla="*/ 58 w 81"/>
                        <a:gd name="T33" fmla="*/ 25 h 29"/>
                        <a:gd name="T34" fmla="*/ 50 w 81"/>
                        <a:gd name="T35" fmla="*/ 23 h 29"/>
                        <a:gd name="T36" fmla="*/ 44 w 81"/>
                        <a:gd name="T37" fmla="*/ 21 h 29"/>
                        <a:gd name="T38" fmla="*/ 38 w 81"/>
                        <a:gd name="T39" fmla="*/ 18 h 29"/>
                        <a:gd name="T40" fmla="*/ 33 w 81"/>
                        <a:gd name="T41" fmla="*/ 19 h 29"/>
                        <a:gd name="T42" fmla="*/ 28 w 81"/>
                        <a:gd name="T43" fmla="*/ 18 h 29"/>
                        <a:gd name="T44" fmla="*/ 18 w 81"/>
                        <a:gd name="T45" fmla="*/ 19 h 29"/>
                        <a:gd name="T46" fmla="*/ 11 w 81"/>
                        <a:gd name="T47" fmla="*/ 18 h 29"/>
                        <a:gd name="T48" fmla="*/ 0 w 81"/>
                        <a:gd name="T49" fmla="*/ 16 h 2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1"/>
                        <a:gd name="T76" fmla="*/ 0 h 29"/>
                        <a:gd name="T77" fmla="*/ 81 w 81"/>
                        <a:gd name="T78" fmla="*/ 29 h 2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1" h="29">
                          <a:moveTo>
                            <a:pt x="0" y="16"/>
                          </a:moveTo>
                          <a:lnTo>
                            <a:pt x="7" y="10"/>
                          </a:lnTo>
                          <a:lnTo>
                            <a:pt x="12" y="7"/>
                          </a:lnTo>
                          <a:lnTo>
                            <a:pt x="17" y="4"/>
                          </a:lnTo>
                          <a:lnTo>
                            <a:pt x="23" y="0"/>
                          </a:lnTo>
                          <a:lnTo>
                            <a:pt x="30" y="0"/>
                          </a:lnTo>
                          <a:lnTo>
                            <a:pt x="37" y="1"/>
                          </a:lnTo>
                          <a:lnTo>
                            <a:pt x="42" y="5"/>
                          </a:lnTo>
                          <a:lnTo>
                            <a:pt x="47" y="5"/>
                          </a:lnTo>
                          <a:lnTo>
                            <a:pt x="52" y="5"/>
                          </a:lnTo>
                          <a:lnTo>
                            <a:pt x="59" y="5"/>
                          </a:lnTo>
                          <a:lnTo>
                            <a:pt x="66" y="9"/>
                          </a:lnTo>
                          <a:lnTo>
                            <a:pt x="70" y="14"/>
                          </a:lnTo>
                          <a:lnTo>
                            <a:pt x="72" y="19"/>
                          </a:lnTo>
                          <a:lnTo>
                            <a:pt x="76" y="24"/>
                          </a:lnTo>
                          <a:lnTo>
                            <a:pt x="80" y="28"/>
                          </a:lnTo>
                          <a:lnTo>
                            <a:pt x="58" y="25"/>
                          </a:lnTo>
                          <a:lnTo>
                            <a:pt x="50" y="23"/>
                          </a:lnTo>
                          <a:lnTo>
                            <a:pt x="44" y="21"/>
                          </a:lnTo>
                          <a:lnTo>
                            <a:pt x="38" y="18"/>
                          </a:lnTo>
                          <a:lnTo>
                            <a:pt x="33" y="19"/>
                          </a:lnTo>
                          <a:lnTo>
                            <a:pt x="28" y="18"/>
                          </a:lnTo>
                          <a:lnTo>
                            <a:pt x="18" y="19"/>
                          </a:lnTo>
                          <a:lnTo>
                            <a:pt x="11" y="18"/>
                          </a:lnTo>
                          <a:lnTo>
                            <a:pt x="0" y="16"/>
                          </a:lnTo>
                        </a:path>
                      </a:pathLst>
                    </a:custGeom>
                    <a:solidFill>
                      <a:srgbClr val="FF0000"/>
                    </a:solidFill>
                    <a:ln w="9525" cap="rnd">
                      <a:noFill/>
                      <a:round/>
                      <a:headEnd/>
                      <a:tailEnd/>
                    </a:ln>
                  </p:spPr>
                  <p:txBody>
                    <a:bodyPr/>
                    <a:lstStyle/>
                    <a:p>
                      <a:endParaRPr lang="en-US"/>
                    </a:p>
                  </p:txBody>
                </p:sp>
                <p:sp>
                  <p:nvSpPr>
                    <p:cNvPr id="26701" name="Freeform 26"/>
                    <p:cNvSpPr>
                      <a:spLocks/>
                    </p:cNvSpPr>
                    <p:nvPr/>
                  </p:nvSpPr>
                  <p:spPr bwMode="auto">
                    <a:xfrm>
                      <a:off x="3474" y="2214"/>
                      <a:ext cx="80" cy="30"/>
                    </a:xfrm>
                    <a:custGeom>
                      <a:avLst/>
                      <a:gdLst>
                        <a:gd name="T0" fmla="*/ 0 w 80"/>
                        <a:gd name="T1" fmla="*/ 0 h 30"/>
                        <a:gd name="T2" fmla="*/ 8 w 80"/>
                        <a:gd name="T3" fmla="*/ 1 h 30"/>
                        <a:gd name="T4" fmla="*/ 16 w 80"/>
                        <a:gd name="T5" fmla="*/ 4 h 30"/>
                        <a:gd name="T6" fmla="*/ 21 w 80"/>
                        <a:gd name="T7" fmla="*/ 4 h 30"/>
                        <a:gd name="T8" fmla="*/ 26 w 80"/>
                        <a:gd name="T9" fmla="*/ 5 h 30"/>
                        <a:gd name="T10" fmla="*/ 32 w 80"/>
                        <a:gd name="T11" fmla="*/ 5 h 30"/>
                        <a:gd name="T12" fmla="*/ 37 w 80"/>
                        <a:gd name="T13" fmla="*/ 8 h 30"/>
                        <a:gd name="T14" fmla="*/ 42 w 80"/>
                        <a:gd name="T15" fmla="*/ 8 h 30"/>
                        <a:gd name="T16" fmla="*/ 48 w 80"/>
                        <a:gd name="T17" fmla="*/ 8 h 30"/>
                        <a:gd name="T18" fmla="*/ 56 w 80"/>
                        <a:gd name="T19" fmla="*/ 9 h 30"/>
                        <a:gd name="T20" fmla="*/ 63 w 80"/>
                        <a:gd name="T21" fmla="*/ 9 h 30"/>
                        <a:gd name="T22" fmla="*/ 71 w 80"/>
                        <a:gd name="T23" fmla="*/ 10 h 30"/>
                        <a:gd name="T24" fmla="*/ 79 w 80"/>
                        <a:gd name="T25" fmla="*/ 12 h 30"/>
                        <a:gd name="T26" fmla="*/ 74 w 80"/>
                        <a:gd name="T27" fmla="*/ 17 h 30"/>
                        <a:gd name="T28" fmla="*/ 64 w 80"/>
                        <a:gd name="T29" fmla="*/ 24 h 30"/>
                        <a:gd name="T30" fmla="*/ 56 w 80"/>
                        <a:gd name="T31" fmla="*/ 28 h 30"/>
                        <a:gd name="T32" fmla="*/ 49 w 80"/>
                        <a:gd name="T33" fmla="*/ 29 h 30"/>
                        <a:gd name="T34" fmla="*/ 42 w 80"/>
                        <a:gd name="T35" fmla="*/ 29 h 30"/>
                        <a:gd name="T36" fmla="*/ 35 w 80"/>
                        <a:gd name="T37" fmla="*/ 29 h 30"/>
                        <a:gd name="T38" fmla="*/ 28 w 80"/>
                        <a:gd name="T39" fmla="*/ 26 h 30"/>
                        <a:gd name="T40" fmla="*/ 21 w 80"/>
                        <a:gd name="T41" fmla="*/ 22 h 30"/>
                        <a:gd name="T42" fmla="*/ 15 w 80"/>
                        <a:gd name="T43" fmla="*/ 17 h 30"/>
                        <a:gd name="T44" fmla="*/ 10 w 80"/>
                        <a:gd name="T45" fmla="*/ 11 h 30"/>
                        <a:gd name="T46" fmla="*/ 6 w 80"/>
                        <a:gd name="T47" fmla="*/ 5 h 30"/>
                        <a:gd name="T48" fmla="*/ 0 w 80"/>
                        <a:gd name="T49" fmla="*/ 0 h 3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0"/>
                        <a:gd name="T76" fmla="*/ 0 h 30"/>
                        <a:gd name="T77" fmla="*/ 80 w 80"/>
                        <a:gd name="T78" fmla="*/ 30 h 3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0" h="30">
                          <a:moveTo>
                            <a:pt x="0" y="0"/>
                          </a:moveTo>
                          <a:lnTo>
                            <a:pt x="8" y="1"/>
                          </a:lnTo>
                          <a:lnTo>
                            <a:pt x="16" y="4"/>
                          </a:lnTo>
                          <a:lnTo>
                            <a:pt x="21" y="4"/>
                          </a:lnTo>
                          <a:lnTo>
                            <a:pt x="26" y="5"/>
                          </a:lnTo>
                          <a:lnTo>
                            <a:pt x="32" y="5"/>
                          </a:lnTo>
                          <a:lnTo>
                            <a:pt x="37" y="8"/>
                          </a:lnTo>
                          <a:lnTo>
                            <a:pt x="42" y="8"/>
                          </a:lnTo>
                          <a:lnTo>
                            <a:pt x="48" y="8"/>
                          </a:lnTo>
                          <a:lnTo>
                            <a:pt x="56" y="9"/>
                          </a:lnTo>
                          <a:lnTo>
                            <a:pt x="63" y="9"/>
                          </a:lnTo>
                          <a:lnTo>
                            <a:pt x="71" y="10"/>
                          </a:lnTo>
                          <a:lnTo>
                            <a:pt x="79" y="12"/>
                          </a:lnTo>
                          <a:lnTo>
                            <a:pt x="74" y="17"/>
                          </a:lnTo>
                          <a:lnTo>
                            <a:pt x="64" y="24"/>
                          </a:lnTo>
                          <a:lnTo>
                            <a:pt x="56" y="28"/>
                          </a:lnTo>
                          <a:lnTo>
                            <a:pt x="49" y="29"/>
                          </a:lnTo>
                          <a:lnTo>
                            <a:pt x="42" y="29"/>
                          </a:lnTo>
                          <a:lnTo>
                            <a:pt x="35" y="29"/>
                          </a:lnTo>
                          <a:lnTo>
                            <a:pt x="28" y="26"/>
                          </a:lnTo>
                          <a:lnTo>
                            <a:pt x="21" y="22"/>
                          </a:lnTo>
                          <a:lnTo>
                            <a:pt x="15" y="17"/>
                          </a:lnTo>
                          <a:lnTo>
                            <a:pt x="10" y="11"/>
                          </a:lnTo>
                          <a:lnTo>
                            <a:pt x="6" y="5"/>
                          </a:lnTo>
                          <a:lnTo>
                            <a:pt x="0" y="0"/>
                          </a:lnTo>
                        </a:path>
                      </a:pathLst>
                    </a:custGeom>
                    <a:solidFill>
                      <a:srgbClr val="FF001F"/>
                    </a:solidFill>
                    <a:ln w="9525" cap="rnd">
                      <a:noFill/>
                      <a:round/>
                      <a:headEnd/>
                      <a:tailEnd/>
                    </a:ln>
                  </p:spPr>
                  <p:txBody>
                    <a:bodyPr/>
                    <a:lstStyle/>
                    <a:p>
                      <a:endParaRPr lang="en-US"/>
                    </a:p>
                  </p:txBody>
                </p:sp>
              </p:grpSp>
              <p:grpSp>
                <p:nvGrpSpPr>
                  <p:cNvPr id="26689" name="Group 27"/>
                  <p:cNvGrpSpPr>
                    <a:grpSpLocks/>
                  </p:cNvGrpSpPr>
                  <p:nvPr/>
                </p:nvGrpSpPr>
                <p:grpSpPr bwMode="auto">
                  <a:xfrm>
                    <a:off x="3430" y="2022"/>
                    <a:ext cx="198" cy="86"/>
                    <a:chOff x="3430" y="2022"/>
                    <a:chExt cx="198" cy="86"/>
                  </a:xfrm>
                </p:grpSpPr>
                <p:grpSp>
                  <p:nvGrpSpPr>
                    <p:cNvPr id="26691" name="Group 28"/>
                    <p:cNvGrpSpPr>
                      <a:grpSpLocks/>
                    </p:cNvGrpSpPr>
                    <p:nvPr/>
                  </p:nvGrpSpPr>
                  <p:grpSpPr bwMode="auto">
                    <a:xfrm>
                      <a:off x="3430" y="2022"/>
                      <a:ext cx="82" cy="61"/>
                      <a:chOff x="3430" y="2022"/>
                      <a:chExt cx="82" cy="61"/>
                    </a:xfrm>
                  </p:grpSpPr>
                  <p:sp>
                    <p:nvSpPr>
                      <p:cNvPr id="26696" name="Freeform 29"/>
                      <p:cNvSpPr>
                        <a:spLocks/>
                      </p:cNvSpPr>
                      <p:nvPr/>
                    </p:nvSpPr>
                    <p:spPr bwMode="auto">
                      <a:xfrm>
                        <a:off x="3437" y="2022"/>
                        <a:ext cx="75" cy="41"/>
                      </a:xfrm>
                      <a:custGeom>
                        <a:avLst/>
                        <a:gdLst>
                          <a:gd name="T0" fmla="*/ 2 w 75"/>
                          <a:gd name="T1" fmla="*/ 9 h 41"/>
                          <a:gd name="T2" fmla="*/ 19 w 75"/>
                          <a:gd name="T3" fmla="*/ 1 h 41"/>
                          <a:gd name="T4" fmla="*/ 28 w 75"/>
                          <a:gd name="T5" fmla="*/ 0 h 41"/>
                          <a:gd name="T6" fmla="*/ 34 w 75"/>
                          <a:gd name="T7" fmla="*/ 0 h 41"/>
                          <a:gd name="T8" fmla="*/ 46 w 75"/>
                          <a:gd name="T9" fmla="*/ 2 h 41"/>
                          <a:gd name="T10" fmla="*/ 55 w 75"/>
                          <a:gd name="T11" fmla="*/ 7 h 41"/>
                          <a:gd name="T12" fmla="*/ 62 w 75"/>
                          <a:gd name="T13" fmla="*/ 13 h 41"/>
                          <a:gd name="T14" fmla="*/ 68 w 75"/>
                          <a:gd name="T15" fmla="*/ 22 h 41"/>
                          <a:gd name="T16" fmla="*/ 72 w 75"/>
                          <a:gd name="T17" fmla="*/ 30 h 41"/>
                          <a:gd name="T18" fmla="*/ 74 w 75"/>
                          <a:gd name="T19" fmla="*/ 40 h 41"/>
                          <a:gd name="T20" fmla="*/ 62 w 75"/>
                          <a:gd name="T21" fmla="*/ 30 h 41"/>
                          <a:gd name="T22" fmla="*/ 53 w 75"/>
                          <a:gd name="T23" fmla="*/ 21 h 41"/>
                          <a:gd name="T24" fmla="*/ 46 w 75"/>
                          <a:gd name="T25" fmla="*/ 13 h 41"/>
                          <a:gd name="T26" fmla="*/ 37 w 75"/>
                          <a:gd name="T27" fmla="*/ 7 h 41"/>
                          <a:gd name="T28" fmla="*/ 25 w 75"/>
                          <a:gd name="T29" fmla="*/ 5 h 41"/>
                          <a:gd name="T30" fmla="*/ 17 w 75"/>
                          <a:gd name="T31" fmla="*/ 6 h 41"/>
                          <a:gd name="T32" fmla="*/ 0 w 75"/>
                          <a:gd name="T33" fmla="*/ 13 h 41"/>
                          <a:gd name="T34" fmla="*/ 2 w 75"/>
                          <a:gd name="T35" fmla="*/ 9 h 4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5"/>
                          <a:gd name="T55" fmla="*/ 0 h 41"/>
                          <a:gd name="T56" fmla="*/ 75 w 75"/>
                          <a:gd name="T57" fmla="*/ 41 h 4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5" h="41">
                            <a:moveTo>
                              <a:pt x="2" y="9"/>
                            </a:moveTo>
                            <a:lnTo>
                              <a:pt x="19" y="1"/>
                            </a:lnTo>
                            <a:lnTo>
                              <a:pt x="28" y="0"/>
                            </a:lnTo>
                            <a:lnTo>
                              <a:pt x="34" y="0"/>
                            </a:lnTo>
                            <a:lnTo>
                              <a:pt x="46" y="2"/>
                            </a:lnTo>
                            <a:lnTo>
                              <a:pt x="55" y="7"/>
                            </a:lnTo>
                            <a:lnTo>
                              <a:pt x="62" y="13"/>
                            </a:lnTo>
                            <a:lnTo>
                              <a:pt x="68" y="22"/>
                            </a:lnTo>
                            <a:lnTo>
                              <a:pt x="72" y="30"/>
                            </a:lnTo>
                            <a:lnTo>
                              <a:pt x="74" y="40"/>
                            </a:lnTo>
                            <a:lnTo>
                              <a:pt x="62" y="30"/>
                            </a:lnTo>
                            <a:lnTo>
                              <a:pt x="53" y="21"/>
                            </a:lnTo>
                            <a:lnTo>
                              <a:pt x="46" y="13"/>
                            </a:lnTo>
                            <a:lnTo>
                              <a:pt x="37" y="7"/>
                            </a:lnTo>
                            <a:lnTo>
                              <a:pt x="25" y="5"/>
                            </a:lnTo>
                            <a:lnTo>
                              <a:pt x="17" y="6"/>
                            </a:lnTo>
                            <a:lnTo>
                              <a:pt x="0" y="13"/>
                            </a:lnTo>
                            <a:lnTo>
                              <a:pt x="2" y="9"/>
                            </a:lnTo>
                          </a:path>
                        </a:pathLst>
                      </a:custGeom>
                      <a:solidFill>
                        <a:srgbClr val="000000"/>
                      </a:solidFill>
                      <a:ln w="9525" cap="rnd">
                        <a:noFill/>
                        <a:round/>
                        <a:headEnd/>
                        <a:tailEnd/>
                      </a:ln>
                    </p:spPr>
                    <p:txBody>
                      <a:bodyPr/>
                      <a:lstStyle/>
                      <a:p>
                        <a:endParaRPr lang="en-US"/>
                      </a:p>
                    </p:txBody>
                  </p:sp>
                  <p:sp>
                    <p:nvSpPr>
                      <p:cNvPr id="26697" name="Freeform 30"/>
                      <p:cNvSpPr>
                        <a:spLocks/>
                      </p:cNvSpPr>
                      <p:nvPr/>
                    </p:nvSpPr>
                    <p:spPr bwMode="auto">
                      <a:xfrm>
                        <a:off x="3430" y="2047"/>
                        <a:ext cx="74" cy="30"/>
                      </a:xfrm>
                      <a:custGeom>
                        <a:avLst/>
                        <a:gdLst>
                          <a:gd name="T0" fmla="*/ 0 w 74"/>
                          <a:gd name="T1" fmla="*/ 9 h 30"/>
                          <a:gd name="T2" fmla="*/ 11 w 74"/>
                          <a:gd name="T3" fmla="*/ 9 h 30"/>
                          <a:gd name="T4" fmla="*/ 17 w 74"/>
                          <a:gd name="T5" fmla="*/ 5 h 30"/>
                          <a:gd name="T6" fmla="*/ 24 w 74"/>
                          <a:gd name="T7" fmla="*/ 2 h 30"/>
                          <a:gd name="T8" fmla="*/ 33 w 74"/>
                          <a:gd name="T9" fmla="*/ 0 h 30"/>
                          <a:gd name="T10" fmla="*/ 41 w 74"/>
                          <a:gd name="T11" fmla="*/ 1 h 30"/>
                          <a:gd name="T12" fmla="*/ 50 w 74"/>
                          <a:gd name="T13" fmla="*/ 3 h 30"/>
                          <a:gd name="T14" fmla="*/ 55 w 74"/>
                          <a:gd name="T15" fmla="*/ 6 h 30"/>
                          <a:gd name="T16" fmla="*/ 63 w 74"/>
                          <a:gd name="T17" fmla="*/ 12 h 30"/>
                          <a:gd name="T18" fmla="*/ 68 w 74"/>
                          <a:gd name="T19" fmla="*/ 18 h 30"/>
                          <a:gd name="T20" fmla="*/ 73 w 74"/>
                          <a:gd name="T21" fmla="*/ 25 h 30"/>
                          <a:gd name="T22" fmla="*/ 71 w 74"/>
                          <a:gd name="T23" fmla="*/ 29 h 30"/>
                          <a:gd name="T24" fmla="*/ 65 w 74"/>
                          <a:gd name="T25" fmla="*/ 29 h 30"/>
                          <a:gd name="T26" fmla="*/ 58 w 74"/>
                          <a:gd name="T27" fmla="*/ 19 h 30"/>
                          <a:gd name="T28" fmla="*/ 53 w 74"/>
                          <a:gd name="T29" fmla="*/ 16 h 30"/>
                          <a:gd name="T30" fmla="*/ 49 w 74"/>
                          <a:gd name="T31" fmla="*/ 21 h 30"/>
                          <a:gd name="T32" fmla="*/ 44 w 74"/>
                          <a:gd name="T33" fmla="*/ 23 h 30"/>
                          <a:gd name="T34" fmla="*/ 39 w 74"/>
                          <a:gd name="T35" fmla="*/ 23 h 30"/>
                          <a:gd name="T36" fmla="*/ 33 w 74"/>
                          <a:gd name="T37" fmla="*/ 21 h 30"/>
                          <a:gd name="T38" fmla="*/ 30 w 74"/>
                          <a:gd name="T39" fmla="*/ 18 h 30"/>
                          <a:gd name="T40" fmla="*/ 28 w 74"/>
                          <a:gd name="T41" fmla="*/ 13 h 30"/>
                          <a:gd name="T42" fmla="*/ 21 w 74"/>
                          <a:gd name="T43" fmla="*/ 16 h 30"/>
                          <a:gd name="T44" fmla="*/ 12 w 74"/>
                          <a:gd name="T45" fmla="*/ 15 h 30"/>
                          <a:gd name="T46" fmla="*/ 6 w 74"/>
                          <a:gd name="T47" fmla="*/ 15 h 30"/>
                          <a:gd name="T48" fmla="*/ 0 w 74"/>
                          <a:gd name="T49" fmla="*/ 9 h 3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4"/>
                          <a:gd name="T76" fmla="*/ 0 h 30"/>
                          <a:gd name="T77" fmla="*/ 74 w 74"/>
                          <a:gd name="T78" fmla="*/ 30 h 3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4" h="30">
                            <a:moveTo>
                              <a:pt x="0" y="9"/>
                            </a:moveTo>
                            <a:lnTo>
                              <a:pt x="11" y="9"/>
                            </a:lnTo>
                            <a:lnTo>
                              <a:pt x="17" y="5"/>
                            </a:lnTo>
                            <a:lnTo>
                              <a:pt x="24" y="2"/>
                            </a:lnTo>
                            <a:lnTo>
                              <a:pt x="33" y="0"/>
                            </a:lnTo>
                            <a:lnTo>
                              <a:pt x="41" y="1"/>
                            </a:lnTo>
                            <a:lnTo>
                              <a:pt x="50" y="3"/>
                            </a:lnTo>
                            <a:lnTo>
                              <a:pt x="55" y="6"/>
                            </a:lnTo>
                            <a:lnTo>
                              <a:pt x="63" y="12"/>
                            </a:lnTo>
                            <a:lnTo>
                              <a:pt x="68" y="18"/>
                            </a:lnTo>
                            <a:lnTo>
                              <a:pt x="73" y="25"/>
                            </a:lnTo>
                            <a:lnTo>
                              <a:pt x="71" y="29"/>
                            </a:lnTo>
                            <a:lnTo>
                              <a:pt x="65" y="29"/>
                            </a:lnTo>
                            <a:lnTo>
                              <a:pt x="58" y="19"/>
                            </a:lnTo>
                            <a:lnTo>
                              <a:pt x="53" y="16"/>
                            </a:lnTo>
                            <a:lnTo>
                              <a:pt x="49" y="21"/>
                            </a:lnTo>
                            <a:lnTo>
                              <a:pt x="44" y="23"/>
                            </a:lnTo>
                            <a:lnTo>
                              <a:pt x="39" y="23"/>
                            </a:lnTo>
                            <a:lnTo>
                              <a:pt x="33" y="21"/>
                            </a:lnTo>
                            <a:lnTo>
                              <a:pt x="30" y="18"/>
                            </a:lnTo>
                            <a:lnTo>
                              <a:pt x="28" y="13"/>
                            </a:lnTo>
                            <a:lnTo>
                              <a:pt x="21" y="16"/>
                            </a:lnTo>
                            <a:lnTo>
                              <a:pt x="12" y="15"/>
                            </a:lnTo>
                            <a:lnTo>
                              <a:pt x="6" y="15"/>
                            </a:lnTo>
                            <a:lnTo>
                              <a:pt x="0" y="9"/>
                            </a:lnTo>
                          </a:path>
                        </a:pathLst>
                      </a:custGeom>
                      <a:solidFill>
                        <a:srgbClr val="000000"/>
                      </a:solidFill>
                      <a:ln w="9525" cap="rnd">
                        <a:noFill/>
                        <a:round/>
                        <a:headEnd/>
                        <a:tailEnd/>
                      </a:ln>
                    </p:spPr>
                    <p:txBody>
                      <a:bodyPr/>
                      <a:lstStyle/>
                      <a:p>
                        <a:endParaRPr lang="en-US"/>
                      </a:p>
                    </p:txBody>
                  </p:sp>
                  <p:sp>
                    <p:nvSpPr>
                      <p:cNvPr id="26698" name="Freeform 31"/>
                      <p:cNvSpPr>
                        <a:spLocks/>
                      </p:cNvSpPr>
                      <p:nvPr/>
                    </p:nvSpPr>
                    <p:spPr bwMode="auto">
                      <a:xfrm>
                        <a:off x="3445" y="2066"/>
                        <a:ext cx="34" cy="17"/>
                      </a:xfrm>
                      <a:custGeom>
                        <a:avLst/>
                        <a:gdLst>
                          <a:gd name="T0" fmla="*/ 0 w 34"/>
                          <a:gd name="T1" fmla="*/ 0 h 17"/>
                          <a:gd name="T2" fmla="*/ 6 w 34"/>
                          <a:gd name="T3" fmla="*/ 2 h 17"/>
                          <a:gd name="T4" fmla="*/ 10 w 34"/>
                          <a:gd name="T5" fmla="*/ 6 h 17"/>
                          <a:gd name="T6" fmla="*/ 16 w 34"/>
                          <a:gd name="T7" fmla="*/ 10 h 17"/>
                          <a:gd name="T8" fmla="*/ 21 w 34"/>
                          <a:gd name="T9" fmla="*/ 13 h 17"/>
                          <a:gd name="T10" fmla="*/ 27 w 34"/>
                          <a:gd name="T11" fmla="*/ 13 h 17"/>
                          <a:gd name="T12" fmla="*/ 33 w 34"/>
                          <a:gd name="T13" fmla="*/ 10 h 17"/>
                          <a:gd name="T14" fmla="*/ 26 w 34"/>
                          <a:gd name="T15" fmla="*/ 13 h 17"/>
                          <a:gd name="T16" fmla="*/ 22 w 34"/>
                          <a:gd name="T17" fmla="*/ 16 h 17"/>
                          <a:gd name="T18" fmla="*/ 17 w 34"/>
                          <a:gd name="T19" fmla="*/ 14 h 17"/>
                          <a:gd name="T20" fmla="*/ 8 w 34"/>
                          <a:gd name="T21" fmla="*/ 8 h 17"/>
                          <a:gd name="T22" fmla="*/ 0 w 34"/>
                          <a:gd name="T23" fmla="*/ 0 h 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4"/>
                          <a:gd name="T37" fmla="*/ 0 h 17"/>
                          <a:gd name="T38" fmla="*/ 34 w 34"/>
                          <a:gd name="T39" fmla="*/ 17 h 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4" h="17">
                            <a:moveTo>
                              <a:pt x="0" y="0"/>
                            </a:moveTo>
                            <a:lnTo>
                              <a:pt x="6" y="2"/>
                            </a:lnTo>
                            <a:lnTo>
                              <a:pt x="10" y="6"/>
                            </a:lnTo>
                            <a:lnTo>
                              <a:pt x="16" y="10"/>
                            </a:lnTo>
                            <a:lnTo>
                              <a:pt x="21" y="13"/>
                            </a:lnTo>
                            <a:lnTo>
                              <a:pt x="27" y="13"/>
                            </a:lnTo>
                            <a:lnTo>
                              <a:pt x="33" y="10"/>
                            </a:lnTo>
                            <a:lnTo>
                              <a:pt x="26" y="13"/>
                            </a:lnTo>
                            <a:lnTo>
                              <a:pt x="22" y="16"/>
                            </a:lnTo>
                            <a:lnTo>
                              <a:pt x="17" y="14"/>
                            </a:lnTo>
                            <a:lnTo>
                              <a:pt x="8" y="8"/>
                            </a:lnTo>
                            <a:lnTo>
                              <a:pt x="0" y="0"/>
                            </a:lnTo>
                          </a:path>
                        </a:pathLst>
                      </a:custGeom>
                      <a:solidFill>
                        <a:srgbClr val="000000"/>
                      </a:solidFill>
                      <a:ln w="9525" cap="rnd">
                        <a:noFill/>
                        <a:round/>
                        <a:headEnd/>
                        <a:tailEnd/>
                      </a:ln>
                    </p:spPr>
                    <p:txBody>
                      <a:bodyPr/>
                      <a:lstStyle/>
                      <a:p>
                        <a:endParaRPr lang="en-US"/>
                      </a:p>
                    </p:txBody>
                  </p:sp>
                </p:grpSp>
                <p:grpSp>
                  <p:nvGrpSpPr>
                    <p:cNvPr id="26692" name="Group 32"/>
                    <p:cNvGrpSpPr>
                      <a:grpSpLocks/>
                    </p:cNvGrpSpPr>
                    <p:nvPr/>
                  </p:nvGrpSpPr>
                  <p:grpSpPr bwMode="auto">
                    <a:xfrm>
                      <a:off x="3550" y="2049"/>
                      <a:ext cx="78" cy="59"/>
                      <a:chOff x="3550" y="2049"/>
                      <a:chExt cx="78" cy="59"/>
                    </a:xfrm>
                  </p:grpSpPr>
                  <p:sp>
                    <p:nvSpPr>
                      <p:cNvPr id="26693" name="Freeform 33"/>
                      <p:cNvSpPr>
                        <a:spLocks/>
                      </p:cNvSpPr>
                      <p:nvPr/>
                    </p:nvSpPr>
                    <p:spPr bwMode="auto">
                      <a:xfrm>
                        <a:off x="3550" y="2049"/>
                        <a:ext cx="78" cy="40"/>
                      </a:xfrm>
                      <a:custGeom>
                        <a:avLst/>
                        <a:gdLst>
                          <a:gd name="T0" fmla="*/ 1 w 78"/>
                          <a:gd name="T1" fmla="*/ 39 h 40"/>
                          <a:gd name="T2" fmla="*/ 0 w 78"/>
                          <a:gd name="T3" fmla="*/ 35 h 40"/>
                          <a:gd name="T4" fmla="*/ 4 w 78"/>
                          <a:gd name="T5" fmla="*/ 23 h 40"/>
                          <a:gd name="T6" fmla="*/ 11 w 78"/>
                          <a:gd name="T7" fmla="*/ 13 h 40"/>
                          <a:gd name="T8" fmla="*/ 18 w 78"/>
                          <a:gd name="T9" fmla="*/ 8 h 40"/>
                          <a:gd name="T10" fmla="*/ 27 w 78"/>
                          <a:gd name="T11" fmla="*/ 3 h 40"/>
                          <a:gd name="T12" fmla="*/ 42 w 78"/>
                          <a:gd name="T13" fmla="*/ 0 h 40"/>
                          <a:gd name="T14" fmla="*/ 55 w 78"/>
                          <a:gd name="T15" fmla="*/ 0 h 40"/>
                          <a:gd name="T16" fmla="*/ 66 w 78"/>
                          <a:gd name="T17" fmla="*/ 0 h 40"/>
                          <a:gd name="T18" fmla="*/ 75 w 78"/>
                          <a:gd name="T19" fmla="*/ 6 h 40"/>
                          <a:gd name="T20" fmla="*/ 77 w 78"/>
                          <a:gd name="T21" fmla="*/ 11 h 40"/>
                          <a:gd name="T22" fmla="*/ 72 w 78"/>
                          <a:gd name="T23" fmla="*/ 8 h 40"/>
                          <a:gd name="T24" fmla="*/ 63 w 78"/>
                          <a:gd name="T25" fmla="*/ 6 h 40"/>
                          <a:gd name="T26" fmla="*/ 49 w 78"/>
                          <a:gd name="T27" fmla="*/ 6 h 40"/>
                          <a:gd name="T28" fmla="*/ 39 w 78"/>
                          <a:gd name="T29" fmla="*/ 8 h 40"/>
                          <a:gd name="T30" fmla="*/ 30 w 78"/>
                          <a:gd name="T31" fmla="*/ 12 h 40"/>
                          <a:gd name="T32" fmla="*/ 22 w 78"/>
                          <a:gd name="T33" fmla="*/ 15 h 40"/>
                          <a:gd name="T34" fmla="*/ 16 w 78"/>
                          <a:gd name="T35" fmla="*/ 20 h 40"/>
                          <a:gd name="T36" fmla="*/ 11 w 78"/>
                          <a:gd name="T37" fmla="*/ 27 h 40"/>
                          <a:gd name="T38" fmla="*/ 7 w 78"/>
                          <a:gd name="T39" fmla="*/ 35 h 40"/>
                          <a:gd name="T40" fmla="*/ 1 w 78"/>
                          <a:gd name="T41" fmla="*/ 39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8"/>
                          <a:gd name="T64" fmla="*/ 0 h 40"/>
                          <a:gd name="T65" fmla="*/ 78 w 78"/>
                          <a:gd name="T66" fmla="*/ 40 h 4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8" h="40">
                            <a:moveTo>
                              <a:pt x="1" y="39"/>
                            </a:moveTo>
                            <a:lnTo>
                              <a:pt x="0" y="35"/>
                            </a:lnTo>
                            <a:lnTo>
                              <a:pt x="4" y="23"/>
                            </a:lnTo>
                            <a:lnTo>
                              <a:pt x="11" y="13"/>
                            </a:lnTo>
                            <a:lnTo>
                              <a:pt x="18" y="8"/>
                            </a:lnTo>
                            <a:lnTo>
                              <a:pt x="27" y="3"/>
                            </a:lnTo>
                            <a:lnTo>
                              <a:pt x="42" y="0"/>
                            </a:lnTo>
                            <a:lnTo>
                              <a:pt x="55" y="0"/>
                            </a:lnTo>
                            <a:lnTo>
                              <a:pt x="66" y="0"/>
                            </a:lnTo>
                            <a:lnTo>
                              <a:pt x="75" y="6"/>
                            </a:lnTo>
                            <a:lnTo>
                              <a:pt x="77" y="11"/>
                            </a:lnTo>
                            <a:lnTo>
                              <a:pt x="72" y="8"/>
                            </a:lnTo>
                            <a:lnTo>
                              <a:pt x="63" y="6"/>
                            </a:lnTo>
                            <a:lnTo>
                              <a:pt x="49" y="6"/>
                            </a:lnTo>
                            <a:lnTo>
                              <a:pt x="39" y="8"/>
                            </a:lnTo>
                            <a:lnTo>
                              <a:pt x="30" y="12"/>
                            </a:lnTo>
                            <a:lnTo>
                              <a:pt x="22" y="15"/>
                            </a:lnTo>
                            <a:lnTo>
                              <a:pt x="16" y="20"/>
                            </a:lnTo>
                            <a:lnTo>
                              <a:pt x="11" y="27"/>
                            </a:lnTo>
                            <a:lnTo>
                              <a:pt x="7" y="35"/>
                            </a:lnTo>
                            <a:lnTo>
                              <a:pt x="1" y="39"/>
                            </a:lnTo>
                          </a:path>
                        </a:pathLst>
                      </a:custGeom>
                      <a:solidFill>
                        <a:srgbClr val="000000"/>
                      </a:solidFill>
                      <a:ln w="9525" cap="rnd">
                        <a:noFill/>
                        <a:round/>
                        <a:headEnd/>
                        <a:tailEnd/>
                      </a:ln>
                    </p:spPr>
                    <p:txBody>
                      <a:bodyPr/>
                      <a:lstStyle/>
                      <a:p>
                        <a:endParaRPr lang="en-US"/>
                      </a:p>
                    </p:txBody>
                  </p:sp>
                  <p:sp>
                    <p:nvSpPr>
                      <p:cNvPr id="26694" name="Freeform 34"/>
                      <p:cNvSpPr>
                        <a:spLocks/>
                      </p:cNvSpPr>
                      <p:nvPr/>
                    </p:nvSpPr>
                    <p:spPr bwMode="auto">
                      <a:xfrm>
                        <a:off x="3566" y="2072"/>
                        <a:ext cx="62" cy="36"/>
                      </a:xfrm>
                      <a:custGeom>
                        <a:avLst/>
                        <a:gdLst>
                          <a:gd name="T0" fmla="*/ 0 w 62"/>
                          <a:gd name="T1" fmla="*/ 17 h 36"/>
                          <a:gd name="T2" fmla="*/ 1 w 62"/>
                          <a:gd name="T3" fmla="*/ 10 h 36"/>
                          <a:gd name="T4" fmla="*/ 10 w 62"/>
                          <a:gd name="T5" fmla="*/ 4 h 36"/>
                          <a:gd name="T6" fmla="*/ 17 w 62"/>
                          <a:gd name="T7" fmla="*/ 2 h 36"/>
                          <a:gd name="T8" fmla="*/ 27 w 62"/>
                          <a:gd name="T9" fmla="*/ 0 h 36"/>
                          <a:gd name="T10" fmla="*/ 37 w 62"/>
                          <a:gd name="T11" fmla="*/ 2 h 36"/>
                          <a:gd name="T12" fmla="*/ 44 w 62"/>
                          <a:gd name="T13" fmla="*/ 4 h 36"/>
                          <a:gd name="T14" fmla="*/ 53 w 62"/>
                          <a:gd name="T15" fmla="*/ 4 h 36"/>
                          <a:gd name="T16" fmla="*/ 49 w 62"/>
                          <a:gd name="T17" fmla="*/ 8 h 36"/>
                          <a:gd name="T18" fmla="*/ 55 w 62"/>
                          <a:gd name="T19" fmla="*/ 14 h 36"/>
                          <a:gd name="T20" fmla="*/ 56 w 62"/>
                          <a:gd name="T21" fmla="*/ 21 h 36"/>
                          <a:gd name="T22" fmla="*/ 59 w 62"/>
                          <a:gd name="T23" fmla="*/ 28 h 36"/>
                          <a:gd name="T24" fmla="*/ 61 w 62"/>
                          <a:gd name="T25" fmla="*/ 29 h 36"/>
                          <a:gd name="T26" fmla="*/ 59 w 62"/>
                          <a:gd name="T27" fmla="*/ 35 h 36"/>
                          <a:gd name="T28" fmla="*/ 51 w 62"/>
                          <a:gd name="T29" fmla="*/ 31 h 36"/>
                          <a:gd name="T30" fmla="*/ 47 w 62"/>
                          <a:gd name="T31" fmla="*/ 25 h 36"/>
                          <a:gd name="T32" fmla="*/ 46 w 62"/>
                          <a:gd name="T33" fmla="*/ 21 h 36"/>
                          <a:gd name="T34" fmla="*/ 40 w 62"/>
                          <a:gd name="T35" fmla="*/ 20 h 36"/>
                          <a:gd name="T36" fmla="*/ 37 w 62"/>
                          <a:gd name="T37" fmla="*/ 22 h 36"/>
                          <a:gd name="T38" fmla="*/ 31 w 62"/>
                          <a:gd name="T39" fmla="*/ 24 h 36"/>
                          <a:gd name="T40" fmla="*/ 23 w 62"/>
                          <a:gd name="T41" fmla="*/ 24 h 36"/>
                          <a:gd name="T42" fmla="*/ 18 w 62"/>
                          <a:gd name="T43" fmla="*/ 21 h 36"/>
                          <a:gd name="T44" fmla="*/ 15 w 62"/>
                          <a:gd name="T45" fmla="*/ 16 h 36"/>
                          <a:gd name="T46" fmla="*/ 14 w 62"/>
                          <a:gd name="T47" fmla="*/ 12 h 36"/>
                          <a:gd name="T48" fmla="*/ 6 w 62"/>
                          <a:gd name="T49" fmla="*/ 14 h 36"/>
                          <a:gd name="T50" fmla="*/ 0 w 62"/>
                          <a:gd name="T51" fmla="*/ 17 h 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2"/>
                          <a:gd name="T79" fmla="*/ 0 h 36"/>
                          <a:gd name="T80" fmla="*/ 62 w 62"/>
                          <a:gd name="T81" fmla="*/ 36 h 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2" h="36">
                            <a:moveTo>
                              <a:pt x="0" y="17"/>
                            </a:moveTo>
                            <a:lnTo>
                              <a:pt x="1" y="10"/>
                            </a:lnTo>
                            <a:lnTo>
                              <a:pt x="10" y="4"/>
                            </a:lnTo>
                            <a:lnTo>
                              <a:pt x="17" y="2"/>
                            </a:lnTo>
                            <a:lnTo>
                              <a:pt x="27" y="0"/>
                            </a:lnTo>
                            <a:lnTo>
                              <a:pt x="37" y="2"/>
                            </a:lnTo>
                            <a:lnTo>
                              <a:pt x="44" y="4"/>
                            </a:lnTo>
                            <a:lnTo>
                              <a:pt x="53" y="4"/>
                            </a:lnTo>
                            <a:lnTo>
                              <a:pt x="49" y="8"/>
                            </a:lnTo>
                            <a:lnTo>
                              <a:pt x="55" y="14"/>
                            </a:lnTo>
                            <a:lnTo>
                              <a:pt x="56" y="21"/>
                            </a:lnTo>
                            <a:lnTo>
                              <a:pt x="59" y="28"/>
                            </a:lnTo>
                            <a:lnTo>
                              <a:pt x="61" y="29"/>
                            </a:lnTo>
                            <a:lnTo>
                              <a:pt x="59" y="35"/>
                            </a:lnTo>
                            <a:lnTo>
                              <a:pt x="51" y="31"/>
                            </a:lnTo>
                            <a:lnTo>
                              <a:pt x="47" y="25"/>
                            </a:lnTo>
                            <a:lnTo>
                              <a:pt x="46" y="21"/>
                            </a:lnTo>
                            <a:lnTo>
                              <a:pt x="40" y="20"/>
                            </a:lnTo>
                            <a:lnTo>
                              <a:pt x="37" y="22"/>
                            </a:lnTo>
                            <a:lnTo>
                              <a:pt x="31" y="24"/>
                            </a:lnTo>
                            <a:lnTo>
                              <a:pt x="23" y="24"/>
                            </a:lnTo>
                            <a:lnTo>
                              <a:pt x="18" y="21"/>
                            </a:lnTo>
                            <a:lnTo>
                              <a:pt x="15" y="16"/>
                            </a:lnTo>
                            <a:lnTo>
                              <a:pt x="14" y="12"/>
                            </a:lnTo>
                            <a:lnTo>
                              <a:pt x="6" y="14"/>
                            </a:lnTo>
                            <a:lnTo>
                              <a:pt x="0" y="17"/>
                            </a:lnTo>
                          </a:path>
                        </a:pathLst>
                      </a:custGeom>
                      <a:solidFill>
                        <a:srgbClr val="000000"/>
                      </a:solidFill>
                      <a:ln w="9525" cap="rnd">
                        <a:noFill/>
                        <a:round/>
                        <a:headEnd/>
                        <a:tailEnd/>
                      </a:ln>
                    </p:spPr>
                    <p:txBody>
                      <a:bodyPr/>
                      <a:lstStyle/>
                      <a:p>
                        <a:endParaRPr lang="en-US"/>
                      </a:p>
                    </p:txBody>
                  </p:sp>
                  <p:sp>
                    <p:nvSpPr>
                      <p:cNvPr id="26695" name="Freeform 35"/>
                      <p:cNvSpPr>
                        <a:spLocks/>
                      </p:cNvSpPr>
                      <p:nvPr/>
                    </p:nvSpPr>
                    <p:spPr bwMode="auto">
                      <a:xfrm>
                        <a:off x="3561" y="2091"/>
                        <a:ext cx="17" cy="17"/>
                      </a:xfrm>
                      <a:custGeom>
                        <a:avLst/>
                        <a:gdLst>
                          <a:gd name="T0" fmla="*/ 16 w 17"/>
                          <a:gd name="T1" fmla="*/ 0 h 17"/>
                          <a:gd name="T2" fmla="*/ 3 w 17"/>
                          <a:gd name="T3" fmla="*/ 7 h 17"/>
                          <a:gd name="T4" fmla="*/ 0 w 17"/>
                          <a:gd name="T5" fmla="*/ 12 h 17"/>
                          <a:gd name="T6" fmla="*/ 9 w 17"/>
                          <a:gd name="T7" fmla="*/ 16 h 17"/>
                          <a:gd name="T8" fmla="*/ 9 w 17"/>
                          <a:gd name="T9" fmla="*/ 3 h 17"/>
                          <a:gd name="T10" fmla="*/ 16 w 17"/>
                          <a:gd name="T11" fmla="*/ 0 h 17"/>
                          <a:gd name="T12" fmla="*/ 0 60000 65536"/>
                          <a:gd name="T13" fmla="*/ 0 60000 65536"/>
                          <a:gd name="T14" fmla="*/ 0 60000 65536"/>
                          <a:gd name="T15" fmla="*/ 0 60000 65536"/>
                          <a:gd name="T16" fmla="*/ 0 60000 65536"/>
                          <a:gd name="T17" fmla="*/ 0 60000 65536"/>
                          <a:gd name="T18" fmla="*/ 0 w 17"/>
                          <a:gd name="T19" fmla="*/ 0 h 17"/>
                          <a:gd name="T20" fmla="*/ 17 w 17"/>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17" h="17">
                            <a:moveTo>
                              <a:pt x="16" y="0"/>
                            </a:moveTo>
                            <a:lnTo>
                              <a:pt x="3" y="7"/>
                            </a:lnTo>
                            <a:lnTo>
                              <a:pt x="0" y="12"/>
                            </a:lnTo>
                            <a:lnTo>
                              <a:pt x="9" y="16"/>
                            </a:lnTo>
                            <a:lnTo>
                              <a:pt x="9" y="3"/>
                            </a:lnTo>
                            <a:lnTo>
                              <a:pt x="16" y="0"/>
                            </a:lnTo>
                          </a:path>
                        </a:pathLst>
                      </a:custGeom>
                      <a:solidFill>
                        <a:srgbClr val="000000"/>
                      </a:solidFill>
                      <a:ln w="9525" cap="rnd">
                        <a:noFill/>
                        <a:round/>
                        <a:headEnd/>
                        <a:tailEnd/>
                      </a:ln>
                    </p:spPr>
                    <p:txBody>
                      <a:bodyPr/>
                      <a:lstStyle/>
                      <a:p>
                        <a:endParaRPr lang="en-US"/>
                      </a:p>
                    </p:txBody>
                  </p:sp>
                </p:grpSp>
              </p:grpSp>
              <p:sp>
                <p:nvSpPr>
                  <p:cNvPr id="26690" name="Freeform 36"/>
                  <p:cNvSpPr>
                    <a:spLocks/>
                  </p:cNvSpPr>
                  <p:nvPr/>
                </p:nvSpPr>
                <p:spPr bwMode="auto">
                  <a:xfrm>
                    <a:off x="3494" y="2133"/>
                    <a:ext cx="60" cy="34"/>
                  </a:xfrm>
                  <a:custGeom>
                    <a:avLst/>
                    <a:gdLst>
                      <a:gd name="T0" fmla="*/ 15 w 60"/>
                      <a:gd name="T1" fmla="*/ 0 h 34"/>
                      <a:gd name="T2" fmla="*/ 9 w 60"/>
                      <a:gd name="T3" fmla="*/ 3 h 34"/>
                      <a:gd name="T4" fmla="*/ 5 w 60"/>
                      <a:gd name="T5" fmla="*/ 5 h 34"/>
                      <a:gd name="T6" fmla="*/ 1 w 60"/>
                      <a:gd name="T7" fmla="*/ 10 h 34"/>
                      <a:gd name="T8" fmla="*/ 0 w 60"/>
                      <a:gd name="T9" fmla="*/ 15 h 34"/>
                      <a:gd name="T10" fmla="*/ 2 w 60"/>
                      <a:gd name="T11" fmla="*/ 21 h 34"/>
                      <a:gd name="T12" fmla="*/ 10 w 60"/>
                      <a:gd name="T13" fmla="*/ 21 h 34"/>
                      <a:gd name="T14" fmla="*/ 17 w 60"/>
                      <a:gd name="T15" fmla="*/ 25 h 34"/>
                      <a:gd name="T16" fmla="*/ 22 w 60"/>
                      <a:gd name="T17" fmla="*/ 29 h 34"/>
                      <a:gd name="T18" fmla="*/ 29 w 60"/>
                      <a:gd name="T19" fmla="*/ 33 h 34"/>
                      <a:gd name="T20" fmla="*/ 38 w 60"/>
                      <a:gd name="T21" fmla="*/ 31 h 34"/>
                      <a:gd name="T22" fmla="*/ 44 w 60"/>
                      <a:gd name="T23" fmla="*/ 28 h 34"/>
                      <a:gd name="T24" fmla="*/ 53 w 60"/>
                      <a:gd name="T25" fmla="*/ 25 h 34"/>
                      <a:gd name="T26" fmla="*/ 59 w 60"/>
                      <a:gd name="T27" fmla="*/ 25 h 3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0"/>
                      <a:gd name="T43" fmla="*/ 0 h 34"/>
                      <a:gd name="T44" fmla="*/ 60 w 60"/>
                      <a:gd name="T45" fmla="*/ 34 h 3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0" h="34">
                        <a:moveTo>
                          <a:pt x="15" y="0"/>
                        </a:moveTo>
                        <a:lnTo>
                          <a:pt x="9" y="3"/>
                        </a:lnTo>
                        <a:lnTo>
                          <a:pt x="5" y="5"/>
                        </a:lnTo>
                        <a:lnTo>
                          <a:pt x="1" y="10"/>
                        </a:lnTo>
                        <a:lnTo>
                          <a:pt x="0" y="15"/>
                        </a:lnTo>
                        <a:lnTo>
                          <a:pt x="2" y="21"/>
                        </a:lnTo>
                        <a:lnTo>
                          <a:pt x="10" y="21"/>
                        </a:lnTo>
                        <a:lnTo>
                          <a:pt x="17" y="25"/>
                        </a:lnTo>
                        <a:lnTo>
                          <a:pt x="22" y="29"/>
                        </a:lnTo>
                        <a:lnTo>
                          <a:pt x="29" y="33"/>
                        </a:lnTo>
                        <a:lnTo>
                          <a:pt x="38" y="31"/>
                        </a:lnTo>
                        <a:lnTo>
                          <a:pt x="44" y="28"/>
                        </a:lnTo>
                        <a:lnTo>
                          <a:pt x="53" y="25"/>
                        </a:lnTo>
                        <a:lnTo>
                          <a:pt x="59" y="25"/>
                        </a:lnTo>
                      </a:path>
                    </a:pathLst>
                  </a:custGeom>
                  <a:noFill/>
                  <a:ln w="12700" cap="rnd">
                    <a:solidFill>
                      <a:srgbClr val="FF7F3F"/>
                    </a:solidFill>
                    <a:round/>
                    <a:headEnd type="none" w="sm" len="sm"/>
                    <a:tailEnd type="none" w="sm" len="sm"/>
                  </a:ln>
                </p:spPr>
                <p:txBody>
                  <a:bodyPr/>
                  <a:lstStyle/>
                  <a:p>
                    <a:endParaRPr lang="en-US"/>
                  </a:p>
                </p:txBody>
              </p:sp>
            </p:grpSp>
            <p:grpSp>
              <p:nvGrpSpPr>
                <p:cNvPr id="26680" name="Group 37"/>
                <p:cNvGrpSpPr>
                  <a:grpSpLocks/>
                </p:cNvGrpSpPr>
                <p:nvPr/>
              </p:nvGrpSpPr>
              <p:grpSpPr bwMode="auto">
                <a:xfrm>
                  <a:off x="3324" y="1805"/>
                  <a:ext cx="439" cy="427"/>
                  <a:chOff x="3324" y="1805"/>
                  <a:chExt cx="439" cy="427"/>
                </a:xfrm>
              </p:grpSpPr>
              <p:sp>
                <p:nvSpPr>
                  <p:cNvPr id="26682" name="Freeform 38"/>
                  <p:cNvSpPr>
                    <a:spLocks/>
                  </p:cNvSpPr>
                  <p:nvPr/>
                </p:nvSpPr>
                <p:spPr bwMode="auto">
                  <a:xfrm>
                    <a:off x="3324" y="1805"/>
                    <a:ext cx="439" cy="427"/>
                  </a:xfrm>
                  <a:custGeom>
                    <a:avLst/>
                    <a:gdLst>
                      <a:gd name="T0" fmla="*/ 67 w 439"/>
                      <a:gd name="T1" fmla="*/ 392 h 427"/>
                      <a:gd name="T2" fmla="*/ 54 w 439"/>
                      <a:gd name="T3" fmla="*/ 373 h 427"/>
                      <a:gd name="T4" fmla="*/ 40 w 439"/>
                      <a:gd name="T5" fmla="*/ 349 h 427"/>
                      <a:gd name="T6" fmla="*/ 31 w 439"/>
                      <a:gd name="T7" fmla="*/ 323 h 427"/>
                      <a:gd name="T8" fmla="*/ 23 w 439"/>
                      <a:gd name="T9" fmla="*/ 303 h 427"/>
                      <a:gd name="T10" fmla="*/ 15 w 439"/>
                      <a:gd name="T11" fmla="*/ 231 h 427"/>
                      <a:gd name="T12" fmla="*/ 0 w 439"/>
                      <a:gd name="T13" fmla="*/ 199 h 427"/>
                      <a:gd name="T14" fmla="*/ 3 w 439"/>
                      <a:gd name="T15" fmla="*/ 160 h 427"/>
                      <a:gd name="T16" fmla="*/ 38 w 439"/>
                      <a:gd name="T17" fmla="*/ 124 h 427"/>
                      <a:gd name="T18" fmla="*/ 57 w 439"/>
                      <a:gd name="T19" fmla="*/ 74 h 427"/>
                      <a:gd name="T20" fmla="*/ 79 w 439"/>
                      <a:gd name="T21" fmla="*/ 45 h 427"/>
                      <a:gd name="T22" fmla="*/ 115 w 439"/>
                      <a:gd name="T23" fmla="*/ 33 h 427"/>
                      <a:gd name="T24" fmla="*/ 168 w 439"/>
                      <a:gd name="T25" fmla="*/ 5 h 427"/>
                      <a:gd name="T26" fmla="*/ 203 w 439"/>
                      <a:gd name="T27" fmla="*/ 2 h 427"/>
                      <a:gd name="T28" fmla="*/ 236 w 439"/>
                      <a:gd name="T29" fmla="*/ 5 h 427"/>
                      <a:gd name="T30" fmla="*/ 285 w 439"/>
                      <a:gd name="T31" fmla="*/ 18 h 427"/>
                      <a:gd name="T32" fmla="*/ 330 w 439"/>
                      <a:gd name="T33" fmla="*/ 35 h 427"/>
                      <a:gd name="T34" fmla="*/ 361 w 439"/>
                      <a:gd name="T35" fmla="*/ 70 h 427"/>
                      <a:gd name="T36" fmla="*/ 376 w 439"/>
                      <a:gd name="T37" fmla="*/ 104 h 427"/>
                      <a:gd name="T38" fmla="*/ 395 w 439"/>
                      <a:gd name="T39" fmla="*/ 132 h 427"/>
                      <a:gd name="T40" fmla="*/ 422 w 439"/>
                      <a:gd name="T41" fmla="*/ 181 h 427"/>
                      <a:gd name="T42" fmla="*/ 438 w 439"/>
                      <a:gd name="T43" fmla="*/ 224 h 427"/>
                      <a:gd name="T44" fmla="*/ 428 w 439"/>
                      <a:gd name="T45" fmla="*/ 262 h 427"/>
                      <a:gd name="T46" fmla="*/ 421 w 439"/>
                      <a:gd name="T47" fmla="*/ 299 h 427"/>
                      <a:gd name="T48" fmla="*/ 393 w 439"/>
                      <a:gd name="T49" fmla="*/ 327 h 427"/>
                      <a:gd name="T50" fmla="*/ 347 w 439"/>
                      <a:gd name="T51" fmla="*/ 373 h 427"/>
                      <a:gd name="T52" fmla="*/ 330 w 439"/>
                      <a:gd name="T53" fmla="*/ 404 h 427"/>
                      <a:gd name="T54" fmla="*/ 286 w 439"/>
                      <a:gd name="T55" fmla="*/ 426 h 427"/>
                      <a:gd name="T56" fmla="*/ 321 w 439"/>
                      <a:gd name="T57" fmla="*/ 345 h 427"/>
                      <a:gd name="T58" fmla="*/ 337 w 439"/>
                      <a:gd name="T59" fmla="*/ 275 h 427"/>
                      <a:gd name="T60" fmla="*/ 332 w 439"/>
                      <a:gd name="T61" fmla="*/ 238 h 427"/>
                      <a:gd name="T62" fmla="*/ 330 w 439"/>
                      <a:gd name="T63" fmla="*/ 188 h 427"/>
                      <a:gd name="T64" fmla="*/ 287 w 439"/>
                      <a:gd name="T65" fmla="*/ 198 h 427"/>
                      <a:gd name="T66" fmla="*/ 243 w 439"/>
                      <a:gd name="T67" fmla="*/ 210 h 427"/>
                      <a:gd name="T68" fmla="*/ 180 w 439"/>
                      <a:gd name="T69" fmla="*/ 208 h 427"/>
                      <a:gd name="T70" fmla="*/ 152 w 439"/>
                      <a:gd name="T71" fmla="*/ 197 h 427"/>
                      <a:gd name="T72" fmla="*/ 118 w 439"/>
                      <a:gd name="T73" fmla="*/ 202 h 427"/>
                      <a:gd name="T74" fmla="*/ 108 w 439"/>
                      <a:gd name="T75" fmla="*/ 229 h 427"/>
                      <a:gd name="T76" fmla="*/ 89 w 439"/>
                      <a:gd name="T77" fmla="*/ 245 h 427"/>
                      <a:gd name="T78" fmla="*/ 77 w 439"/>
                      <a:gd name="T79" fmla="*/ 288 h 427"/>
                      <a:gd name="T80" fmla="*/ 64 w 439"/>
                      <a:gd name="T81" fmla="*/ 298 h 427"/>
                      <a:gd name="T82" fmla="*/ 50 w 439"/>
                      <a:gd name="T83" fmla="*/ 302 h 427"/>
                      <a:gd name="T84" fmla="*/ 45 w 439"/>
                      <a:gd name="T85" fmla="*/ 314 h 427"/>
                      <a:gd name="T86" fmla="*/ 52 w 439"/>
                      <a:gd name="T87" fmla="*/ 333 h 427"/>
                      <a:gd name="T88" fmla="*/ 76 w 439"/>
                      <a:gd name="T89" fmla="*/ 341 h 427"/>
                      <a:gd name="T90" fmla="*/ 84 w 439"/>
                      <a:gd name="T91" fmla="*/ 402 h 42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39"/>
                      <a:gd name="T139" fmla="*/ 0 h 427"/>
                      <a:gd name="T140" fmla="*/ 439 w 439"/>
                      <a:gd name="T141" fmla="*/ 427 h 42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39" h="427">
                        <a:moveTo>
                          <a:pt x="84" y="402"/>
                        </a:moveTo>
                        <a:lnTo>
                          <a:pt x="67" y="392"/>
                        </a:lnTo>
                        <a:lnTo>
                          <a:pt x="57" y="382"/>
                        </a:lnTo>
                        <a:lnTo>
                          <a:pt x="54" y="373"/>
                        </a:lnTo>
                        <a:lnTo>
                          <a:pt x="50" y="354"/>
                        </a:lnTo>
                        <a:lnTo>
                          <a:pt x="40" y="349"/>
                        </a:lnTo>
                        <a:lnTo>
                          <a:pt x="36" y="332"/>
                        </a:lnTo>
                        <a:lnTo>
                          <a:pt x="31" y="323"/>
                        </a:lnTo>
                        <a:lnTo>
                          <a:pt x="27" y="318"/>
                        </a:lnTo>
                        <a:lnTo>
                          <a:pt x="23" y="303"/>
                        </a:lnTo>
                        <a:lnTo>
                          <a:pt x="6" y="276"/>
                        </a:lnTo>
                        <a:lnTo>
                          <a:pt x="15" y="231"/>
                        </a:lnTo>
                        <a:lnTo>
                          <a:pt x="6" y="226"/>
                        </a:lnTo>
                        <a:lnTo>
                          <a:pt x="0" y="199"/>
                        </a:lnTo>
                        <a:lnTo>
                          <a:pt x="1" y="181"/>
                        </a:lnTo>
                        <a:lnTo>
                          <a:pt x="3" y="160"/>
                        </a:lnTo>
                        <a:lnTo>
                          <a:pt x="13" y="137"/>
                        </a:lnTo>
                        <a:lnTo>
                          <a:pt x="38" y="124"/>
                        </a:lnTo>
                        <a:lnTo>
                          <a:pt x="36" y="101"/>
                        </a:lnTo>
                        <a:lnTo>
                          <a:pt x="57" y="74"/>
                        </a:lnTo>
                        <a:lnTo>
                          <a:pt x="68" y="63"/>
                        </a:lnTo>
                        <a:lnTo>
                          <a:pt x="79" y="45"/>
                        </a:lnTo>
                        <a:lnTo>
                          <a:pt x="97" y="33"/>
                        </a:lnTo>
                        <a:lnTo>
                          <a:pt x="115" y="33"/>
                        </a:lnTo>
                        <a:lnTo>
                          <a:pt x="144" y="7"/>
                        </a:lnTo>
                        <a:lnTo>
                          <a:pt x="168" y="5"/>
                        </a:lnTo>
                        <a:lnTo>
                          <a:pt x="186" y="0"/>
                        </a:lnTo>
                        <a:lnTo>
                          <a:pt x="203" y="2"/>
                        </a:lnTo>
                        <a:lnTo>
                          <a:pt x="219" y="5"/>
                        </a:lnTo>
                        <a:lnTo>
                          <a:pt x="236" y="5"/>
                        </a:lnTo>
                        <a:lnTo>
                          <a:pt x="260" y="7"/>
                        </a:lnTo>
                        <a:lnTo>
                          <a:pt x="285" y="18"/>
                        </a:lnTo>
                        <a:lnTo>
                          <a:pt x="299" y="27"/>
                        </a:lnTo>
                        <a:lnTo>
                          <a:pt x="330" y="35"/>
                        </a:lnTo>
                        <a:lnTo>
                          <a:pt x="350" y="55"/>
                        </a:lnTo>
                        <a:lnTo>
                          <a:pt x="361" y="70"/>
                        </a:lnTo>
                        <a:lnTo>
                          <a:pt x="371" y="87"/>
                        </a:lnTo>
                        <a:lnTo>
                          <a:pt x="376" y="104"/>
                        </a:lnTo>
                        <a:lnTo>
                          <a:pt x="385" y="118"/>
                        </a:lnTo>
                        <a:lnTo>
                          <a:pt x="395" y="132"/>
                        </a:lnTo>
                        <a:lnTo>
                          <a:pt x="412" y="149"/>
                        </a:lnTo>
                        <a:lnTo>
                          <a:pt x="422" y="181"/>
                        </a:lnTo>
                        <a:lnTo>
                          <a:pt x="431" y="206"/>
                        </a:lnTo>
                        <a:lnTo>
                          <a:pt x="438" y="224"/>
                        </a:lnTo>
                        <a:lnTo>
                          <a:pt x="436" y="236"/>
                        </a:lnTo>
                        <a:lnTo>
                          <a:pt x="428" y="262"/>
                        </a:lnTo>
                        <a:lnTo>
                          <a:pt x="419" y="276"/>
                        </a:lnTo>
                        <a:lnTo>
                          <a:pt x="421" y="299"/>
                        </a:lnTo>
                        <a:lnTo>
                          <a:pt x="415" y="312"/>
                        </a:lnTo>
                        <a:lnTo>
                          <a:pt x="393" y="327"/>
                        </a:lnTo>
                        <a:lnTo>
                          <a:pt x="386" y="342"/>
                        </a:lnTo>
                        <a:lnTo>
                          <a:pt x="347" y="373"/>
                        </a:lnTo>
                        <a:lnTo>
                          <a:pt x="347" y="387"/>
                        </a:lnTo>
                        <a:lnTo>
                          <a:pt x="330" y="404"/>
                        </a:lnTo>
                        <a:lnTo>
                          <a:pt x="301" y="419"/>
                        </a:lnTo>
                        <a:lnTo>
                          <a:pt x="286" y="426"/>
                        </a:lnTo>
                        <a:lnTo>
                          <a:pt x="304" y="387"/>
                        </a:lnTo>
                        <a:lnTo>
                          <a:pt x="321" y="345"/>
                        </a:lnTo>
                        <a:lnTo>
                          <a:pt x="330" y="311"/>
                        </a:lnTo>
                        <a:lnTo>
                          <a:pt x="337" y="275"/>
                        </a:lnTo>
                        <a:lnTo>
                          <a:pt x="337" y="257"/>
                        </a:lnTo>
                        <a:lnTo>
                          <a:pt x="332" y="238"/>
                        </a:lnTo>
                        <a:lnTo>
                          <a:pt x="334" y="200"/>
                        </a:lnTo>
                        <a:lnTo>
                          <a:pt x="330" y="188"/>
                        </a:lnTo>
                        <a:lnTo>
                          <a:pt x="321" y="180"/>
                        </a:lnTo>
                        <a:lnTo>
                          <a:pt x="287" y="198"/>
                        </a:lnTo>
                        <a:lnTo>
                          <a:pt x="269" y="206"/>
                        </a:lnTo>
                        <a:lnTo>
                          <a:pt x="243" y="210"/>
                        </a:lnTo>
                        <a:lnTo>
                          <a:pt x="207" y="210"/>
                        </a:lnTo>
                        <a:lnTo>
                          <a:pt x="180" y="208"/>
                        </a:lnTo>
                        <a:lnTo>
                          <a:pt x="166" y="204"/>
                        </a:lnTo>
                        <a:lnTo>
                          <a:pt x="152" y="197"/>
                        </a:lnTo>
                        <a:lnTo>
                          <a:pt x="135" y="197"/>
                        </a:lnTo>
                        <a:lnTo>
                          <a:pt x="118" y="202"/>
                        </a:lnTo>
                        <a:lnTo>
                          <a:pt x="111" y="214"/>
                        </a:lnTo>
                        <a:lnTo>
                          <a:pt x="108" y="229"/>
                        </a:lnTo>
                        <a:lnTo>
                          <a:pt x="101" y="243"/>
                        </a:lnTo>
                        <a:lnTo>
                          <a:pt x="89" y="245"/>
                        </a:lnTo>
                        <a:lnTo>
                          <a:pt x="81" y="262"/>
                        </a:lnTo>
                        <a:lnTo>
                          <a:pt x="77" y="288"/>
                        </a:lnTo>
                        <a:lnTo>
                          <a:pt x="72" y="295"/>
                        </a:lnTo>
                        <a:lnTo>
                          <a:pt x="64" y="298"/>
                        </a:lnTo>
                        <a:lnTo>
                          <a:pt x="56" y="299"/>
                        </a:lnTo>
                        <a:lnTo>
                          <a:pt x="50" y="302"/>
                        </a:lnTo>
                        <a:lnTo>
                          <a:pt x="47" y="308"/>
                        </a:lnTo>
                        <a:lnTo>
                          <a:pt x="45" y="314"/>
                        </a:lnTo>
                        <a:lnTo>
                          <a:pt x="47" y="324"/>
                        </a:lnTo>
                        <a:lnTo>
                          <a:pt x="52" y="333"/>
                        </a:lnTo>
                        <a:lnTo>
                          <a:pt x="63" y="341"/>
                        </a:lnTo>
                        <a:lnTo>
                          <a:pt x="76" y="341"/>
                        </a:lnTo>
                        <a:lnTo>
                          <a:pt x="80" y="376"/>
                        </a:lnTo>
                        <a:lnTo>
                          <a:pt x="84" y="402"/>
                        </a:lnTo>
                      </a:path>
                    </a:pathLst>
                  </a:custGeom>
                  <a:solidFill>
                    <a:srgbClr val="7F5F3F"/>
                  </a:solidFill>
                  <a:ln w="9525" cap="rnd">
                    <a:noFill/>
                    <a:round/>
                    <a:headEnd/>
                    <a:tailEnd/>
                  </a:ln>
                </p:spPr>
                <p:txBody>
                  <a:bodyPr/>
                  <a:lstStyle/>
                  <a:p>
                    <a:endParaRPr lang="en-US"/>
                  </a:p>
                </p:txBody>
              </p:sp>
              <p:grpSp>
                <p:nvGrpSpPr>
                  <p:cNvPr id="26683" name="Group 39"/>
                  <p:cNvGrpSpPr>
                    <a:grpSpLocks/>
                  </p:cNvGrpSpPr>
                  <p:nvPr/>
                </p:nvGrpSpPr>
                <p:grpSpPr bwMode="auto">
                  <a:xfrm>
                    <a:off x="3339" y="1821"/>
                    <a:ext cx="411" cy="300"/>
                    <a:chOff x="3339" y="1821"/>
                    <a:chExt cx="411" cy="300"/>
                  </a:xfrm>
                </p:grpSpPr>
                <p:sp>
                  <p:nvSpPr>
                    <p:cNvPr id="26684" name="Freeform 40"/>
                    <p:cNvSpPr>
                      <a:spLocks/>
                    </p:cNvSpPr>
                    <p:nvPr/>
                  </p:nvSpPr>
                  <p:spPr bwMode="auto">
                    <a:xfrm>
                      <a:off x="3339" y="1934"/>
                      <a:ext cx="173" cy="120"/>
                    </a:xfrm>
                    <a:custGeom>
                      <a:avLst/>
                      <a:gdLst>
                        <a:gd name="T0" fmla="*/ 5 w 173"/>
                        <a:gd name="T1" fmla="*/ 119 h 120"/>
                        <a:gd name="T2" fmla="*/ 36 w 173"/>
                        <a:gd name="T3" fmla="*/ 119 h 120"/>
                        <a:gd name="T4" fmla="*/ 86 w 173"/>
                        <a:gd name="T5" fmla="*/ 93 h 120"/>
                        <a:gd name="T6" fmla="*/ 49 w 173"/>
                        <a:gd name="T7" fmla="*/ 89 h 120"/>
                        <a:gd name="T8" fmla="*/ 21 w 173"/>
                        <a:gd name="T9" fmla="*/ 85 h 120"/>
                        <a:gd name="T10" fmla="*/ 9 w 173"/>
                        <a:gd name="T11" fmla="*/ 81 h 120"/>
                        <a:gd name="T12" fmla="*/ 0 w 173"/>
                        <a:gd name="T13" fmla="*/ 66 h 120"/>
                        <a:gd name="T14" fmla="*/ 0 w 173"/>
                        <a:gd name="T15" fmla="*/ 39 h 120"/>
                        <a:gd name="T16" fmla="*/ 21 w 173"/>
                        <a:gd name="T17" fmla="*/ 49 h 120"/>
                        <a:gd name="T18" fmla="*/ 37 w 173"/>
                        <a:gd name="T19" fmla="*/ 56 h 120"/>
                        <a:gd name="T20" fmla="*/ 61 w 173"/>
                        <a:gd name="T21" fmla="*/ 59 h 120"/>
                        <a:gd name="T22" fmla="*/ 78 w 173"/>
                        <a:gd name="T23" fmla="*/ 61 h 120"/>
                        <a:gd name="T24" fmla="*/ 102 w 173"/>
                        <a:gd name="T25" fmla="*/ 71 h 120"/>
                        <a:gd name="T26" fmla="*/ 85 w 173"/>
                        <a:gd name="T27" fmla="*/ 51 h 120"/>
                        <a:gd name="T28" fmla="*/ 71 w 173"/>
                        <a:gd name="T29" fmla="*/ 40 h 120"/>
                        <a:gd name="T30" fmla="*/ 51 w 173"/>
                        <a:gd name="T31" fmla="*/ 30 h 120"/>
                        <a:gd name="T32" fmla="*/ 53 w 173"/>
                        <a:gd name="T33" fmla="*/ 8 h 120"/>
                        <a:gd name="T34" fmla="*/ 51 w 173"/>
                        <a:gd name="T35" fmla="*/ 0 h 120"/>
                        <a:gd name="T36" fmla="*/ 78 w 173"/>
                        <a:gd name="T37" fmla="*/ 1 h 120"/>
                        <a:gd name="T38" fmla="*/ 78 w 173"/>
                        <a:gd name="T39" fmla="*/ 20 h 120"/>
                        <a:gd name="T40" fmla="*/ 82 w 173"/>
                        <a:gd name="T41" fmla="*/ 34 h 120"/>
                        <a:gd name="T42" fmla="*/ 90 w 173"/>
                        <a:gd name="T43" fmla="*/ 44 h 120"/>
                        <a:gd name="T44" fmla="*/ 106 w 173"/>
                        <a:gd name="T45" fmla="*/ 52 h 120"/>
                        <a:gd name="T46" fmla="*/ 131 w 173"/>
                        <a:gd name="T47" fmla="*/ 61 h 120"/>
                        <a:gd name="T48" fmla="*/ 160 w 173"/>
                        <a:gd name="T49" fmla="*/ 71 h 120"/>
                        <a:gd name="T50" fmla="*/ 172 w 173"/>
                        <a:gd name="T51" fmla="*/ 73 h 1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73"/>
                        <a:gd name="T79" fmla="*/ 0 h 120"/>
                        <a:gd name="T80" fmla="*/ 173 w 173"/>
                        <a:gd name="T81" fmla="*/ 120 h 1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73" h="120">
                          <a:moveTo>
                            <a:pt x="5" y="119"/>
                          </a:moveTo>
                          <a:lnTo>
                            <a:pt x="36" y="119"/>
                          </a:lnTo>
                          <a:lnTo>
                            <a:pt x="86" y="93"/>
                          </a:lnTo>
                          <a:lnTo>
                            <a:pt x="49" y="89"/>
                          </a:lnTo>
                          <a:lnTo>
                            <a:pt x="21" y="85"/>
                          </a:lnTo>
                          <a:lnTo>
                            <a:pt x="9" y="81"/>
                          </a:lnTo>
                          <a:lnTo>
                            <a:pt x="0" y="66"/>
                          </a:lnTo>
                          <a:lnTo>
                            <a:pt x="0" y="39"/>
                          </a:lnTo>
                          <a:lnTo>
                            <a:pt x="21" y="49"/>
                          </a:lnTo>
                          <a:lnTo>
                            <a:pt x="37" y="56"/>
                          </a:lnTo>
                          <a:lnTo>
                            <a:pt x="61" y="59"/>
                          </a:lnTo>
                          <a:lnTo>
                            <a:pt x="78" y="61"/>
                          </a:lnTo>
                          <a:lnTo>
                            <a:pt x="102" y="71"/>
                          </a:lnTo>
                          <a:lnTo>
                            <a:pt x="85" y="51"/>
                          </a:lnTo>
                          <a:lnTo>
                            <a:pt x="71" y="40"/>
                          </a:lnTo>
                          <a:lnTo>
                            <a:pt x="51" y="30"/>
                          </a:lnTo>
                          <a:lnTo>
                            <a:pt x="53" y="8"/>
                          </a:lnTo>
                          <a:lnTo>
                            <a:pt x="51" y="0"/>
                          </a:lnTo>
                          <a:lnTo>
                            <a:pt x="78" y="1"/>
                          </a:lnTo>
                          <a:lnTo>
                            <a:pt x="78" y="20"/>
                          </a:lnTo>
                          <a:lnTo>
                            <a:pt x="82" y="34"/>
                          </a:lnTo>
                          <a:lnTo>
                            <a:pt x="90" y="44"/>
                          </a:lnTo>
                          <a:lnTo>
                            <a:pt x="106" y="52"/>
                          </a:lnTo>
                          <a:lnTo>
                            <a:pt x="131" y="61"/>
                          </a:lnTo>
                          <a:lnTo>
                            <a:pt x="160" y="71"/>
                          </a:lnTo>
                          <a:lnTo>
                            <a:pt x="172" y="73"/>
                          </a:lnTo>
                        </a:path>
                      </a:pathLst>
                    </a:custGeom>
                    <a:noFill/>
                    <a:ln w="12700" cap="rnd">
                      <a:solidFill>
                        <a:srgbClr val="5F3F1F"/>
                      </a:solidFill>
                      <a:round/>
                      <a:headEnd type="none" w="sm" len="sm"/>
                      <a:tailEnd type="none" w="sm" len="sm"/>
                    </a:ln>
                  </p:spPr>
                  <p:txBody>
                    <a:bodyPr/>
                    <a:lstStyle/>
                    <a:p>
                      <a:endParaRPr lang="en-US"/>
                    </a:p>
                  </p:txBody>
                </p:sp>
                <p:sp>
                  <p:nvSpPr>
                    <p:cNvPr id="26685" name="Freeform 41"/>
                    <p:cNvSpPr>
                      <a:spLocks/>
                    </p:cNvSpPr>
                    <p:nvPr/>
                  </p:nvSpPr>
                  <p:spPr bwMode="auto">
                    <a:xfrm>
                      <a:off x="3366" y="1880"/>
                      <a:ext cx="334" cy="99"/>
                    </a:xfrm>
                    <a:custGeom>
                      <a:avLst/>
                      <a:gdLst>
                        <a:gd name="T0" fmla="*/ 0 w 334"/>
                        <a:gd name="T1" fmla="*/ 45 h 99"/>
                        <a:gd name="T2" fmla="*/ 23 w 334"/>
                        <a:gd name="T3" fmla="*/ 38 h 99"/>
                        <a:gd name="T4" fmla="*/ 55 w 334"/>
                        <a:gd name="T5" fmla="*/ 40 h 99"/>
                        <a:gd name="T6" fmla="*/ 78 w 334"/>
                        <a:gd name="T7" fmla="*/ 36 h 99"/>
                        <a:gd name="T8" fmla="*/ 70 w 334"/>
                        <a:gd name="T9" fmla="*/ 58 h 99"/>
                        <a:gd name="T10" fmla="*/ 80 w 334"/>
                        <a:gd name="T11" fmla="*/ 74 h 99"/>
                        <a:gd name="T12" fmla="*/ 102 w 334"/>
                        <a:gd name="T13" fmla="*/ 57 h 99"/>
                        <a:gd name="T14" fmla="*/ 123 w 334"/>
                        <a:gd name="T15" fmla="*/ 36 h 99"/>
                        <a:gd name="T16" fmla="*/ 147 w 334"/>
                        <a:gd name="T17" fmla="*/ 21 h 99"/>
                        <a:gd name="T18" fmla="*/ 178 w 334"/>
                        <a:gd name="T19" fmla="*/ 4 h 99"/>
                        <a:gd name="T20" fmla="*/ 188 w 334"/>
                        <a:gd name="T21" fmla="*/ 0 h 99"/>
                        <a:gd name="T22" fmla="*/ 260 w 334"/>
                        <a:gd name="T23" fmla="*/ 19 h 99"/>
                        <a:gd name="T24" fmla="*/ 285 w 334"/>
                        <a:gd name="T25" fmla="*/ 50 h 99"/>
                        <a:gd name="T26" fmla="*/ 292 w 334"/>
                        <a:gd name="T27" fmla="*/ 59 h 99"/>
                        <a:gd name="T28" fmla="*/ 292 w 334"/>
                        <a:gd name="T29" fmla="*/ 96 h 99"/>
                        <a:gd name="T30" fmla="*/ 307 w 334"/>
                        <a:gd name="T31" fmla="*/ 98 h 99"/>
                        <a:gd name="T32" fmla="*/ 328 w 334"/>
                        <a:gd name="T33" fmla="*/ 74 h 99"/>
                        <a:gd name="T34" fmla="*/ 333 w 334"/>
                        <a:gd name="T35" fmla="*/ 54 h 99"/>
                        <a:gd name="T36" fmla="*/ 333 w 334"/>
                        <a:gd name="T37" fmla="*/ 33 h 9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34"/>
                        <a:gd name="T58" fmla="*/ 0 h 99"/>
                        <a:gd name="T59" fmla="*/ 334 w 334"/>
                        <a:gd name="T60" fmla="*/ 99 h 9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34" h="99">
                          <a:moveTo>
                            <a:pt x="0" y="45"/>
                          </a:moveTo>
                          <a:lnTo>
                            <a:pt x="23" y="38"/>
                          </a:lnTo>
                          <a:lnTo>
                            <a:pt x="55" y="40"/>
                          </a:lnTo>
                          <a:lnTo>
                            <a:pt x="78" y="36"/>
                          </a:lnTo>
                          <a:lnTo>
                            <a:pt x="70" y="58"/>
                          </a:lnTo>
                          <a:lnTo>
                            <a:pt x="80" y="74"/>
                          </a:lnTo>
                          <a:lnTo>
                            <a:pt x="102" y="57"/>
                          </a:lnTo>
                          <a:lnTo>
                            <a:pt x="123" y="36"/>
                          </a:lnTo>
                          <a:lnTo>
                            <a:pt x="147" y="21"/>
                          </a:lnTo>
                          <a:lnTo>
                            <a:pt x="178" y="4"/>
                          </a:lnTo>
                          <a:lnTo>
                            <a:pt x="188" y="0"/>
                          </a:lnTo>
                          <a:lnTo>
                            <a:pt x="260" y="19"/>
                          </a:lnTo>
                          <a:lnTo>
                            <a:pt x="285" y="50"/>
                          </a:lnTo>
                          <a:lnTo>
                            <a:pt x="292" y="59"/>
                          </a:lnTo>
                          <a:lnTo>
                            <a:pt x="292" y="96"/>
                          </a:lnTo>
                          <a:lnTo>
                            <a:pt x="307" y="98"/>
                          </a:lnTo>
                          <a:lnTo>
                            <a:pt x="328" y="74"/>
                          </a:lnTo>
                          <a:lnTo>
                            <a:pt x="333" y="54"/>
                          </a:lnTo>
                          <a:lnTo>
                            <a:pt x="333" y="33"/>
                          </a:lnTo>
                        </a:path>
                      </a:pathLst>
                    </a:custGeom>
                    <a:noFill/>
                    <a:ln w="12700" cap="rnd">
                      <a:solidFill>
                        <a:srgbClr val="5F3F1F"/>
                      </a:solidFill>
                      <a:round/>
                      <a:headEnd type="none" w="sm" len="sm"/>
                      <a:tailEnd type="none" w="sm" len="sm"/>
                    </a:ln>
                  </p:spPr>
                  <p:txBody>
                    <a:bodyPr/>
                    <a:lstStyle/>
                    <a:p>
                      <a:endParaRPr lang="en-US"/>
                    </a:p>
                  </p:txBody>
                </p:sp>
                <p:sp>
                  <p:nvSpPr>
                    <p:cNvPr id="26686" name="Freeform 42"/>
                    <p:cNvSpPr>
                      <a:spLocks/>
                    </p:cNvSpPr>
                    <p:nvPr/>
                  </p:nvSpPr>
                  <p:spPr bwMode="auto">
                    <a:xfrm>
                      <a:off x="3385" y="1821"/>
                      <a:ext cx="294" cy="122"/>
                    </a:xfrm>
                    <a:custGeom>
                      <a:avLst/>
                      <a:gdLst>
                        <a:gd name="T0" fmla="*/ 102 w 294"/>
                        <a:gd name="T1" fmla="*/ 82 h 122"/>
                        <a:gd name="T2" fmla="*/ 78 w 294"/>
                        <a:gd name="T3" fmla="*/ 72 h 122"/>
                        <a:gd name="T4" fmla="*/ 40 w 294"/>
                        <a:gd name="T5" fmla="*/ 72 h 122"/>
                        <a:gd name="T6" fmla="*/ 0 w 294"/>
                        <a:gd name="T7" fmla="*/ 78 h 122"/>
                        <a:gd name="T8" fmla="*/ 61 w 294"/>
                        <a:gd name="T9" fmla="*/ 55 h 122"/>
                        <a:gd name="T10" fmla="*/ 111 w 294"/>
                        <a:gd name="T11" fmla="*/ 54 h 122"/>
                        <a:gd name="T12" fmla="*/ 93 w 294"/>
                        <a:gd name="T13" fmla="*/ 42 h 122"/>
                        <a:gd name="T14" fmla="*/ 56 w 294"/>
                        <a:gd name="T15" fmla="*/ 31 h 122"/>
                        <a:gd name="T16" fmla="*/ 104 w 294"/>
                        <a:gd name="T17" fmla="*/ 29 h 122"/>
                        <a:gd name="T18" fmla="*/ 122 w 294"/>
                        <a:gd name="T19" fmla="*/ 39 h 122"/>
                        <a:gd name="T20" fmla="*/ 145 w 294"/>
                        <a:gd name="T21" fmla="*/ 49 h 122"/>
                        <a:gd name="T22" fmla="*/ 160 w 294"/>
                        <a:gd name="T23" fmla="*/ 35 h 122"/>
                        <a:gd name="T24" fmla="*/ 131 w 294"/>
                        <a:gd name="T25" fmla="*/ 5 h 122"/>
                        <a:gd name="T26" fmla="*/ 152 w 294"/>
                        <a:gd name="T27" fmla="*/ 0 h 122"/>
                        <a:gd name="T28" fmla="*/ 169 w 294"/>
                        <a:gd name="T29" fmla="*/ 0 h 122"/>
                        <a:gd name="T30" fmla="*/ 183 w 294"/>
                        <a:gd name="T31" fmla="*/ 39 h 122"/>
                        <a:gd name="T32" fmla="*/ 198 w 294"/>
                        <a:gd name="T33" fmla="*/ 25 h 122"/>
                        <a:gd name="T34" fmla="*/ 203 w 294"/>
                        <a:gd name="T35" fmla="*/ 11 h 122"/>
                        <a:gd name="T36" fmla="*/ 217 w 294"/>
                        <a:gd name="T37" fmla="*/ 27 h 122"/>
                        <a:gd name="T38" fmla="*/ 228 w 294"/>
                        <a:gd name="T39" fmla="*/ 43 h 122"/>
                        <a:gd name="T40" fmla="*/ 232 w 294"/>
                        <a:gd name="T41" fmla="*/ 51 h 122"/>
                        <a:gd name="T42" fmla="*/ 237 w 294"/>
                        <a:gd name="T43" fmla="*/ 61 h 122"/>
                        <a:gd name="T44" fmla="*/ 249 w 294"/>
                        <a:gd name="T45" fmla="*/ 65 h 122"/>
                        <a:gd name="T46" fmla="*/ 253 w 294"/>
                        <a:gd name="T47" fmla="*/ 35 h 122"/>
                        <a:gd name="T48" fmla="*/ 271 w 294"/>
                        <a:gd name="T49" fmla="*/ 41 h 122"/>
                        <a:gd name="T50" fmla="*/ 268 w 294"/>
                        <a:gd name="T51" fmla="*/ 66 h 122"/>
                        <a:gd name="T52" fmla="*/ 265 w 294"/>
                        <a:gd name="T53" fmla="*/ 77 h 122"/>
                        <a:gd name="T54" fmla="*/ 278 w 294"/>
                        <a:gd name="T55" fmla="*/ 92 h 122"/>
                        <a:gd name="T56" fmla="*/ 293 w 294"/>
                        <a:gd name="T57" fmla="*/ 121 h 12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94"/>
                        <a:gd name="T88" fmla="*/ 0 h 122"/>
                        <a:gd name="T89" fmla="*/ 294 w 294"/>
                        <a:gd name="T90" fmla="*/ 122 h 12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94" h="122">
                          <a:moveTo>
                            <a:pt x="102" y="82"/>
                          </a:moveTo>
                          <a:lnTo>
                            <a:pt x="78" y="72"/>
                          </a:lnTo>
                          <a:lnTo>
                            <a:pt x="40" y="72"/>
                          </a:lnTo>
                          <a:lnTo>
                            <a:pt x="0" y="78"/>
                          </a:lnTo>
                          <a:lnTo>
                            <a:pt x="61" y="55"/>
                          </a:lnTo>
                          <a:lnTo>
                            <a:pt x="111" y="54"/>
                          </a:lnTo>
                          <a:lnTo>
                            <a:pt x="93" y="42"/>
                          </a:lnTo>
                          <a:lnTo>
                            <a:pt x="56" y="31"/>
                          </a:lnTo>
                          <a:lnTo>
                            <a:pt x="104" y="29"/>
                          </a:lnTo>
                          <a:lnTo>
                            <a:pt x="122" y="39"/>
                          </a:lnTo>
                          <a:lnTo>
                            <a:pt x="145" y="49"/>
                          </a:lnTo>
                          <a:lnTo>
                            <a:pt x="160" y="35"/>
                          </a:lnTo>
                          <a:lnTo>
                            <a:pt x="131" y="5"/>
                          </a:lnTo>
                          <a:lnTo>
                            <a:pt x="152" y="0"/>
                          </a:lnTo>
                          <a:lnTo>
                            <a:pt x="169" y="0"/>
                          </a:lnTo>
                          <a:lnTo>
                            <a:pt x="183" y="39"/>
                          </a:lnTo>
                          <a:lnTo>
                            <a:pt x="198" y="25"/>
                          </a:lnTo>
                          <a:lnTo>
                            <a:pt x="203" y="11"/>
                          </a:lnTo>
                          <a:lnTo>
                            <a:pt x="217" y="27"/>
                          </a:lnTo>
                          <a:lnTo>
                            <a:pt x="228" y="43"/>
                          </a:lnTo>
                          <a:lnTo>
                            <a:pt x="232" y="51"/>
                          </a:lnTo>
                          <a:lnTo>
                            <a:pt x="237" y="61"/>
                          </a:lnTo>
                          <a:lnTo>
                            <a:pt x="249" y="65"/>
                          </a:lnTo>
                          <a:lnTo>
                            <a:pt x="253" y="35"/>
                          </a:lnTo>
                          <a:lnTo>
                            <a:pt x="271" y="41"/>
                          </a:lnTo>
                          <a:lnTo>
                            <a:pt x="268" y="66"/>
                          </a:lnTo>
                          <a:lnTo>
                            <a:pt x="265" y="77"/>
                          </a:lnTo>
                          <a:lnTo>
                            <a:pt x="278" y="92"/>
                          </a:lnTo>
                          <a:lnTo>
                            <a:pt x="293" y="121"/>
                          </a:lnTo>
                        </a:path>
                      </a:pathLst>
                    </a:custGeom>
                    <a:noFill/>
                    <a:ln w="12700" cap="rnd">
                      <a:solidFill>
                        <a:srgbClr val="5F3F1F"/>
                      </a:solidFill>
                      <a:round/>
                      <a:headEnd type="none" w="sm" len="sm"/>
                      <a:tailEnd type="none" w="sm" len="sm"/>
                    </a:ln>
                  </p:spPr>
                  <p:txBody>
                    <a:bodyPr/>
                    <a:lstStyle/>
                    <a:p>
                      <a:endParaRPr lang="en-US"/>
                    </a:p>
                  </p:txBody>
                </p:sp>
                <p:sp>
                  <p:nvSpPr>
                    <p:cNvPr id="26687" name="Freeform 43"/>
                    <p:cNvSpPr>
                      <a:spLocks/>
                    </p:cNvSpPr>
                    <p:nvPr/>
                  </p:nvSpPr>
                  <p:spPr bwMode="auto">
                    <a:xfrm>
                      <a:off x="3667" y="1935"/>
                      <a:ext cx="83" cy="186"/>
                    </a:xfrm>
                    <a:custGeom>
                      <a:avLst/>
                      <a:gdLst>
                        <a:gd name="T0" fmla="*/ 44 w 83"/>
                        <a:gd name="T1" fmla="*/ 0 h 186"/>
                        <a:gd name="T2" fmla="*/ 64 w 83"/>
                        <a:gd name="T3" fmla="*/ 43 h 186"/>
                        <a:gd name="T4" fmla="*/ 73 w 83"/>
                        <a:gd name="T5" fmla="*/ 67 h 186"/>
                        <a:gd name="T6" fmla="*/ 81 w 83"/>
                        <a:gd name="T7" fmla="*/ 89 h 186"/>
                        <a:gd name="T8" fmla="*/ 82 w 83"/>
                        <a:gd name="T9" fmla="*/ 106 h 186"/>
                        <a:gd name="T10" fmla="*/ 77 w 83"/>
                        <a:gd name="T11" fmla="*/ 127 h 186"/>
                        <a:gd name="T12" fmla="*/ 71 w 83"/>
                        <a:gd name="T13" fmla="*/ 137 h 186"/>
                        <a:gd name="T14" fmla="*/ 64 w 83"/>
                        <a:gd name="T15" fmla="*/ 108 h 186"/>
                        <a:gd name="T16" fmla="*/ 56 w 83"/>
                        <a:gd name="T17" fmla="*/ 84 h 186"/>
                        <a:gd name="T18" fmla="*/ 40 w 83"/>
                        <a:gd name="T19" fmla="*/ 55 h 186"/>
                        <a:gd name="T20" fmla="*/ 25 w 83"/>
                        <a:gd name="T21" fmla="*/ 33 h 186"/>
                        <a:gd name="T22" fmla="*/ 16 w 83"/>
                        <a:gd name="T23" fmla="*/ 81 h 186"/>
                        <a:gd name="T24" fmla="*/ 36 w 83"/>
                        <a:gd name="T25" fmla="*/ 109 h 186"/>
                        <a:gd name="T26" fmla="*/ 47 w 83"/>
                        <a:gd name="T27" fmla="*/ 123 h 186"/>
                        <a:gd name="T28" fmla="*/ 53 w 83"/>
                        <a:gd name="T29" fmla="*/ 185 h 186"/>
                        <a:gd name="T30" fmla="*/ 18 w 83"/>
                        <a:gd name="T31" fmla="*/ 170 h 186"/>
                        <a:gd name="T32" fmla="*/ 11 w 83"/>
                        <a:gd name="T33" fmla="*/ 146 h 186"/>
                        <a:gd name="T34" fmla="*/ 0 w 83"/>
                        <a:gd name="T35" fmla="*/ 117 h 18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3"/>
                        <a:gd name="T55" fmla="*/ 0 h 186"/>
                        <a:gd name="T56" fmla="*/ 83 w 83"/>
                        <a:gd name="T57" fmla="*/ 186 h 18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3" h="186">
                          <a:moveTo>
                            <a:pt x="44" y="0"/>
                          </a:moveTo>
                          <a:lnTo>
                            <a:pt x="64" y="43"/>
                          </a:lnTo>
                          <a:lnTo>
                            <a:pt x="73" y="67"/>
                          </a:lnTo>
                          <a:lnTo>
                            <a:pt x="81" y="89"/>
                          </a:lnTo>
                          <a:lnTo>
                            <a:pt x="82" y="106"/>
                          </a:lnTo>
                          <a:lnTo>
                            <a:pt x="77" y="127"/>
                          </a:lnTo>
                          <a:lnTo>
                            <a:pt x="71" y="137"/>
                          </a:lnTo>
                          <a:lnTo>
                            <a:pt x="64" y="108"/>
                          </a:lnTo>
                          <a:lnTo>
                            <a:pt x="56" y="84"/>
                          </a:lnTo>
                          <a:lnTo>
                            <a:pt x="40" y="55"/>
                          </a:lnTo>
                          <a:lnTo>
                            <a:pt x="25" y="33"/>
                          </a:lnTo>
                          <a:lnTo>
                            <a:pt x="16" y="81"/>
                          </a:lnTo>
                          <a:lnTo>
                            <a:pt x="36" y="109"/>
                          </a:lnTo>
                          <a:lnTo>
                            <a:pt x="47" y="123"/>
                          </a:lnTo>
                          <a:lnTo>
                            <a:pt x="53" y="185"/>
                          </a:lnTo>
                          <a:lnTo>
                            <a:pt x="18" y="170"/>
                          </a:lnTo>
                          <a:lnTo>
                            <a:pt x="11" y="146"/>
                          </a:lnTo>
                          <a:lnTo>
                            <a:pt x="0" y="117"/>
                          </a:lnTo>
                        </a:path>
                      </a:pathLst>
                    </a:custGeom>
                    <a:noFill/>
                    <a:ln w="12700" cap="rnd">
                      <a:solidFill>
                        <a:srgbClr val="5F3F1F"/>
                      </a:solidFill>
                      <a:round/>
                      <a:headEnd type="none" w="sm" len="sm"/>
                      <a:tailEnd type="none" w="sm" len="sm"/>
                    </a:ln>
                  </p:spPr>
                  <p:txBody>
                    <a:bodyPr/>
                    <a:lstStyle/>
                    <a:p>
                      <a:endParaRPr lang="en-US"/>
                    </a:p>
                  </p:txBody>
                </p:sp>
              </p:grpSp>
            </p:grpSp>
            <p:sp>
              <p:nvSpPr>
                <p:cNvPr id="26681" name="Oval 44"/>
                <p:cNvSpPr>
                  <a:spLocks noChangeArrowheads="1"/>
                </p:cNvSpPr>
                <p:nvPr/>
              </p:nvSpPr>
              <p:spPr bwMode="auto">
                <a:xfrm>
                  <a:off x="3385" y="2134"/>
                  <a:ext cx="18" cy="20"/>
                </a:xfrm>
                <a:prstGeom prst="ellipse">
                  <a:avLst/>
                </a:prstGeom>
                <a:solidFill>
                  <a:srgbClr val="FF5FBF"/>
                </a:solidFill>
                <a:ln w="12700">
                  <a:solidFill>
                    <a:srgbClr val="FF009F"/>
                  </a:solidFill>
                  <a:round/>
                  <a:headEnd/>
                  <a:tailEnd/>
                </a:ln>
              </p:spPr>
              <p:txBody>
                <a:bodyPr wrap="none" anchor="ctr"/>
                <a:lstStyle/>
                <a:p>
                  <a:endParaRPr lang="en-US"/>
                </a:p>
              </p:txBody>
            </p:sp>
          </p:grpSp>
          <p:grpSp>
            <p:nvGrpSpPr>
              <p:cNvPr id="26664" name="Group 45"/>
              <p:cNvGrpSpPr>
                <a:grpSpLocks/>
              </p:cNvGrpSpPr>
              <p:nvPr/>
            </p:nvGrpSpPr>
            <p:grpSpPr bwMode="auto">
              <a:xfrm>
                <a:off x="3091" y="2216"/>
                <a:ext cx="760" cy="935"/>
                <a:chOff x="3091" y="2216"/>
                <a:chExt cx="760" cy="935"/>
              </a:xfrm>
            </p:grpSpPr>
            <p:sp>
              <p:nvSpPr>
                <p:cNvPr id="26665" name="Freeform 46"/>
                <p:cNvSpPr>
                  <a:spLocks/>
                </p:cNvSpPr>
                <p:nvPr/>
              </p:nvSpPr>
              <p:spPr bwMode="auto">
                <a:xfrm>
                  <a:off x="3449" y="2216"/>
                  <a:ext cx="70" cy="293"/>
                </a:xfrm>
                <a:custGeom>
                  <a:avLst/>
                  <a:gdLst>
                    <a:gd name="T0" fmla="*/ 69 w 70"/>
                    <a:gd name="T1" fmla="*/ 4 h 293"/>
                    <a:gd name="T2" fmla="*/ 13 w 70"/>
                    <a:gd name="T3" fmla="*/ 282 h 293"/>
                    <a:gd name="T4" fmla="*/ 0 w 70"/>
                    <a:gd name="T5" fmla="*/ 292 h 293"/>
                    <a:gd name="T6" fmla="*/ 58 w 70"/>
                    <a:gd name="T7" fmla="*/ 3 h 293"/>
                    <a:gd name="T8" fmla="*/ 62 w 70"/>
                    <a:gd name="T9" fmla="*/ 0 h 293"/>
                    <a:gd name="T10" fmla="*/ 66 w 70"/>
                    <a:gd name="T11" fmla="*/ 0 h 293"/>
                    <a:gd name="T12" fmla="*/ 69 w 70"/>
                    <a:gd name="T13" fmla="*/ 4 h 293"/>
                    <a:gd name="T14" fmla="*/ 0 60000 65536"/>
                    <a:gd name="T15" fmla="*/ 0 60000 65536"/>
                    <a:gd name="T16" fmla="*/ 0 60000 65536"/>
                    <a:gd name="T17" fmla="*/ 0 60000 65536"/>
                    <a:gd name="T18" fmla="*/ 0 60000 65536"/>
                    <a:gd name="T19" fmla="*/ 0 60000 65536"/>
                    <a:gd name="T20" fmla="*/ 0 60000 65536"/>
                    <a:gd name="T21" fmla="*/ 0 w 70"/>
                    <a:gd name="T22" fmla="*/ 0 h 293"/>
                    <a:gd name="T23" fmla="*/ 70 w 70"/>
                    <a:gd name="T24" fmla="*/ 293 h 2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0" h="293">
                      <a:moveTo>
                        <a:pt x="69" y="4"/>
                      </a:moveTo>
                      <a:lnTo>
                        <a:pt x="13" y="282"/>
                      </a:lnTo>
                      <a:lnTo>
                        <a:pt x="0" y="292"/>
                      </a:lnTo>
                      <a:lnTo>
                        <a:pt x="58" y="3"/>
                      </a:lnTo>
                      <a:lnTo>
                        <a:pt x="62" y="0"/>
                      </a:lnTo>
                      <a:lnTo>
                        <a:pt x="66" y="0"/>
                      </a:lnTo>
                      <a:lnTo>
                        <a:pt x="69" y="4"/>
                      </a:lnTo>
                    </a:path>
                  </a:pathLst>
                </a:custGeom>
                <a:solidFill>
                  <a:srgbClr val="BF7F1F"/>
                </a:solidFill>
                <a:ln w="9525" cap="rnd">
                  <a:noFill/>
                  <a:round/>
                  <a:headEnd/>
                  <a:tailEnd/>
                </a:ln>
              </p:spPr>
              <p:txBody>
                <a:bodyPr/>
                <a:lstStyle/>
                <a:p>
                  <a:endParaRPr lang="en-US"/>
                </a:p>
              </p:txBody>
            </p:sp>
            <p:grpSp>
              <p:nvGrpSpPr>
                <p:cNvPr id="26666" name="Group 47"/>
                <p:cNvGrpSpPr>
                  <a:grpSpLocks/>
                </p:cNvGrpSpPr>
                <p:nvPr/>
              </p:nvGrpSpPr>
              <p:grpSpPr bwMode="auto">
                <a:xfrm>
                  <a:off x="3091" y="2325"/>
                  <a:ext cx="760" cy="826"/>
                  <a:chOff x="3091" y="2325"/>
                  <a:chExt cx="760" cy="826"/>
                </a:xfrm>
              </p:grpSpPr>
              <p:sp>
                <p:nvSpPr>
                  <p:cNvPr id="26670" name="Freeform 48"/>
                  <p:cNvSpPr>
                    <a:spLocks/>
                  </p:cNvSpPr>
                  <p:nvPr/>
                </p:nvSpPr>
                <p:spPr bwMode="auto">
                  <a:xfrm>
                    <a:off x="3091" y="2325"/>
                    <a:ext cx="760" cy="826"/>
                  </a:xfrm>
                  <a:custGeom>
                    <a:avLst/>
                    <a:gdLst>
                      <a:gd name="T0" fmla="*/ 263 w 760"/>
                      <a:gd name="T1" fmla="*/ 8 h 826"/>
                      <a:gd name="T2" fmla="*/ 226 w 760"/>
                      <a:gd name="T3" fmla="*/ 17 h 826"/>
                      <a:gd name="T4" fmla="*/ 186 w 760"/>
                      <a:gd name="T5" fmla="*/ 26 h 826"/>
                      <a:gd name="T6" fmla="*/ 157 w 760"/>
                      <a:gd name="T7" fmla="*/ 35 h 826"/>
                      <a:gd name="T8" fmla="*/ 133 w 760"/>
                      <a:gd name="T9" fmla="*/ 48 h 826"/>
                      <a:gd name="T10" fmla="*/ 113 w 760"/>
                      <a:gd name="T11" fmla="*/ 64 h 826"/>
                      <a:gd name="T12" fmla="*/ 93 w 760"/>
                      <a:gd name="T13" fmla="*/ 84 h 826"/>
                      <a:gd name="T14" fmla="*/ 64 w 760"/>
                      <a:gd name="T15" fmla="*/ 126 h 826"/>
                      <a:gd name="T16" fmla="*/ 0 w 760"/>
                      <a:gd name="T17" fmla="*/ 236 h 826"/>
                      <a:gd name="T18" fmla="*/ 18 w 760"/>
                      <a:gd name="T19" fmla="*/ 255 h 826"/>
                      <a:gd name="T20" fmla="*/ 186 w 760"/>
                      <a:gd name="T21" fmla="*/ 334 h 826"/>
                      <a:gd name="T22" fmla="*/ 180 w 760"/>
                      <a:gd name="T23" fmla="*/ 509 h 826"/>
                      <a:gd name="T24" fmla="*/ 165 w 760"/>
                      <a:gd name="T25" fmla="*/ 636 h 826"/>
                      <a:gd name="T26" fmla="*/ 121 w 760"/>
                      <a:gd name="T27" fmla="*/ 758 h 826"/>
                      <a:gd name="T28" fmla="*/ 715 w 760"/>
                      <a:gd name="T29" fmla="*/ 825 h 826"/>
                      <a:gd name="T30" fmla="*/ 620 w 760"/>
                      <a:gd name="T31" fmla="*/ 513 h 826"/>
                      <a:gd name="T32" fmla="*/ 651 w 760"/>
                      <a:gd name="T33" fmla="*/ 482 h 826"/>
                      <a:gd name="T34" fmla="*/ 668 w 760"/>
                      <a:gd name="T35" fmla="*/ 432 h 826"/>
                      <a:gd name="T36" fmla="*/ 669 w 760"/>
                      <a:gd name="T37" fmla="*/ 383 h 826"/>
                      <a:gd name="T38" fmla="*/ 673 w 760"/>
                      <a:gd name="T39" fmla="*/ 340 h 826"/>
                      <a:gd name="T40" fmla="*/ 704 w 760"/>
                      <a:gd name="T41" fmla="*/ 109 h 826"/>
                      <a:gd name="T42" fmla="*/ 682 w 760"/>
                      <a:gd name="T43" fmla="*/ 69 h 826"/>
                      <a:gd name="T44" fmla="*/ 645 w 760"/>
                      <a:gd name="T45" fmla="*/ 45 h 826"/>
                      <a:gd name="T46" fmla="*/ 534 w 760"/>
                      <a:gd name="T47" fmla="*/ 11 h 826"/>
                      <a:gd name="T48" fmla="*/ 514 w 760"/>
                      <a:gd name="T49" fmla="*/ 4 h 826"/>
                      <a:gd name="T50" fmla="*/ 494 w 760"/>
                      <a:gd name="T51" fmla="*/ 0 h 826"/>
                      <a:gd name="T52" fmla="*/ 500 w 760"/>
                      <a:gd name="T53" fmla="*/ 23 h 826"/>
                      <a:gd name="T54" fmla="*/ 514 w 760"/>
                      <a:gd name="T55" fmla="*/ 45 h 826"/>
                      <a:gd name="T56" fmla="*/ 528 w 760"/>
                      <a:gd name="T57" fmla="*/ 71 h 826"/>
                      <a:gd name="T58" fmla="*/ 535 w 760"/>
                      <a:gd name="T59" fmla="*/ 92 h 826"/>
                      <a:gd name="T60" fmla="*/ 537 w 760"/>
                      <a:gd name="T61" fmla="*/ 119 h 826"/>
                      <a:gd name="T62" fmla="*/ 529 w 760"/>
                      <a:gd name="T63" fmla="*/ 146 h 826"/>
                      <a:gd name="T64" fmla="*/ 511 w 760"/>
                      <a:gd name="T65" fmla="*/ 166 h 826"/>
                      <a:gd name="T66" fmla="*/ 482 w 760"/>
                      <a:gd name="T67" fmla="*/ 182 h 826"/>
                      <a:gd name="T68" fmla="*/ 451 w 760"/>
                      <a:gd name="T69" fmla="*/ 192 h 826"/>
                      <a:gd name="T70" fmla="*/ 416 w 760"/>
                      <a:gd name="T71" fmla="*/ 192 h 826"/>
                      <a:gd name="T72" fmla="*/ 383 w 760"/>
                      <a:gd name="T73" fmla="*/ 182 h 826"/>
                      <a:gd name="T74" fmla="*/ 342 w 760"/>
                      <a:gd name="T75" fmla="*/ 160 h 826"/>
                      <a:gd name="T76" fmla="*/ 316 w 760"/>
                      <a:gd name="T77" fmla="*/ 136 h 826"/>
                      <a:gd name="T78" fmla="*/ 302 w 760"/>
                      <a:gd name="T79" fmla="*/ 105 h 826"/>
                      <a:gd name="T80" fmla="*/ 290 w 760"/>
                      <a:gd name="T81" fmla="*/ 69 h 826"/>
                      <a:gd name="T82" fmla="*/ 278 w 760"/>
                      <a:gd name="T83" fmla="*/ 28 h 826"/>
                      <a:gd name="T84" fmla="*/ 276 w 760"/>
                      <a:gd name="T85" fmla="*/ 4 h 82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760"/>
                      <a:gd name="T130" fmla="*/ 0 h 826"/>
                      <a:gd name="T131" fmla="*/ 760 w 760"/>
                      <a:gd name="T132" fmla="*/ 826 h 82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760" h="826">
                        <a:moveTo>
                          <a:pt x="276" y="4"/>
                        </a:moveTo>
                        <a:lnTo>
                          <a:pt x="263" y="8"/>
                        </a:lnTo>
                        <a:lnTo>
                          <a:pt x="244" y="13"/>
                        </a:lnTo>
                        <a:lnTo>
                          <a:pt x="226" y="17"/>
                        </a:lnTo>
                        <a:lnTo>
                          <a:pt x="205" y="22"/>
                        </a:lnTo>
                        <a:lnTo>
                          <a:pt x="186" y="26"/>
                        </a:lnTo>
                        <a:lnTo>
                          <a:pt x="169" y="31"/>
                        </a:lnTo>
                        <a:lnTo>
                          <a:pt x="157" y="35"/>
                        </a:lnTo>
                        <a:lnTo>
                          <a:pt x="146" y="41"/>
                        </a:lnTo>
                        <a:lnTo>
                          <a:pt x="133" y="48"/>
                        </a:lnTo>
                        <a:lnTo>
                          <a:pt x="122" y="56"/>
                        </a:lnTo>
                        <a:lnTo>
                          <a:pt x="113" y="64"/>
                        </a:lnTo>
                        <a:lnTo>
                          <a:pt x="103" y="73"/>
                        </a:lnTo>
                        <a:lnTo>
                          <a:pt x="93" y="84"/>
                        </a:lnTo>
                        <a:lnTo>
                          <a:pt x="82" y="98"/>
                        </a:lnTo>
                        <a:lnTo>
                          <a:pt x="64" y="126"/>
                        </a:lnTo>
                        <a:lnTo>
                          <a:pt x="36" y="175"/>
                        </a:lnTo>
                        <a:lnTo>
                          <a:pt x="0" y="236"/>
                        </a:lnTo>
                        <a:lnTo>
                          <a:pt x="4" y="245"/>
                        </a:lnTo>
                        <a:lnTo>
                          <a:pt x="18" y="255"/>
                        </a:lnTo>
                        <a:lnTo>
                          <a:pt x="180" y="316"/>
                        </a:lnTo>
                        <a:lnTo>
                          <a:pt x="186" y="334"/>
                        </a:lnTo>
                        <a:lnTo>
                          <a:pt x="187" y="408"/>
                        </a:lnTo>
                        <a:lnTo>
                          <a:pt x="180" y="509"/>
                        </a:lnTo>
                        <a:lnTo>
                          <a:pt x="173" y="586"/>
                        </a:lnTo>
                        <a:lnTo>
                          <a:pt x="165" y="636"/>
                        </a:lnTo>
                        <a:lnTo>
                          <a:pt x="148" y="703"/>
                        </a:lnTo>
                        <a:lnTo>
                          <a:pt x="121" y="758"/>
                        </a:lnTo>
                        <a:lnTo>
                          <a:pt x="86" y="825"/>
                        </a:lnTo>
                        <a:lnTo>
                          <a:pt x="715" y="825"/>
                        </a:lnTo>
                        <a:lnTo>
                          <a:pt x="649" y="657"/>
                        </a:lnTo>
                        <a:lnTo>
                          <a:pt x="620" y="513"/>
                        </a:lnTo>
                        <a:lnTo>
                          <a:pt x="634" y="501"/>
                        </a:lnTo>
                        <a:lnTo>
                          <a:pt x="651" y="482"/>
                        </a:lnTo>
                        <a:lnTo>
                          <a:pt x="661" y="460"/>
                        </a:lnTo>
                        <a:lnTo>
                          <a:pt x="668" y="432"/>
                        </a:lnTo>
                        <a:lnTo>
                          <a:pt x="669" y="407"/>
                        </a:lnTo>
                        <a:lnTo>
                          <a:pt x="669" y="383"/>
                        </a:lnTo>
                        <a:lnTo>
                          <a:pt x="670" y="365"/>
                        </a:lnTo>
                        <a:lnTo>
                          <a:pt x="673" y="340"/>
                        </a:lnTo>
                        <a:lnTo>
                          <a:pt x="759" y="268"/>
                        </a:lnTo>
                        <a:lnTo>
                          <a:pt x="704" y="109"/>
                        </a:lnTo>
                        <a:lnTo>
                          <a:pt x="695" y="85"/>
                        </a:lnTo>
                        <a:lnTo>
                          <a:pt x="682" y="69"/>
                        </a:lnTo>
                        <a:lnTo>
                          <a:pt x="666" y="55"/>
                        </a:lnTo>
                        <a:lnTo>
                          <a:pt x="645" y="45"/>
                        </a:lnTo>
                        <a:lnTo>
                          <a:pt x="551" y="16"/>
                        </a:lnTo>
                        <a:lnTo>
                          <a:pt x="534" y="11"/>
                        </a:lnTo>
                        <a:lnTo>
                          <a:pt x="523" y="7"/>
                        </a:lnTo>
                        <a:lnTo>
                          <a:pt x="514" y="4"/>
                        </a:lnTo>
                        <a:lnTo>
                          <a:pt x="504" y="2"/>
                        </a:lnTo>
                        <a:lnTo>
                          <a:pt x="494" y="0"/>
                        </a:lnTo>
                        <a:lnTo>
                          <a:pt x="494" y="14"/>
                        </a:lnTo>
                        <a:lnTo>
                          <a:pt x="500" y="23"/>
                        </a:lnTo>
                        <a:lnTo>
                          <a:pt x="506" y="33"/>
                        </a:lnTo>
                        <a:lnTo>
                          <a:pt x="514" y="45"/>
                        </a:lnTo>
                        <a:lnTo>
                          <a:pt x="521" y="57"/>
                        </a:lnTo>
                        <a:lnTo>
                          <a:pt x="528" y="71"/>
                        </a:lnTo>
                        <a:lnTo>
                          <a:pt x="532" y="82"/>
                        </a:lnTo>
                        <a:lnTo>
                          <a:pt x="535" y="92"/>
                        </a:lnTo>
                        <a:lnTo>
                          <a:pt x="537" y="105"/>
                        </a:lnTo>
                        <a:lnTo>
                          <a:pt x="537" y="119"/>
                        </a:lnTo>
                        <a:lnTo>
                          <a:pt x="534" y="132"/>
                        </a:lnTo>
                        <a:lnTo>
                          <a:pt x="529" y="146"/>
                        </a:lnTo>
                        <a:lnTo>
                          <a:pt x="522" y="157"/>
                        </a:lnTo>
                        <a:lnTo>
                          <a:pt x="511" y="166"/>
                        </a:lnTo>
                        <a:lnTo>
                          <a:pt x="497" y="175"/>
                        </a:lnTo>
                        <a:lnTo>
                          <a:pt x="482" y="182"/>
                        </a:lnTo>
                        <a:lnTo>
                          <a:pt x="467" y="188"/>
                        </a:lnTo>
                        <a:lnTo>
                          <a:pt x="451" y="192"/>
                        </a:lnTo>
                        <a:lnTo>
                          <a:pt x="436" y="195"/>
                        </a:lnTo>
                        <a:lnTo>
                          <a:pt x="416" y="192"/>
                        </a:lnTo>
                        <a:lnTo>
                          <a:pt x="399" y="187"/>
                        </a:lnTo>
                        <a:lnTo>
                          <a:pt x="383" y="182"/>
                        </a:lnTo>
                        <a:lnTo>
                          <a:pt x="364" y="172"/>
                        </a:lnTo>
                        <a:lnTo>
                          <a:pt x="342" y="160"/>
                        </a:lnTo>
                        <a:lnTo>
                          <a:pt x="330" y="152"/>
                        </a:lnTo>
                        <a:lnTo>
                          <a:pt x="316" y="136"/>
                        </a:lnTo>
                        <a:lnTo>
                          <a:pt x="310" y="121"/>
                        </a:lnTo>
                        <a:lnTo>
                          <a:pt x="302" y="105"/>
                        </a:lnTo>
                        <a:lnTo>
                          <a:pt x="296" y="88"/>
                        </a:lnTo>
                        <a:lnTo>
                          <a:pt x="290" y="69"/>
                        </a:lnTo>
                        <a:lnTo>
                          <a:pt x="285" y="51"/>
                        </a:lnTo>
                        <a:lnTo>
                          <a:pt x="278" y="28"/>
                        </a:lnTo>
                        <a:lnTo>
                          <a:pt x="275" y="12"/>
                        </a:lnTo>
                        <a:lnTo>
                          <a:pt x="276" y="4"/>
                        </a:lnTo>
                      </a:path>
                    </a:pathLst>
                  </a:custGeom>
                  <a:solidFill>
                    <a:srgbClr val="FFFF00"/>
                  </a:solidFill>
                  <a:ln w="9525" cap="rnd">
                    <a:noFill/>
                    <a:round/>
                    <a:headEnd/>
                    <a:tailEnd/>
                  </a:ln>
                </p:spPr>
                <p:txBody>
                  <a:bodyPr/>
                  <a:lstStyle/>
                  <a:p>
                    <a:endParaRPr lang="en-US"/>
                  </a:p>
                </p:txBody>
              </p:sp>
              <p:grpSp>
                <p:nvGrpSpPr>
                  <p:cNvPr id="26671" name="Group 49"/>
                  <p:cNvGrpSpPr>
                    <a:grpSpLocks/>
                  </p:cNvGrpSpPr>
                  <p:nvPr/>
                </p:nvGrpSpPr>
                <p:grpSpPr bwMode="auto">
                  <a:xfrm>
                    <a:off x="3117" y="2459"/>
                    <a:ext cx="411" cy="606"/>
                    <a:chOff x="3117" y="2459"/>
                    <a:chExt cx="411" cy="606"/>
                  </a:xfrm>
                </p:grpSpPr>
                <p:sp>
                  <p:nvSpPr>
                    <p:cNvPr id="26673" name="Freeform 50"/>
                    <p:cNvSpPr>
                      <a:spLocks/>
                    </p:cNvSpPr>
                    <p:nvPr/>
                  </p:nvSpPr>
                  <p:spPr bwMode="auto">
                    <a:xfrm>
                      <a:off x="3117" y="2459"/>
                      <a:ext cx="411" cy="606"/>
                    </a:xfrm>
                    <a:custGeom>
                      <a:avLst/>
                      <a:gdLst>
                        <a:gd name="T0" fmla="*/ 4 w 411"/>
                        <a:gd name="T1" fmla="*/ 142 h 606"/>
                        <a:gd name="T2" fmla="*/ 0 w 411"/>
                        <a:gd name="T3" fmla="*/ 222 h 606"/>
                        <a:gd name="T4" fmla="*/ 7 w 411"/>
                        <a:gd name="T5" fmla="*/ 368 h 606"/>
                        <a:gd name="T6" fmla="*/ 1 w 411"/>
                        <a:gd name="T7" fmla="*/ 445 h 606"/>
                        <a:gd name="T8" fmla="*/ 10 w 411"/>
                        <a:gd name="T9" fmla="*/ 530 h 606"/>
                        <a:gd name="T10" fmla="*/ 39 w 411"/>
                        <a:gd name="T11" fmla="*/ 605 h 606"/>
                        <a:gd name="T12" fmla="*/ 116 w 411"/>
                        <a:gd name="T13" fmla="*/ 596 h 606"/>
                        <a:gd name="T14" fmla="*/ 204 w 411"/>
                        <a:gd name="T15" fmla="*/ 537 h 606"/>
                        <a:gd name="T16" fmla="*/ 349 w 411"/>
                        <a:gd name="T17" fmla="*/ 318 h 606"/>
                        <a:gd name="T18" fmla="*/ 378 w 411"/>
                        <a:gd name="T19" fmla="*/ 274 h 606"/>
                        <a:gd name="T20" fmla="*/ 387 w 411"/>
                        <a:gd name="T21" fmla="*/ 251 h 606"/>
                        <a:gd name="T22" fmla="*/ 401 w 411"/>
                        <a:gd name="T23" fmla="*/ 204 h 606"/>
                        <a:gd name="T24" fmla="*/ 401 w 411"/>
                        <a:gd name="T25" fmla="*/ 188 h 606"/>
                        <a:gd name="T26" fmla="*/ 392 w 411"/>
                        <a:gd name="T27" fmla="*/ 172 h 606"/>
                        <a:gd name="T28" fmla="*/ 378 w 411"/>
                        <a:gd name="T29" fmla="*/ 155 h 606"/>
                        <a:gd name="T30" fmla="*/ 370 w 411"/>
                        <a:gd name="T31" fmla="*/ 140 h 606"/>
                        <a:gd name="T32" fmla="*/ 371 w 411"/>
                        <a:gd name="T33" fmla="*/ 126 h 606"/>
                        <a:gd name="T34" fmla="*/ 387 w 411"/>
                        <a:gd name="T35" fmla="*/ 131 h 606"/>
                        <a:gd name="T36" fmla="*/ 396 w 411"/>
                        <a:gd name="T37" fmla="*/ 149 h 606"/>
                        <a:gd name="T38" fmla="*/ 402 w 411"/>
                        <a:gd name="T39" fmla="*/ 159 h 606"/>
                        <a:gd name="T40" fmla="*/ 410 w 411"/>
                        <a:gd name="T41" fmla="*/ 156 h 606"/>
                        <a:gd name="T42" fmla="*/ 409 w 411"/>
                        <a:gd name="T43" fmla="*/ 137 h 606"/>
                        <a:gd name="T44" fmla="*/ 404 w 411"/>
                        <a:gd name="T45" fmla="*/ 100 h 606"/>
                        <a:gd name="T46" fmla="*/ 399 w 411"/>
                        <a:gd name="T47" fmla="*/ 82 h 606"/>
                        <a:gd name="T48" fmla="*/ 388 w 411"/>
                        <a:gd name="T49" fmla="*/ 73 h 606"/>
                        <a:gd name="T50" fmla="*/ 377 w 411"/>
                        <a:gd name="T51" fmla="*/ 40 h 606"/>
                        <a:gd name="T52" fmla="*/ 370 w 411"/>
                        <a:gd name="T53" fmla="*/ 17 h 606"/>
                        <a:gd name="T54" fmla="*/ 365 w 411"/>
                        <a:gd name="T55" fmla="*/ 3 h 606"/>
                        <a:gd name="T56" fmla="*/ 353 w 411"/>
                        <a:gd name="T57" fmla="*/ 0 h 606"/>
                        <a:gd name="T58" fmla="*/ 300 w 411"/>
                        <a:gd name="T59" fmla="*/ 78 h 606"/>
                        <a:gd name="T60" fmla="*/ 285 w 411"/>
                        <a:gd name="T61" fmla="*/ 100 h 606"/>
                        <a:gd name="T62" fmla="*/ 282 w 411"/>
                        <a:gd name="T63" fmla="*/ 114 h 606"/>
                        <a:gd name="T64" fmla="*/ 300 w 411"/>
                        <a:gd name="T65" fmla="*/ 179 h 606"/>
                        <a:gd name="T66" fmla="*/ 319 w 411"/>
                        <a:gd name="T67" fmla="*/ 239 h 606"/>
                        <a:gd name="T68" fmla="*/ 159 w 411"/>
                        <a:gd name="T69" fmla="*/ 370 h 606"/>
                        <a:gd name="T70" fmla="*/ 159 w 411"/>
                        <a:gd name="T71" fmla="*/ 184 h 60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11"/>
                        <a:gd name="T109" fmla="*/ 0 h 606"/>
                        <a:gd name="T110" fmla="*/ 411 w 411"/>
                        <a:gd name="T111" fmla="*/ 606 h 60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11" h="606">
                          <a:moveTo>
                            <a:pt x="14" y="104"/>
                          </a:moveTo>
                          <a:lnTo>
                            <a:pt x="4" y="142"/>
                          </a:lnTo>
                          <a:lnTo>
                            <a:pt x="2" y="169"/>
                          </a:lnTo>
                          <a:lnTo>
                            <a:pt x="0" y="222"/>
                          </a:lnTo>
                          <a:lnTo>
                            <a:pt x="7" y="287"/>
                          </a:lnTo>
                          <a:lnTo>
                            <a:pt x="7" y="368"/>
                          </a:lnTo>
                          <a:lnTo>
                            <a:pt x="3" y="409"/>
                          </a:lnTo>
                          <a:lnTo>
                            <a:pt x="1" y="445"/>
                          </a:lnTo>
                          <a:lnTo>
                            <a:pt x="2" y="489"/>
                          </a:lnTo>
                          <a:lnTo>
                            <a:pt x="10" y="530"/>
                          </a:lnTo>
                          <a:lnTo>
                            <a:pt x="19" y="571"/>
                          </a:lnTo>
                          <a:lnTo>
                            <a:pt x="39" y="605"/>
                          </a:lnTo>
                          <a:lnTo>
                            <a:pt x="79" y="601"/>
                          </a:lnTo>
                          <a:lnTo>
                            <a:pt x="116" y="596"/>
                          </a:lnTo>
                          <a:lnTo>
                            <a:pt x="164" y="581"/>
                          </a:lnTo>
                          <a:lnTo>
                            <a:pt x="204" y="537"/>
                          </a:lnTo>
                          <a:lnTo>
                            <a:pt x="231" y="499"/>
                          </a:lnTo>
                          <a:lnTo>
                            <a:pt x="349" y="318"/>
                          </a:lnTo>
                          <a:lnTo>
                            <a:pt x="373" y="285"/>
                          </a:lnTo>
                          <a:lnTo>
                            <a:pt x="378" y="274"/>
                          </a:lnTo>
                          <a:lnTo>
                            <a:pt x="382" y="262"/>
                          </a:lnTo>
                          <a:lnTo>
                            <a:pt x="387" y="251"/>
                          </a:lnTo>
                          <a:lnTo>
                            <a:pt x="390" y="238"/>
                          </a:lnTo>
                          <a:lnTo>
                            <a:pt x="401" y="204"/>
                          </a:lnTo>
                          <a:lnTo>
                            <a:pt x="402" y="197"/>
                          </a:lnTo>
                          <a:lnTo>
                            <a:pt x="401" y="188"/>
                          </a:lnTo>
                          <a:lnTo>
                            <a:pt x="397" y="180"/>
                          </a:lnTo>
                          <a:lnTo>
                            <a:pt x="392" y="172"/>
                          </a:lnTo>
                          <a:lnTo>
                            <a:pt x="386" y="163"/>
                          </a:lnTo>
                          <a:lnTo>
                            <a:pt x="378" y="155"/>
                          </a:lnTo>
                          <a:lnTo>
                            <a:pt x="376" y="147"/>
                          </a:lnTo>
                          <a:lnTo>
                            <a:pt x="370" y="140"/>
                          </a:lnTo>
                          <a:lnTo>
                            <a:pt x="359" y="131"/>
                          </a:lnTo>
                          <a:lnTo>
                            <a:pt x="371" y="126"/>
                          </a:lnTo>
                          <a:lnTo>
                            <a:pt x="382" y="123"/>
                          </a:lnTo>
                          <a:lnTo>
                            <a:pt x="387" y="131"/>
                          </a:lnTo>
                          <a:lnTo>
                            <a:pt x="394" y="141"/>
                          </a:lnTo>
                          <a:lnTo>
                            <a:pt x="396" y="149"/>
                          </a:lnTo>
                          <a:lnTo>
                            <a:pt x="398" y="155"/>
                          </a:lnTo>
                          <a:lnTo>
                            <a:pt x="402" y="159"/>
                          </a:lnTo>
                          <a:lnTo>
                            <a:pt x="408" y="162"/>
                          </a:lnTo>
                          <a:lnTo>
                            <a:pt x="410" y="156"/>
                          </a:lnTo>
                          <a:lnTo>
                            <a:pt x="410" y="148"/>
                          </a:lnTo>
                          <a:lnTo>
                            <a:pt x="409" y="137"/>
                          </a:lnTo>
                          <a:lnTo>
                            <a:pt x="406" y="119"/>
                          </a:lnTo>
                          <a:lnTo>
                            <a:pt x="404" y="100"/>
                          </a:lnTo>
                          <a:lnTo>
                            <a:pt x="400" y="96"/>
                          </a:lnTo>
                          <a:lnTo>
                            <a:pt x="399" y="82"/>
                          </a:lnTo>
                          <a:lnTo>
                            <a:pt x="398" y="77"/>
                          </a:lnTo>
                          <a:lnTo>
                            <a:pt x="388" y="73"/>
                          </a:lnTo>
                          <a:lnTo>
                            <a:pt x="382" y="53"/>
                          </a:lnTo>
                          <a:lnTo>
                            <a:pt x="377" y="40"/>
                          </a:lnTo>
                          <a:lnTo>
                            <a:pt x="372" y="28"/>
                          </a:lnTo>
                          <a:lnTo>
                            <a:pt x="370" y="17"/>
                          </a:lnTo>
                          <a:lnTo>
                            <a:pt x="369" y="10"/>
                          </a:lnTo>
                          <a:lnTo>
                            <a:pt x="365" y="3"/>
                          </a:lnTo>
                          <a:lnTo>
                            <a:pt x="359" y="0"/>
                          </a:lnTo>
                          <a:lnTo>
                            <a:pt x="353" y="0"/>
                          </a:lnTo>
                          <a:lnTo>
                            <a:pt x="347" y="25"/>
                          </a:lnTo>
                          <a:lnTo>
                            <a:pt x="300" y="78"/>
                          </a:lnTo>
                          <a:lnTo>
                            <a:pt x="290" y="93"/>
                          </a:lnTo>
                          <a:lnTo>
                            <a:pt x="285" y="100"/>
                          </a:lnTo>
                          <a:lnTo>
                            <a:pt x="283" y="107"/>
                          </a:lnTo>
                          <a:lnTo>
                            <a:pt x="282" y="114"/>
                          </a:lnTo>
                          <a:lnTo>
                            <a:pt x="290" y="138"/>
                          </a:lnTo>
                          <a:lnTo>
                            <a:pt x="300" y="179"/>
                          </a:lnTo>
                          <a:lnTo>
                            <a:pt x="311" y="203"/>
                          </a:lnTo>
                          <a:lnTo>
                            <a:pt x="319" y="239"/>
                          </a:lnTo>
                          <a:lnTo>
                            <a:pt x="248" y="294"/>
                          </a:lnTo>
                          <a:lnTo>
                            <a:pt x="159" y="370"/>
                          </a:lnTo>
                          <a:lnTo>
                            <a:pt x="162" y="280"/>
                          </a:lnTo>
                          <a:lnTo>
                            <a:pt x="159" y="184"/>
                          </a:lnTo>
                          <a:lnTo>
                            <a:pt x="14" y="104"/>
                          </a:lnTo>
                        </a:path>
                      </a:pathLst>
                    </a:custGeom>
                    <a:solidFill>
                      <a:srgbClr val="FF9F7F"/>
                    </a:solidFill>
                    <a:ln w="12700" cap="rnd">
                      <a:solidFill>
                        <a:srgbClr val="BF3F00"/>
                      </a:solidFill>
                      <a:round/>
                      <a:headEnd/>
                      <a:tailEnd/>
                    </a:ln>
                  </p:spPr>
                  <p:txBody>
                    <a:bodyPr/>
                    <a:lstStyle/>
                    <a:p>
                      <a:endParaRPr lang="en-US"/>
                    </a:p>
                  </p:txBody>
                </p:sp>
                <p:sp>
                  <p:nvSpPr>
                    <p:cNvPr id="26674" name="Freeform 51"/>
                    <p:cNvSpPr>
                      <a:spLocks/>
                    </p:cNvSpPr>
                    <p:nvPr/>
                  </p:nvSpPr>
                  <p:spPr bwMode="auto">
                    <a:xfrm>
                      <a:off x="3446" y="2534"/>
                      <a:ext cx="59" cy="17"/>
                    </a:xfrm>
                    <a:custGeom>
                      <a:avLst/>
                      <a:gdLst>
                        <a:gd name="T0" fmla="*/ 0 w 59"/>
                        <a:gd name="T1" fmla="*/ 16 h 17"/>
                        <a:gd name="T2" fmla="*/ 38 w 59"/>
                        <a:gd name="T3" fmla="*/ 0 h 17"/>
                        <a:gd name="T4" fmla="*/ 58 w 59"/>
                        <a:gd name="T5" fmla="*/ 0 h 17"/>
                        <a:gd name="T6" fmla="*/ 0 60000 65536"/>
                        <a:gd name="T7" fmla="*/ 0 60000 65536"/>
                        <a:gd name="T8" fmla="*/ 0 60000 65536"/>
                        <a:gd name="T9" fmla="*/ 0 w 59"/>
                        <a:gd name="T10" fmla="*/ 0 h 17"/>
                        <a:gd name="T11" fmla="*/ 59 w 59"/>
                        <a:gd name="T12" fmla="*/ 17 h 17"/>
                      </a:gdLst>
                      <a:ahLst/>
                      <a:cxnLst>
                        <a:cxn ang="T6">
                          <a:pos x="T0" y="T1"/>
                        </a:cxn>
                        <a:cxn ang="T7">
                          <a:pos x="T2" y="T3"/>
                        </a:cxn>
                        <a:cxn ang="T8">
                          <a:pos x="T4" y="T5"/>
                        </a:cxn>
                      </a:cxnLst>
                      <a:rect l="T9" t="T10" r="T11" b="T12"/>
                      <a:pathLst>
                        <a:path w="59" h="17">
                          <a:moveTo>
                            <a:pt x="0" y="16"/>
                          </a:moveTo>
                          <a:lnTo>
                            <a:pt x="38" y="0"/>
                          </a:lnTo>
                          <a:lnTo>
                            <a:pt x="58" y="0"/>
                          </a:lnTo>
                        </a:path>
                      </a:pathLst>
                    </a:custGeom>
                    <a:noFill/>
                    <a:ln w="12700" cap="rnd">
                      <a:solidFill>
                        <a:srgbClr val="BF3F00"/>
                      </a:solidFill>
                      <a:round/>
                      <a:headEnd type="none" w="sm" len="sm"/>
                      <a:tailEnd type="none" w="sm" len="sm"/>
                    </a:ln>
                  </p:spPr>
                  <p:txBody>
                    <a:bodyPr/>
                    <a:lstStyle/>
                    <a:p>
                      <a:endParaRPr lang="en-US"/>
                    </a:p>
                  </p:txBody>
                </p:sp>
                <p:sp>
                  <p:nvSpPr>
                    <p:cNvPr id="26675" name="Freeform 52"/>
                    <p:cNvSpPr>
                      <a:spLocks/>
                    </p:cNvSpPr>
                    <p:nvPr/>
                  </p:nvSpPr>
                  <p:spPr bwMode="auto">
                    <a:xfrm>
                      <a:off x="3438" y="2559"/>
                      <a:ext cx="78" cy="17"/>
                    </a:xfrm>
                    <a:custGeom>
                      <a:avLst/>
                      <a:gdLst>
                        <a:gd name="T0" fmla="*/ 0 w 78"/>
                        <a:gd name="T1" fmla="*/ 16 h 17"/>
                        <a:gd name="T2" fmla="*/ 44 w 78"/>
                        <a:gd name="T3" fmla="*/ 3 h 17"/>
                        <a:gd name="T4" fmla="*/ 77 w 78"/>
                        <a:gd name="T5" fmla="*/ 0 h 17"/>
                        <a:gd name="T6" fmla="*/ 0 60000 65536"/>
                        <a:gd name="T7" fmla="*/ 0 60000 65536"/>
                        <a:gd name="T8" fmla="*/ 0 60000 65536"/>
                        <a:gd name="T9" fmla="*/ 0 w 78"/>
                        <a:gd name="T10" fmla="*/ 0 h 17"/>
                        <a:gd name="T11" fmla="*/ 78 w 78"/>
                        <a:gd name="T12" fmla="*/ 17 h 17"/>
                      </a:gdLst>
                      <a:ahLst/>
                      <a:cxnLst>
                        <a:cxn ang="T6">
                          <a:pos x="T0" y="T1"/>
                        </a:cxn>
                        <a:cxn ang="T7">
                          <a:pos x="T2" y="T3"/>
                        </a:cxn>
                        <a:cxn ang="T8">
                          <a:pos x="T4" y="T5"/>
                        </a:cxn>
                      </a:cxnLst>
                      <a:rect l="T9" t="T10" r="T11" b="T12"/>
                      <a:pathLst>
                        <a:path w="78" h="17">
                          <a:moveTo>
                            <a:pt x="0" y="16"/>
                          </a:moveTo>
                          <a:lnTo>
                            <a:pt x="44" y="3"/>
                          </a:lnTo>
                          <a:lnTo>
                            <a:pt x="77" y="0"/>
                          </a:lnTo>
                        </a:path>
                      </a:pathLst>
                    </a:custGeom>
                    <a:noFill/>
                    <a:ln w="12700" cap="rnd">
                      <a:solidFill>
                        <a:srgbClr val="BF3F00"/>
                      </a:solidFill>
                      <a:round/>
                      <a:headEnd type="none" w="sm" len="sm"/>
                      <a:tailEnd type="none" w="sm" len="sm"/>
                    </a:ln>
                  </p:spPr>
                  <p:txBody>
                    <a:bodyPr/>
                    <a:lstStyle/>
                    <a:p>
                      <a:endParaRPr lang="en-US"/>
                    </a:p>
                  </p:txBody>
                </p:sp>
                <p:sp>
                  <p:nvSpPr>
                    <p:cNvPr id="26676" name="Freeform 53"/>
                    <p:cNvSpPr>
                      <a:spLocks/>
                    </p:cNvSpPr>
                    <p:nvPr/>
                  </p:nvSpPr>
                  <p:spPr bwMode="auto">
                    <a:xfrm>
                      <a:off x="3445" y="2522"/>
                      <a:ext cx="34" cy="24"/>
                    </a:xfrm>
                    <a:custGeom>
                      <a:avLst/>
                      <a:gdLst>
                        <a:gd name="T0" fmla="*/ 0 w 34"/>
                        <a:gd name="T1" fmla="*/ 23 h 24"/>
                        <a:gd name="T2" fmla="*/ 28 w 34"/>
                        <a:gd name="T3" fmla="*/ 0 h 24"/>
                        <a:gd name="T4" fmla="*/ 33 w 34"/>
                        <a:gd name="T5" fmla="*/ 12 h 24"/>
                        <a:gd name="T6" fmla="*/ 0 60000 65536"/>
                        <a:gd name="T7" fmla="*/ 0 60000 65536"/>
                        <a:gd name="T8" fmla="*/ 0 60000 65536"/>
                        <a:gd name="T9" fmla="*/ 0 w 34"/>
                        <a:gd name="T10" fmla="*/ 0 h 24"/>
                        <a:gd name="T11" fmla="*/ 34 w 34"/>
                        <a:gd name="T12" fmla="*/ 24 h 24"/>
                      </a:gdLst>
                      <a:ahLst/>
                      <a:cxnLst>
                        <a:cxn ang="T6">
                          <a:pos x="T0" y="T1"/>
                        </a:cxn>
                        <a:cxn ang="T7">
                          <a:pos x="T2" y="T3"/>
                        </a:cxn>
                        <a:cxn ang="T8">
                          <a:pos x="T4" y="T5"/>
                        </a:cxn>
                      </a:cxnLst>
                      <a:rect l="T9" t="T10" r="T11" b="T12"/>
                      <a:pathLst>
                        <a:path w="34" h="24">
                          <a:moveTo>
                            <a:pt x="0" y="23"/>
                          </a:moveTo>
                          <a:lnTo>
                            <a:pt x="28" y="0"/>
                          </a:lnTo>
                          <a:lnTo>
                            <a:pt x="33" y="12"/>
                          </a:lnTo>
                        </a:path>
                      </a:pathLst>
                    </a:custGeom>
                    <a:noFill/>
                    <a:ln w="12700" cap="rnd">
                      <a:solidFill>
                        <a:srgbClr val="BF3F00"/>
                      </a:solidFill>
                      <a:round/>
                      <a:headEnd type="none" w="sm" len="sm"/>
                      <a:tailEnd type="none" w="sm" len="sm"/>
                    </a:ln>
                  </p:spPr>
                  <p:txBody>
                    <a:bodyPr/>
                    <a:lstStyle/>
                    <a:p>
                      <a:endParaRPr lang="en-US"/>
                    </a:p>
                  </p:txBody>
                </p:sp>
                <p:sp>
                  <p:nvSpPr>
                    <p:cNvPr id="26677" name="Line 54"/>
                    <p:cNvSpPr>
                      <a:spLocks noChangeShapeType="1"/>
                    </p:cNvSpPr>
                    <p:nvPr/>
                  </p:nvSpPr>
                  <p:spPr bwMode="auto">
                    <a:xfrm flipH="1" flipV="1">
                      <a:off x="3470" y="2483"/>
                      <a:ext cx="16" cy="7"/>
                    </a:xfrm>
                    <a:prstGeom prst="line">
                      <a:avLst/>
                    </a:prstGeom>
                    <a:noFill/>
                    <a:ln w="12700">
                      <a:solidFill>
                        <a:srgbClr val="BF3F00"/>
                      </a:solidFill>
                      <a:round/>
                      <a:headEnd type="none" w="sm" len="sm"/>
                      <a:tailEnd type="none" w="sm" len="sm"/>
                    </a:ln>
                  </p:spPr>
                  <p:txBody>
                    <a:bodyPr wrap="none" anchor="ctr"/>
                    <a:lstStyle/>
                    <a:p>
                      <a:endParaRPr lang="en-US"/>
                    </a:p>
                  </p:txBody>
                </p:sp>
              </p:grpSp>
              <p:sp>
                <p:nvSpPr>
                  <p:cNvPr id="26672" name="Freeform 55"/>
                  <p:cNvSpPr>
                    <a:spLocks/>
                  </p:cNvSpPr>
                  <p:nvPr/>
                </p:nvSpPr>
                <p:spPr bwMode="auto">
                  <a:xfrm>
                    <a:off x="3091" y="2529"/>
                    <a:ext cx="195" cy="121"/>
                  </a:xfrm>
                  <a:custGeom>
                    <a:avLst/>
                    <a:gdLst>
                      <a:gd name="T0" fmla="*/ 89 w 195"/>
                      <a:gd name="T1" fmla="*/ 44 h 121"/>
                      <a:gd name="T2" fmla="*/ 16 w 195"/>
                      <a:gd name="T3" fmla="*/ 0 h 121"/>
                      <a:gd name="T4" fmla="*/ 0 w 195"/>
                      <a:gd name="T5" fmla="*/ 32 h 121"/>
                      <a:gd name="T6" fmla="*/ 4 w 195"/>
                      <a:gd name="T7" fmla="*/ 41 h 121"/>
                      <a:gd name="T8" fmla="*/ 18 w 195"/>
                      <a:gd name="T9" fmla="*/ 51 h 121"/>
                      <a:gd name="T10" fmla="*/ 194 w 195"/>
                      <a:gd name="T11" fmla="*/ 120 h 121"/>
                      <a:gd name="T12" fmla="*/ 194 w 195"/>
                      <a:gd name="T13" fmla="*/ 104 h 121"/>
                      <a:gd name="T14" fmla="*/ 89 w 195"/>
                      <a:gd name="T15" fmla="*/ 44 h 121"/>
                      <a:gd name="T16" fmla="*/ 0 60000 65536"/>
                      <a:gd name="T17" fmla="*/ 0 60000 65536"/>
                      <a:gd name="T18" fmla="*/ 0 60000 65536"/>
                      <a:gd name="T19" fmla="*/ 0 60000 65536"/>
                      <a:gd name="T20" fmla="*/ 0 60000 65536"/>
                      <a:gd name="T21" fmla="*/ 0 60000 65536"/>
                      <a:gd name="T22" fmla="*/ 0 60000 65536"/>
                      <a:gd name="T23" fmla="*/ 0 60000 65536"/>
                      <a:gd name="T24" fmla="*/ 0 w 195"/>
                      <a:gd name="T25" fmla="*/ 0 h 121"/>
                      <a:gd name="T26" fmla="*/ 195 w 195"/>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5" h="121">
                        <a:moveTo>
                          <a:pt x="89" y="44"/>
                        </a:moveTo>
                        <a:lnTo>
                          <a:pt x="16" y="0"/>
                        </a:lnTo>
                        <a:lnTo>
                          <a:pt x="0" y="32"/>
                        </a:lnTo>
                        <a:lnTo>
                          <a:pt x="4" y="41"/>
                        </a:lnTo>
                        <a:lnTo>
                          <a:pt x="18" y="51"/>
                        </a:lnTo>
                        <a:lnTo>
                          <a:pt x="194" y="120"/>
                        </a:lnTo>
                        <a:lnTo>
                          <a:pt x="194" y="104"/>
                        </a:lnTo>
                        <a:lnTo>
                          <a:pt x="89" y="44"/>
                        </a:lnTo>
                      </a:path>
                    </a:pathLst>
                  </a:custGeom>
                  <a:solidFill>
                    <a:srgbClr val="FFFF00"/>
                  </a:solidFill>
                  <a:ln w="9525" cap="rnd">
                    <a:noFill/>
                    <a:round/>
                    <a:headEnd/>
                    <a:tailEnd/>
                  </a:ln>
                </p:spPr>
                <p:txBody>
                  <a:bodyPr/>
                  <a:lstStyle/>
                  <a:p>
                    <a:endParaRPr lang="en-US"/>
                  </a:p>
                </p:txBody>
              </p:sp>
            </p:grpSp>
            <p:grpSp>
              <p:nvGrpSpPr>
                <p:cNvPr id="26667" name="Group 56"/>
                <p:cNvGrpSpPr>
                  <a:grpSpLocks/>
                </p:cNvGrpSpPr>
                <p:nvPr/>
              </p:nvGrpSpPr>
              <p:grpSpPr bwMode="auto">
                <a:xfrm>
                  <a:off x="3410" y="2398"/>
                  <a:ext cx="79" cy="140"/>
                  <a:chOff x="3410" y="2398"/>
                  <a:chExt cx="79" cy="140"/>
                </a:xfrm>
              </p:grpSpPr>
              <p:sp>
                <p:nvSpPr>
                  <p:cNvPr id="26668" name="Freeform 57"/>
                  <p:cNvSpPr>
                    <a:spLocks/>
                  </p:cNvSpPr>
                  <p:nvPr/>
                </p:nvSpPr>
                <p:spPr bwMode="auto">
                  <a:xfrm>
                    <a:off x="3410" y="2400"/>
                    <a:ext cx="75" cy="138"/>
                  </a:xfrm>
                  <a:custGeom>
                    <a:avLst/>
                    <a:gdLst>
                      <a:gd name="T0" fmla="*/ 71 w 75"/>
                      <a:gd name="T1" fmla="*/ 0 h 138"/>
                      <a:gd name="T2" fmla="*/ 47 w 75"/>
                      <a:gd name="T3" fmla="*/ 9 h 138"/>
                      <a:gd name="T4" fmla="*/ 26 w 75"/>
                      <a:gd name="T5" fmla="*/ 20 h 138"/>
                      <a:gd name="T6" fmla="*/ 11 w 75"/>
                      <a:gd name="T7" fmla="*/ 43 h 138"/>
                      <a:gd name="T8" fmla="*/ 0 w 75"/>
                      <a:gd name="T9" fmla="*/ 60 h 138"/>
                      <a:gd name="T10" fmla="*/ 3 w 75"/>
                      <a:gd name="T11" fmla="*/ 79 h 138"/>
                      <a:gd name="T12" fmla="*/ 4 w 75"/>
                      <a:gd name="T13" fmla="*/ 115 h 138"/>
                      <a:gd name="T14" fmla="*/ 9 w 75"/>
                      <a:gd name="T15" fmla="*/ 137 h 138"/>
                      <a:gd name="T16" fmla="*/ 33 w 75"/>
                      <a:gd name="T17" fmla="*/ 112 h 138"/>
                      <a:gd name="T18" fmla="*/ 34 w 75"/>
                      <a:gd name="T19" fmla="*/ 89 h 138"/>
                      <a:gd name="T20" fmla="*/ 32 w 75"/>
                      <a:gd name="T21" fmla="*/ 79 h 138"/>
                      <a:gd name="T22" fmla="*/ 29 w 75"/>
                      <a:gd name="T23" fmla="*/ 72 h 138"/>
                      <a:gd name="T24" fmla="*/ 34 w 75"/>
                      <a:gd name="T25" fmla="*/ 68 h 138"/>
                      <a:gd name="T26" fmla="*/ 38 w 75"/>
                      <a:gd name="T27" fmla="*/ 63 h 138"/>
                      <a:gd name="T28" fmla="*/ 44 w 75"/>
                      <a:gd name="T29" fmla="*/ 54 h 138"/>
                      <a:gd name="T30" fmla="*/ 46 w 75"/>
                      <a:gd name="T31" fmla="*/ 44 h 138"/>
                      <a:gd name="T32" fmla="*/ 48 w 75"/>
                      <a:gd name="T33" fmla="*/ 35 h 138"/>
                      <a:gd name="T34" fmla="*/ 56 w 75"/>
                      <a:gd name="T35" fmla="*/ 34 h 138"/>
                      <a:gd name="T36" fmla="*/ 64 w 75"/>
                      <a:gd name="T37" fmla="*/ 30 h 138"/>
                      <a:gd name="T38" fmla="*/ 69 w 75"/>
                      <a:gd name="T39" fmla="*/ 25 h 138"/>
                      <a:gd name="T40" fmla="*/ 73 w 75"/>
                      <a:gd name="T41" fmla="*/ 18 h 138"/>
                      <a:gd name="T42" fmla="*/ 74 w 75"/>
                      <a:gd name="T43" fmla="*/ 8 h 138"/>
                      <a:gd name="T44" fmla="*/ 71 w 75"/>
                      <a:gd name="T45" fmla="*/ 0 h 13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75"/>
                      <a:gd name="T70" fmla="*/ 0 h 138"/>
                      <a:gd name="T71" fmla="*/ 75 w 75"/>
                      <a:gd name="T72" fmla="*/ 138 h 13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75" h="138">
                        <a:moveTo>
                          <a:pt x="71" y="0"/>
                        </a:moveTo>
                        <a:lnTo>
                          <a:pt x="47" y="9"/>
                        </a:lnTo>
                        <a:lnTo>
                          <a:pt x="26" y="20"/>
                        </a:lnTo>
                        <a:lnTo>
                          <a:pt x="11" y="43"/>
                        </a:lnTo>
                        <a:lnTo>
                          <a:pt x="0" y="60"/>
                        </a:lnTo>
                        <a:lnTo>
                          <a:pt x="3" y="79"/>
                        </a:lnTo>
                        <a:lnTo>
                          <a:pt x="4" y="115"/>
                        </a:lnTo>
                        <a:lnTo>
                          <a:pt x="9" y="137"/>
                        </a:lnTo>
                        <a:lnTo>
                          <a:pt x="33" y="112"/>
                        </a:lnTo>
                        <a:lnTo>
                          <a:pt x="34" y="89"/>
                        </a:lnTo>
                        <a:lnTo>
                          <a:pt x="32" y="79"/>
                        </a:lnTo>
                        <a:lnTo>
                          <a:pt x="29" y="72"/>
                        </a:lnTo>
                        <a:lnTo>
                          <a:pt x="34" y="68"/>
                        </a:lnTo>
                        <a:lnTo>
                          <a:pt x="38" y="63"/>
                        </a:lnTo>
                        <a:lnTo>
                          <a:pt x="44" y="54"/>
                        </a:lnTo>
                        <a:lnTo>
                          <a:pt x="46" y="44"/>
                        </a:lnTo>
                        <a:lnTo>
                          <a:pt x="48" y="35"/>
                        </a:lnTo>
                        <a:lnTo>
                          <a:pt x="56" y="34"/>
                        </a:lnTo>
                        <a:lnTo>
                          <a:pt x="64" y="30"/>
                        </a:lnTo>
                        <a:lnTo>
                          <a:pt x="69" y="25"/>
                        </a:lnTo>
                        <a:lnTo>
                          <a:pt x="73" y="18"/>
                        </a:lnTo>
                        <a:lnTo>
                          <a:pt x="74" y="8"/>
                        </a:lnTo>
                        <a:lnTo>
                          <a:pt x="71" y="0"/>
                        </a:lnTo>
                      </a:path>
                    </a:pathLst>
                  </a:custGeom>
                  <a:solidFill>
                    <a:srgbClr val="FF9F7F"/>
                  </a:solidFill>
                  <a:ln w="12700" cap="rnd">
                    <a:solidFill>
                      <a:srgbClr val="BF3F00"/>
                    </a:solidFill>
                    <a:round/>
                    <a:headEnd/>
                    <a:tailEnd/>
                  </a:ln>
                </p:spPr>
                <p:txBody>
                  <a:bodyPr/>
                  <a:lstStyle/>
                  <a:p>
                    <a:endParaRPr lang="en-US"/>
                  </a:p>
                </p:txBody>
              </p:sp>
              <p:sp>
                <p:nvSpPr>
                  <p:cNvPr id="26669" name="Freeform 58"/>
                  <p:cNvSpPr>
                    <a:spLocks/>
                  </p:cNvSpPr>
                  <p:nvPr/>
                </p:nvSpPr>
                <p:spPr bwMode="auto">
                  <a:xfrm>
                    <a:off x="3457" y="2398"/>
                    <a:ext cx="32" cy="17"/>
                  </a:xfrm>
                  <a:custGeom>
                    <a:avLst/>
                    <a:gdLst>
                      <a:gd name="T0" fmla="*/ 0 w 32"/>
                      <a:gd name="T1" fmla="*/ 12 h 17"/>
                      <a:gd name="T2" fmla="*/ 30 w 32"/>
                      <a:gd name="T3" fmla="*/ 0 h 17"/>
                      <a:gd name="T4" fmla="*/ 31 w 32"/>
                      <a:gd name="T5" fmla="*/ 4 h 17"/>
                      <a:gd name="T6" fmla="*/ 28 w 32"/>
                      <a:gd name="T7" fmla="*/ 9 h 17"/>
                      <a:gd name="T8" fmla="*/ 12 w 32"/>
                      <a:gd name="T9" fmla="*/ 14 h 17"/>
                      <a:gd name="T10" fmla="*/ 8 w 32"/>
                      <a:gd name="T11" fmla="*/ 16 h 17"/>
                      <a:gd name="T12" fmla="*/ 3 w 32"/>
                      <a:gd name="T13" fmla="*/ 14 h 17"/>
                      <a:gd name="T14" fmla="*/ 0 w 32"/>
                      <a:gd name="T15" fmla="*/ 12 h 17"/>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17"/>
                      <a:gd name="T26" fmla="*/ 32 w 32"/>
                      <a:gd name="T27" fmla="*/ 17 h 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17">
                        <a:moveTo>
                          <a:pt x="0" y="12"/>
                        </a:moveTo>
                        <a:lnTo>
                          <a:pt x="30" y="0"/>
                        </a:lnTo>
                        <a:lnTo>
                          <a:pt x="31" y="4"/>
                        </a:lnTo>
                        <a:lnTo>
                          <a:pt x="28" y="9"/>
                        </a:lnTo>
                        <a:lnTo>
                          <a:pt x="12" y="14"/>
                        </a:lnTo>
                        <a:lnTo>
                          <a:pt x="8" y="16"/>
                        </a:lnTo>
                        <a:lnTo>
                          <a:pt x="3" y="14"/>
                        </a:lnTo>
                        <a:lnTo>
                          <a:pt x="0" y="12"/>
                        </a:lnTo>
                      </a:path>
                    </a:pathLst>
                  </a:custGeom>
                  <a:solidFill>
                    <a:srgbClr val="FF001F"/>
                  </a:solidFill>
                  <a:ln w="12700" cap="rnd">
                    <a:solidFill>
                      <a:srgbClr val="FF001F"/>
                    </a:solidFill>
                    <a:round/>
                    <a:headEnd/>
                    <a:tailEnd/>
                  </a:ln>
                </p:spPr>
                <p:txBody>
                  <a:bodyPr/>
                  <a:lstStyle/>
                  <a:p>
                    <a:endParaRPr lang="en-US"/>
                  </a:p>
                </p:txBody>
              </p:sp>
            </p:grpSp>
          </p:grpSp>
        </p:grpSp>
        <p:sp>
          <p:nvSpPr>
            <p:cNvPr id="26660" name="Freeform 59"/>
            <p:cNvSpPr>
              <a:spLocks/>
            </p:cNvSpPr>
            <p:nvPr/>
          </p:nvSpPr>
          <p:spPr bwMode="auto">
            <a:xfrm>
              <a:off x="3477" y="2325"/>
              <a:ext cx="498" cy="596"/>
            </a:xfrm>
            <a:custGeom>
              <a:avLst/>
              <a:gdLst>
                <a:gd name="T0" fmla="*/ 193 w 498"/>
                <a:gd name="T1" fmla="*/ 0 h 596"/>
                <a:gd name="T2" fmla="*/ 482 w 498"/>
                <a:gd name="T3" fmla="*/ 58 h 596"/>
                <a:gd name="T4" fmla="*/ 460 w 498"/>
                <a:gd name="T5" fmla="*/ 65 h 596"/>
                <a:gd name="T6" fmla="*/ 497 w 498"/>
                <a:gd name="T7" fmla="*/ 82 h 596"/>
                <a:gd name="T8" fmla="*/ 332 w 498"/>
                <a:gd name="T9" fmla="*/ 595 h 596"/>
                <a:gd name="T10" fmla="*/ 123 w 498"/>
                <a:gd name="T11" fmla="*/ 571 h 596"/>
                <a:gd name="T12" fmla="*/ 0 w 498"/>
                <a:gd name="T13" fmla="*/ 504 h 596"/>
                <a:gd name="T14" fmla="*/ 193 w 498"/>
                <a:gd name="T15" fmla="*/ 0 h 596"/>
                <a:gd name="T16" fmla="*/ 0 60000 65536"/>
                <a:gd name="T17" fmla="*/ 0 60000 65536"/>
                <a:gd name="T18" fmla="*/ 0 60000 65536"/>
                <a:gd name="T19" fmla="*/ 0 60000 65536"/>
                <a:gd name="T20" fmla="*/ 0 60000 65536"/>
                <a:gd name="T21" fmla="*/ 0 60000 65536"/>
                <a:gd name="T22" fmla="*/ 0 60000 65536"/>
                <a:gd name="T23" fmla="*/ 0 60000 65536"/>
                <a:gd name="T24" fmla="*/ 0 w 498"/>
                <a:gd name="T25" fmla="*/ 0 h 596"/>
                <a:gd name="T26" fmla="*/ 498 w 498"/>
                <a:gd name="T27" fmla="*/ 596 h 5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98" h="596">
                  <a:moveTo>
                    <a:pt x="193" y="0"/>
                  </a:moveTo>
                  <a:lnTo>
                    <a:pt x="482" y="58"/>
                  </a:lnTo>
                  <a:lnTo>
                    <a:pt x="460" y="65"/>
                  </a:lnTo>
                  <a:lnTo>
                    <a:pt x="497" y="82"/>
                  </a:lnTo>
                  <a:lnTo>
                    <a:pt x="332" y="595"/>
                  </a:lnTo>
                  <a:lnTo>
                    <a:pt x="123" y="571"/>
                  </a:lnTo>
                  <a:lnTo>
                    <a:pt x="0" y="504"/>
                  </a:lnTo>
                  <a:lnTo>
                    <a:pt x="193" y="0"/>
                  </a:lnTo>
                </a:path>
              </a:pathLst>
            </a:custGeom>
            <a:solidFill>
              <a:srgbClr val="9FBFFF"/>
            </a:solidFill>
            <a:ln w="9525" cap="rnd">
              <a:noFill/>
              <a:round/>
              <a:headEnd/>
              <a:tailEnd/>
            </a:ln>
          </p:spPr>
          <p:txBody>
            <a:bodyPr/>
            <a:lstStyle/>
            <a:p>
              <a:endParaRPr lang="en-US"/>
            </a:p>
          </p:txBody>
        </p:sp>
        <p:sp>
          <p:nvSpPr>
            <p:cNvPr id="26661" name="Freeform 60"/>
            <p:cNvSpPr>
              <a:spLocks/>
            </p:cNvSpPr>
            <p:nvPr/>
          </p:nvSpPr>
          <p:spPr bwMode="auto">
            <a:xfrm>
              <a:off x="3401" y="2696"/>
              <a:ext cx="520" cy="291"/>
            </a:xfrm>
            <a:custGeom>
              <a:avLst/>
              <a:gdLst>
                <a:gd name="T0" fmla="*/ 478 w 520"/>
                <a:gd name="T1" fmla="*/ 20 h 291"/>
                <a:gd name="T2" fmla="*/ 494 w 520"/>
                <a:gd name="T3" fmla="*/ 117 h 291"/>
                <a:gd name="T4" fmla="*/ 511 w 520"/>
                <a:gd name="T5" fmla="*/ 199 h 291"/>
                <a:gd name="T6" fmla="*/ 519 w 520"/>
                <a:gd name="T7" fmla="*/ 244 h 291"/>
                <a:gd name="T8" fmla="*/ 509 w 520"/>
                <a:gd name="T9" fmla="*/ 270 h 291"/>
                <a:gd name="T10" fmla="*/ 432 w 520"/>
                <a:gd name="T11" fmla="*/ 287 h 291"/>
                <a:gd name="T12" fmla="*/ 275 w 520"/>
                <a:gd name="T13" fmla="*/ 278 h 291"/>
                <a:gd name="T14" fmla="*/ 195 w 520"/>
                <a:gd name="T15" fmla="*/ 290 h 291"/>
                <a:gd name="T16" fmla="*/ 133 w 520"/>
                <a:gd name="T17" fmla="*/ 282 h 291"/>
                <a:gd name="T18" fmla="*/ 53 w 520"/>
                <a:gd name="T19" fmla="*/ 275 h 291"/>
                <a:gd name="T20" fmla="*/ 31 w 520"/>
                <a:gd name="T21" fmla="*/ 241 h 291"/>
                <a:gd name="T22" fmla="*/ 15 w 520"/>
                <a:gd name="T23" fmla="*/ 212 h 291"/>
                <a:gd name="T24" fmla="*/ 4 w 520"/>
                <a:gd name="T25" fmla="*/ 175 h 291"/>
                <a:gd name="T26" fmla="*/ 2 w 520"/>
                <a:gd name="T27" fmla="*/ 152 h 291"/>
                <a:gd name="T28" fmla="*/ 14 w 520"/>
                <a:gd name="T29" fmla="*/ 145 h 291"/>
                <a:gd name="T30" fmla="*/ 27 w 520"/>
                <a:gd name="T31" fmla="*/ 157 h 291"/>
                <a:gd name="T32" fmla="*/ 57 w 520"/>
                <a:gd name="T33" fmla="*/ 171 h 291"/>
                <a:gd name="T34" fmla="*/ 41 w 520"/>
                <a:gd name="T35" fmla="*/ 151 h 291"/>
                <a:gd name="T36" fmla="*/ 65 w 520"/>
                <a:gd name="T37" fmla="*/ 138 h 291"/>
                <a:gd name="T38" fmla="*/ 111 w 520"/>
                <a:gd name="T39" fmla="*/ 133 h 291"/>
                <a:gd name="T40" fmla="*/ 152 w 520"/>
                <a:gd name="T41" fmla="*/ 133 h 291"/>
                <a:gd name="T42" fmla="*/ 114 w 520"/>
                <a:gd name="T43" fmla="*/ 128 h 291"/>
                <a:gd name="T44" fmla="*/ 89 w 520"/>
                <a:gd name="T45" fmla="*/ 128 h 291"/>
                <a:gd name="T46" fmla="*/ 69 w 520"/>
                <a:gd name="T47" fmla="*/ 117 h 291"/>
                <a:gd name="T48" fmla="*/ 94 w 520"/>
                <a:gd name="T49" fmla="*/ 102 h 291"/>
                <a:gd name="T50" fmla="*/ 159 w 520"/>
                <a:gd name="T51" fmla="*/ 97 h 291"/>
                <a:gd name="T52" fmla="*/ 198 w 520"/>
                <a:gd name="T53" fmla="*/ 110 h 291"/>
                <a:gd name="T54" fmla="*/ 221 w 520"/>
                <a:gd name="T55" fmla="*/ 143 h 291"/>
                <a:gd name="T56" fmla="*/ 265 w 520"/>
                <a:gd name="T57" fmla="*/ 167 h 291"/>
                <a:gd name="T58" fmla="*/ 331 w 520"/>
                <a:gd name="T59" fmla="*/ 170 h 291"/>
                <a:gd name="T60" fmla="*/ 408 w 520"/>
                <a:gd name="T61" fmla="*/ 152 h 291"/>
                <a:gd name="T62" fmla="*/ 442 w 520"/>
                <a:gd name="T63" fmla="*/ 68 h 29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20"/>
                <a:gd name="T97" fmla="*/ 0 h 291"/>
                <a:gd name="T98" fmla="*/ 520 w 520"/>
                <a:gd name="T99" fmla="*/ 291 h 29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20" h="291">
                  <a:moveTo>
                    <a:pt x="471" y="0"/>
                  </a:moveTo>
                  <a:lnTo>
                    <a:pt x="478" y="20"/>
                  </a:lnTo>
                  <a:lnTo>
                    <a:pt x="489" y="77"/>
                  </a:lnTo>
                  <a:lnTo>
                    <a:pt x="494" y="117"/>
                  </a:lnTo>
                  <a:lnTo>
                    <a:pt x="503" y="175"/>
                  </a:lnTo>
                  <a:lnTo>
                    <a:pt x="511" y="199"/>
                  </a:lnTo>
                  <a:lnTo>
                    <a:pt x="516" y="223"/>
                  </a:lnTo>
                  <a:lnTo>
                    <a:pt x="519" y="244"/>
                  </a:lnTo>
                  <a:lnTo>
                    <a:pt x="516" y="256"/>
                  </a:lnTo>
                  <a:lnTo>
                    <a:pt x="509" y="270"/>
                  </a:lnTo>
                  <a:lnTo>
                    <a:pt x="494" y="280"/>
                  </a:lnTo>
                  <a:lnTo>
                    <a:pt x="432" y="287"/>
                  </a:lnTo>
                  <a:lnTo>
                    <a:pt x="356" y="287"/>
                  </a:lnTo>
                  <a:lnTo>
                    <a:pt x="275" y="278"/>
                  </a:lnTo>
                  <a:lnTo>
                    <a:pt x="226" y="288"/>
                  </a:lnTo>
                  <a:lnTo>
                    <a:pt x="195" y="290"/>
                  </a:lnTo>
                  <a:lnTo>
                    <a:pt x="163" y="287"/>
                  </a:lnTo>
                  <a:lnTo>
                    <a:pt x="133" y="282"/>
                  </a:lnTo>
                  <a:lnTo>
                    <a:pt x="109" y="281"/>
                  </a:lnTo>
                  <a:lnTo>
                    <a:pt x="53" y="275"/>
                  </a:lnTo>
                  <a:lnTo>
                    <a:pt x="32" y="259"/>
                  </a:lnTo>
                  <a:lnTo>
                    <a:pt x="31" y="241"/>
                  </a:lnTo>
                  <a:lnTo>
                    <a:pt x="19" y="225"/>
                  </a:lnTo>
                  <a:lnTo>
                    <a:pt x="15" y="212"/>
                  </a:lnTo>
                  <a:lnTo>
                    <a:pt x="15" y="191"/>
                  </a:lnTo>
                  <a:lnTo>
                    <a:pt x="4" y="175"/>
                  </a:lnTo>
                  <a:lnTo>
                    <a:pt x="0" y="159"/>
                  </a:lnTo>
                  <a:lnTo>
                    <a:pt x="2" y="152"/>
                  </a:lnTo>
                  <a:lnTo>
                    <a:pt x="7" y="146"/>
                  </a:lnTo>
                  <a:lnTo>
                    <a:pt x="14" y="145"/>
                  </a:lnTo>
                  <a:lnTo>
                    <a:pt x="20" y="148"/>
                  </a:lnTo>
                  <a:lnTo>
                    <a:pt x="27" y="157"/>
                  </a:lnTo>
                  <a:lnTo>
                    <a:pt x="36" y="164"/>
                  </a:lnTo>
                  <a:lnTo>
                    <a:pt x="57" y="171"/>
                  </a:lnTo>
                  <a:lnTo>
                    <a:pt x="45" y="162"/>
                  </a:lnTo>
                  <a:lnTo>
                    <a:pt x="41" y="151"/>
                  </a:lnTo>
                  <a:lnTo>
                    <a:pt x="49" y="143"/>
                  </a:lnTo>
                  <a:lnTo>
                    <a:pt x="65" y="138"/>
                  </a:lnTo>
                  <a:lnTo>
                    <a:pt x="84" y="138"/>
                  </a:lnTo>
                  <a:lnTo>
                    <a:pt x="111" y="133"/>
                  </a:lnTo>
                  <a:lnTo>
                    <a:pt x="143" y="133"/>
                  </a:lnTo>
                  <a:lnTo>
                    <a:pt x="152" y="133"/>
                  </a:lnTo>
                  <a:lnTo>
                    <a:pt x="137" y="126"/>
                  </a:lnTo>
                  <a:lnTo>
                    <a:pt x="114" y="128"/>
                  </a:lnTo>
                  <a:lnTo>
                    <a:pt x="103" y="128"/>
                  </a:lnTo>
                  <a:lnTo>
                    <a:pt x="89" y="128"/>
                  </a:lnTo>
                  <a:lnTo>
                    <a:pt x="74" y="123"/>
                  </a:lnTo>
                  <a:lnTo>
                    <a:pt x="69" y="117"/>
                  </a:lnTo>
                  <a:lnTo>
                    <a:pt x="67" y="107"/>
                  </a:lnTo>
                  <a:lnTo>
                    <a:pt x="94" y="102"/>
                  </a:lnTo>
                  <a:lnTo>
                    <a:pt x="132" y="99"/>
                  </a:lnTo>
                  <a:lnTo>
                    <a:pt x="159" y="97"/>
                  </a:lnTo>
                  <a:lnTo>
                    <a:pt x="181" y="102"/>
                  </a:lnTo>
                  <a:lnTo>
                    <a:pt x="198" y="110"/>
                  </a:lnTo>
                  <a:lnTo>
                    <a:pt x="212" y="129"/>
                  </a:lnTo>
                  <a:lnTo>
                    <a:pt x="221" y="143"/>
                  </a:lnTo>
                  <a:lnTo>
                    <a:pt x="241" y="156"/>
                  </a:lnTo>
                  <a:lnTo>
                    <a:pt x="265" y="167"/>
                  </a:lnTo>
                  <a:lnTo>
                    <a:pt x="297" y="171"/>
                  </a:lnTo>
                  <a:lnTo>
                    <a:pt x="331" y="170"/>
                  </a:lnTo>
                  <a:lnTo>
                    <a:pt x="397" y="152"/>
                  </a:lnTo>
                  <a:lnTo>
                    <a:pt x="408" y="152"/>
                  </a:lnTo>
                  <a:lnTo>
                    <a:pt x="433" y="112"/>
                  </a:lnTo>
                  <a:lnTo>
                    <a:pt x="442" y="68"/>
                  </a:lnTo>
                  <a:lnTo>
                    <a:pt x="471" y="0"/>
                  </a:lnTo>
                </a:path>
              </a:pathLst>
            </a:custGeom>
            <a:solidFill>
              <a:srgbClr val="FF9F7F"/>
            </a:solidFill>
            <a:ln w="12700" cap="rnd">
              <a:solidFill>
                <a:srgbClr val="BF3F00"/>
              </a:solidFill>
              <a:round/>
              <a:headEnd/>
              <a:tailEnd/>
            </a:ln>
          </p:spPr>
          <p:txBody>
            <a:bodyPr/>
            <a:lstStyle/>
            <a:p>
              <a:endParaRPr lang="en-US"/>
            </a:p>
          </p:txBody>
        </p:sp>
      </p:grpSp>
      <p:grpSp>
        <p:nvGrpSpPr>
          <p:cNvPr id="26630" name="Group 61"/>
          <p:cNvGrpSpPr>
            <a:grpSpLocks/>
          </p:cNvGrpSpPr>
          <p:nvPr/>
        </p:nvGrpSpPr>
        <p:grpSpPr bwMode="auto">
          <a:xfrm>
            <a:off x="3048000" y="4343400"/>
            <a:ext cx="906463" cy="1033463"/>
            <a:chOff x="1923" y="2752"/>
            <a:chExt cx="571" cy="651"/>
          </a:xfrm>
        </p:grpSpPr>
        <p:sp>
          <p:nvSpPr>
            <p:cNvPr id="26651" name="Freeform 62"/>
            <p:cNvSpPr>
              <a:spLocks/>
            </p:cNvSpPr>
            <p:nvPr/>
          </p:nvSpPr>
          <p:spPr bwMode="auto">
            <a:xfrm>
              <a:off x="1990" y="2836"/>
              <a:ext cx="443" cy="517"/>
            </a:xfrm>
            <a:custGeom>
              <a:avLst/>
              <a:gdLst>
                <a:gd name="T0" fmla="*/ 0 w 443"/>
                <a:gd name="T1" fmla="*/ 381 h 517"/>
                <a:gd name="T2" fmla="*/ 10 w 443"/>
                <a:gd name="T3" fmla="*/ 355 h 517"/>
                <a:gd name="T4" fmla="*/ 0 w 443"/>
                <a:gd name="T5" fmla="*/ 292 h 517"/>
                <a:gd name="T6" fmla="*/ 0 w 443"/>
                <a:gd name="T7" fmla="*/ 251 h 517"/>
                <a:gd name="T8" fmla="*/ 8 w 443"/>
                <a:gd name="T9" fmla="*/ 183 h 517"/>
                <a:gd name="T10" fmla="*/ 24 w 443"/>
                <a:gd name="T11" fmla="*/ 135 h 517"/>
                <a:gd name="T12" fmla="*/ 44 w 443"/>
                <a:gd name="T13" fmla="*/ 96 h 517"/>
                <a:gd name="T14" fmla="*/ 70 w 443"/>
                <a:gd name="T15" fmla="*/ 58 h 517"/>
                <a:gd name="T16" fmla="*/ 114 w 443"/>
                <a:gd name="T17" fmla="*/ 29 h 517"/>
                <a:gd name="T18" fmla="*/ 164 w 443"/>
                <a:gd name="T19" fmla="*/ 7 h 517"/>
                <a:gd name="T20" fmla="*/ 229 w 443"/>
                <a:gd name="T21" fmla="*/ 0 h 517"/>
                <a:gd name="T22" fmla="*/ 307 w 443"/>
                <a:gd name="T23" fmla="*/ 19 h 517"/>
                <a:gd name="T24" fmla="*/ 380 w 443"/>
                <a:gd name="T25" fmla="*/ 60 h 517"/>
                <a:gd name="T26" fmla="*/ 418 w 443"/>
                <a:gd name="T27" fmla="*/ 99 h 517"/>
                <a:gd name="T28" fmla="*/ 442 w 443"/>
                <a:gd name="T29" fmla="*/ 147 h 517"/>
                <a:gd name="T30" fmla="*/ 440 w 443"/>
                <a:gd name="T31" fmla="*/ 200 h 517"/>
                <a:gd name="T32" fmla="*/ 430 w 443"/>
                <a:gd name="T33" fmla="*/ 251 h 517"/>
                <a:gd name="T34" fmla="*/ 401 w 443"/>
                <a:gd name="T35" fmla="*/ 308 h 517"/>
                <a:gd name="T36" fmla="*/ 399 w 443"/>
                <a:gd name="T37" fmla="*/ 348 h 517"/>
                <a:gd name="T38" fmla="*/ 396 w 443"/>
                <a:gd name="T39" fmla="*/ 365 h 517"/>
                <a:gd name="T40" fmla="*/ 392 w 443"/>
                <a:gd name="T41" fmla="*/ 381 h 517"/>
                <a:gd name="T42" fmla="*/ 356 w 443"/>
                <a:gd name="T43" fmla="*/ 434 h 517"/>
                <a:gd name="T44" fmla="*/ 336 w 443"/>
                <a:gd name="T45" fmla="*/ 456 h 517"/>
                <a:gd name="T46" fmla="*/ 319 w 443"/>
                <a:gd name="T47" fmla="*/ 479 h 517"/>
                <a:gd name="T48" fmla="*/ 311 w 443"/>
                <a:gd name="T49" fmla="*/ 489 h 517"/>
                <a:gd name="T50" fmla="*/ 304 w 443"/>
                <a:gd name="T51" fmla="*/ 495 h 517"/>
                <a:gd name="T52" fmla="*/ 297 w 443"/>
                <a:gd name="T53" fmla="*/ 498 h 517"/>
                <a:gd name="T54" fmla="*/ 286 w 443"/>
                <a:gd name="T55" fmla="*/ 498 h 517"/>
                <a:gd name="T56" fmla="*/ 270 w 443"/>
                <a:gd name="T57" fmla="*/ 493 h 517"/>
                <a:gd name="T58" fmla="*/ 259 w 443"/>
                <a:gd name="T59" fmla="*/ 492 h 517"/>
                <a:gd name="T60" fmla="*/ 249 w 443"/>
                <a:gd name="T61" fmla="*/ 492 h 517"/>
                <a:gd name="T62" fmla="*/ 218 w 443"/>
                <a:gd name="T63" fmla="*/ 516 h 517"/>
                <a:gd name="T64" fmla="*/ 0 w 443"/>
                <a:gd name="T65" fmla="*/ 381 h 5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43"/>
                <a:gd name="T100" fmla="*/ 0 h 517"/>
                <a:gd name="T101" fmla="*/ 443 w 443"/>
                <a:gd name="T102" fmla="*/ 517 h 5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43" h="517">
                  <a:moveTo>
                    <a:pt x="0" y="381"/>
                  </a:moveTo>
                  <a:lnTo>
                    <a:pt x="10" y="355"/>
                  </a:lnTo>
                  <a:lnTo>
                    <a:pt x="0" y="292"/>
                  </a:lnTo>
                  <a:lnTo>
                    <a:pt x="0" y="251"/>
                  </a:lnTo>
                  <a:lnTo>
                    <a:pt x="8" y="183"/>
                  </a:lnTo>
                  <a:lnTo>
                    <a:pt x="24" y="135"/>
                  </a:lnTo>
                  <a:lnTo>
                    <a:pt x="44" y="96"/>
                  </a:lnTo>
                  <a:lnTo>
                    <a:pt x="70" y="58"/>
                  </a:lnTo>
                  <a:lnTo>
                    <a:pt x="114" y="29"/>
                  </a:lnTo>
                  <a:lnTo>
                    <a:pt x="164" y="7"/>
                  </a:lnTo>
                  <a:lnTo>
                    <a:pt x="229" y="0"/>
                  </a:lnTo>
                  <a:lnTo>
                    <a:pt x="307" y="19"/>
                  </a:lnTo>
                  <a:lnTo>
                    <a:pt x="380" y="60"/>
                  </a:lnTo>
                  <a:lnTo>
                    <a:pt x="418" y="99"/>
                  </a:lnTo>
                  <a:lnTo>
                    <a:pt x="442" y="147"/>
                  </a:lnTo>
                  <a:lnTo>
                    <a:pt x="440" y="200"/>
                  </a:lnTo>
                  <a:lnTo>
                    <a:pt x="430" y="251"/>
                  </a:lnTo>
                  <a:lnTo>
                    <a:pt x="401" y="308"/>
                  </a:lnTo>
                  <a:lnTo>
                    <a:pt x="399" y="348"/>
                  </a:lnTo>
                  <a:lnTo>
                    <a:pt x="396" y="365"/>
                  </a:lnTo>
                  <a:lnTo>
                    <a:pt x="392" y="381"/>
                  </a:lnTo>
                  <a:lnTo>
                    <a:pt x="356" y="434"/>
                  </a:lnTo>
                  <a:lnTo>
                    <a:pt x="336" y="456"/>
                  </a:lnTo>
                  <a:lnTo>
                    <a:pt x="319" y="479"/>
                  </a:lnTo>
                  <a:lnTo>
                    <a:pt x="311" y="489"/>
                  </a:lnTo>
                  <a:lnTo>
                    <a:pt x="304" y="495"/>
                  </a:lnTo>
                  <a:lnTo>
                    <a:pt x="297" y="498"/>
                  </a:lnTo>
                  <a:lnTo>
                    <a:pt x="286" y="498"/>
                  </a:lnTo>
                  <a:lnTo>
                    <a:pt x="270" y="493"/>
                  </a:lnTo>
                  <a:lnTo>
                    <a:pt x="259" y="492"/>
                  </a:lnTo>
                  <a:lnTo>
                    <a:pt x="249" y="492"/>
                  </a:lnTo>
                  <a:lnTo>
                    <a:pt x="218" y="516"/>
                  </a:lnTo>
                  <a:lnTo>
                    <a:pt x="0" y="381"/>
                  </a:lnTo>
                </a:path>
              </a:pathLst>
            </a:custGeom>
            <a:solidFill>
              <a:srgbClr val="FFBF7F"/>
            </a:solidFill>
            <a:ln w="9525" cap="rnd">
              <a:noFill/>
              <a:round/>
              <a:headEnd/>
              <a:tailEnd/>
            </a:ln>
          </p:spPr>
          <p:txBody>
            <a:bodyPr/>
            <a:lstStyle/>
            <a:p>
              <a:endParaRPr lang="en-US"/>
            </a:p>
          </p:txBody>
        </p:sp>
        <p:sp>
          <p:nvSpPr>
            <p:cNvPr id="26652" name="Oval 63"/>
            <p:cNvSpPr>
              <a:spLocks noChangeArrowheads="1"/>
            </p:cNvSpPr>
            <p:nvPr/>
          </p:nvSpPr>
          <p:spPr bwMode="auto">
            <a:xfrm>
              <a:off x="2238" y="3238"/>
              <a:ext cx="61" cy="71"/>
            </a:xfrm>
            <a:prstGeom prst="ellipse">
              <a:avLst/>
            </a:prstGeom>
            <a:noFill/>
            <a:ln w="12700">
              <a:solidFill>
                <a:srgbClr val="000000"/>
              </a:solidFill>
              <a:round/>
              <a:headEnd/>
              <a:tailEnd/>
            </a:ln>
          </p:spPr>
          <p:txBody>
            <a:bodyPr wrap="none" anchor="ctr"/>
            <a:lstStyle/>
            <a:p>
              <a:endParaRPr lang="en-US"/>
            </a:p>
          </p:txBody>
        </p:sp>
        <p:sp>
          <p:nvSpPr>
            <p:cNvPr id="26653" name="Freeform 64"/>
            <p:cNvSpPr>
              <a:spLocks/>
            </p:cNvSpPr>
            <p:nvPr/>
          </p:nvSpPr>
          <p:spPr bwMode="auto">
            <a:xfrm>
              <a:off x="2232" y="3173"/>
              <a:ext cx="53" cy="100"/>
            </a:xfrm>
            <a:custGeom>
              <a:avLst/>
              <a:gdLst>
                <a:gd name="T0" fmla="*/ 3 w 53"/>
                <a:gd name="T1" fmla="*/ 0 h 100"/>
                <a:gd name="T2" fmla="*/ 0 w 53"/>
                <a:gd name="T3" fmla="*/ 15 h 100"/>
                <a:gd name="T4" fmla="*/ 0 w 53"/>
                <a:gd name="T5" fmla="*/ 31 h 100"/>
                <a:gd name="T6" fmla="*/ 10 w 53"/>
                <a:gd name="T7" fmla="*/ 65 h 100"/>
                <a:gd name="T8" fmla="*/ 24 w 53"/>
                <a:gd name="T9" fmla="*/ 94 h 100"/>
                <a:gd name="T10" fmla="*/ 40 w 53"/>
                <a:gd name="T11" fmla="*/ 99 h 100"/>
                <a:gd name="T12" fmla="*/ 52 w 53"/>
                <a:gd name="T13" fmla="*/ 94 h 100"/>
                <a:gd name="T14" fmla="*/ 0 60000 65536"/>
                <a:gd name="T15" fmla="*/ 0 60000 65536"/>
                <a:gd name="T16" fmla="*/ 0 60000 65536"/>
                <a:gd name="T17" fmla="*/ 0 60000 65536"/>
                <a:gd name="T18" fmla="*/ 0 60000 65536"/>
                <a:gd name="T19" fmla="*/ 0 60000 65536"/>
                <a:gd name="T20" fmla="*/ 0 60000 65536"/>
                <a:gd name="T21" fmla="*/ 0 w 53"/>
                <a:gd name="T22" fmla="*/ 0 h 100"/>
                <a:gd name="T23" fmla="*/ 53 w 53"/>
                <a:gd name="T24" fmla="*/ 100 h 1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100">
                  <a:moveTo>
                    <a:pt x="3" y="0"/>
                  </a:moveTo>
                  <a:lnTo>
                    <a:pt x="0" y="15"/>
                  </a:lnTo>
                  <a:lnTo>
                    <a:pt x="0" y="31"/>
                  </a:lnTo>
                  <a:lnTo>
                    <a:pt x="10" y="65"/>
                  </a:lnTo>
                  <a:lnTo>
                    <a:pt x="24" y="94"/>
                  </a:lnTo>
                  <a:lnTo>
                    <a:pt x="40" y="99"/>
                  </a:lnTo>
                  <a:lnTo>
                    <a:pt x="52" y="94"/>
                  </a:lnTo>
                </a:path>
              </a:pathLst>
            </a:custGeom>
            <a:noFill/>
            <a:ln w="12700" cap="rnd">
              <a:solidFill>
                <a:srgbClr val="FF7F3F"/>
              </a:solidFill>
              <a:round/>
              <a:headEnd type="none" w="sm" len="sm"/>
              <a:tailEnd type="none" w="sm" len="sm"/>
            </a:ln>
          </p:spPr>
          <p:txBody>
            <a:bodyPr/>
            <a:lstStyle/>
            <a:p>
              <a:endParaRPr lang="en-US"/>
            </a:p>
          </p:txBody>
        </p:sp>
        <p:sp>
          <p:nvSpPr>
            <p:cNvPr id="26654" name="Freeform 65"/>
            <p:cNvSpPr>
              <a:spLocks/>
            </p:cNvSpPr>
            <p:nvPr/>
          </p:nvSpPr>
          <p:spPr bwMode="auto">
            <a:xfrm>
              <a:off x="1957" y="3188"/>
              <a:ext cx="286" cy="215"/>
            </a:xfrm>
            <a:custGeom>
              <a:avLst/>
              <a:gdLst>
                <a:gd name="T0" fmla="*/ 49 w 286"/>
                <a:gd name="T1" fmla="*/ 0 h 215"/>
                <a:gd name="T2" fmla="*/ 175 w 286"/>
                <a:gd name="T3" fmla="*/ 58 h 215"/>
                <a:gd name="T4" fmla="*/ 220 w 286"/>
                <a:gd name="T5" fmla="*/ 85 h 215"/>
                <a:gd name="T6" fmla="*/ 245 w 286"/>
                <a:gd name="T7" fmla="*/ 104 h 215"/>
                <a:gd name="T8" fmla="*/ 261 w 286"/>
                <a:gd name="T9" fmla="*/ 120 h 215"/>
                <a:gd name="T10" fmla="*/ 271 w 286"/>
                <a:gd name="T11" fmla="*/ 135 h 215"/>
                <a:gd name="T12" fmla="*/ 280 w 286"/>
                <a:gd name="T13" fmla="*/ 150 h 215"/>
                <a:gd name="T14" fmla="*/ 285 w 286"/>
                <a:gd name="T15" fmla="*/ 164 h 215"/>
                <a:gd name="T16" fmla="*/ 249 w 286"/>
                <a:gd name="T17" fmla="*/ 214 h 215"/>
                <a:gd name="T18" fmla="*/ 0 w 286"/>
                <a:gd name="T19" fmla="*/ 34 h 215"/>
                <a:gd name="T20" fmla="*/ 49 w 286"/>
                <a:gd name="T21" fmla="*/ 0 h 21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6"/>
                <a:gd name="T34" fmla="*/ 0 h 215"/>
                <a:gd name="T35" fmla="*/ 286 w 286"/>
                <a:gd name="T36" fmla="*/ 215 h 21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6" h="215">
                  <a:moveTo>
                    <a:pt x="49" y="0"/>
                  </a:moveTo>
                  <a:lnTo>
                    <a:pt x="175" y="58"/>
                  </a:lnTo>
                  <a:lnTo>
                    <a:pt x="220" y="85"/>
                  </a:lnTo>
                  <a:lnTo>
                    <a:pt x="245" y="104"/>
                  </a:lnTo>
                  <a:lnTo>
                    <a:pt x="261" y="120"/>
                  </a:lnTo>
                  <a:lnTo>
                    <a:pt x="271" y="135"/>
                  </a:lnTo>
                  <a:lnTo>
                    <a:pt x="280" y="150"/>
                  </a:lnTo>
                  <a:lnTo>
                    <a:pt x="285" y="164"/>
                  </a:lnTo>
                  <a:lnTo>
                    <a:pt x="249" y="214"/>
                  </a:lnTo>
                  <a:lnTo>
                    <a:pt x="0" y="34"/>
                  </a:lnTo>
                  <a:lnTo>
                    <a:pt x="49" y="0"/>
                  </a:lnTo>
                </a:path>
              </a:pathLst>
            </a:custGeom>
            <a:solidFill>
              <a:srgbClr val="5F3F1F"/>
            </a:solidFill>
            <a:ln w="9525" cap="rnd">
              <a:noFill/>
              <a:round/>
              <a:headEnd/>
              <a:tailEnd/>
            </a:ln>
          </p:spPr>
          <p:txBody>
            <a:bodyPr/>
            <a:lstStyle/>
            <a:p>
              <a:endParaRPr lang="en-US"/>
            </a:p>
          </p:txBody>
        </p:sp>
        <p:grpSp>
          <p:nvGrpSpPr>
            <p:cNvPr id="26655" name="Group 66"/>
            <p:cNvGrpSpPr>
              <a:grpSpLocks/>
            </p:cNvGrpSpPr>
            <p:nvPr/>
          </p:nvGrpSpPr>
          <p:grpSpPr bwMode="auto">
            <a:xfrm>
              <a:off x="1923" y="2752"/>
              <a:ext cx="571" cy="478"/>
              <a:chOff x="1923" y="2752"/>
              <a:chExt cx="571" cy="478"/>
            </a:xfrm>
          </p:grpSpPr>
          <p:sp>
            <p:nvSpPr>
              <p:cNvPr id="26656" name="Freeform 67"/>
              <p:cNvSpPr>
                <a:spLocks/>
              </p:cNvSpPr>
              <p:nvPr/>
            </p:nvSpPr>
            <p:spPr bwMode="auto">
              <a:xfrm>
                <a:off x="1923" y="2752"/>
                <a:ext cx="571" cy="478"/>
              </a:xfrm>
              <a:custGeom>
                <a:avLst/>
                <a:gdLst>
                  <a:gd name="T0" fmla="*/ 266 w 571"/>
                  <a:gd name="T1" fmla="*/ 15 h 478"/>
                  <a:gd name="T2" fmla="*/ 290 w 571"/>
                  <a:gd name="T3" fmla="*/ 0 h 478"/>
                  <a:gd name="T4" fmla="*/ 339 w 571"/>
                  <a:gd name="T5" fmla="*/ 23 h 478"/>
                  <a:gd name="T6" fmla="*/ 406 w 571"/>
                  <a:gd name="T7" fmla="*/ 58 h 478"/>
                  <a:gd name="T8" fmla="*/ 539 w 571"/>
                  <a:gd name="T9" fmla="*/ 209 h 478"/>
                  <a:gd name="T10" fmla="*/ 560 w 571"/>
                  <a:gd name="T11" fmla="*/ 233 h 478"/>
                  <a:gd name="T12" fmla="*/ 566 w 571"/>
                  <a:gd name="T13" fmla="*/ 258 h 478"/>
                  <a:gd name="T14" fmla="*/ 570 w 571"/>
                  <a:gd name="T15" fmla="*/ 284 h 478"/>
                  <a:gd name="T16" fmla="*/ 567 w 571"/>
                  <a:gd name="T17" fmla="*/ 306 h 478"/>
                  <a:gd name="T18" fmla="*/ 562 w 571"/>
                  <a:gd name="T19" fmla="*/ 326 h 478"/>
                  <a:gd name="T20" fmla="*/ 552 w 571"/>
                  <a:gd name="T21" fmla="*/ 344 h 478"/>
                  <a:gd name="T22" fmla="*/ 538 w 571"/>
                  <a:gd name="T23" fmla="*/ 358 h 478"/>
                  <a:gd name="T24" fmla="*/ 471 w 571"/>
                  <a:gd name="T25" fmla="*/ 398 h 478"/>
                  <a:gd name="T26" fmla="*/ 453 w 571"/>
                  <a:gd name="T27" fmla="*/ 405 h 478"/>
                  <a:gd name="T28" fmla="*/ 436 w 571"/>
                  <a:gd name="T29" fmla="*/ 406 h 478"/>
                  <a:gd name="T30" fmla="*/ 407 w 571"/>
                  <a:gd name="T31" fmla="*/ 425 h 478"/>
                  <a:gd name="T32" fmla="*/ 363 w 571"/>
                  <a:gd name="T33" fmla="*/ 427 h 478"/>
                  <a:gd name="T34" fmla="*/ 349 w 571"/>
                  <a:gd name="T35" fmla="*/ 431 h 478"/>
                  <a:gd name="T36" fmla="*/ 341 w 571"/>
                  <a:gd name="T37" fmla="*/ 414 h 478"/>
                  <a:gd name="T38" fmla="*/ 325 w 571"/>
                  <a:gd name="T39" fmla="*/ 412 h 478"/>
                  <a:gd name="T40" fmla="*/ 311 w 571"/>
                  <a:gd name="T41" fmla="*/ 415 h 478"/>
                  <a:gd name="T42" fmla="*/ 304 w 571"/>
                  <a:gd name="T43" fmla="*/ 425 h 478"/>
                  <a:gd name="T44" fmla="*/ 300 w 571"/>
                  <a:gd name="T45" fmla="*/ 436 h 478"/>
                  <a:gd name="T46" fmla="*/ 301 w 571"/>
                  <a:gd name="T47" fmla="*/ 443 h 478"/>
                  <a:gd name="T48" fmla="*/ 279 w 571"/>
                  <a:gd name="T49" fmla="*/ 449 h 478"/>
                  <a:gd name="T50" fmla="*/ 254 w 571"/>
                  <a:gd name="T51" fmla="*/ 463 h 478"/>
                  <a:gd name="T52" fmla="*/ 220 w 571"/>
                  <a:gd name="T53" fmla="*/ 465 h 478"/>
                  <a:gd name="T54" fmla="*/ 182 w 571"/>
                  <a:gd name="T55" fmla="*/ 472 h 478"/>
                  <a:gd name="T56" fmla="*/ 139 w 571"/>
                  <a:gd name="T57" fmla="*/ 477 h 478"/>
                  <a:gd name="T58" fmla="*/ 81 w 571"/>
                  <a:gd name="T59" fmla="*/ 463 h 478"/>
                  <a:gd name="T60" fmla="*/ 35 w 571"/>
                  <a:gd name="T61" fmla="*/ 443 h 478"/>
                  <a:gd name="T62" fmla="*/ 28 w 571"/>
                  <a:gd name="T63" fmla="*/ 427 h 478"/>
                  <a:gd name="T64" fmla="*/ 20 w 571"/>
                  <a:gd name="T65" fmla="*/ 413 h 478"/>
                  <a:gd name="T66" fmla="*/ 15 w 571"/>
                  <a:gd name="T67" fmla="*/ 384 h 478"/>
                  <a:gd name="T68" fmla="*/ 5 w 571"/>
                  <a:gd name="T69" fmla="*/ 332 h 478"/>
                  <a:gd name="T70" fmla="*/ 2 w 571"/>
                  <a:gd name="T71" fmla="*/ 307 h 478"/>
                  <a:gd name="T72" fmla="*/ 0 w 571"/>
                  <a:gd name="T73" fmla="*/ 282 h 478"/>
                  <a:gd name="T74" fmla="*/ 3 w 571"/>
                  <a:gd name="T75" fmla="*/ 262 h 478"/>
                  <a:gd name="T76" fmla="*/ 15 w 571"/>
                  <a:gd name="T77" fmla="*/ 236 h 478"/>
                  <a:gd name="T78" fmla="*/ 28 w 571"/>
                  <a:gd name="T79" fmla="*/ 205 h 478"/>
                  <a:gd name="T80" fmla="*/ 53 w 571"/>
                  <a:gd name="T81" fmla="*/ 162 h 478"/>
                  <a:gd name="T82" fmla="*/ 100 w 571"/>
                  <a:gd name="T83" fmla="*/ 100 h 478"/>
                  <a:gd name="T84" fmla="*/ 140 w 571"/>
                  <a:gd name="T85" fmla="*/ 66 h 478"/>
                  <a:gd name="T86" fmla="*/ 200 w 571"/>
                  <a:gd name="T87" fmla="*/ 31 h 478"/>
                  <a:gd name="T88" fmla="*/ 238 w 571"/>
                  <a:gd name="T89" fmla="*/ 23 h 478"/>
                  <a:gd name="T90" fmla="*/ 266 w 571"/>
                  <a:gd name="T91" fmla="*/ 15 h 47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71"/>
                  <a:gd name="T139" fmla="*/ 0 h 478"/>
                  <a:gd name="T140" fmla="*/ 571 w 571"/>
                  <a:gd name="T141" fmla="*/ 478 h 47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71" h="478">
                    <a:moveTo>
                      <a:pt x="266" y="15"/>
                    </a:moveTo>
                    <a:lnTo>
                      <a:pt x="290" y="0"/>
                    </a:lnTo>
                    <a:lnTo>
                      <a:pt x="339" y="23"/>
                    </a:lnTo>
                    <a:lnTo>
                      <a:pt x="406" y="58"/>
                    </a:lnTo>
                    <a:lnTo>
                      <a:pt x="539" y="209"/>
                    </a:lnTo>
                    <a:lnTo>
                      <a:pt x="560" y="233"/>
                    </a:lnTo>
                    <a:lnTo>
                      <a:pt x="566" y="258"/>
                    </a:lnTo>
                    <a:lnTo>
                      <a:pt x="570" y="284"/>
                    </a:lnTo>
                    <a:lnTo>
                      <a:pt x="567" y="306"/>
                    </a:lnTo>
                    <a:lnTo>
                      <a:pt x="562" y="326"/>
                    </a:lnTo>
                    <a:lnTo>
                      <a:pt x="552" y="344"/>
                    </a:lnTo>
                    <a:lnTo>
                      <a:pt x="538" y="358"/>
                    </a:lnTo>
                    <a:lnTo>
                      <a:pt x="471" y="398"/>
                    </a:lnTo>
                    <a:lnTo>
                      <a:pt x="453" y="405"/>
                    </a:lnTo>
                    <a:lnTo>
                      <a:pt x="436" y="406"/>
                    </a:lnTo>
                    <a:lnTo>
                      <a:pt x="407" y="425"/>
                    </a:lnTo>
                    <a:lnTo>
                      <a:pt x="363" y="427"/>
                    </a:lnTo>
                    <a:lnTo>
                      <a:pt x="349" y="431"/>
                    </a:lnTo>
                    <a:lnTo>
                      <a:pt x="341" y="414"/>
                    </a:lnTo>
                    <a:lnTo>
                      <a:pt x="325" y="412"/>
                    </a:lnTo>
                    <a:lnTo>
                      <a:pt x="311" y="415"/>
                    </a:lnTo>
                    <a:lnTo>
                      <a:pt x="304" y="425"/>
                    </a:lnTo>
                    <a:lnTo>
                      <a:pt x="300" y="436"/>
                    </a:lnTo>
                    <a:lnTo>
                      <a:pt x="301" y="443"/>
                    </a:lnTo>
                    <a:lnTo>
                      <a:pt x="279" y="449"/>
                    </a:lnTo>
                    <a:lnTo>
                      <a:pt x="254" y="463"/>
                    </a:lnTo>
                    <a:lnTo>
                      <a:pt x="220" y="465"/>
                    </a:lnTo>
                    <a:lnTo>
                      <a:pt x="182" y="472"/>
                    </a:lnTo>
                    <a:lnTo>
                      <a:pt x="139" y="477"/>
                    </a:lnTo>
                    <a:lnTo>
                      <a:pt x="81" y="463"/>
                    </a:lnTo>
                    <a:lnTo>
                      <a:pt x="35" y="443"/>
                    </a:lnTo>
                    <a:lnTo>
                      <a:pt x="28" y="427"/>
                    </a:lnTo>
                    <a:lnTo>
                      <a:pt x="20" y="413"/>
                    </a:lnTo>
                    <a:lnTo>
                      <a:pt x="15" y="384"/>
                    </a:lnTo>
                    <a:lnTo>
                      <a:pt x="5" y="332"/>
                    </a:lnTo>
                    <a:lnTo>
                      <a:pt x="2" y="307"/>
                    </a:lnTo>
                    <a:lnTo>
                      <a:pt x="0" y="282"/>
                    </a:lnTo>
                    <a:lnTo>
                      <a:pt x="3" y="262"/>
                    </a:lnTo>
                    <a:lnTo>
                      <a:pt x="15" y="236"/>
                    </a:lnTo>
                    <a:lnTo>
                      <a:pt x="28" y="205"/>
                    </a:lnTo>
                    <a:lnTo>
                      <a:pt x="53" y="162"/>
                    </a:lnTo>
                    <a:lnTo>
                      <a:pt x="100" y="100"/>
                    </a:lnTo>
                    <a:lnTo>
                      <a:pt x="140" y="66"/>
                    </a:lnTo>
                    <a:lnTo>
                      <a:pt x="200" y="31"/>
                    </a:lnTo>
                    <a:lnTo>
                      <a:pt x="238" y="23"/>
                    </a:lnTo>
                    <a:lnTo>
                      <a:pt x="266" y="15"/>
                    </a:lnTo>
                  </a:path>
                </a:pathLst>
              </a:custGeom>
              <a:solidFill>
                <a:srgbClr val="9F7F5F"/>
              </a:solidFill>
              <a:ln w="9525" cap="rnd">
                <a:noFill/>
                <a:round/>
                <a:headEnd/>
                <a:tailEnd/>
              </a:ln>
            </p:spPr>
            <p:txBody>
              <a:bodyPr/>
              <a:lstStyle/>
              <a:p>
                <a:endParaRPr lang="en-US"/>
              </a:p>
            </p:txBody>
          </p:sp>
          <p:sp>
            <p:nvSpPr>
              <p:cNvPr id="26657" name="Freeform 68"/>
              <p:cNvSpPr>
                <a:spLocks/>
              </p:cNvSpPr>
              <p:nvPr/>
            </p:nvSpPr>
            <p:spPr bwMode="auto">
              <a:xfrm>
                <a:off x="2362" y="3128"/>
                <a:ext cx="83" cy="87"/>
              </a:xfrm>
              <a:custGeom>
                <a:avLst/>
                <a:gdLst>
                  <a:gd name="T0" fmla="*/ 15 w 83"/>
                  <a:gd name="T1" fmla="*/ 10 h 87"/>
                  <a:gd name="T2" fmla="*/ 65 w 83"/>
                  <a:gd name="T3" fmla="*/ 10 h 87"/>
                  <a:gd name="T4" fmla="*/ 59 w 83"/>
                  <a:gd name="T5" fmla="*/ 0 h 87"/>
                  <a:gd name="T6" fmla="*/ 69 w 83"/>
                  <a:gd name="T7" fmla="*/ 0 h 87"/>
                  <a:gd name="T8" fmla="*/ 82 w 83"/>
                  <a:gd name="T9" fmla="*/ 12 h 87"/>
                  <a:gd name="T10" fmla="*/ 82 w 83"/>
                  <a:gd name="T11" fmla="*/ 21 h 87"/>
                  <a:gd name="T12" fmla="*/ 74 w 83"/>
                  <a:gd name="T13" fmla="*/ 22 h 87"/>
                  <a:gd name="T14" fmla="*/ 71 w 83"/>
                  <a:gd name="T15" fmla="*/ 36 h 87"/>
                  <a:gd name="T16" fmla="*/ 68 w 83"/>
                  <a:gd name="T17" fmla="*/ 49 h 87"/>
                  <a:gd name="T18" fmla="*/ 63 w 83"/>
                  <a:gd name="T19" fmla="*/ 61 h 87"/>
                  <a:gd name="T20" fmla="*/ 59 w 83"/>
                  <a:gd name="T21" fmla="*/ 69 h 87"/>
                  <a:gd name="T22" fmla="*/ 55 w 83"/>
                  <a:gd name="T23" fmla="*/ 73 h 87"/>
                  <a:gd name="T24" fmla="*/ 49 w 83"/>
                  <a:gd name="T25" fmla="*/ 78 h 87"/>
                  <a:gd name="T26" fmla="*/ 41 w 83"/>
                  <a:gd name="T27" fmla="*/ 82 h 87"/>
                  <a:gd name="T28" fmla="*/ 34 w 83"/>
                  <a:gd name="T29" fmla="*/ 85 h 87"/>
                  <a:gd name="T30" fmla="*/ 26 w 83"/>
                  <a:gd name="T31" fmla="*/ 85 h 87"/>
                  <a:gd name="T32" fmla="*/ 20 w 83"/>
                  <a:gd name="T33" fmla="*/ 86 h 87"/>
                  <a:gd name="T34" fmla="*/ 27 w 83"/>
                  <a:gd name="T35" fmla="*/ 77 h 87"/>
                  <a:gd name="T36" fmla="*/ 34 w 83"/>
                  <a:gd name="T37" fmla="*/ 76 h 87"/>
                  <a:gd name="T38" fmla="*/ 43 w 83"/>
                  <a:gd name="T39" fmla="*/ 72 h 87"/>
                  <a:gd name="T40" fmla="*/ 50 w 83"/>
                  <a:gd name="T41" fmla="*/ 67 h 87"/>
                  <a:gd name="T42" fmla="*/ 54 w 83"/>
                  <a:gd name="T43" fmla="*/ 61 h 87"/>
                  <a:gd name="T44" fmla="*/ 57 w 83"/>
                  <a:gd name="T45" fmla="*/ 55 h 87"/>
                  <a:gd name="T46" fmla="*/ 61 w 83"/>
                  <a:gd name="T47" fmla="*/ 45 h 87"/>
                  <a:gd name="T48" fmla="*/ 63 w 83"/>
                  <a:gd name="T49" fmla="*/ 33 h 87"/>
                  <a:gd name="T50" fmla="*/ 65 w 83"/>
                  <a:gd name="T51" fmla="*/ 22 h 87"/>
                  <a:gd name="T52" fmla="*/ 0 w 83"/>
                  <a:gd name="T53" fmla="*/ 28 h 87"/>
                  <a:gd name="T54" fmla="*/ 15 w 83"/>
                  <a:gd name="T55" fmla="*/ 10 h 8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83"/>
                  <a:gd name="T85" fmla="*/ 0 h 87"/>
                  <a:gd name="T86" fmla="*/ 83 w 83"/>
                  <a:gd name="T87" fmla="*/ 87 h 87"/>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83" h="87">
                    <a:moveTo>
                      <a:pt x="15" y="10"/>
                    </a:moveTo>
                    <a:lnTo>
                      <a:pt x="65" y="10"/>
                    </a:lnTo>
                    <a:lnTo>
                      <a:pt x="59" y="0"/>
                    </a:lnTo>
                    <a:lnTo>
                      <a:pt x="69" y="0"/>
                    </a:lnTo>
                    <a:lnTo>
                      <a:pt x="82" y="12"/>
                    </a:lnTo>
                    <a:lnTo>
                      <a:pt x="82" y="21"/>
                    </a:lnTo>
                    <a:lnTo>
                      <a:pt x="74" y="22"/>
                    </a:lnTo>
                    <a:lnTo>
                      <a:pt x="71" y="36"/>
                    </a:lnTo>
                    <a:lnTo>
                      <a:pt x="68" y="49"/>
                    </a:lnTo>
                    <a:lnTo>
                      <a:pt x="63" y="61"/>
                    </a:lnTo>
                    <a:lnTo>
                      <a:pt x="59" y="69"/>
                    </a:lnTo>
                    <a:lnTo>
                      <a:pt x="55" y="73"/>
                    </a:lnTo>
                    <a:lnTo>
                      <a:pt x="49" y="78"/>
                    </a:lnTo>
                    <a:lnTo>
                      <a:pt x="41" y="82"/>
                    </a:lnTo>
                    <a:lnTo>
                      <a:pt x="34" y="85"/>
                    </a:lnTo>
                    <a:lnTo>
                      <a:pt x="26" y="85"/>
                    </a:lnTo>
                    <a:lnTo>
                      <a:pt x="20" y="86"/>
                    </a:lnTo>
                    <a:lnTo>
                      <a:pt x="27" y="77"/>
                    </a:lnTo>
                    <a:lnTo>
                      <a:pt x="34" y="76"/>
                    </a:lnTo>
                    <a:lnTo>
                      <a:pt x="43" y="72"/>
                    </a:lnTo>
                    <a:lnTo>
                      <a:pt x="50" y="67"/>
                    </a:lnTo>
                    <a:lnTo>
                      <a:pt x="54" y="61"/>
                    </a:lnTo>
                    <a:lnTo>
                      <a:pt x="57" y="55"/>
                    </a:lnTo>
                    <a:lnTo>
                      <a:pt x="61" y="45"/>
                    </a:lnTo>
                    <a:lnTo>
                      <a:pt x="63" y="33"/>
                    </a:lnTo>
                    <a:lnTo>
                      <a:pt x="65" y="22"/>
                    </a:lnTo>
                    <a:lnTo>
                      <a:pt x="0" y="28"/>
                    </a:lnTo>
                    <a:lnTo>
                      <a:pt x="15" y="10"/>
                    </a:lnTo>
                  </a:path>
                </a:pathLst>
              </a:custGeom>
              <a:solidFill>
                <a:srgbClr val="9F7F5F"/>
              </a:solidFill>
              <a:ln w="9525" cap="rnd">
                <a:noFill/>
                <a:round/>
                <a:headEnd/>
                <a:tailEnd/>
              </a:ln>
            </p:spPr>
            <p:txBody>
              <a:bodyPr/>
              <a:lstStyle/>
              <a:p>
                <a:endParaRPr lang="en-US"/>
              </a:p>
            </p:txBody>
          </p:sp>
        </p:grpSp>
      </p:grpSp>
      <p:grpSp>
        <p:nvGrpSpPr>
          <p:cNvPr id="26631" name="Group 69"/>
          <p:cNvGrpSpPr>
            <a:grpSpLocks/>
          </p:cNvGrpSpPr>
          <p:nvPr/>
        </p:nvGrpSpPr>
        <p:grpSpPr bwMode="auto">
          <a:xfrm>
            <a:off x="4038600" y="4495800"/>
            <a:ext cx="882650" cy="1012825"/>
            <a:chOff x="2557" y="2861"/>
            <a:chExt cx="556" cy="638"/>
          </a:xfrm>
        </p:grpSpPr>
        <p:grpSp>
          <p:nvGrpSpPr>
            <p:cNvPr id="26647" name="Group 70"/>
            <p:cNvGrpSpPr>
              <a:grpSpLocks/>
            </p:cNvGrpSpPr>
            <p:nvPr/>
          </p:nvGrpSpPr>
          <p:grpSpPr bwMode="auto">
            <a:xfrm>
              <a:off x="2557" y="2861"/>
              <a:ext cx="529" cy="638"/>
              <a:chOff x="2557" y="2861"/>
              <a:chExt cx="529" cy="638"/>
            </a:xfrm>
          </p:grpSpPr>
          <p:sp>
            <p:nvSpPr>
              <p:cNvPr id="26649" name="Freeform 71"/>
              <p:cNvSpPr>
                <a:spLocks/>
              </p:cNvSpPr>
              <p:nvPr/>
            </p:nvSpPr>
            <p:spPr bwMode="auto">
              <a:xfrm>
                <a:off x="2595" y="2890"/>
                <a:ext cx="491" cy="609"/>
              </a:xfrm>
              <a:custGeom>
                <a:avLst/>
                <a:gdLst>
                  <a:gd name="T0" fmla="*/ 422 w 491"/>
                  <a:gd name="T1" fmla="*/ 87 h 609"/>
                  <a:gd name="T2" fmla="*/ 456 w 491"/>
                  <a:gd name="T3" fmla="*/ 173 h 609"/>
                  <a:gd name="T4" fmla="*/ 458 w 491"/>
                  <a:gd name="T5" fmla="*/ 202 h 609"/>
                  <a:gd name="T6" fmla="*/ 451 w 491"/>
                  <a:gd name="T7" fmla="*/ 232 h 609"/>
                  <a:gd name="T8" fmla="*/ 456 w 491"/>
                  <a:gd name="T9" fmla="*/ 275 h 609"/>
                  <a:gd name="T10" fmla="*/ 490 w 491"/>
                  <a:gd name="T11" fmla="*/ 343 h 609"/>
                  <a:gd name="T12" fmla="*/ 466 w 491"/>
                  <a:gd name="T13" fmla="*/ 374 h 609"/>
                  <a:gd name="T14" fmla="*/ 475 w 491"/>
                  <a:gd name="T15" fmla="*/ 391 h 609"/>
                  <a:gd name="T16" fmla="*/ 468 w 491"/>
                  <a:gd name="T17" fmla="*/ 429 h 609"/>
                  <a:gd name="T18" fmla="*/ 461 w 491"/>
                  <a:gd name="T19" fmla="*/ 461 h 609"/>
                  <a:gd name="T20" fmla="*/ 458 w 491"/>
                  <a:gd name="T21" fmla="*/ 482 h 609"/>
                  <a:gd name="T22" fmla="*/ 461 w 491"/>
                  <a:gd name="T23" fmla="*/ 511 h 609"/>
                  <a:gd name="T24" fmla="*/ 451 w 491"/>
                  <a:gd name="T25" fmla="*/ 538 h 609"/>
                  <a:gd name="T26" fmla="*/ 429 w 491"/>
                  <a:gd name="T27" fmla="*/ 548 h 609"/>
                  <a:gd name="T28" fmla="*/ 396 w 491"/>
                  <a:gd name="T29" fmla="*/ 555 h 609"/>
                  <a:gd name="T30" fmla="*/ 302 w 491"/>
                  <a:gd name="T31" fmla="*/ 608 h 609"/>
                  <a:gd name="T32" fmla="*/ 34 w 491"/>
                  <a:gd name="T33" fmla="*/ 439 h 609"/>
                  <a:gd name="T34" fmla="*/ 29 w 491"/>
                  <a:gd name="T35" fmla="*/ 374 h 609"/>
                  <a:gd name="T36" fmla="*/ 12 w 491"/>
                  <a:gd name="T37" fmla="*/ 326 h 609"/>
                  <a:gd name="T38" fmla="*/ 8 w 491"/>
                  <a:gd name="T39" fmla="*/ 295 h 609"/>
                  <a:gd name="T40" fmla="*/ 0 w 491"/>
                  <a:gd name="T41" fmla="*/ 251 h 609"/>
                  <a:gd name="T42" fmla="*/ 8 w 491"/>
                  <a:gd name="T43" fmla="*/ 195 h 609"/>
                  <a:gd name="T44" fmla="*/ 22 w 491"/>
                  <a:gd name="T45" fmla="*/ 137 h 609"/>
                  <a:gd name="T46" fmla="*/ 39 w 491"/>
                  <a:gd name="T47" fmla="*/ 96 h 609"/>
                  <a:gd name="T48" fmla="*/ 68 w 491"/>
                  <a:gd name="T49" fmla="*/ 65 h 609"/>
                  <a:gd name="T50" fmla="*/ 104 w 491"/>
                  <a:gd name="T51" fmla="*/ 31 h 609"/>
                  <a:gd name="T52" fmla="*/ 147 w 491"/>
                  <a:gd name="T53" fmla="*/ 12 h 609"/>
                  <a:gd name="T54" fmla="*/ 200 w 491"/>
                  <a:gd name="T55" fmla="*/ 2 h 609"/>
                  <a:gd name="T56" fmla="*/ 241 w 491"/>
                  <a:gd name="T57" fmla="*/ 0 h 609"/>
                  <a:gd name="T58" fmla="*/ 290 w 491"/>
                  <a:gd name="T59" fmla="*/ 2 h 609"/>
                  <a:gd name="T60" fmla="*/ 345 w 491"/>
                  <a:gd name="T61" fmla="*/ 14 h 609"/>
                  <a:gd name="T62" fmla="*/ 386 w 491"/>
                  <a:gd name="T63" fmla="*/ 38 h 609"/>
                  <a:gd name="T64" fmla="*/ 422 w 491"/>
                  <a:gd name="T65" fmla="*/ 87 h 60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91"/>
                  <a:gd name="T100" fmla="*/ 0 h 609"/>
                  <a:gd name="T101" fmla="*/ 491 w 491"/>
                  <a:gd name="T102" fmla="*/ 609 h 60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91" h="609">
                    <a:moveTo>
                      <a:pt x="422" y="87"/>
                    </a:moveTo>
                    <a:lnTo>
                      <a:pt x="456" y="173"/>
                    </a:lnTo>
                    <a:lnTo>
                      <a:pt x="458" y="202"/>
                    </a:lnTo>
                    <a:lnTo>
                      <a:pt x="451" y="232"/>
                    </a:lnTo>
                    <a:lnTo>
                      <a:pt x="456" y="275"/>
                    </a:lnTo>
                    <a:lnTo>
                      <a:pt x="490" y="343"/>
                    </a:lnTo>
                    <a:lnTo>
                      <a:pt x="466" y="374"/>
                    </a:lnTo>
                    <a:lnTo>
                      <a:pt x="475" y="391"/>
                    </a:lnTo>
                    <a:lnTo>
                      <a:pt x="468" y="429"/>
                    </a:lnTo>
                    <a:lnTo>
                      <a:pt x="461" y="461"/>
                    </a:lnTo>
                    <a:lnTo>
                      <a:pt x="458" y="482"/>
                    </a:lnTo>
                    <a:lnTo>
                      <a:pt x="461" y="511"/>
                    </a:lnTo>
                    <a:lnTo>
                      <a:pt x="451" y="538"/>
                    </a:lnTo>
                    <a:lnTo>
                      <a:pt x="429" y="548"/>
                    </a:lnTo>
                    <a:lnTo>
                      <a:pt x="396" y="555"/>
                    </a:lnTo>
                    <a:lnTo>
                      <a:pt x="302" y="608"/>
                    </a:lnTo>
                    <a:lnTo>
                      <a:pt x="34" y="439"/>
                    </a:lnTo>
                    <a:lnTo>
                      <a:pt x="29" y="374"/>
                    </a:lnTo>
                    <a:lnTo>
                      <a:pt x="12" y="326"/>
                    </a:lnTo>
                    <a:lnTo>
                      <a:pt x="8" y="295"/>
                    </a:lnTo>
                    <a:lnTo>
                      <a:pt x="0" y="251"/>
                    </a:lnTo>
                    <a:lnTo>
                      <a:pt x="8" y="195"/>
                    </a:lnTo>
                    <a:lnTo>
                      <a:pt x="22" y="137"/>
                    </a:lnTo>
                    <a:lnTo>
                      <a:pt x="39" y="96"/>
                    </a:lnTo>
                    <a:lnTo>
                      <a:pt x="68" y="65"/>
                    </a:lnTo>
                    <a:lnTo>
                      <a:pt x="104" y="31"/>
                    </a:lnTo>
                    <a:lnTo>
                      <a:pt x="147" y="12"/>
                    </a:lnTo>
                    <a:lnTo>
                      <a:pt x="200" y="2"/>
                    </a:lnTo>
                    <a:lnTo>
                      <a:pt x="241" y="0"/>
                    </a:lnTo>
                    <a:lnTo>
                      <a:pt x="290" y="2"/>
                    </a:lnTo>
                    <a:lnTo>
                      <a:pt x="345" y="14"/>
                    </a:lnTo>
                    <a:lnTo>
                      <a:pt x="386" y="38"/>
                    </a:lnTo>
                    <a:lnTo>
                      <a:pt x="422" y="87"/>
                    </a:lnTo>
                  </a:path>
                </a:pathLst>
              </a:custGeom>
              <a:solidFill>
                <a:srgbClr val="BF7F3F"/>
              </a:solidFill>
              <a:ln w="9525" cap="rnd">
                <a:noFill/>
                <a:round/>
                <a:headEnd/>
                <a:tailEnd/>
              </a:ln>
            </p:spPr>
            <p:txBody>
              <a:bodyPr/>
              <a:lstStyle/>
              <a:p>
                <a:endParaRPr lang="en-US"/>
              </a:p>
            </p:txBody>
          </p:sp>
          <p:sp>
            <p:nvSpPr>
              <p:cNvPr id="26650" name="Freeform 72"/>
              <p:cNvSpPr>
                <a:spLocks/>
              </p:cNvSpPr>
              <p:nvPr/>
            </p:nvSpPr>
            <p:spPr bwMode="auto">
              <a:xfrm>
                <a:off x="2557" y="2861"/>
                <a:ext cx="502" cy="515"/>
              </a:xfrm>
              <a:custGeom>
                <a:avLst/>
                <a:gdLst>
                  <a:gd name="T0" fmla="*/ 41 w 502"/>
                  <a:gd name="T1" fmla="*/ 454 h 515"/>
                  <a:gd name="T2" fmla="*/ 31 w 502"/>
                  <a:gd name="T3" fmla="*/ 391 h 515"/>
                  <a:gd name="T4" fmla="*/ 22 w 502"/>
                  <a:gd name="T5" fmla="*/ 365 h 515"/>
                  <a:gd name="T6" fmla="*/ 5 w 502"/>
                  <a:gd name="T7" fmla="*/ 324 h 515"/>
                  <a:gd name="T8" fmla="*/ 0 w 502"/>
                  <a:gd name="T9" fmla="*/ 290 h 515"/>
                  <a:gd name="T10" fmla="*/ 0 w 502"/>
                  <a:gd name="T11" fmla="*/ 248 h 515"/>
                  <a:gd name="T12" fmla="*/ 7 w 502"/>
                  <a:gd name="T13" fmla="*/ 195 h 515"/>
                  <a:gd name="T14" fmla="*/ 26 w 502"/>
                  <a:gd name="T15" fmla="*/ 142 h 515"/>
                  <a:gd name="T16" fmla="*/ 50 w 502"/>
                  <a:gd name="T17" fmla="*/ 94 h 515"/>
                  <a:gd name="T18" fmla="*/ 82 w 502"/>
                  <a:gd name="T19" fmla="*/ 55 h 515"/>
                  <a:gd name="T20" fmla="*/ 111 w 502"/>
                  <a:gd name="T21" fmla="*/ 31 h 515"/>
                  <a:gd name="T22" fmla="*/ 149 w 502"/>
                  <a:gd name="T23" fmla="*/ 10 h 515"/>
                  <a:gd name="T24" fmla="*/ 190 w 502"/>
                  <a:gd name="T25" fmla="*/ 0 h 515"/>
                  <a:gd name="T26" fmla="*/ 253 w 502"/>
                  <a:gd name="T27" fmla="*/ 0 h 515"/>
                  <a:gd name="T28" fmla="*/ 320 w 502"/>
                  <a:gd name="T29" fmla="*/ 10 h 515"/>
                  <a:gd name="T30" fmla="*/ 371 w 502"/>
                  <a:gd name="T31" fmla="*/ 10 h 515"/>
                  <a:gd name="T32" fmla="*/ 417 w 502"/>
                  <a:gd name="T33" fmla="*/ 14 h 515"/>
                  <a:gd name="T34" fmla="*/ 436 w 502"/>
                  <a:gd name="T35" fmla="*/ 19 h 515"/>
                  <a:gd name="T36" fmla="*/ 455 w 502"/>
                  <a:gd name="T37" fmla="*/ 34 h 515"/>
                  <a:gd name="T38" fmla="*/ 472 w 502"/>
                  <a:gd name="T39" fmla="*/ 65 h 515"/>
                  <a:gd name="T40" fmla="*/ 484 w 502"/>
                  <a:gd name="T41" fmla="*/ 87 h 515"/>
                  <a:gd name="T42" fmla="*/ 501 w 502"/>
                  <a:gd name="T43" fmla="*/ 111 h 515"/>
                  <a:gd name="T44" fmla="*/ 489 w 502"/>
                  <a:gd name="T45" fmla="*/ 147 h 515"/>
                  <a:gd name="T46" fmla="*/ 475 w 502"/>
                  <a:gd name="T47" fmla="*/ 181 h 515"/>
                  <a:gd name="T48" fmla="*/ 475 w 502"/>
                  <a:gd name="T49" fmla="*/ 198 h 515"/>
                  <a:gd name="T50" fmla="*/ 467 w 502"/>
                  <a:gd name="T51" fmla="*/ 219 h 515"/>
                  <a:gd name="T52" fmla="*/ 465 w 502"/>
                  <a:gd name="T53" fmla="*/ 246 h 515"/>
                  <a:gd name="T54" fmla="*/ 451 w 502"/>
                  <a:gd name="T55" fmla="*/ 258 h 515"/>
                  <a:gd name="T56" fmla="*/ 441 w 502"/>
                  <a:gd name="T57" fmla="*/ 338 h 515"/>
                  <a:gd name="T58" fmla="*/ 426 w 502"/>
                  <a:gd name="T59" fmla="*/ 352 h 515"/>
                  <a:gd name="T60" fmla="*/ 412 w 502"/>
                  <a:gd name="T61" fmla="*/ 350 h 515"/>
                  <a:gd name="T62" fmla="*/ 402 w 502"/>
                  <a:gd name="T63" fmla="*/ 331 h 515"/>
                  <a:gd name="T64" fmla="*/ 388 w 502"/>
                  <a:gd name="T65" fmla="*/ 309 h 515"/>
                  <a:gd name="T66" fmla="*/ 369 w 502"/>
                  <a:gd name="T67" fmla="*/ 309 h 515"/>
                  <a:gd name="T68" fmla="*/ 359 w 502"/>
                  <a:gd name="T69" fmla="*/ 338 h 515"/>
                  <a:gd name="T70" fmla="*/ 354 w 502"/>
                  <a:gd name="T71" fmla="*/ 379 h 515"/>
                  <a:gd name="T72" fmla="*/ 359 w 502"/>
                  <a:gd name="T73" fmla="*/ 413 h 515"/>
                  <a:gd name="T74" fmla="*/ 366 w 502"/>
                  <a:gd name="T75" fmla="*/ 432 h 515"/>
                  <a:gd name="T76" fmla="*/ 381 w 502"/>
                  <a:gd name="T77" fmla="*/ 446 h 515"/>
                  <a:gd name="T78" fmla="*/ 407 w 502"/>
                  <a:gd name="T79" fmla="*/ 463 h 515"/>
                  <a:gd name="T80" fmla="*/ 369 w 502"/>
                  <a:gd name="T81" fmla="*/ 456 h 515"/>
                  <a:gd name="T82" fmla="*/ 349 w 502"/>
                  <a:gd name="T83" fmla="*/ 456 h 515"/>
                  <a:gd name="T84" fmla="*/ 345 w 502"/>
                  <a:gd name="T85" fmla="*/ 463 h 515"/>
                  <a:gd name="T86" fmla="*/ 316 w 502"/>
                  <a:gd name="T87" fmla="*/ 495 h 515"/>
                  <a:gd name="T88" fmla="*/ 296 w 502"/>
                  <a:gd name="T89" fmla="*/ 499 h 515"/>
                  <a:gd name="T90" fmla="*/ 272 w 502"/>
                  <a:gd name="T91" fmla="*/ 509 h 515"/>
                  <a:gd name="T92" fmla="*/ 253 w 502"/>
                  <a:gd name="T93" fmla="*/ 514 h 515"/>
                  <a:gd name="T94" fmla="*/ 176 w 502"/>
                  <a:gd name="T95" fmla="*/ 504 h 515"/>
                  <a:gd name="T96" fmla="*/ 142 w 502"/>
                  <a:gd name="T97" fmla="*/ 502 h 515"/>
                  <a:gd name="T98" fmla="*/ 137 w 502"/>
                  <a:gd name="T99" fmla="*/ 492 h 515"/>
                  <a:gd name="T100" fmla="*/ 96 w 502"/>
                  <a:gd name="T101" fmla="*/ 478 h 515"/>
                  <a:gd name="T102" fmla="*/ 67 w 502"/>
                  <a:gd name="T103" fmla="*/ 473 h 515"/>
                  <a:gd name="T104" fmla="*/ 41 w 502"/>
                  <a:gd name="T105" fmla="*/ 454 h 51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02"/>
                  <a:gd name="T160" fmla="*/ 0 h 515"/>
                  <a:gd name="T161" fmla="*/ 502 w 502"/>
                  <a:gd name="T162" fmla="*/ 515 h 51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02" h="515">
                    <a:moveTo>
                      <a:pt x="41" y="454"/>
                    </a:moveTo>
                    <a:lnTo>
                      <a:pt x="31" y="391"/>
                    </a:lnTo>
                    <a:lnTo>
                      <a:pt x="22" y="365"/>
                    </a:lnTo>
                    <a:lnTo>
                      <a:pt x="5" y="324"/>
                    </a:lnTo>
                    <a:lnTo>
                      <a:pt x="0" y="290"/>
                    </a:lnTo>
                    <a:lnTo>
                      <a:pt x="0" y="248"/>
                    </a:lnTo>
                    <a:lnTo>
                      <a:pt x="7" y="195"/>
                    </a:lnTo>
                    <a:lnTo>
                      <a:pt x="26" y="142"/>
                    </a:lnTo>
                    <a:lnTo>
                      <a:pt x="50" y="94"/>
                    </a:lnTo>
                    <a:lnTo>
                      <a:pt x="82" y="55"/>
                    </a:lnTo>
                    <a:lnTo>
                      <a:pt x="111" y="31"/>
                    </a:lnTo>
                    <a:lnTo>
                      <a:pt x="149" y="10"/>
                    </a:lnTo>
                    <a:lnTo>
                      <a:pt x="190" y="0"/>
                    </a:lnTo>
                    <a:lnTo>
                      <a:pt x="253" y="0"/>
                    </a:lnTo>
                    <a:lnTo>
                      <a:pt x="320" y="10"/>
                    </a:lnTo>
                    <a:lnTo>
                      <a:pt x="371" y="10"/>
                    </a:lnTo>
                    <a:lnTo>
                      <a:pt x="417" y="14"/>
                    </a:lnTo>
                    <a:lnTo>
                      <a:pt x="436" y="19"/>
                    </a:lnTo>
                    <a:lnTo>
                      <a:pt x="455" y="34"/>
                    </a:lnTo>
                    <a:lnTo>
                      <a:pt x="472" y="65"/>
                    </a:lnTo>
                    <a:lnTo>
                      <a:pt x="484" y="87"/>
                    </a:lnTo>
                    <a:lnTo>
                      <a:pt x="501" y="111"/>
                    </a:lnTo>
                    <a:lnTo>
                      <a:pt x="489" y="147"/>
                    </a:lnTo>
                    <a:lnTo>
                      <a:pt x="475" y="181"/>
                    </a:lnTo>
                    <a:lnTo>
                      <a:pt x="475" y="198"/>
                    </a:lnTo>
                    <a:lnTo>
                      <a:pt x="467" y="219"/>
                    </a:lnTo>
                    <a:lnTo>
                      <a:pt x="465" y="246"/>
                    </a:lnTo>
                    <a:lnTo>
                      <a:pt x="451" y="258"/>
                    </a:lnTo>
                    <a:lnTo>
                      <a:pt x="441" y="338"/>
                    </a:lnTo>
                    <a:lnTo>
                      <a:pt x="426" y="352"/>
                    </a:lnTo>
                    <a:lnTo>
                      <a:pt x="412" y="350"/>
                    </a:lnTo>
                    <a:lnTo>
                      <a:pt x="402" y="331"/>
                    </a:lnTo>
                    <a:lnTo>
                      <a:pt x="388" y="309"/>
                    </a:lnTo>
                    <a:lnTo>
                      <a:pt x="369" y="309"/>
                    </a:lnTo>
                    <a:lnTo>
                      <a:pt x="359" y="338"/>
                    </a:lnTo>
                    <a:lnTo>
                      <a:pt x="354" y="379"/>
                    </a:lnTo>
                    <a:lnTo>
                      <a:pt x="359" y="413"/>
                    </a:lnTo>
                    <a:lnTo>
                      <a:pt x="366" y="432"/>
                    </a:lnTo>
                    <a:lnTo>
                      <a:pt x="381" y="446"/>
                    </a:lnTo>
                    <a:lnTo>
                      <a:pt x="407" y="463"/>
                    </a:lnTo>
                    <a:lnTo>
                      <a:pt x="369" y="456"/>
                    </a:lnTo>
                    <a:lnTo>
                      <a:pt x="349" y="456"/>
                    </a:lnTo>
                    <a:lnTo>
                      <a:pt x="345" y="463"/>
                    </a:lnTo>
                    <a:lnTo>
                      <a:pt x="316" y="495"/>
                    </a:lnTo>
                    <a:lnTo>
                      <a:pt x="296" y="499"/>
                    </a:lnTo>
                    <a:lnTo>
                      <a:pt x="272" y="509"/>
                    </a:lnTo>
                    <a:lnTo>
                      <a:pt x="253" y="514"/>
                    </a:lnTo>
                    <a:lnTo>
                      <a:pt x="176" y="504"/>
                    </a:lnTo>
                    <a:lnTo>
                      <a:pt x="142" y="502"/>
                    </a:lnTo>
                    <a:lnTo>
                      <a:pt x="137" y="492"/>
                    </a:lnTo>
                    <a:lnTo>
                      <a:pt x="96" y="478"/>
                    </a:lnTo>
                    <a:lnTo>
                      <a:pt x="67" y="473"/>
                    </a:lnTo>
                    <a:lnTo>
                      <a:pt x="41" y="454"/>
                    </a:lnTo>
                  </a:path>
                </a:pathLst>
              </a:custGeom>
              <a:solidFill>
                <a:srgbClr val="5F5F5F"/>
              </a:solidFill>
              <a:ln w="9525" cap="rnd">
                <a:noFill/>
                <a:round/>
                <a:headEnd/>
                <a:tailEnd/>
              </a:ln>
            </p:spPr>
            <p:txBody>
              <a:bodyPr/>
              <a:lstStyle/>
              <a:p>
                <a:endParaRPr lang="en-US"/>
              </a:p>
            </p:txBody>
          </p:sp>
        </p:grpSp>
        <p:sp>
          <p:nvSpPr>
            <p:cNvPr id="26648" name="Freeform 73"/>
            <p:cNvSpPr>
              <a:spLocks/>
            </p:cNvSpPr>
            <p:nvPr/>
          </p:nvSpPr>
          <p:spPr bwMode="auto">
            <a:xfrm>
              <a:off x="2983" y="3076"/>
              <a:ext cx="130" cy="155"/>
            </a:xfrm>
            <a:custGeom>
              <a:avLst/>
              <a:gdLst>
                <a:gd name="T0" fmla="*/ 13 w 130"/>
                <a:gd name="T1" fmla="*/ 48 h 155"/>
                <a:gd name="T2" fmla="*/ 94 w 130"/>
                <a:gd name="T3" fmla="*/ 12 h 155"/>
                <a:gd name="T4" fmla="*/ 66 w 130"/>
                <a:gd name="T5" fmla="*/ 12 h 155"/>
                <a:gd name="T6" fmla="*/ 69 w 130"/>
                <a:gd name="T7" fmla="*/ 0 h 155"/>
                <a:gd name="T8" fmla="*/ 127 w 130"/>
                <a:gd name="T9" fmla="*/ 2 h 155"/>
                <a:gd name="T10" fmla="*/ 129 w 130"/>
                <a:gd name="T11" fmla="*/ 12 h 155"/>
                <a:gd name="T12" fmla="*/ 118 w 130"/>
                <a:gd name="T13" fmla="*/ 28 h 155"/>
                <a:gd name="T14" fmla="*/ 120 w 130"/>
                <a:gd name="T15" fmla="*/ 56 h 155"/>
                <a:gd name="T16" fmla="*/ 120 w 130"/>
                <a:gd name="T17" fmla="*/ 87 h 155"/>
                <a:gd name="T18" fmla="*/ 119 w 130"/>
                <a:gd name="T19" fmla="*/ 107 h 155"/>
                <a:gd name="T20" fmla="*/ 113 w 130"/>
                <a:gd name="T21" fmla="*/ 126 h 155"/>
                <a:gd name="T22" fmla="*/ 105 w 130"/>
                <a:gd name="T23" fmla="*/ 137 h 155"/>
                <a:gd name="T24" fmla="*/ 95 w 130"/>
                <a:gd name="T25" fmla="*/ 148 h 155"/>
                <a:gd name="T26" fmla="*/ 83 w 130"/>
                <a:gd name="T27" fmla="*/ 152 h 155"/>
                <a:gd name="T28" fmla="*/ 71 w 130"/>
                <a:gd name="T29" fmla="*/ 154 h 155"/>
                <a:gd name="T30" fmla="*/ 71 w 130"/>
                <a:gd name="T31" fmla="*/ 147 h 155"/>
                <a:gd name="T32" fmla="*/ 88 w 130"/>
                <a:gd name="T33" fmla="*/ 137 h 155"/>
                <a:gd name="T34" fmla="*/ 100 w 130"/>
                <a:gd name="T35" fmla="*/ 123 h 155"/>
                <a:gd name="T36" fmla="*/ 110 w 130"/>
                <a:gd name="T37" fmla="*/ 90 h 155"/>
                <a:gd name="T38" fmla="*/ 111 w 130"/>
                <a:gd name="T39" fmla="*/ 65 h 155"/>
                <a:gd name="T40" fmla="*/ 106 w 130"/>
                <a:gd name="T41" fmla="*/ 41 h 155"/>
                <a:gd name="T42" fmla="*/ 0 w 130"/>
                <a:gd name="T43" fmla="*/ 100 h 155"/>
                <a:gd name="T44" fmla="*/ 13 w 130"/>
                <a:gd name="T45" fmla="*/ 48 h 15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30"/>
                <a:gd name="T70" fmla="*/ 0 h 155"/>
                <a:gd name="T71" fmla="*/ 130 w 130"/>
                <a:gd name="T72" fmla="*/ 155 h 15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30" h="155">
                  <a:moveTo>
                    <a:pt x="13" y="48"/>
                  </a:moveTo>
                  <a:lnTo>
                    <a:pt x="94" y="12"/>
                  </a:lnTo>
                  <a:lnTo>
                    <a:pt x="66" y="12"/>
                  </a:lnTo>
                  <a:lnTo>
                    <a:pt x="69" y="0"/>
                  </a:lnTo>
                  <a:lnTo>
                    <a:pt x="127" y="2"/>
                  </a:lnTo>
                  <a:lnTo>
                    <a:pt x="129" y="12"/>
                  </a:lnTo>
                  <a:lnTo>
                    <a:pt x="118" y="28"/>
                  </a:lnTo>
                  <a:lnTo>
                    <a:pt x="120" y="56"/>
                  </a:lnTo>
                  <a:lnTo>
                    <a:pt x="120" y="87"/>
                  </a:lnTo>
                  <a:lnTo>
                    <a:pt x="119" y="107"/>
                  </a:lnTo>
                  <a:lnTo>
                    <a:pt x="113" y="126"/>
                  </a:lnTo>
                  <a:lnTo>
                    <a:pt x="105" y="137"/>
                  </a:lnTo>
                  <a:lnTo>
                    <a:pt x="95" y="148"/>
                  </a:lnTo>
                  <a:lnTo>
                    <a:pt x="83" y="152"/>
                  </a:lnTo>
                  <a:lnTo>
                    <a:pt x="71" y="154"/>
                  </a:lnTo>
                  <a:lnTo>
                    <a:pt x="71" y="147"/>
                  </a:lnTo>
                  <a:lnTo>
                    <a:pt x="88" y="137"/>
                  </a:lnTo>
                  <a:lnTo>
                    <a:pt x="100" y="123"/>
                  </a:lnTo>
                  <a:lnTo>
                    <a:pt x="110" y="90"/>
                  </a:lnTo>
                  <a:lnTo>
                    <a:pt x="111" y="65"/>
                  </a:lnTo>
                  <a:lnTo>
                    <a:pt x="106" y="41"/>
                  </a:lnTo>
                  <a:lnTo>
                    <a:pt x="0" y="100"/>
                  </a:lnTo>
                  <a:lnTo>
                    <a:pt x="13" y="48"/>
                  </a:lnTo>
                </a:path>
              </a:pathLst>
            </a:custGeom>
            <a:solidFill>
              <a:srgbClr val="9F9F9F"/>
            </a:solidFill>
            <a:ln w="9525" cap="rnd">
              <a:noFill/>
              <a:round/>
              <a:headEnd/>
              <a:tailEnd/>
            </a:ln>
          </p:spPr>
          <p:txBody>
            <a:bodyPr/>
            <a:lstStyle/>
            <a:p>
              <a:endParaRPr lang="en-US"/>
            </a:p>
          </p:txBody>
        </p:sp>
      </p:grpSp>
      <p:sp>
        <p:nvSpPr>
          <p:cNvPr id="26632" name="Rectangle 74"/>
          <p:cNvSpPr>
            <a:spLocks noChangeArrowheads="1"/>
          </p:cNvSpPr>
          <p:nvPr/>
        </p:nvSpPr>
        <p:spPr bwMode="auto">
          <a:xfrm>
            <a:off x="5581650" y="4303713"/>
            <a:ext cx="38100" cy="30162"/>
          </a:xfrm>
          <a:prstGeom prst="rect">
            <a:avLst/>
          </a:prstGeom>
          <a:solidFill>
            <a:srgbClr val="FADB3A"/>
          </a:solidFill>
          <a:ln w="9525">
            <a:noFill/>
            <a:miter lim="800000"/>
            <a:headEnd/>
            <a:tailEnd/>
          </a:ln>
        </p:spPr>
        <p:txBody>
          <a:bodyPr wrap="none" anchor="ctr"/>
          <a:lstStyle/>
          <a:p>
            <a:endParaRPr lang="en-US"/>
          </a:p>
        </p:txBody>
      </p:sp>
      <p:sp>
        <p:nvSpPr>
          <p:cNvPr id="26633" name="Freeform 75"/>
          <p:cNvSpPr>
            <a:spLocks/>
          </p:cNvSpPr>
          <p:nvPr/>
        </p:nvSpPr>
        <p:spPr bwMode="auto">
          <a:xfrm>
            <a:off x="5478463" y="3849688"/>
            <a:ext cx="44450" cy="115887"/>
          </a:xfrm>
          <a:custGeom>
            <a:avLst/>
            <a:gdLst>
              <a:gd name="T0" fmla="*/ 0 w 28"/>
              <a:gd name="T1" fmla="*/ 114300 h 73"/>
              <a:gd name="T2" fmla="*/ 20638 w 28"/>
              <a:gd name="T3" fmla="*/ 15875 h 73"/>
              <a:gd name="T4" fmla="*/ 28575 w 28"/>
              <a:gd name="T5" fmla="*/ 7937 h 73"/>
              <a:gd name="T6" fmla="*/ 42863 w 28"/>
              <a:gd name="T7" fmla="*/ 0 h 73"/>
              <a:gd name="T8" fmla="*/ 23812 w 28"/>
              <a:gd name="T9" fmla="*/ 98425 h 73"/>
              <a:gd name="T10" fmla="*/ 0 w 28"/>
              <a:gd name="T11" fmla="*/ 114300 h 73"/>
              <a:gd name="T12" fmla="*/ 0 60000 65536"/>
              <a:gd name="T13" fmla="*/ 0 60000 65536"/>
              <a:gd name="T14" fmla="*/ 0 60000 65536"/>
              <a:gd name="T15" fmla="*/ 0 60000 65536"/>
              <a:gd name="T16" fmla="*/ 0 60000 65536"/>
              <a:gd name="T17" fmla="*/ 0 60000 65536"/>
              <a:gd name="T18" fmla="*/ 0 w 28"/>
              <a:gd name="T19" fmla="*/ 0 h 73"/>
              <a:gd name="T20" fmla="*/ 28 w 28"/>
              <a:gd name="T21" fmla="*/ 73 h 73"/>
            </a:gdLst>
            <a:ahLst/>
            <a:cxnLst>
              <a:cxn ang="T12">
                <a:pos x="T0" y="T1"/>
              </a:cxn>
              <a:cxn ang="T13">
                <a:pos x="T2" y="T3"/>
              </a:cxn>
              <a:cxn ang="T14">
                <a:pos x="T4" y="T5"/>
              </a:cxn>
              <a:cxn ang="T15">
                <a:pos x="T6" y="T7"/>
              </a:cxn>
              <a:cxn ang="T16">
                <a:pos x="T8" y="T9"/>
              </a:cxn>
              <a:cxn ang="T17">
                <a:pos x="T10" y="T11"/>
              </a:cxn>
            </a:cxnLst>
            <a:rect l="T18" t="T19" r="T20" b="T21"/>
            <a:pathLst>
              <a:path w="28" h="73">
                <a:moveTo>
                  <a:pt x="0" y="72"/>
                </a:moveTo>
                <a:lnTo>
                  <a:pt x="13" y="10"/>
                </a:lnTo>
                <a:lnTo>
                  <a:pt x="18" y="5"/>
                </a:lnTo>
                <a:lnTo>
                  <a:pt x="27" y="0"/>
                </a:lnTo>
                <a:lnTo>
                  <a:pt x="15" y="62"/>
                </a:lnTo>
                <a:lnTo>
                  <a:pt x="0" y="72"/>
                </a:lnTo>
              </a:path>
            </a:pathLst>
          </a:custGeom>
          <a:solidFill>
            <a:srgbClr val="E56C00"/>
          </a:solidFill>
          <a:ln w="9525" cap="rnd">
            <a:noFill/>
            <a:round/>
            <a:headEnd/>
            <a:tailEnd/>
          </a:ln>
        </p:spPr>
        <p:txBody>
          <a:bodyPr/>
          <a:lstStyle/>
          <a:p>
            <a:endParaRPr lang="en-US"/>
          </a:p>
        </p:txBody>
      </p:sp>
      <p:sp>
        <p:nvSpPr>
          <p:cNvPr id="26634" name="Freeform 76"/>
          <p:cNvSpPr>
            <a:spLocks/>
          </p:cNvSpPr>
          <p:nvPr/>
        </p:nvSpPr>
        <p:spPr bwMode="auto">
          <a:xfrm>
            <a:off x="3814763" y="4953000"/>
            <a:ext cx="36512" cy="30163"/>
          </a:xfrm>
          <a:custGeom>
            <a:avLst/>
            <a:gdLst>
              <a:gd name="T0" fmla="*/ 0 w 23"/>
              <a:gd name="T1" fmla="*/ 28575 h 19"/>
              <a:gd name="T2" fmla="*/ 31750 w 23"/>
              <a:gd name="T3" fmla="*/ 0 h 19"/>
              <a:gd name="T4" fmla="*/ 34925 w 23"/>
              <a:gd name="T5" fmla="*/ 26988 h 19"/>
              <a:gd name="T6" fmla="*/ 0 w 23"/>
              <a:gd name="T7" fmla="*/ 28575 h 19"/>
              <a:gd name="T8" fmla="*/ 0 60000 65536"/>
              <a:gd name="T9" fmla="*/ 0 60000 65536"/>
              <a:gd name="T10" fmla="*/ 0 60000 65536"/>
              <a:gd name="T11" fmla="*/ 0 60000 65536"/>
              <a:gd name="T12" fmla="*/ 0 w 23"/>
              <a:gd name="T13" fmla="*/ 0 h 19"/>
              <a:gd name="T14" fmla="*/ 23 w 23"/>
              <a:gd name="T15" fmla="*/ 19 h 19"/>
            </a:gdLst>
            <a:ahLst/>
            <a:cxnLst>
              <a:cxn ang="T8">
                <a:pos x="T0" y="T1"/>
              </a:cxn>
              <a:cxn ang="T9">
                <a:pos x="T2" y="T3"/>
              </a:cxn>
              <a:cxn ang="T10">
                <a:pos x="T4" y="T5"/>
              </a:cxn>
              <a:cxn ang="T11">
                <a:pos x="T6" y="T7"/>
              </a:cxn>
            </a:cxnLst>
            <a:rect l="T12" t="T13" r="T14" b="T15"/>
            <a:pathLst>
              <a:path w="23" h="19">
                <a:moveTo>
                  <a:pt x="0" y="18"/>
                </a:moveTo>
                <a:lnTo>
                  <a:pt x="20" y="0"/>
                </a:lnTo>
                <a:lnTo>
                  <a:pt x="22" y="17"/>
                </a:lnTo>
                <a:lnTo>
                  <a:pt x="0" y="18"/>
                </a:lnTo>
              </a:path>
            </a:pathLst>
          </a:custGeom>
          <a:solidFill>
            <a:srgbClr val="000000"/>
          </a:solidFill>
          <a:ln w="9525" cap="rnd">
            <a:noFill/>
            <a:round/>
            <a:headEnd/>
            <a:tailEnd/>
          </a:ln>
        </p:spPr>
        <p:txBody>
          <a:bodyPr/>
          <a:lstStyle/>
          <a:p>
            <a:endParaRPr lang="en-US"/>
          </a:p>
        </p:txBody>
      </p:sp>
      <p:sp>
        <p:nvSpPr>
          <p:cNvPr id="26635" name="Freeform 77"/>
          <p:cNvSpPr>
            <a:spLocks/>
          </p:cNvSpPr>
          <p:nvPr/>
        </p:nvSpPr>
        <p:spPr bwMode="auto">
          <a:xfrm>
            <a:off x="5846763" y="4541838"/>
            <a:ext cx="104775" cy="206375"/>
          </a:xfrm>
          <a:custGeom>
            <a:avLst/>
            <a:gdLst>
              <a:gd name="T0" fmla="*/ 31750 w 66"/>
              <a:gd name="T1" fmla="*/ 11112 h 130"/>
              <a:gd name="T2" fmla="*/ 38100 w 66"/>
              <a:gd name="T3" fmla="*/ 30162 h 130"/>
              <a:gd name="T4" fmla="*/ 44450 w 66"/>
              <a:gd name="T5" fmla="*/ 53975 h 130"/>
              <a:gd name="T6" fmla="*/ 47625 w 66"/>
              <a:gd name="T7" fmla="*/ 76200 h 130"/>
              <a:gd name="T8" fmla="*/ 46037 w 66"/>
              <a:gd name="T9" fmla="*/ 98425 h 130"/>
              <a:gd name="T10" fmla="*/ 41275 w 66"/>
              <a:gd name="T11" fmla="*/ 128587 h 130"/>
              <a:gd name="T12" fmla="*/ 31750 w 66"/>
              <a:gd name="T13" fmla="*/ 146050 h 130"/>
              <a:gd name="T14" fmla="*/ 17462 w 66"/>
              <a:gd name="T15" fmla="*/ 166687 h 130"/>
              <a:gd name="T16" fmla="*/ 0 w 66"/>
              <a:gd name="T17" fmla="*/ 184150 h 130"/>
              <a:gd name="T18" fmla="*/ 11112 w 66"/>
              <a:gd name="T19" fmla="*/ 195262 h 130"/>
              <a:gd name="T20" fmla="*/ 19050 w 66"/>
              <a:gd name="T21" fmla="*/ 198437 h 130"/>
              <a:gd name="T22" fmla="*/ 25400 w 66"/>
              <a:gd name="T23" fmla="*/ 198437 h 130"/>
              <a:gd name="T24" fmla="*/ 33337 w 66"/>
              <a:gd name="T25" fmla="*/ 198437 h 130"/>
              <a:gd name="T26" fmla="*/ 41275 w 66"/>
              <a:gd name="T27" fmla="*/ 195262 h 130"/>
              <a:gd name="T28" fmla="*/ 49212 w 66"/>
              <a:gd name="T29" fmla="*/ 193675 h 130"/>
              <a:gd name="T30" fmla="*/ 60325 w 66"/>
              <a:gd name="T31" fmla="*/ 193675 h 130"/>
              <a:gd name="T32" fmla="*/ 65087 w 66"/>
              <a:gd name="T33" fmla="*/ 196850 h 130"/>
              <a:gd name="T34" fmla="*/ 68262 w 66"/>
              <a:gd name="T35" fmla="*/ 201612 h 130"/>
              <a:gd name="T36" fmla="*/ 77787 w 66"/>
              <a:gd name="T37" fmla="*/ 204788 h 130"/>
              <a:gd name="T38" fmla="*/ 88900 w 66"/>
              <a:gd name="T39" fmla="*/ 200025 h 130"/>
              <a:gd name="T40" fmla="*/ 95250 w 66"/>
              <a:gd name="T41" fmla="*/ 184150 h 130"/>
              <a:gd name="T42" fmla="*/ 100012 w 66"/>
              <a:gd name="T43" fmla="*/ 152400 h 130"/>
              <a:gd name="T44" fmla="*/ 103188 w 66"/>
              <a:gd name="T45" fmla="*/ 119062 h 130"/>
              <a:gd name="T46" fmla="*/ 101600 w 66"/>
              <a:gd name="T47" fmla="*/ 80962 h 130"/>
              <a:gd name="T48" fmla="*/ 96837 w 66"/>
              <a:gd name="T49" fmla="*/ 55562 h 130"/>
              <a:gd name="T50" fmla="*/ 87312 w 66"/>
              <a:gd name="T51" fmla="*/ 22225 h 130"/>
              <a:gd name="T52" fmla="*/ 82550 w 66"/>
              <a:gd name="T53" fmla="*/ 11112 h 130"/>
              <a:gd name="T54" fmla="*/ 76200 w 66"/>
              <a:gd name="T55" fmla="*/ 3175 h 130"/>
              <a:gd name="T56" fmla="*/ 65087 w 66"/>
              <a:gd name="T57" fmla="*/ 0 h 130"/>
              <a:gd name="T58" fmla="*/ 52388 w 66"/>
              <a:gd name="T59" fmla="*/ 0 h 130"/>
              <a:gd name="T60" fmla="*/ 39687 w 66"/>
              <a:gd name="T61" fmla="*/ 3175 h 130"/>
              <a:gd name="T62" fmla="*/ 31750 w 66"/>
              <a:gd name="T63" fmla="*/ 11112 h 13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66"/>
              <a:gd name="T97" fmla="*/ 0 h 130"/>
              <a:gd name="T98" fmla="*/ 66 w 66"/>
              <a:gd name="T99" fmla="*/ 130 h 13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66" h="130">
                <a:moveTo>
                  <a:pt x="20" y="7"/>
                </a:moveTo>
                <a:lnTo>
                  <a:pt x="24" y="19"/>
                </a:lnTo>
                <a:lnTo>
                  <a:pt x="28" y="34"/>
                </a:lnTo>
                <a:lnTo>
                  <a:pt x="30" y="48"/>
                </a:lnTo>
                <a:lnTo>
                  <a:pt x="29" y="62"/>
                </a:lnTo>
                <a:lnTo>
                  <a:pt x="26" y="81"/>
                </a:lnTo>
                <a:lnTo>
                  <a:pt x="20" y="92"/>
                </a:lnTo>
                <a:lnTo>
                  <a:pt x="11" y="105"/>
                </a:lnTo>
                <a:lnTo>
                  <a:pt x="0" y="116"/>
                </a:lnTo>
                <a:lnTo>
                  <a:pt x="7" y="123"/>
                </a:lnTo>
                <a:lnTo>
                  <a:pt x="12" y="125"/>
                </a:lnTo>
                <a:lnTo>
                  <a:pt x="16" y="125"/>
                </a:lnTo>
                <a:lnTo>
                  <a:pt x="21" y="125"/>
                </a:lnTo>
                <a:lnTo>
                  <a:pt x="26" y="123"/>
                </a:lnTo>
                <a:lnTo>
                  <a:pt x="31" y="122"/>
                </a:lnTo>
                <a:lnTo>
                  <a:pt x="38" y="122"/>
                </a:lnTo>
                <a:lnTo>
                  <a:pt x="41" y="124"/>
                </a:lnTo>
                <a:lnTo>
                  <a:pt x="43" y="127"/>
                </a:lnTo>
                <a:lnTo>
                  <a:pt x="49" y="129"/>
                </a:lnTo>
                <a:lnTo>
                  <a:pt x="56" y="126"/>
                </a:lnTo>
                <a:lnTo>
                  <a:pt x="60" y="116"/>
                </a:lnTo>
                <a:lnTo>
                  <a:pt x="63" y="96"/>
                </a:lnTo>
                <a:lnTo>
                  <a:pt x="65" y="75"/>
                </a:lnTo>
                <a:lnTo>
                  <a:pt x="64" y="51"/>
                </a:lnTo>
                <a:lnTo>
                  <a:pt x="61" y="35"/>
                </a:lnTo>
                <a:lnTo>
                  <a:pt x="55" y="14"/>
                </a:lnTo>
                <a:lnTo>
                  <a:pt x="52" y="7"/>
                </a:lnTo>
                <a:lnTo>
                  <a:pt x="48" y="2"/>
                </a:lnTo>
                <a:lnTo>
                  <a:pt x="41" y="0"/>
                </a:lnTo>
                <a:lnTo>
                  <a:pt x="33" y="0"/>
                </a:lnTo>
                <a:lnTo>
                  <a:pt x="25" y="2"/>
                </a:lnTo>
                <a:lnTo>
                  <a:pt x="20" y="7"/>
                </a:lnTo>
              </a:path>
            </a:pathLst>
          </a:custGeom>
          <a:solidFill>
            <a:srgbClr val="7F5F3F"/>
          </a:solidFill>
          <a:ln w="12700" cap="rnd">
            <a:solidFill>
              <a:srgbClr val="3F1F00"/>
            </a:solidFill>
            <a:round/>
            <a:headEnd/>
            <a:tailEnd/>
          </a:ln>
        </p:spPr>
        <p:txBody>
          <a:bodyPr/>
          <a:lstStyle/>
          <a:p>
            <a:endParaRPr lang="en-US"/>
          </a:p>
        </p:txBody>
      </p:sp>
      <p:grpSp>
        <p:nvGrpSpPr>
          <p:cNvPr id="26636" name="Group 78"/>
          <p:cNvGrpSpPr>
            <a:grpSpLocks/>
          </p:cNvGrpSpPr>
          <p:nvPr/>
        </p:nvGrpSpPr>
        <p:grpSpPr bwMode="auto">
          <a:xfrm>
            <a:off x="5184775" y="4432300"/>
            <a:ext cx="771525" cy="1050925"/>
            <a:chOff x="3266" y="2792"/>
            <a:chExt cx="486" cy="662"/>
          </a:xfrm>
        </p:grpSpPr>
        <p:sp>
          <p:nvSpPr>
            <p:cNvPr id="26645" name="Freeform 79"/>
            <p:cNvSpPr>
              <a:spLocks/>
            </p:cNvSpPr>
            <p:nvPr/>
          </p:nvSpPr>
          <p:spPr bwMode="auto">
            <a:xfrm>
              <a:off x="3266" y="2816"/>
              <a:ext cx="464" cy="638"/>
            </a:xfrm>
            <a:custGeom>
              <a:avLst/>
              <a:gdLst>
                <a:gd name="T0" fmla="*/ 45 w 464"/>
                <a:gd name="T1" fmla="*/ 161 h 638"/>
                <a:gd name="T2" fmla="*/ 24 w 464"/>
                <a:gd name="T3" fmla="*/ 243 h 638"/>
                <a:gd name="T4" fmla="*/ 14 w 464"/>
                <a:gd name="T5" fmla="*/ 291 h 638"/>
                <a:gd name="T6" fmla="*/ 2 w 464"/>
                <a:gd name="T7" fmla="*/ 340 h 638"/>
                <a:gd name="T8" fmla="*/ 0 w 464"/>
                <a:gd name="T9" fmla="*/ 393 h 638"/>
                <a:gd name="T10" fmla="*/ 4 w 464"/>
                <a:gd name="T11" fmla="*/ 432 h 638"/>
                <a:gd name="T12" fmla="*/ 12 w 464"/>
                <a:gd name="T13" fmla="*/ 456 h 638"/>
                <a:gd name="T14" fmla="*/ 14 w 464"/>
                <a:gd name="T15" fmla="*/ 495 h 638"/>
                <a:gd name="T16" fmla="*/ 36 w 464"/>
                <a:gd name="T17" fmla="*/ 519 h 638"/>
                <a:gd name="T18" fmla="*/ 53 w 464"/>
                <a:gd name="T19" fmla="*/ 555 h 638"/>
                <a:gd name="T20" fmla="*/ 91 w 464"/>
                <a:gd name="T21" fmla="*/ 637 h 638"/>
                <a:gd name="T22" fmla="*/ 420 w 464"/>
                <a:gd name="T23" fmla="*/ 567 h 638"/>
                <a:gd name="T24" fmla="*/ 405 w 464"/>
                <a:gd name="T25" fmla="*/ 504 h 638"/>
                <a:gd name="T26" fmla="*/ 427 w 464"/>
                <a:gd name="T27" fmla="*/ 454 h 638"/>
                <a:gd name="T28" fmla="*/ 446 w 464"/>
                <a:gd name="T29" fmla="*/ 386 h 638"/>
                <a:gd name="T30" fmla="*/ 461 w 464"/>
                <a:gd name="T31" fmla="*/ 309 h 638"/>
                <a:gd name="T32" fmla="*/ 463 w 464"/>
                <a:gd name="T33" fmla="*/ 238 h 638"/>
                <a:gd name="T34" fmla="*/ 453 w 464"/>
                <a:gd name="T35" fmla="*/ 169 h 638"/>
                <a:gd name="T36" fmla="*/ 434 w 464"/>
                <a:gd name="T37" fmla="*/ 113 h 638"/>
                <a:gd name="T38" fmla="*/ 393 w 464"/>
                <a:gd name="T39" fmla="*/ 58 h 638"/>
                <a:gd name="T40" fmla="*/ 352 w 464"/>
                <a:gd name="T41" fmla="*/ 24 h 638"/>
                <a:gd name="T42" fmla="*/ 314 w 464"/>
                <a:gd name="T43" fmla="*/ 10 h 638"/>
                <a:gd name="T44" fmla="*/ 263 w 464"/>
                <a:gd name="T45" fmla="*/ 2 h 638"/>
                <a:gd name="T46" fmla="*/ 203 w 464"/>
                <a:gd name="T47" fmla="*/ 0 h 638"/>
                <a:gd name="T48" fmla="*/ 157 w 464"/>
                <a:gd name="T49" fmla="*/ 10 h 638"/>
                <a:gd name="T50" fmla="*/ 122 w 464"/>
                <a:gd name="T51" fmla="*/ 31 h 638"/>
                <a:gd name="T52" fmla="*/ 86 w 464"/>
                <a:gd name="T53" fmla="*/ 60 h 638"/>
                <a:gd name="T54" fmla="*/ 67 w 464"/>
                <a:gd name="T55" fmla="*/ 92 h 638"/>
                <a:gd name="T56" fmla="*/ 50 w 464"/>
                <a:gd name="T57" fmla="*/ 130 h 638"/>
                <a:gd name="T58" fmla="*/ 45 w 464"/>
                <a:gd name="T59" fmla="*/ 161 h 6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64"/>
                <a:gd name="T91" fmla="*/ 0 h 638"/>
                <a:gd name="T92" fmla="*/ 464 w 464"/>
                <a:gd name="T93" fmla="*/ 638 h 63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64" h="638">
                  <a:moveTo>
                    <a:pt x="45" y="161"/>
                  </a:moveTo>
                  <a:lnTo>
                    <a:pt x="24" y="243"/>
                  </a:lnTo>
                  <a:lnTo>
                    <a:pt x="14" y="291"/>
                  </a:lnTo>
                  <a:lnTo>
                    <a:pt x="2" y="340"/>
                  </a:lnTo>
                  <a:lnTo>
                    <a:pt x="0" y="393"/>
                  </a:lnTo>
                  <a:lnTo>
                    <a:pt x="4" y="432"/>
                  </a:lnTo>
                  <a:lnTo>
                    <a:pt x="12" y="456"/>
                  </a:lnTo>
                  <a:lnTo>
                    <a:pt x="14" y="495"/>
                  </a:lnTo>
                  <a:lnTo>
                    <a:pt x="36" y="519"/>
                  </a:lnTo>
                  <a:lnTo>
                    <a:pt x="53" y="555"/>
                  </a:lnTo>
                  <a:lnTo>
                    <a:pt x="91" y="637"/>
                  </a:lnTo>
                  <a:lnTo>
                    <a:pt x="420" y="567"/>
                  </a:lnTo>
                  <a:lnTo>
                    <a:pt x="405" y="504"/>
                  </a:lnTo>
                  <a:lnTo>
                    <a:pt x="427" y="454"/>
                  </a:lnTo>
                  <a:lnTo>
                    <a:pt x="446" y="386"/>
                  </a:lnTo>
                  <a:lnTo>
                    <a:pt x="461" y="309"/>
                  </a:lnTo>
                  <a:lnTo>
                    <a:pt x="463" y="238"/>
                  </a:lnTo>
                  <a:lnTo>
                    <a:pt x="453" y="169"/>
                  </a:lnTo>
                  <a:lnTo>
                    <a:pt x="434" y="113"/>
                  </a:lnTo>
                  <a:lnTo>
                    <a:pt x="393" y="58"/>
                  </a:lnTo>
                  <a:lnTo>
                    <a:pt x="352" y="24"/>
                  </a:lnTo>
                  <a:lnTo>
                    <a:pt x="314" y="10"/>
                  </a:lnTo>
                  <a:lnTo>
                    <a:pt x="263" y="2"/>
                  </a:lnTo>
                  <a:lnTo>
                    <a:pt x="203" y="0"/>
                  </a:lnTo>
                  <a:lnTo>
                    <a:pt x="157" y="10"/>
                  </a:lnTo>
                  <a:lnTo>
                    <a:pt x="122" y="31"/>
                  </a:lnTo>
                  <a:lnTo>
                    <a:pt x="86" y="60"/>
                  </a:lnTo>
                  <a:lnTo>
                    <a:pt x="67" y="92"/>
                  </a:lnTo>
                  <a:lnTo>
                    <a:pt x="50" y="130"/>
                  </a:lnTo>
                  <a:lnTo>
                    <a:pt x="45" y="161"/>
                  </a:lnTo>
                </a:path>
              </a:pathLst>
            </a:custGeom>
            <a:solidFill>
              <a:srgbClr val="FFBF5F"/>
            </a:solidFill>
            <a:ln w="9525" cap="rnd">
              <a:noFill/>
              <a:round/>
              <a:headEnd/>
              <a:tailEnd/>
            </a:ln>
          </p:spPr>
          <p:txBody>
            <a:bodyPr/>
            <a:lstStyle/>
            <a:p>
              <a:endParaRPr lang="en-US"/>
            </a:p>
          </p:txBody>
        </p:sp>
        <p:sp>
          <p:nvSpPr>
            <p:cNvPr id="26646" name="Freeform 80"/>
            <p:cNvSpPr>
              <a:spLocks/>
            </p:cNvSpPr>
            <p:nvPr/>
          </p:nvSpPr>
          <p:spPr bwMode="auto">
            <a:xfrm>
              <a:off x="3266" y="2792"/>
              <a:ext cx="486" cy="577"/>
            </a:xfrm>
            <a:custGeom>
              <a:avLst/>
              <a:gdLst>
                <a:gd name="T0" fmla="*/ 69 w 486"/>
                <a:gd name="T1" fmla="*/ 75 h 577"/>
                <a:gd name="T2" fmla="*/ 113 w 486"/>
                <a:gd name="T3" fmla="*/ 22 h 577"/>
                <a:gd name="T4" fmla="*/ 188 w 486"/>
                <a:gd name="T5" fmla="*/ 0 h 577"/>
                <a:gd name="T6" fmla="*/ 270 w 486"/>
                <a:gd name="T7" fmla="*/ 0 h 577"/>
                <a:gd name="T8" fmla="*/ 331 w 486"/>
                <a:gd name="T9" fmla="*/ 19 h 577"/>
                <a:gd name="T10" fmla="*/ 376 w 486"/>
                <a:gd name="T11" fmla="*/ 51 h 577"/>
                <a:gd name="T12" fmla="*/ 420 w 486"/>
                <a:gd name="T13" fmla="*/ 89 h 577"/>
                <a:gd name="T14" fmla="*/ 458 w 486"/>
                <a:gd name="T15" fmla="*/ 144 h 577"/>
                <a:gd name="T16" fmla="*/ 480 w 486"/>
                <a:gd name="T17" fmla="*/ 231 h 577"/>
                <a:gd name="T18" fmla="*/ 482 w 486"/>
                <a:gd name="T19" fmla="*/ 311 h 577"/>
                <a:gd name="T20" fmla="*/ 468 w 486"/>
                <a:gd name="T21" fmla="*/ 398 h 577"/>
                <a:gd name="T22" fmla="*/ 446 w 486"/>
                <a:gd name="T23" fmla="*/ 492 h 577"/>
                <a:gd name="T24" fmla="*/ 405 w 486"/>
                <a:gd name="T25" fmla="*/ 540 h 577"/>
                <a:gd name="T26" fmla="*/ 350 w 486"/>
                <a:gd name="T27" fmla="*/ 562 h 577"/>
                <a:gd name="T28" fmla="*/ 304 w 486"/>
                <a:gd name="T29" fmla="*/ 576 h 577"/>
                <a:gd name="T30" fmla="*/ 244 w 486"/>
                <a:gd name="T31" fmla="*/ 564 h 577"/>
                <a:gd name="T32" fmla="*/ 202 w 486"/>
                <a:gd name="T33" fmla="*/ 560 h 577"/>
                <a:gd name="T34" fmla="*/ 122 w 486"/>
                <a:gd name="T35" fmla="*/ 555 h 577"/>
                <a:gd name="T36" fmla="*/ 130 w 486"/>
                <a:gd name="T37" fmla="*/ 512 h 577"/>
                <a:gd name="T38" fmla="*/ 126 w 486"/>
                <a:gd name="T39" fmla="*/ 484 h 577"/>
                <a:gd name="T40" fmla="*/ 114 w 486"/>
                <a:gd name="T41" fmla="*/ 466 h 577"/>
                <a:gd name="T42" fmla="*/ 133 w 486"/>
                <a:gd name="T43" fmla="*/ 441 h 577"/>
                <a:gd name="T44" fmla="*/ 130 w 486"/>
                <a:gd name="T45" fmla="*/ 401 h 577"/>
                <a:gd name="T46" fmla="*/ 110 w 486"/>
                <a:gd name="T47" fmla="*/ 343 h 577"/>
                <a:gd name="T48" fmla="*/ 62 w 486"/>
                <a:gd name="T49" fmla="*/ 315 h 577"/>
                <a:gd name="T50" fmla="*/ 28 w 486"/>
                <a:gd name="T51" fmla="*/ 336 h 577"/>
                <a:gd name="T52" fmla="*/ 40 w 486"/>
                <a:gd name="T53" fmla="*/ 387 h 577"/>
                <a:gd name="T54" fmla="*/ 33 w 486"/>
                <a:gd name="T55" fmla="*/ 418 h 577"/>
                <a:gd name="T56" fmla="*/ 14 w 486"/>
                <a:gd name="T57" fmla="*/ 338 h 577"/>
                <a:gd name="T58" fmla="*/ 9 w 486"/>
                <a:gd name="T59" fmla="*/ 250 h 577"/>
                <a:gd name="T60" fmla="*/ 24 w 486"/>
                <a:gd name="T61" fmla="*/ 161 h 577"/>
                <a:gd name="T62" fmla="*/ 60 w 486"/>
                <a:gd name="T63" fmla="*/ 111 h 57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86"/>
                <a:gd name="T97" fmla="*/ 0 h 577"/>
                <a:gd name="T98" fmla="*/ 486 w 486"/>
                <a:gd name="T99" fmla="*/ 577 h 57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86" h="577">
                  <a:moveTo>
                    <a:pt x="60" y="111"/>
                  </a:moveTo>
                  <a:lnTo>
                    <a:pt x="69" y="75"/>
                  </a:lnTo>
                  <a:lnTo>
                    <a:pt x="89" y="38"/>
                  </a:lnTo>
                  <a:lnTo>
                    <a:pt x="113" y="22"/>
                  </a:lnTo>
                  <a:lnTo>
                    <a:pt x="140" y="10"/>
                  </a:lnTo>
                  <a:lnTo>
                    <a:pt x="188" y="0"/>
                  </a:lnTo>
                  <a:lnTo>
                    <a:pt x="224" y="0"/>
                  </a:lnTo>
                  <a:lnTo>
                    <a:pt x="270" y="0"/>
                  </a:lnTo>
                  <a:lnTo>
                    <a:pt x="306" y="7"/>
                  </a:lnTo>
                  <a:lnTo>
                    <a:pt x="331" y="19"/>
                  </a:lnTo>
                  <a:lnTo>
                    <a:pt x="350" y="29"/>
                  </a:lnTo>
                  <a:lnTo>
                    <a:pt x="376" y="51"/>
                  </a:lnTo>
                  <a:lnTo>
                    <a:pt x="400" y="72"/>
                  </a:lnTo>
                  <a:lnTo>
                    <a:pt x="420" y="89"/>
                  </a:lnTo>
                  <a:lnTo>
                    <a:pt x="439" y="111"/>
                  </a:lnTo>
                  <a:lnTo>
                    <a:pt x="458" y="144"/>
                  </a:lnTo>
                  <a:lnTo>
                    <a:pt x="468" y="181"/>
                  </a:lnTo>
                  <a:lnTo>
                    <a:pt x="480" y="231"/>
                  </a:lnTo>
                  <a:lnTo>
                    <a:pt x="485" y="270"/>
                  </a:lnTo>
                  <a:lnTo>
                    <a:pt x="482" y="311"/>
                  </a:lnTo>
                  <a:lnTo>
                    <a:pt x="480" y="352"/>
                  </a:lnTo>
                  <a:lnTo>
                    <a:pt x="468" y="398"/>
                  </a:lnTo>
                  <a:lnTo>
                    <a:pt x="456" y="446"/>
                  </a:lnTo>
                  <a:lnTo>
                    <a:pt x="446" y="492"/>
                  </a:lnTo>
                  <a:lnTo>
                    <a:pt x="427" y="526"/>
                  </a:lnTo>
                  <a:lnTo>
                    <a:pt x="405" y="540"/>
                  </a:lnTo>
                  <a:lnTo>
                    <a:pt x="379" y="552"/>
                  </a:lnTo>
                  <a:lnTo>
                    <a:pt x="350" y="562"/>
                  </a:lnTo>
                  <a:lnTo>
                    <a:pt x="331" y="572"/>
                  </a:lnTo>
                  <a:lnTo>
                    <a:pt x="304" y="576"/>
                  </a:lnTo>
                  <a:lnTo>
                    <a:pt x="280" y="574"/>
                  </a:lnTo>
                  <a:lnTo>
                    <a:pt x="244" y="564"/>
                  </a:lnTo>
                  <a:lnTo>
                    <a:pt x="216" y="563"/>
                  </a:lnTo>
                  <a:lnTo>
                    <a:pt x="202" y="560"/>
                  </a:lnTo>
                  <a:lnTo>
                    <a:pt x="204" y="569"/>
                  </a:lnTo>
                  <a:lnTo>
                    <a:pt x="122" y="555"/>
                  </a:lnTo>
                  <a:lnTo>
                    <a:pt x="132" y="526"/>
                  </a:lnTo>
                  <a:lnTo>
                    <a:pt x="130" y="512"/>
                  </a:lnTo>
                  <a:lnTo>
                    <a:pt x="130" y="499"/>
                  </a:lnTo>
                  <a:lnTo>
                    <a:pt x="126" y="484"/>
                  </a:lnTo>
                  <a:lnTo>
                    <a:pt x="122" y="476"/>
                  </a:lnTo>
                  <a:lnTo>
                    <a:pt x="114" y="466"/>
                  </a:lnTo>
                  <a:lnTo>
                    <a:pt x="124" y="454"/>
                  </a:lnTo>
                  <a:lnTo>
                    <a:pt x="133" y="441"/>
                  </a:lnTo>
                  <a:lnTo>
                    <a:pt x="136" y="429"/>
                  </a:lnTo>
                  <a:lnTo>
                    <a:pt x="130" y="401"/>
                  </a:lnTo>
                  <a:lnTo>
                    <a:pt x="127" y="364"/>
                  </a:lnTo>
                  <a:lnTo>
                    <a:pt x="110" y="343"/>
                  </a:lnTo>
                  <a:lnTo>
                    <a:pt x="86" y="336"/>
                  </a:lnTo>
                  <a:lnTo>
                    <a:pt x="62" y="315"/>
                  </a:lnTo>
                  <a:lnTo>
                    <a:pt x="45" y="315"/>
                  </a:lnTo>
                  <a:lnTo>
                    <a:pt x="28" y="336"/>
                  </a:lnTo>
                  <a:lnTo>
                    <a:pt x="28" y="364"/>
                  </a:lnTo>
                  <a:lnTo>
                    <a:pt x="40" y="387"/>
                  </a:lnTo>
                  <a:lnTo>
                    <a:pt x="42" y="421"/>
                  </a:lnTo>
                  <a:lnTo>
                    <a:pt x="33" y="418"/>
                  </a:lnTo>
                  <a:lnTo>
                    <a:pt x="24" y="412"/>
                  </a:lnTo>
                  <a:lnTo>
                    <a:pt x="14" y="338"/>
                  </a:lnTo>
                  <a:lnTo>
                    <a:pt x="0" y="289"/>
                  </a:lnTo>
                  <a:lnTo>
                    <a:pt x="9" y="250"/>
                  </a:lnTo>
                  <a:lnTo>
                    <a:pt x="16" y="207"/>
                  </a:lnTo>
                  <a:lnTo>
                    <a:pt x="24" y="161"/>
                  </a:lnTo>
                  <a:lnTo>
                    <a:pt x="24" y="140"/>
                  </a:lnTo>
                  <a:lnTo>
                    <a:pt x="60" y="111"/>
                  </a:lnTo>
                </a:path>
              </a:pathLst>
            </a:custGeom>
            <a:solidFill>
              <a:srgbClr val="5F3F1F"/>
            </a:solidFill>
            <a:ln w="9525" cap="rnd">
              <a:noFill/>
              <a:round/>
              <a:headEnd/>
              <a:tailEnd/>
            </a:ln>
          </p:spPr>
          <p:txBody>
            <a:bodyPr/>
            <a:lstStyle/>
            <a:p>
              <a:endParaRPr lang="en-US"/>
            </a:p>
          </p:txBody>
        </p:sp>
      </p:grpSp>
      <p:sp>
        <p:nvSpPr>
          <p:cNvPr id="26637" name="Freeform 81"/>
          <p:cNvSpPr>
            <a:spLocks/>
          </p:cNvSpPr>
          <p:nvPr/>
        </p:nvSpPr>
        <p:spPr bwMode="auto">
          <a:xfrm>
            <a:off x="4119563" y="5218113"/>
            <a:ext cx="539750" cy="238125"/>
          </a:xfrm>
          <a:custGeom>
            <a:avLst/>
            <a:gdLst>
              <a:gd name="T0" fmla="*/ 0 w 340"/>
              <a:gd name="T1" fmla="*/ 26988 h 150"/>
              <a:gd name="T2" fmla="*/ 11112 w 340"/>
              <a:gd name="T3" fmla="*/ 0 h 150"/>
              <a:gd name="T4" fmla="*/ 77787 w 340"/>
              <a:gd name="T5" fmla="*/ 3175 h 150"/>
              <a:gd name="T6" fmla="*/ 149225 w 340"/>
              <a:gd name="T7" fmla="*/ 15875 h 150"/>
              <a:gd name="T8" fmla="*/ 260350 w 340"/>
              <a:gd name="T9" fmla="*/ 52388 h 150"/>
              <a:gd name="T10" fmla="*/ 317500 w 340"/>
              <a:gd name="T11" fmla="*/ 77787 h 150"/>
              <a:gd name="T12" fmla="*/ 382587 w 340"/>
              <a:gd name="T13" fmla="*/ 106363 h 150"/>
              <a:gd name="T14" fmla="*/ 452438 w 340"/>
              <a:gd name="T15" fmla="*/ 138112 h 150"/>
              <a:gd name="T16" fmla="*/ 512763 w 340"/>
              <a:gd name="T17" fmla="*/ 171450 h 150"/>
              <a:gd name="T18" fmla="*/ 531813 w 340"/>
              <a:gd name="T19" fmla="*/ 193675 h 150"/>
              <a:gd name="T20" fmla="*/ 538163 w 340"/>
              <a:gd name="T21" fmla="*/ 236538 h 150"/>
              <a:gd name="T22" fmla="*/ 0 w 340"/>
              <a:gd name="T23" fmla="*/ 26988 h 1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40"/>
              <a:gd name="T37" fmla="*/ 0 h 150"/>
              <a:gd name="T38" fmla="*/ 340 w 340"/>
              <a:gd name="T39" fmla="*/ 150 h 15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40" h="150">
                <a:moveTo>
                  <a:pt x="0" y="17"/>
                </a:moveTo>
                <a:lnTo>
                  <a:pt x="7" y="0"/>
                </a:lnTo>
                <a:lnTo>
                  <a:pt x="49" y="2"/>
                </a:lnTo>
                <a:lnTo>
                  <a:pt x="94" y="10"/>
                </a:lnTo>
                <a:lnTo>
                  <a:pt x="164" y="33"/>
                </a:lnTo>
                <a:lnTo>
                  <a:pt x="200" y="49"/>
                </a:lnTo>
                <a:lnTo>
                  <a:pt x="241" y="67"/>
                </a:lnTo>
                <a:lnTo>
                  <a:pt x="285" y="87"/>
                </a:lnTo>
                <a:lnTo>
                  <a:pt x="323" y="108"/>
                </a:lnTo>
                <a:lnTo>
                  <a:pt x="335" y="122"/>
                </a:lnTo>
                <a:lnTo>
                  <a:pt x="339" y="149"/>
                </a:lnTo>
                <a:lnTo>
                  <a:pt x="0" y="17"/>
                </a:lnTo>
              </a:path>
            </a:pathLst>
          </a:custGeom>
          <a:solidFill>
            <a:srgbClr val="FFFFFF"/>
          </a:solidFill>
          <a:ln w="9525" cap="rnd">
            <a:noFill/>
            <a:round/>
            <a:headEnd/>
            <a:tailEnd/>
          </a:ln>
        </p:spPr>
        <p:txBody>
          <a:bodyPr/>
          <a:lstStyle/>
          <a:p>
            <a:endParaRPr lang="en-US"/>
          </a:p>
        </p:txBody>
      </p:sp>
      <p:sp>
        <p:nvSpPr>
          <p:cNvPr id="26638" name="Freeform 82"/>
          <p:cNvSpPr>
            <a:spLocks/>
          </p:cNvSpPr>
          <p:nvPr/>
        </p:nvSpPr>
        <p:spPr bwMode="auto">
          <a:xfrm>
            <a:off x="2286000" y="5029200"/>
            <a:ext cx="3589338" cy="584200"/>
          </a:xfrm>
          <a:custGeom>
            <a:avLst/>
            <a:gdLst>
              <a:gd name="T0" fmla="*/ 15875 w 2261"/>
              <a:gd name="T1" fmla="*/ 420688 h 368"/>
              <a:gd name="T2" fmla="*/ 152400 w 2261"/>
              <a:gd name="T3" fmla="*/ 250825 h 368"/>
              <a:gd name="T4" fmla="*/ 230188 w 2261"/>
              <a:gd name="T5" fmla="*/ 176212 h 368"/>
              <a:gd name="T6" fmla="*/ 296863 w 2261"/>
              <a:gd name="T7" fmla="*/ 120650 h 368"/>
              <a:gd name="T8" fmla="*/ 404812 w 2261"/>
              <a:gd name="T9" fmla="*/ 31750 h 368"/>
              <a:gd name="T10" fmla="*/ 450850 w 2261"/>
              <a:gd name="T11" fmla="*/ 0 h 368"/>
              <a:gd name="T12" fmla="*/ 762000 w 2261"/>
              <a:gd name="T13" fmla="*/ 152400 h 368"/>
              <a:gd name="T14" fmla="*/ 831850 w 2261"/>
              <a:gd name="T15" fmla="*/ 233363 h 368"/>
              <a:gd name="T16" fmla="*/ 885825 w 2261"/>
              <a:gd name="T17" fmla="*/ 298450 h 368"/>
              <a:gd name="T18" fmla="*/ 947738 w 2261"/>
              <a:gd name="T19" fmla="*/ 371475 h 368"/>
              <a:gd name="T20" fmla="*/ 977900 w 2261"/>
              <a:gd name="T21" fmla="*/ 420688 h 368"/>
              <a:gd name="T22" fmla="*/ 1168400 w 2261"/>
              <a:gd name="T23" fmla="*/ 315912 h 368"/>
              <a:gd name="T24" fmla="*/ 1252538 w 2261"/>
              <a:gd name="T25" fmla="*/ 266700 h 368"/>
              <a:gd name="T26" fmla="*/ 1366837 w 2261"/>
              <a:gd name="T27" fmla="*/ 227013 h 368"/>
              <a:gd name="T28" fmla="*/ 1457325 w 2261"/>
              <a:gd name="T29" fmla="*/ 152400 h 368"/>
              <a:gd name="T30" fmla="*/ 1603375 w 2261"/>
              <a:gd name="T31" fmla="*/ 193675 h 368"/>
              <a:gd name="T32" fmla="*/ 1724025 w 2261"/>
              <a:gd name="T33" fmla="*/ 241300 h 368"/>
              <a:gd name="T34" fmla="*/ 1846263 w 2261"/>
              <a:gd name="T35" fmla="*/ 292100 h 368"/>
              <a:gd name="T36" fmla="*/ 1862138 w 2261"/>
              <a:gd name="T37" fmla="*/ 298450 h 368"/>
              <a:gd name="T38" fmla="*/ 1954213 w 2261"/>
              <a:gd name="T39" fmla="*/ 315912 h 368"/>
              <a:gd name="T40" fmla="*/ 2054225 w 2261"/>
              <a:gd name="T41" fmla="*/ 420688 h 368"/>
              <a:gd name="T42" fmla="*/ 2106613 w 2261"/>
              <a:gd name="T43" fmla="*/ 484188 h 368"/>
              <a:gd name="T44" fmla="*/ 2236788 w 2261"/>
              <a:gd name="T45" fmla="*/ 550863 h 368"/>
              <a:gd name="T46" fmla="*/ 2603500 w 2261"/>
              <a:gd name="T47" fmla="*/ 355600 h 368"/>
              <a:gd name="T48" fmla="*/ 3138487 w 2261"/>
              <a:gd name="T49" fmla="*/ 233363 h 368"/>
              <a:gd name="T50" fmla="*/ 3336926 w 2261"/>
              <a:gd name="T51" fmla="*/ 298450 h 368"/>
              <a:gd name="T52" fmla="*/ 3533776 w 2261"/>
              <a:gd name="T53" fmla="*/ 427038 h 368"/>
              <a:gd name="T54" fmla="*/ 3587751 w 2261"/>
              <a:gd name="T55" fmla="*/ 582613 h 368"/>
              <a:gd name="T56" fmla="*/ 0 w 2261"/>
              <a:gd name="T57" fmla="*/ 582613 h 368"/>
              <a:gd name="T58" fmla="*/ 15875 w 2261"/>
              <a:gd name="T59" fmla="*/ 420688 h 36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261"/>
              <a:gd name="T91" fmla="*/ 0 h 368"/>
              <a:gd name="T92" fmla="*/ 2261 w 2261"/>
              <a:gd name="T93" fmla="*/ 368 h 36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261" h="368">
                <a:moveTo>
                  <a:pt x="10" y="265"/>
                </a:moveTo>
                <a:lnTo>
                  <a:pt x="96" y="158"/>
                </a:lnTo>
                <a:lnTo>
                  <a:pt x="145" y="111"/>
                </a:lnTo>
                <a:lnTo>
                  <a:pt x="187" y="76"/>
                </a:lnTo>
                <a:lnTo>
                  <a:pt x="255" y="20"/>
                </a:lnTo>
                <a:lnTo>
                  <a:pt x="284" y="0"/>
                </a:lnTo>
                <a:lnTo>
                  <a:pt x="480" y="96"/>
                </a:lnTo>
                <a:lnTo>
                  <a:pt x="524" y="147"/>
                </a:lnTo>
                <a:lnTo>
                  <a:pt x="558" y="188"/>
                </a:lnTo>
                <a:lnTo>
                  <a:pt x="597" y="234"/>
                </a:lnTo>
                <a:lnTo>
                  <a:pt x="616" y="265"/>
                </a:lnTo>
                <a:lnTo>
                  <a:pt x="736" y="199"/>
                </a:lnTo>
                <a:lnTo>
                  <a:pt x="789" y="168"/>
                </a:lnTo>
                <a:lnTo>
                  <a:pt x="861" y="143"/>
                </a:lnTo>
                <a:lnTo>
                  <a:pt x="918" y="96"/>
                </a:lnTo>
                <a:lnTo>
                  <a:pt x="1010" y="122"/>
                </a:lnTo>
                <a:lnTo>
                  <a:pt x="1086" y="152"/>
                </a:lnTo>
                <a:lnTo>
                  <a:pt x="1163" y="184"/>
                </a:lnTo>
                <a:lnTo>
                  <a:pt x="1173" y="188"/>
                </a:lnTo>
                <a:lnTo>
                  <a:pt x="1231" y="199"/>
                </a:lnTo>
                <a:lnTo>
                  <a:pt x="1294" y="265"/>
                </a:lnTo>
                <a:lnTo>
                  <a:pt x="1327" y="305"/>
                </a:lnTo>
                <a:lnTo>
                  <a:pt x="1409" y="347"/>
                </a:lnTo>
                <a:lnTo>
                  <a:pt x="1640" y="224"/>
                </a:lnTo>
                <a:lnTo>
                  <a:pt x="1977" y="147"/>
                </a:lnTo>
                <a:lnTo>
                  <a:pt x="2102" y="188"/>
                </a:lnTo>
                <a:lnTo>
                  <a:pt x="2226" y="269"/>
                </a:lnTo>
                <a:lnTo>
                  <a:pt x="2260" y="367"/>
                </a:lnTo>
                <a:lnTo>
                  <a:pt x="0" y="367"/>
                </a:lnTo>
                <a:lnTo>
                  <a:pt x="10" y="265"/>
                </a:lnTo>
              </a:path>
            </a:pathLst>
          </a:custGeom>
          <a:solidFill>
            <a:srgbClr val="5F5F5F"/>
          </a:solidFill>
          <a:ln w="9525" cap="rnd">
            <a:noFill/>
            <a:round/>
            <a:headEnd/>
            <a:tailEnd/>
          </a:ln>
        </p:spPr>
        <p:txBody>
          <a:bodyPr/>
          <a:lstStyle/>
          <a:p>
            <a:endParaRPr lang="en-US"/>
          </a:p>
        </p:txBody>
      </p:sp>
      <p:sp>
        <p:nvSpPr>
          <p:cNvPr id="26639" name="Freeform 83"/>
          <p:cNvSpPr>
            <a:spLocks/>
          </p:cNvSpPr>
          <p:nvPr/>
        </p:nvSpPr>
        <p:spPr bwMode="auto">
          <a:xfrm>
            <a:off x="3054350" y="5237163"/>
            <a:ext cx="454025" cy="325437"/>
          </a:xfrm>
          <a:custGeom>
            <a:avLst/>
            <a:gdLst>
              <a:gd name="T0" fmla="*/ 0 w 286"/>
              <a:gd name="T1" fmla="*/ 0 h 205"/>
              <a:gd name="T2" fmla="*/ 219075 w 286"/>
              <a:gd name="T3" fmla="*/ 52387 h 205"/>
              <a:gd name="T4" fmla="*/ 293687 w 286"/>
              <a:gd name="T5" fmla="*/ 80962 h 205"/>
              <a:gd name="T6" fmla="*/ 333375 w 286"/>
              <a:gd name="T7" fmla="*/ 103187 h 205"/>
              <a:gd name="T8" fmla="*/ 374650 w 286"/>
              <a:gd name="T9" fmla="*/ 136525 h 205"/>
              <a:gd name="T10" fmla="*/ 409575 w 286"/>
              <a:gd name="T11" fmla="*/ 180975 h 205"/>
              <a:gd name="T12" fmla="*/ 433388 w 286"/>
              <a:gd name="T13" fmla="*/ 225425 h 205"/>
              <a:gd name="T14" fmla="*/ 452438 w 286"/>
              <a:gd name="T15" fmla="*/ 271462 h 205"/>
              <a:gd name="T16" fmla="*/ 417513 w 286"/>
              <a:gd name="T17" fmla="*/ 323850 h 205"/>
              <a:gd name="T18" fmla="*/ 401637 w 286"/>
              <a:gd name="T19" fmla="*/ 268287 h 205"/>
              <a:gd name="T20" fmla="*/ 371475 w 286"/>
              <a:gd name="T21" fmla="*/ 219075 h 205"/>
              <a:gd name="T22" fmla="*/ 344487 w 286"/>
              <a:gd name="T23" fmla="*/ 184150 h 205"/>
              <a:gd name="T24" fmla="*/ 320675 w 286"/>
              <a:gd name="T25" fmla="*/ 160337 h 205"/>
              <a:gd name="T26" fmla="*/ 276225 w 286"/>
              <a:gd name="T27" fmla="*/ 133350 h 205"/>
              <a:gd name="T28" fmla="*/ 225425 w 286"/>
              <a:gd name="T29" fmla="*/ 107950 h 205"/>
              <a:gd name="T30" fmla="*/ 153987 w 286"/>
              <a:gd name="T31" fmla="*/ 77787 h 205"/>
              <a:gd name="T32" fmla="*/ 85725 w 286"/>
              <a:gd name="T33" fmla="*/ 46037 h 205"/>
              <a:gd name="T34" fmla="*/ 0 w 286"/>
              <a:gd name="T35" fmla="*/ 0 h 20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86"/>
              <a:gd name="T55" fmla="*/ 0 h 205"/>
              <a:gd name="T56" fmla="*/ 286 w 286"/>
              <a:gd name="T57" fmla="*/ 205 h 20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86" h="205">
                <a:moveTo>
                  <a:pt x="0" y="0"/>
                </a:moveTo>
                <a:lnTo>
                  <a:pt x="138" y="33"/>
                </a:lnTo>
                <a:lnTo>
                  <a:pt x="185" y="51"/>
                </a:lnTo>
                <a:lnTo>
                  <a:pt x="210" y="65"/>
                </a:lnTo>
                <a:lnTo>
                  <a:pt x="236" y="86"/>
                </a:lnTo>
                <a:lnTo>
                  <a:pt x="258" y="114"/>
                </a:lnTo>
                <a:lnTo>
                  <a:pt x="273" y="142"/>
                </a:lnTo>
                <a:lnTo>
                  <a:pt x="285" y="171"/>
                </a:lnTo>
                <a:lnTo>
                  <a:pt x="263" y="204"/>
                </a:lnTo>
                <a:lnTo>
                  <a:pt x="253" y="169"/>
                </a:lnTo>
                <a:lnTo>
                  <a:pt x="234" y="138"/>
                </a:lnTo>
                <a:lnTo>
                  <a:pt x="217" y="116"/>
                </a:lnTo>
                <a:lnTo>
                  <a:pt x="202" y="101"/>
                </a:lnTo>
                <a:lnTo>
                  <a:pt x="174" y="84"/>
                </a:lnTo>
                <a:lnTo>
                  <a:pt x="142" y="68"/>
                </a:lnTo>
                <a:lnTo>
                  <a:pt x="97" y="49"/>
                </a:lnTo>
                <a:lnTo>
                  <a:pt x="54" y="29"/>
                </a:lnTo>
                <a:lnTo>
                  <a:pt x="0" y="0"/>
                </a:lnTo>
              </a:path>
            </a:pathLst>
          </a:custGeom>
          <a:solidFill>
            <a:srgbClr val="7F7F7F"/>
          </a:solidFill>
          <a:ln w="9525" cap="rnd">
            <a:noFill/>
            <a:round/>
            <a:headEnd/>
            <a:tailEnd/>
          </a:ln>
        </p:spPr>
        <p:txBody>
          <a:bodyPr/>
          <a:lstStyle/>
          <a:p>
            <a:endParaRPr lang="en-US"/>
          </a:p>
        </p:txBody>
      </p:sp>
      <p:sp>
        <p:nvSpPr>
          <p:cNvPr id="26640" name="Rectangle 84"/>
          <p:cNvSpPr>
            <a:spLocks noChangeArrowheads="1"/>
          </p:cNvSpPr>
          <p:nvPr/>
        </p:nvSpPr>
        <p:spPr bwMode="gray">
          <a:xfrm>
            <a:off x="2879725" y="3046413"/>
            <a:ext cx="1112838" cy="336550"/>
          </a:xfrm>
          <a:prstGeom prst="rect">
            <a:avLst/>
          </a:prstGeom>
          <a:noFill/>
          <a:ln w="9525">
            <a:noFill/>
            <a:miter lim="800000"/>
            <a:headEnd/>
            <a:tailEnd/>
          </a:ln>
        </p:spPr>
        <p:txBody>
          <a:bodyPr wrap="none" lIns="92075" tIns="46038" rIns="92075" bIns="46038">
            <a:spAutoFit/>
          </a:bodyPr>
          <a:lstStyle/>
          <a:p>
            <a:pPr eaLnBrk="0" hangingPunct="0">
              <a:spcBef>
                <a:spcPct val="0"/>
              </a:spcBef>
              <a:buFontTx/>
              <a:buNone/>
            </a:pPr>
            <a:r>
              <a:rPr lang="en-US" sz="1600" b="1" i="0">
                <a:solidFill>
                  <a:srgbClr val="FFFF66"/>
                </a:solidFill>
                <a:latin typeface="Arial" pitchFamily="34" charset="0"/>
              </a:rPr>
              <a:t>a + b = 10</a:t>
            </a:r>
          </a:p>
        </p:txBody>
      </p:sp>
      <p:sp>
        <p:nvSpPr>
          <p:cNvPr id="26641" name="Rectangle 85"/>
          <p:cNvSpPr>
            <a:spLocks noChangeArrowheads="1"/>
          </p:cNvSpPr>
          <p:nvPr/>
        </p:nvSpPr>
        <p:spPr bwMode="auto">
          <a:xfrm>
            <a:off x="3200400" y="1524000"/>
            <a:ext cx="998538" cy="822325"/>
          </a:xfrm>
          <a:prstGeom prst="rect">
            <a:avLst/>
          </a:prstGeom>
          <a:solidFill>
            <a:srgbClr val="CC99FF"/>
          </a:solidFill>
          <a:ln w="9525">
            <a:noFill/>
            <a:miter lim="800000"/>
            <a:headEnd/>
            <a:tailEnd/>
          </a:ln>
        </p:spPr>
        <p:txBody>
          <a:bodyPr wrap="none" lIns="92075" tIns="46038" rIns="92075" bIns="46038">
            <a:spAutoFit/>
          </a:bodyPr>
          <a:lstStyle/>
          <a:p>
            <a:pPr algn="ctr" eaLnBrk="0" hangingPunct="0">
              <a:spcBef>
                <a:spcPct val="0"/>
              </a:spcBef>
              <a:buFontTx/>
              <a:buNone/>
            </a:pPr>
            <a:r>
              <a:rPr lang="sr-Latn-CS" sz="2400" b="1" i="0" u="sng">
                <a:solidFill>
                  <a:schemeClr val="tx1"/>
                </a:solidFill>
                <a:latin typeface="Arial" pitchFamily="34" charset="0"/>
              </a:rPr>
              <a:t>Klasa</a:t>
            </a:r>
            <a:endParaRPr lang="en-US" sz="2400" b="1" i="0" u="sng">
              <a:solidFill>
                <a:schemeClr val="tx1"/>
              </a:solidFill>
              <a:latin typeface="Arial" pitchFamily="34" charset="0"/>
            </a:endParaRPr>
          </a:p>
          <a:p>
            <a:pPr algn="ctr" eaLnBrk="0" hangingPunct="0">
              <a:spcBef>
                <a:spcPct val="0"/>
              </a:spcBef>
              <a:buFontTx/>
              <a:buNone/>
            </a:pPr>
            <a:r>
              <a:rPr lang="sr-Latn-CS" sz="2400" i="0">
                <a:solidFill>
                  <a:schemeClr val="tx1"/>
                </a:solidFill>
                <a:latin typeface="Arial" pitchFamily="34" charset="0"/>
              </a:rPr>
              <a:t>Kurs</a:t>
            </a:r>
            <a:endParaRPr lang="en-US" sz="2400" i="0">
              <a:solidFill>
                <a:schemeClr val="tx1"/>
              </a:solidFill>
              <a:latin typeface="Arial" pitchFamily="34" charset="0"/>
            </a:endParaRPr>
          </a:p>
        </p:txBody>
      </p:sp>
      <p:sp>
        <p:nvSpPr>
          <p:cNvPr id="26642" name="Rectangle 86"/>
          <p:cNvSpPr>
            <a:spLocks noChangeArrowheads="1"/>
          </p:cNvSpPr>
          <p:nvPr/>
        </p:nvSpPr>
        <p:spPr bwMode="auto">
          <a:xfrm>
            <a:off x="374650" y="2362200"/>
            <a:ext cx="1339850" cy="2838450"/>
          </a:xfrm>
          <a:prstGeom prst="rect">
            <a:avLst/>
          </a:prstGeom>
          <a:solidFill>
            <a:srgbClr val="99CCFF"/>
          </a:solidFill>
          <a:ln w="9525">
            <a:noFill/>
            <a:miter lim="800000"/>
            <a:headEnd/>
            <a:tailEnd/>
          </a:ln>
        </p:spPr>
        <p:txBody>
          <a:bodyPr wrap="none" lIns="92075" tIns="46038" rIns="92075" bIns="46038">
            <a:spAutoFit/>
          </a:bodyPr>
          <a:lstStyle/>
          <a:p>
            <a:pPr algn="ctr" eaLnBrk="0" hangingPunct="0">
              <a:spcBef>
                <a:spcPct val="0"/>
              </a:spcBef>
              <a:buFontTx/>
              <a:buNone/>
            </a:pPr>
            <a:r>
              <a:rPr lang="sr-Latn-CS" sz="1800" b="1" i="0" u="sng">
                <a:solidFill>
                  <a:schemeClr val="tx1"/>
                </a:solidFill>
                <a:latin typeface="Arial" pitchFamily="34" charset="0"/>
              </a:rPr>
              <a:t>Svojstva</a:t>
            </a:r>
            <a:endParaRPr lang="en-US" sz="1800" b="1" i="0">
              <a:solidFill>
                <a:schemeClr val="tx1"/>
              </a:solidFill>
              <a:latin typeface="Arial" pitchFamily="34" charset="0"/>
            </a:endParaRPr>
          </a:p>
          <a:p>
            <a:pPr algn="ctr" eaLnBrk="0" hangingPunct="0">
              <a:spcBef>
                <a:spcPct val="0"/>
              </a:spcBef>
              <a:buFontTx/>
              <a:buNone/>
            </a:pPr>
            <a:r>
              <a:rPr lang="en-US" sz="1800" i="0">
                <a:solidFill>
                  <a:schemeClr val="tx1"/>
                </a:solidFill>
                <a:latin typeface="Arial" pitchFamily="34" charset="0"/>
              </a:rPr>
              <a:t>Na</a:t>
            </a:r>
            <a:r>
              <a:rPr lang="sr-Latn-CS" sz="1800" i="0">
                <a:solidFill>
                  <a:schemeClr val="tx1"/>
                </a:solidFill>
                <a:latin typeface="Arial" pitchFamily="34" charset="0"/>
              </a:rPr>
              <a:t>ziv</a:t>
            </a:r>
            <a:endParaRPr lang="en-US" sz="1800" i="0">
              <a:solidFill>
                <a:schemeClr val="tx1"/>
              </a:solidFill>
              <a:latin typeface="Arial" pitchFamily="34" charset="0"/>
            </a:endParaRPr>
          </a:p>
          <a:p>
            <a:pPr algn="ctr" eaLnBrk="0" hangingPunct="0">
              <a:spcBef>
                <a:spcPct val="0"/>
              </a:spcBef>
              <a:buFontTx/>
              <a:buNone/>
            </a:pPr>
            <a:r>
              <a:rPr lang="en-US" sz="1800" i="0">
                <a:solidFill>
                  <a:schemeClr val="tx1"/>
                </a:solidFill>
                <a:latin typeface="Arial" pitchFamily="34" charset="0"/>
              </a:rPr>
              <a:t>Lo</a:t>
            </a:r>
            <a:r>
              <a:rPr lang="sr-Latn-CS" sz="1800" i="0">
                <a:solidFill>
                  <a:schemeClr val="tx1"/>
                </a:solidFill>
                <a:latin typeface="Arial" pitchFamily="34" charset="0"/>
              </a:rPr>
              <a:t>kacija</a:t>
            </a:r>
            <a:endParaRPr lang="en-US" sz="1800" i="0">
              <a:solidFill>
                <a:schemeClr val="tx1"/>
              </a:solidFill>
              <a:latin typeface="Arial" pitchFamily="34" charset="0"/>
            </a:endParaRPr>
          </a:p>
          <a:p>
            <a:pPr algn="ctr" eaLnBrk="0" hangingPunct="0">
              <a:spcBef>
                <a:spcPct val="0"/>
              </a:spcBef>
              <a:buFontTx/>
              <a:buNone/>
            </a:pPr>
            <a:r>
              <a:rPr lang="sr-Latn-CS" sz="1800" i="0">
                <a:solidFill>
                  <a:schemeClr val="tx1"/>
                </a:solidFill>
                <a:latin typeface="Arial" pitchFamily="34" charset="0"/>
              </a:rPr>
              <a:t>Trajanje</a:t>
            </a:r>
            <a:endParaRPr lang="en-US" sz="1800" i="0">
              <a:solidFill>
                <a:schemeClr val="tx1"/>
              </a:solidFill>
              <a:latin typeface="Arial" pitchFamily="34" charset="0"/>
            </a:endParaRPr>
          </a:p>
          <a:p>
            <a:pPr algn="ctr" eaLnBrk="0" hangingPunct="0">
              <a:spcBef>
                <a:spcPct val="0"/>
              </a:spcBef>
              <a:buFontTx/>
              <a:buNone/>
            </a:pPr>
            <a:r>
              <a:rPr lang="sr-Latn-CS" sz="1800" i="0">
                <a:solidFill>
                  <a:schemeClr val="tx1"/>
                </a:solidFill>
                <a:latin typeface="Arial" pitchFamily="34" charset="0"/>
              </a:rPr>
              <a:t>Broj kredita</a:t>
            </a:r>
            <a:endParaRPr lang="en-US" sz="1800" i="0">
              <a:solidFill>
                <a:schemeClr val="tx1"/>
              </a:solidFill>
              <a:latin typeface="Arial" pitchFamily="34" charset="0"/>
            </a:endParaRPr>
          </a:p>
          <a:p>
            <a:pPr algn="ctr" eaLnBrk="0" hangingPunct="0">
              <a:spcBef>
                <a:spcPct val="0"/>
              </a:spcBef>
              <a:buFontTx/>
              <a:buNone/>
            </a:pPr>
            <a:r>
              <a:rPr lang="sr-Latn-CS" sz="1800" i="0">
                <a:solidFill>
                  <a:schemeClr val="tx1"/>
                </a:solidFill>
                <a:latin typeface="Arial" pitchFamily="34" charset="0"/>
              </a:rPr>
              <a:t>Početak</a:t>
            </a:r>
            <a:endParaRPr lang="en-US" sz="1800" i="0">
              <a:solidFill>
                <a:schemeClr val="tx1"/>
              </a:solidFill>
              <a:latin typeface="Arial" pitchFamily="34" charset="0"/>
            </a:endParaRPr>
          </a:p>
          <a:p>
            <a:pPr algn="ctr" eaLnBrk="0" hangingPunct="0">
              <a:spcBef>
                <a:spcPct val="0"/>
              </a:spcBef>
              <a:buFontTx/>
              <a:buNone/>
            </a:pPr>
            <a:r>
              <a:rPr lang="sr-Latn-CS" sz="1800" i="0">
                <a:solidFill>
                  <a:schemeClr val="tx1"/>
                </a:solidFill>
                <a:latin typeface="Arial" pitchFamily="34" charset="0"/>
              </a:rPr>
              <a:t>Kraj</a:t>
            </a:r>
          </a:p>
          <a:p>
            <a:pPr algn="ctr" eaLnBrk="0" hangingPunct="0">
              <a:spcBef>
                <a:spcPct val="0"/>
              </a:spcBef>
              <a:buFontTx/>
              <a:buNone/>
            </a:pPr>
            <a:r>
              <a:rPr lang="sr-Latn-CS" sz="1800" i="0">
                <a:solidFill>
                  <a:schemeClr val="tx1"/>
                </a:solidFill>
                <a:latin typeface="Arial" pitchFamily="34" charset="0"/>
              </a:rPr>
              <a:t>.</a:t>
            </a:r>
          </a:p>
          <a:p>
            <a:pPr algn="ctr" eaLnBrk="0" hangingPunct="0">
              <a:spcBef>
                <a:spcPct val="0"/>
              </a:spcBef>
              <a:buFontTx/>
              <a:buNone/>
            </a:pPr>
            <a:r>
              <a:rPr lang="sr-Latn-CS" sz="1800" i="0">
                <a:solidFill>
                  <a:schemeClr val="tx1"/>
                </a:solidFill>
                <a:latin typeface="Arial" pitchFamily="34" charset="0"/>
              </a:rPr>
              <a:t>.</a:t>
            </a:r>
          </a:p>
          <a:p>
            <a:pPr algn="ctr" eaLnBrk="0" hangingPunct="0">
              <a:spcBef>
                <a:spcPct val="0"/>
              </a:spcBef>
              <a:buFontTx/>
              <a:buNone/>
            </a:pPr>
            <a:r>
              <a:rPr lang="sr-Latn-CS" sz="1800" i="0">
                <a:solidFill>
                  <a:schemeClr val="tx1"/>
                </a:solidFill>
                <a:latin typeface="Arial" pitchFamily="34" charset="0"/>
              </a:rPr>
              <a:t>.</a:t>
            </a:r>
            <a:endParaRPr lang="en-US" sz="1800" i="0">
              <a:solidFill>
                <a:schemeClr val="tx1"/>
              </a:solidFill>
              <a:latin typeface="Arial" pitchFamily="34" charset="0"/>
            </a:endParaRPr>
          </a:p>
        </p:txBody>
      </p:sp>
      <p:sp>
        <p:nvSpPr>
          <p:cNvPr id="26643" name="Rectangle 87"/>
          <p:cNvSpPr>
            <a:spLocks noChangeArrowheads="1"/>
          </p:cNvSpPr>
          <p:nvPr/>
        </p:nvSpPr>
        <p:spPr bwMode="auto">
          <a:xfrm>
            <a:off x="6153150" y="2438400"/>
            <a:ext cx="2063750" cy="2289175"/>
          </a:xfrm>
          <a:prstGeom prst="rect">
            <a:avLst/>
          </a:prstGeom>
          <a:solidFill>
            <a:srgbClr val="FFFF00"/>
          </a:solidFill>
          <a:ln w="9525">
            <a:noFill/>
            <a:miter lim="800000"/>
            <a:headEnd/>
            <a:tailEnd/>
          </a:ln>
        </p:spPr>
        <p:txBody>
          <a:bodyPr wrap="none" lIns="92075" tIns="46038" rIns="92075" bIns="46038">
            <a:spAutoFit/>
          </a:bodyPr>
          <a:lstStyle/>
          <a:p>
            <a:pPr algn="ctr" eaLnBrk="0" hangingPunct="0">
              <a:spcBef>
                <a:spcPct val="0"/>
              </a:spcBef>
              <a:buFontTx/>
              <a:buNone/>
            </a:pPr>
            <a:r>
              <a:rPr lang="en-US" sz="1800" b="1" i="0" u="sng">
                <a:solidFill>
                  <a:schemeClr val="tx1"/>
                </a:solidFill>
                <a:latin typeface="Arial" pitchFamily="34" charset="0"/>
              </a:rPr>
              <a:t>Pona</a:t>
            </a:r>
            <a:r>
              <a:rPr lang="sr-Latn-CS" sz="1800" b="1" i="0" u="sng">
                <a:solidFill>
                  <a:schemeClr val="tx1"/>
                </a:solidFill>
                <a:latin typeface="Arial" pitchFamily="34" charset="0"/>
              </a:rPr>
              <a:t>šanje</a:t>
            </a:r>
            <a:endParaRPr lang="en-US" sz="1800" b="1" i="0" u="sng">
              <a:solidFill>
                <a:schemeClr val="tx1"/>
              </a:solidFill>
              <a:latin typeface="Arial" pitchFamily="34" charset="0"/>
            </a:endParaRPr>
          </a:p>
          <a:p>
            <a:pPr algn="ctr" eaLnBrk="0" hangingPunct="0">
              <a:spcBef>
                <a:spcPct val="0"/>
              </a:spcBef>
              <a:buFontTx/>
              <a:buNone/>
            </a:pPr>
            <a:r>
              <a:rPr lang="sr-Latn-CS" sz="1800" i="0">
                <a:solidFill>
                  <a:schemeClr val="tx1"/>
                </a:solidFill>
                <a:latin typeface="Arial" pitchFamily="34" charset="0"/>
              </a:rPr>
              <a:t>Dodaj studenta</a:t>
            </a:r>
            <a:endParaRPr lang="en-US" sz="1800" i="0">
              <a:solidFill>
                <a:schemeClr val="tx1"/>
              </a:solidFill>
              <a:latin typeface="Arial" pitchFamily="34" charset="0"/>
            </a:endParaRPr>
          </a:p>
          <a:p>
            <a:pPr algn="ctr" eaLnBrk="0" hangingPunct="0">
              <a:spcBef>
                <a:spcPct val="0"/>
              </a:spcBef>
              <a:buFontTx/>
              <a:buNone/>
            </a:pPr>
            <a:r>
              <a:rPr lang="sr-Latn-CS" sz="1800" i="0">
                <a:solidFill>
                  <a:schemeClr val="tx1"/>
                </a:solidFill>
                <a:latin typeface="Arial" pitchFamily="34" charset="0"/>
              </a:rPr>
              <a:t>Obriši studenta</a:t>
            </a:r>
            <a:endParaRPr lang="en-US" sz="1800" i="0">
              <a:solidFill>
                <a:schemeClr val="tx1"/>
              </a:solidFill>
              <a:latin typeface="Arial" pitchFamily="34" charset="0"/>
            </a:endParaRPr>
          </a:p>
          <a:p>
            <a:pPr algn="ctr" eaLnBrk="0" hangingPunct="0">
              <a:spcBef>
                <a:spcPct val="0"/>
              </a:spcBef>
              <a:buFontTx/>
              <a:buNone/>
            </a:pPr>
            <a:r>
              <a:rPr lang="sr-Latn-CS" sz="1800" i="0">
                <a:solidFill>
                  <a:schemeClr val="tx1"/>
                </a:solidFill>
                <a:latin typeface="Arial" pitchFamily="34" charset="0"/>
              </a:rPr>
              <a:t>Pribavi termin</a:t>
            </a:r>
            <a:endParaRPr lang="en-US" sz="1800" i="0">
              <a:solidFill>
                <a:schemeClr val="tx1"/>
              </a:solidFill>
              <a:latin typeface="Arial" pitchFamily="34" charset="0"/>
            </a:endParaRPr>
          </a:p>
          <a:p>
            <a:pPr algn="ctr" eaLnBrk="0" hangingPunct="0">
              <a:spcBef>
                <a:spcPct val="0"/>
              </a:spcBef>
              <a:buFontTx/>
              <a:buNone/>
            </a:pPr>
            <a:r>
              <a:rPr lang="sr-Latn-CS" sz="1800" i="0">
                <a:solidFill>
                  <a:schemeClr val="tx1"/>
                </a:solidFill>
                <a:latin typeface="Arial" pitchFamily="34" charset="0"/>
              </a:rPr>
              <a:t>Utvrdi ima li mesta</a:t>
            </a:r>
          </a:p>
          <a:p>
            <a:pPr algn="ctr" eaLnBrk="0" hangingPunct="0">
              <a:spcBef>
                <a:spcPct val="0"/>
              </a:spcBef>
              <a:buFontTx/>
              <a:buNone/>
            </a:pPr>
            <a:r>
              <a:rPr lang="sr-Latn-CS" sz="1800" i="0">
                <a:solidFill>
                  <a:schemeClr val="tx1"/>
                </a:solidFill>
                <a:latin typeface="Arial" pitchFamily="34" charset="0"/>
              </a:rPr>
              <a:t>.</a:t>
            </a:r>
          </a:p>
          <a:p>
            <a:pPr algn="ctr" eaLnBrk="0" hangingPunct="0">
              <a:spcBef>
                <a:spcPct val="0"/>
              </a:spcBef>
              <a:buFontTx/>
              <a:buNone/>
            </a:pPr>
            <a:r>
              <a:rPr lang="sr-Latn-CS" sz="1800" i="0">
                <a:solidFill>
                  <a:schemeClr val="tx1"/>
                </a:solidFill>
                <a:latin typeface="Arial" pitchFamily="34" charset="0"/>
              </a:rPr>
              <a:t>.</a:t>
            </a:r>
          </a:p>
          <a:p>
            <a:pPr algn="ctr" eaLnBrk="0" hangingPunct="0">
              <a:spcBef>
                <a:spcPct val="0"/>
              </a:spcBef>
              <a:buFontTx/>
              <a:buNone/>
            </a:pPr>
            <a:r>
              <a:rPr lang="sr-Latn-CS" sz="1800" i="0">
                <a:solidFill>
                  <a:schemeClr val="tx1"/>
                </a:solidFill>
                <a:latin typeface="Arial" pitchFamily="34" charset="0"/>
              </a:rPr>
              <a:t>.</a:t>
            </a:r>
            <a:endParaRPr lang="en-US" sz="1800" i="0">
              <a:solidFill>
                <a:schemeClr val="tx1"/>
              </a:solidFill>
              <a:latin typeface="Arial" pitchFamily="34" charset="0"/>
            </a:endParaRPr>
          </a:p>
        </p:txBody>
      </p:sp>
      <p:sp>
        <p:nvSpPr>
          <p:cNvPr id="26644" name="Rectangle 88"/>
          <p:cNvSpPr>
            <a:spLocks noGrp="1" noChangeArrowheads="1"/>
          </p:cNvSpPr>
          <p:nvPr>
            <p:ph type="title"/>
          </p:nvPr>
        </p:nvSpPr>
        <p:spPr>
          <a:xfrm>
            <a:off x="609600" y="381000"/>
            <a:ext cx="7467600" cy="762000"/>
          </a:xfrm>
        </p:spPr>
        <p:txBody>
          <a:bodyPr/>
          <a:lstStyle/>
          <a:p>
            <a:pPr eaLnBrk="1" hangingPunct="1"/>
            <a:r>
              <a:rPr lang="sr-Latn-CS" smtClean="0"/>
              <a:t>Primer klase</a:t>
            </a:r>
            <a:endParaRPr lang="en-US" smtClean="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3124200" y="6248400"/>
            <a:ext cx="2895600" cy="457200"/>
          </a:xfrm>
          <a:prstGeom prst="rect">
            <a:avLst/>
          </a:prstGeom>
          <a:noFill/>
          <a:ln w="9525">
            <a:noFill/>
            <a:miter lim="800000"/>
            <a:headEnd/>
            <a:tailEnd/>
          </a:ln>
        </p:spPr>
        <p:txBody>
          <a:bodyPr wrap="none" anchor="ctr"/>
          <a:lstStyle/>
          <a:p>
            <a:endParaRPr lang="en-US"/>
          </a:p>
        </p:txBody>
      </p:sp>
      <p:sp>
        <p:nvSpPr>
          <p:cNvPr id="522243" name="Rectangle 3"/>
          <p:cNvSpPr>
            <a:spLocks noChangeArrowheads="1"/>
          </p:cNvSpPr>
          <p:nvPr/>
        </p:nvSpPr>
        <p:spPr bwMode="auto">
          <a:xfrm>
            <a:off x="2209800" y="4191000"/>
            <a:ext cx="1138238" cy="396875"/>
          </a:xfrm>
          <a:prstGeom prst="rect">
            <a:avLst/>
          </a:prstGeom>
          <a:noFill/>
          <a:ln w="9525">
            <a:noFill/>
            <a:miter lim="800000"/>
            <a:headEnd/>
            <a:tailEnd/>
          </a:ln>
          <a:effectLst/>
        </p:spPr>
        <p:txBody>
          <a:bodyPr lIns="92075" tIns="46038" rIns="92075" bIns="46038">
            <a:spAutoFit/>
          </a:bodyPr>
          <a:lstStyle/>
          <a:p>
            <a:pPr eaLnBrk="0" hangingPunct="0">
              <a:spcBef>
                <a:spcPct val="0"/>
              </a:spcBef>
              <a:buFontTx/>
              <a:buNone/>
              <a:defRPr/>
            </a:pPr>
            <a:r>
              <a:rPr lang="en-US" sz="2000" b="1" i="0">
                <a:effectLst>
                  <a:outerShdw blurRad="38100" dist="38100" dir="2700000" algn="tl">
                    <a:srgbClr val="C0C0C0"/>
                  </a:outerShdw>
                </a:effectLst>
                <a:latin typeface="Helvetica" pitchFamily="34" charset="0"/>
              </a:rPr>
              <a:t>Obje</a:t>
            </a:r>
            <a:r>
              <a:rPr lang="sr-Latn-CS" sz="2000" b="1" i="0">
                <a:effectLst>
                  <a:outerShdw blurRad="38100" dist="38100" dir="2700000" algn="tl">
                    <a:srgbClr val="C0C0C0"/>
                  </a:outerShdw>
                </a:effectLst>
                <a:latin typeface="Helvetica" pitchFamily="34" charset="0"/>
              </a:rPr>
              <a:t>k</a:t>
            </a:r>
            <a:r>
              <a:rPr lang="en-US" sz="2000" b="1" i="0">
                <a:effectLst>
                  <a:outerShdw blurRad="38100" dist="38100" dir="2700000" algn="tl">
                    <a:srgbClr val="C0C0C0"/>
                  </a:outerShdw>
                </a:effectLst>
                <a:latin typeface="Helvetica" pitchFamily="34" charset="0"/>
              </a:rPr>
              <a:t>t</a:t>
            </a:r>
            <a:r>
              <a:rPr lang="sr-Latn-CS" sz="2000" b="1" i="0">
                <a:effectLst>
                  <a:outerShdw blurRad="38100" dist="38100" dir="2700000" algn="tl">
                    <a:srgbClr val="C0C0C0"/>
                  </a:outerShdw>
                </a:effectLst>
                <a:latin typeface="Helvetica" pitchFamily="34" charset="0"/>
              </a:rPr>
              <a:t>i</a:t>
            </a:r>
            <a:endParaRPr lang="en-US" sz="2000" b="1" i="0">
              <a:effectLst>
                <a:outerShdw blurRad="38100" dist="38100" dir="2700000" algn="tl">
                  <a:srgbClr val="C0C0C0"/>
                </a:outerShdw>
              </a:effectLst>
              <a:latin typeface="Helvetica" pitchFamily="34" charset="0"/>
            </a:endParaRPr>
          </a:p>
        </p:txBody>
      </p:sp>
      <p:sp>
        <p:nvSpPr>
          <p:cNvPr id="27652" name="Line 4"/>
          <p:cNvSpPr>
            <a:spLocks noChangeShapeType="1"/>
          </p:cNvSpPr>
          <p:nvPr/>
        </p:nvSpPr>
        <p:spPr bwMode="auto">
          <a:xfrm>
            <a:off x="4572000" y="5715000"/>
            <a:ext cx="1143000" cy="457200"/>
          </a:xfrm>
          <a:prstGeom prst="line">
            <a:avLst/>
          </a:prstGeom>
          <a:noFill/>
          <a:ln w="76200">
            <a:solidFill>
              <a:srgbClr val="FF00FF"/>
            </a:solidFill>
            <a:round/>
            <a:headEnd type="none" w="sm" len="sm"/>
            <a:tailEnd type="stealth" w="med" len="lg"/>
          </a:ln>
        </p:spPr>
        <p:txBody>
          <a:bodyPr wrap="none" anchor="ctr"/>
          <a:lstStyle/>
          <a:p>
            <a:endParaRPr lang="en-US"/>
          </a:p>
        </p:txBody>
      </p:sp>
      <p:grpSp>
        <p:nvGrpSpPr>
          <p:cNvPr id="27653" name="Group 5"/>
          <p:cNvGrpSpPr>
            <a:grpSpLocks/>
          </p:cNvGrpSpPr>
          <p:nvPr/>
        </p:nvGrpSpPr>
        <p:grpSpPr bwMode="auto">
          <a:xfrm>
            <a:off x="379413" y="4070350"/>
            <a:ext cx="1428750" cy="1368425"/>
            <a:chOff x="230" y="2229"/>
            <a:chExt cx="900" cy="862"/>
          </a:xfrm>
        </p:grpSpPr>
        <p:sp>
          <p:nvSpPr>
            <p:cNvPr id="27828" name="Rectangle 6"/>
            <p:cNvSpPr>
              <a:spLocks noChangeArrowheads="1"/>
            </p:cNvSpPr>
            <p:nvPr/>
          </p:nvSpPr>
          <p:spPr bwMode="auto">
            <a:xfrm>
              <a:off x="369" y="2229"/>
              <a:ext cx="553" cy="304"/>
            </a:xfrm>
            <a:prstGeom prst="rect">
              <a:avLst/>
            </a:prstGeom>
            <a:solidFill>
              <a:srgbClr val="000000"/>
            </a:solidFill>
            <a:ln w="9525">
              <a:noFill/>
              <a:miter lim="800000"/>
              <a:headEnd/>
              <a:tailEnd/>
            </a:ln>
          </p:spPr>
          <p:txBody>
            <a:bodyPr wrap="none" anchor="ctr"/>
            <a:lstStyle/>
            <a:p>
              <a:endParaRPr lang="en-US"/>
            </a:p>
          </p:txBody>
        </p:sp>
        <p:grpSp>
          <p:nvGrpSpPr>
            <p:cNvPr id="27829" name="Group 7"/>
            <p:cNvGrpSpPr>
              <a:grpSpLocks/>
            </p:cNvGrpSpPr>
            <p:nvPr/>
          </p:nvGrpSpPr>
          <p:grpSpPr bwMode="auto">
            <a:xfrm>
              <a:off x="590" y="2447"/>
              <a:ext cx="171" cy="163"/>
              <a:chOff x="590" y="2447"/>
              <a:chExt cx="171" cy="163"/>
            </a:xfrm>
          </p:grpSpPr>
          <p:sp>
            <p:nvSpPr>
              <p:cNvPr id="27907" name="Freeform 8"/>
              <p:cNvSpPr>
                <a:spLocks/>
              </p:cNvSpPr>
              <p:nvPr/>
            </p:nvSpPr>
            <p:spPr bwMode="auto">
              <a:xfrm>
                <a:off x="636" y="2452"/>
                <a:ext cx="125" cy="157"/>
              </a:xfrm>
              <a:custGeom>
                <a:avLst/>
                <a:gdLst>
                  <a:gd name="T0" fmla="*/ 0 w 125"/>
                  <a:gd name="T1" fmla="*/ 115 h 157"/>
                  <a:gd name="T2" fmla="*/ 5 w 125"/>
                  <a:gd name="T3" fmla="*/ 107 h 157"/>
                  <a:gd name="T4" fmla="*/ 4 w 125"/>
                  <a:gd name="T5" fmla="*/ 95 h 157"/>
                  <a:gd name="T6" fmla="*/ 1 w 125"/>
                  <a:gd name="T7" fmla="*/ 69 h 157"/>
                  <a:gd name="T8" fmla="*/ 5 w 125"/>
                  <a:gd name="T9" fmla="*/ 41 h 157"/>
                  <a:gd name="T10" fmla="*/ 13 w 125"/>
                  <a:gd name="T11" fmla="*/ 20 h 157"/>
                  <a:gd name="T12" fmla="*/ 26 w 125"/>
                  <a:gd name="T13" fmla="*/ 8 h 157"/>
                  <a:gd name="T14" fmla="*/ 46 w 125"/>
                  <a:gd name="T15" fmla="*/ 2 h 157"/>
                  <a:gd name="T16" fmla="*/ 69 w 125"/>
                  <a:gd name="T17" fmla="*/ 0 h 157"/>
                  <a:gd name="T18" fmla="*/ 87 w 125"/>
                  <a:gd name="T19" fmla="*/ 2 h 157"/>
                  <a:gd name="T20" fmla="*/ 106 w 125"/>
                  <a:gd name="T21" fmla="*/ 14 h 157"/>
                  <a:gd name="T22" fmla="*/ 114 w 125"/>
                  <a:gd name="T23" fmla="*/ 29 h 157"/>
                  <a:gd name="T24" fmla="*/ 121 w 125"/>
                  <a:gd name="T25" fmla="*/ 48 h 157"/>
                  <a:gd name="T26" fmla="*/ 124 w 125"/>
                  <a:gd name="T27" fmla="*/ 75 h 157"/>
                  <a:gd name="T28" fmla="*/ 120 w 125"/>
                  <a:gd name="T29" fmla="*/ 81 h 157"/>
                  <a:gd name="T30" fmla="*/ 122 w 125"/>
                  <a:gd name="T31" fmla="*/ 89 h 157"/>
                  <a:gd name="T32" fmla="*/ 121 w 125"/>
                  <a:gd name="T33" fmla="*/ 103 h 157"/>
                  <a:gd name="T34" fmla="*/ 117 w 125"/>
                  <a:gd name="T35" fmla="*/ 118 h 157"/>
                  <a:gd name="T36" fmla="*/ 98 w 125"/>
                  <a:gd name="T37" fmla="*/ 143 h 157"/>
                  <a:gd name="T38" fmla="*/ 84 w 125"/>
                  <a:gd name="T39" fmla="*/ 148 h 157"/>
                  <a:gd name="T40" fmla="*/ 68 w 125"/>
                  <a:gd name="T41" fmla="*/ 153 h 157"/>
                  <a:gd name="T42" fmla="*/ 54 w 125"/>
                  <a:gd name="T43" fmla="*/ 156 h 157"/>
                  <a:gd name="T44" fmla="*/ 0 w 125"/>
                  <a:gd name="T45" fmla="*/ 115 h 15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5"/>
                  <a:gd name="T70" fmla="*/ 0 h 157"/>
                  <a:gd name="T71" fmla="*/ 125 w 125"/>
                  <a:gd name="T72" fmla="*/ 157 h 15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5" h="157">
                    <a:moveTo>
                      <a:pt x="0" y="115"/>
                    </a:moveTo>
                    <a:lnTo>
                      <a:pt x="5" y="107"/>
                    </a:lnTo>
                    <a:lnTo>
                      <a:pt x="4" y="95"/>
                    </a:lnTo>
                    <a:lnTo>
                      <a:pt x="1" y="69"/>
                    </a:lnTo>
                    <a:lnTo>
                      <a:pt x="5" y="41"/>
                    </a:lnTo>
                    <a:lnTo>
                      <a:pt x="13" y="20"/>
                    </a:lnTo>
                    <a:lnTo>
                      <a:pt x="26" y="8"/>
                    </a:lnTo>
                    <a:lnTo>
                      <a:pt x="46" y="2"/>
                    </a:lnTo>
                    <a:lnTo>
                      <a:pt x="69" y="0"/>
                    </a:lnTo>
                    <a:lnTo>
                      <a:pt x="87" y="2"/>
                    </a:lnTo>
                    <a:lnTo>
                      <a:pt x="106" y="14"/>
                    </a:lnTo>
                    <a:lnTo>
                      <a:pt x="114" y="29"/>
                    </a:lnTo>
                    <a:lnTo>
                      <a:pt x="121" y="48"/>
                    </a:lnTo>
                    <a:lnTo>
                      <a:pt x="124" y="75"/>
                    </a:lnTo>
                    <a:lnTo>
                      <a:pt x="120" y="81"/>
                    </a:lnTo>
                    <a:lnTo>
                      <a:pt x="122" y="89"/>
                    </a:lnTo>
                    <a:lnTo>
                      <a:pt x="121" y="103"/>
                    </a:lnTo>
                    <a:lnTo>
                      <a:pt x="117" y="118"/>
                    </a:lnTo>
                    <a:lnTo>
                      <a:pt x="98" y="143"/>
                    </a:lnTo>
                    <a:lnTo>
                      <a:pt x="84" y="148"/>
                    </a:lnTo>
                    <a:lnTo>
                      <a:pt x="68" y="153"/>
                    </a:lnTo>
                    <a:lnTo>
                      <a:pt x="54" y="156"/>
                    </a:lnTo>
                    <a:lnTo>
                      <a:pt x="0" y="115"/>
                    </a:lnTo>
                  </a:path>
                </a:pathLst>
              </a:custGeom>
              <a:solidFill>
                <a:srgbClr val="BF7F3F"/>
              </a:solidFill>
              <a:ln w="9525" cap="rnd">
                <a:noFill/>
                <a:round/>
                <a:headEnd/>
                <a:tailEnd/>
              </a:ln>
            </p:spPr>
            <p:txBody>
              <a:bodyPr/>
              <a:lstStyle/>
              <a:p>
                <a:endParaRPr lang="en-US"/>
              </a:p>
            </p:txBody>
          </p:sp>
          <p:sp>
            <p:nvSpPr>
              <p:cNvPr id="27908" name="Freeform 9"/>
              <p:cNvSpPr>
                <a:spLocks/>
              </p:cNvSpPr>
              <p:nvPr/>
            </p:nvSpPr>
            <p:spPr bwMode="auto">
              <a:xfrm>
                <a:off x="630" y="2447"/>
                <a:ext cx="123" cy="128"/>
              </a:xfrm>
              <a:custGeom>
                <a:avLst/>
                <a:gdLst>
                  <a:gd name="T0" fmla="*/ 6 w 123"/>
                  <a:gd name="T1" fmla="*/ 110 h 128"/>
                  <a:gd name="T2" fmla="*/ 1 w 123"/>
                  <a:gd name="T3" fmla="*/ 79 h 128"/>
                  <a:gd name="T4" fmla="*/ 0 w 123"/>
                  <a:gd name="T5" fmla="*/ 62 h 128"/>
                  <a:gd name="T6" fmla="*/ 4 w 123"/>
                  <a:gd name="T7" fmla="*/ 38 h 128"/>
                  <a:gd name="T8" fmla="*/ 11 w 123"/>
                  <a:gd name="T9" fmla="*/ 19 h 128"/>
                  <a:gd name="T10" fmla="*/ 26 w 123"/>
                  <a:gd name="T11" fmla="*/ 5 h 128"/>
                  <a:gd name="T12" fmla="*/ 44 w 123"/>
                  <a:gd name="T13" fmla="*/ 1 h 128"/>
                  <a:gd name="T14" fmla="*/ 68 w 123"/>
                  <a:gd name="T15" fmla="*/ 0 h 128"/>
                  <a:gd name="T16" fmla="*/ 81 w 123"/>
                  <a:gd name="T17" fmla="*/ 2 h 128"/>
                  <a:gd name="T18" fmla="*/ 94 w 123"/>
                  <a:gd name="T19" fmla="*/ 6 h 128"/>
                  <a:gd name="T20" fmla="*/ 105 w 123"/>
                  <a:gd name="T21" fmla="*/ 12 h 128"/>
                  <a:gd name="T22" fmla="*/ 116 w 123"/>
                  <a:gd name="T23" fmla="*/ 20 h 128"/>
                  <a:gd name="T24" fmla="*/ 119 w 123"/>
                  <a:gd name="T25" fmla="*/ 27 h 128"/>
                  <a:gd name="T26" fmla="*/ 107 w 123"/>
                  <a:gd name="T27" fmla="*/ 20 h 128"/>
                  <a:gd name="T28" fmla="*/ 95 w 123"/>
                  <a:gd name="T29" fmla="*/ 19 h 128"/>
                  <a:gd name="T30" fmla="*/ 91 w 123"/>
                  <a:gd name="T31" fmla="*/ 19 h 128"/>
                  <a:gd name="T32" fmla="*/ 101 w 123"/>
                  <a:gd name="T33" fmla="*/ 26 h 128"/>
                  <a:gd name="T34" fmla="*/ 107 w 123"/>
                  <a:gd name="T35" fmla="*/ 34 h 128"/>
                  <a:gd name="T36" fmla="*/ 110 w 123"/>
                  <a:gd name="T37" fmla="*/ 42 h 128"/>
                  <a:gd name="T38" fmla="*/ 115 w 123"/>
                  <a:gd name="T39" fmla="*/ 48 h 128"/>
                  <a:gd name="T40" fmla="*/ 120 w 123"/>
                  <a:gd name="T41" fmla="*/ 55 h 128"/>
                  <a:gd name="T42" fmla="*/ 121 w 123"/>
                  <a:gd name="T43" fmla="*/ 62 h 128"/>
                  <a:gd name="T44" fmla="*/ 122 w 123"/>
                  <a:gd name="T45" fmla="*/ 70 h 128"/>
                  <a:gd name="T46" fmla="*/ 117 w 123"/>
                  <a:gd name="T47" fmla="*/ 86 h 128"/>
                  <a:gd name="T48" fmla="*/ 112 w 123"/>
                  <a:gd name="T49" fmla="*/ 96 h 128"/>
                  <a:gd name="T50" fmla="*/ 106 w 123"/>
                  <a:gd name="T51" fmla="*/ 93 h 128"/>
                  <a:gd name="T52" fmla="*/ 108 w 123"/>
                  <a:gd name="T53" fmla="*/ 89 h 128"/>
                  <a:gd name="T54" fmla="*/ 108 w 123"/>
                  <a:gd name="T55" fmla="*/ 83 h 128"/>
                  <a:gd name="T56" fmla="*/ 104 w 123"/>
                  <a:gd name="T57" fmla="*/ 78 h 128"/>
                  <a:gd name="T58" fmla="*/ 95 w 123"/>
                  <a:gd name="T59" fmla="*/ 81 h 128"/>
                  <a:gd name="T60" fmla="*/ 82 w 123"/>
                  <a:gd name="T61" fmla="*/ 88 h 128"/>
                  <a:gd name="T62" fmla="*/ 78 w 123"/>
                  <a:gd name="T63" fmla="*/ 103 h 128"/>
                  <a:gd name="T64" fmla="*/ 75 w 123"/>
                  <a:gd name="T65" fmla="*/ 109 h 128"/>
                  <a:gd name="T66" fmla="*/ 78 w 123"/>
                  <a:gd name="T67" fmla="*/ 114 h 128"/>
                  <a:gd name="T68" fmla="*/ 82 w 123"/>
                  <a:gd name="T69" fmla="*/ 116 h 128"/>
                  <a:gd name="T70" fmla="*/ 62 w 123"/>
                  <a:gd name="T71" fmla="*/ 123 h 128"/>
                  <a:gd name="T72" fmla="*/ 46 w 123"/>
                  <a:gd name="T73" fmla="*/ 125 h 128"/>
                  <a:gd name="T74" fmla="*/ 33 w 123"/>
                  <a:gd name="T75" fmla="*/ 127 h 128"/>
                  <a:gd name="T76" fmla="*/ 18 w 123"/>
                  <a:gd name="T77" fmla="*/ 118 h 128"/>
                  <a:gd name="T78" fmla="*/ 6 w 123"/>
                  <a:gd name="T79" fmla="*/ 110 h 12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23"/>
                  <a:gd name="T121" fmla="*/ 0 h 128"/>
                  <a:gd name="T122" fmla="*/ 123 w 123"/>
                  <a:gd name="T123" fmla="*/ 128 h 12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23" h="128">
                    <a:moveTo>
                      <a:pt x="6" y="110"/>
                    </a:moveTo>
                    <a:lnTo>
                      <a:pt x="1" y="79"/>
                    </a:lnTo>
                    <a:lnTo>
                      <a:pt x="0" y="62"/>
                    </a:lnTo>
                    <a:lnTo>
                      <a:pt x="4" y="38"/>
                    </a:lnTo>
                    <a:lnTo>
                      <a:pt x="11" y="19"/>
                    </a:lnTo>
                    <a:lnTo>
                      <a:pt x="26" y="5"/>
                    </a:lnTo>
                    <a:lnTo>
                      <a:pt x="44" y="1"/>
                    </a:lnTo>
                    <a:lnTo>
                      <a:pt x="68" y="0"/>
                    </a:lnTo>
                    <a:lnTo>
                      <a:pt x="81" y="2"/>
                    </a:lnTo>
                    <a:lnTo>
                      <a:pt x="94" y="6"/>
                    </a:lnTo>
                    <a:lnTo>
                      <a:pt x="105" y="12"/>
                    </a:lnTo>
                    <a:lnTo>
                      <a:pt x="116" y="20"/>
                    </a:lnTo>
                    <a:lnTo>
                      <a:pt x="119" y="27"/>
                    </a:lnTo>
                    <a:lnTo>
                      <a:pt x="107" y="20"/>
                    </a:lnTo>
                    <a:lnTo>
                      <a:pt x="95" y="19"/>
                    </a:lnTo>
                    <a:lnTo>
                      <a:pt x="91" y="19"/>
                    </a:lnTo>
                    <a:lnTo>
                      <a:pt x="101" y="26"/>
                    </a:lnTo>
                    <a:lnTo>
                      <a:pt x="107" y="34"/>
                    </a:lnTo>
                    <a:lnTo>
                      <a:pt x="110" y="42"/>
                    </a:lnTo>
                    <a:lnTo>
                      <a:pt x="115" y="48"/>
                    </a:lnTo>
                    <a:lnTo>
                      <a:pt x="120" y="55"/>
                    </a:lnTo>
                    <a:lnTo>
                      <a:pt x="121" y="62"/>
                    </a:lnTo>
                    <a:lnTo>
                      <a:pt x="122" y="70"/>
                    </a:lnTo>
                    <a:lnTo>
                      <a:pt x="117" y="86"/>
                    </a:lnTo>
                    <a:lnTo>
                      <a:pt x="112" y="96"/>
                    </a:lnTo>
                    <a:lnTo>
                      <a:pt x="106" y="93"/>
                    </a:lnTo>
                    <a:lnTo>
                      <a:pt x="108" y="89"/>
                    </a:lnTo>
                    <a:lnTo>
                      <a:pt x="108" y="83"/>
                    </a:lnTo>
                    <a:lnTo>
                      <a:pt x="104" y="78"/>
                    </a:lnTo>
                    <a:lnTo>
                      <a:pt x="95" y="81"/>
                    </a:lnTo>
                    <a:lnTo>
                      <a:pt x="82" y="88"/>
                    </a:lnTo>
                    <a:lnTo>
                      <a:pt x="78" y="103"/>
                    </a:lnTo>
                    <a:lnTo>
                      <a:pt x="75" y="109"/>
                    </a:lnTo>
                    <a:lnTo>
                      <a:pt x="78" y="114"/>
                    </a:lnTo>
                    <a:lnTo>
                      <a:pt x="82" y="116"/>
                    </a:lnTo>
                    <a:lnTo>
                      <a:pt x="62" y="123"/>
                    </a:lnTo>
                    <a:lnTo>
                      <a:pt x="46" y="125"/>
                    </a:lnTo>
                    <a:lnTo>
                      <a:pt x="33" y="127"/>
                    </a:lnTo>
                    <a:lnTo>
                      <a:pt x="18" y="118"/>
                    </a:lnTo>
                    <a:lnTo>
                      <a:pt x="6" y="110"/>
                    </a:lnTo>
                  </a:path>
                </a:pathLst>
              </a:custGeom>
              <a:solidFill>
                <a:srgbClr val="3F3F3F"/>
              </a:solidFill>
              <a:ln w="9525" cap="rnd">
                <a:noFill/>
                <a:round/>
                <a:headEnd/>
                <a:tailEnd/>
              </a:ln>
            </p:spPr>
            <p:txBody>
              <a:bodyPr/>
              <a:lstStyle/>
              <a:p>
                <a:endParaRPr lang="en-US"/>
              </a:p>
            </p:txBody>
          </p:sp>
          <p:sp>
            <p:nvSpPr>
              <p:cNvPr id="27909" name="Freeform 10"/>
              <p:cNvSpPr>
                <a:spLocks/>
              </p:cNvSpPr>
              <p:nvPr/>
            </p:nvSpPr>
            <p:spPr bwMode="auto">
              <a:xfrm>
                <a:off x="590" y="2563"/>
                <a:ext cx="102" cy="47"/>
              </a:xfrm>
              <a:custGeom>
                <a:avLst/>
                <a:gdLst>
                  <a:gd name="T0" fmla="*/ 0 w 102"/>
                  <a:gd name="T1" fmla="*/ 32 h 47"/>
                  <a:gd name="T2" fmla="*/ 23 w 102"/>
                  <a:gd name="T3" fmla="*/ 21 h 47"/>
                  <a:gd name="T4" fmla="*/ 42 w 102"/>
                  <a:gd name="T5" fmla="*/ 0 h 47"/>
                  <a:gd name="T6" fmla="*/ 101 w 102"/>
                  <a:gd name="T7" fmla="*/ 46 h 47"/>
                  <a:gd name="T8" fmla="*/ 0 60000 65536"/>
                  <a:gd name="T9" fmla="*/ 0 60000 65536"/>
                  <a:gd name="T10" fmla="*/ 0 60000 65536"/>
                  <a:gd name="T11" fmla="*/ 0 60000 65536"/>
                  <a:gd name="T12" fmla="*/ 0 w 102"/>
                  <a:gd name="T13" fmla="*/ 0 h 47"/>
                  <a:gd name="T14" fmla="*/ 102 w 102"/>
                  <a:gd name="T15" fmla="*/ 47 h 47"/>
                </a:gdLst>
                <a:ahLst/>
                <a:cxnLst>
                  <a:cxn ang="T8">
                    <a:pos x="T0" y="T1"/>
                  </a:cxn>
                  <a:cxn ang="T9">
                    <a:pos x="T2" y="T3"/>
                  </a:cxn>
                  <a:cxn ang="T10">
                    <a:pos x="T4" y="T5"/>
                  </a:cxn>
                  <a:cxn ang="T11">
                    <a:pos x="T6" y="T7"/>
                  </a:cxn>
                </a:cxnLst>
                <a:rect l="T12" t="T13" r="T14" b="T15"/>
                <a:pathLst>
                  <a:path w="102" h="47">
                    <a:moveTo>
                      <a:pt x="0" y="32"/>
                    </a:moveTo>
                    <a:lnTo>
                      <a:pt x="23" y="21"/>
                    </a:lnTo>
                    <a:lnTo>
                      <a:pt x="42" y="0"/>
                    </a:lnTo>
                    <a:lnTo>
                      <a:pt x="101" y="46"/>
                    </a:lnTo>
                  </a:path>
                </a:pathLst>
              </a:custGeom>
              <a:noFill/>
              <a:ln w="12700" cap="rnd">
                <a:solidFill>
                  <a:srgbClr val="000000"/>
                </a:solidFill>
                <a:round/>
                <a:headEnd type="none" w="sm" len="sm"/>
                <a:tailEnd type="none" w="sm" len="sm"/>
              </a:ln>
            </p:spPr>
            <p:txBody>
              <a:bodyPr/>
              <a:lstStyle/>
              <a:p>
                <a:endParaRPr lang="en-US"/>
              </a:p>
            </p:txBody>
          </p:sp>
        </p:grpSp>
        <p:grpSp>
          <p:nvGrpSpPr>
            <p:cNvPr id="27830" name="Group 11"/>
            <p:cNvGrpSpPr>
              <a:grpSpLocks/>
            </p:cNvGrpSpPr>
            <p:nvPr/>
          </p:nvGrpSpPr>
          <p:grpSpPr bwMode="auto">
            <a:xfrm>
              <a:off x="832" y="2232"/>
              <a:ext cx="298" cy="582"/>
              <a:chOff x="832" y="2232"/>
              <a:chExt cx="298" cy="582"/>
            </a:xfrm>
          </p:grpSpPr>
          <p:sp>
            <p:nvSpPr>
              <p:cNvPr id="27855" name="Freeform 12"/>
              <p:cNvSpPr>
                <a:spLocks/>
              </p:cNvSpPr>
              <p:nvPr/>
            </p:nvSpPr>
            <p:spPr bwMode="auto">
              <a:xfrm>
                <a:off x="854" y="2670"/>
                <a:ext cx="218" cy="144"/>
              </a:xfrm>
              <a:custGeom>
                <a:avLst/>
                <a:gdLst>
                  <a:gd name="T0" fmla="*/ 18 w 218"/>
                  <a:gd name="T1" fmla="*/ 0 h 144"/>
                  <a:gd name="T2" fmla="*/ 0 w 218"/>
                  <a:gd name="T3" fmla="*/ 143 h 144"/>
                  <a:gd name="T4" fmla="*/ 217 w 218"/>
                  <a:gd name="T5" fmla="*/ 143 h 144"/>
                  <a:gd name="T6" fmla="*/ 209 w 218"/>
                  <a:gd name="T7" fmla="*/ 2 h 144"/>
                  <a:gd name="T8" fmla="*/ 18 w 218"/>
                  <a:gd name="T9" fmla="*/ 0 h 144"/>
                  <a:gd name="T10" fmla="*/ 0 60000 65536"/>
                  <a:gd name="T11" fmla="*/ 0 60000 65536"/>
                  <a:gd name="T12" fmla="*/ 0 60000 65536"/>
                  <a:gd name="T13" fmla="*/ 0 60000 65536"/>
                  <a:gd name="T14" fmla="*/ 0 60000 65536"/>
                  <a:gd name="T15" fmla="*/ 0 w 218"/>
                  <a:gd name="T16" fmla="*/ 0 h 144"/>
                  <a:gd name="T17" fmla="*/ 218 w 218"/>
                  <a:gd name="T18" fmla="*/ 144 h 144"/>
                </a:gdLst>
                <a:ahLst/>
                <a:cxnLst>
                  <a:cxn ang="T10">
                    <a:pos x="T0" y="T1"/>
                  </a:cxn>
                  <a:cxn ang="T11">
                    <a:pos x="T2" y="T3"/>
                  </a:cxn>
                  <a:cxn ang="T12">
                    <a:pos x="T4" y="T5"/>
                  </a:cxn>
                  <a:cxn ang="T13">
                    <a:pos x="T6" y="T7"/>
                  </a:cxn>
                  <a:cxn ang="T14">
                    <a:pos x="T8" y="T9"/>
                  </a:cxn>
                </a:cxnLst>
                <a:rect l="T15" t="T16" r="T17" b="T18"/>
                <a:pathLst>
                  <a:path w="218" h="144">
                    <a:moveTo>
                      <a:pt x="18" y="0"/>
                    </a:moveTo>
                    <a:lnTo>
                      <a:pt x="0" y="143"/>
                    </a:lnTo>
                    <a:lnTo>
                      <a:pt x="217" y="143"/>
                    </a:lnTo>
                    <a:lnTo>
                      <a:pt x="209" y="2"/>
                    </a:lnTo>
                    <a:lnTo>
                      <a:pt x="18" y="0"/>
                    </a:lnTo>
                  </a:path>
                </a:pathLst>
              </a:custGeom>
              <a:solidFill>
                <a:srgbClr val="005F5F"/>
              </a:solidFill>
              <a:ln w="9525" cap="rnd">
                <a:noFill/>
                <a:round/>
                <a:headEnd/>
                <a:tailEnd/>
              </a:ln>
            </p:spPr>
            <p:txBody>
              <a:bodyPr/>
              <a:lstStyle/>
              <a:p>
                <a:endParaRPr lang="en-US"/>
              </a:p>
            </p:txBody>
          </p:sp>
          <p:grpSp>
            <p:nvGrpSpPr>
              <p:cNvPr id="27856" name="Group 13"/>
              <p:cNvGrpSpPr>
                <a:grpSpLocks/>
              </p:cNvGrpSpPr>
              <p:nvPr/>
            </p:nvGrpSpPr>
            <p:grpSpPr bwMode="auto">
              <a:xfrm>
                <a:off x="832" y="2232"/>
                <a:ext cx="256" cy="452"/>
                <a:chOff x="832" y="2232"/>
                <a:chExt cx="256" cy="452"/>
              </a:xfrm>
            </p:grpSpPr>
            <p:grpSp>
              <p:nvGrpSpPr>
                <p:cNvPr id="27859" name="Group 14"/>
                <p:cNvGrpSpPr>
                  <a:grpSpLocks/>
                </p:cNvGrpSpPr>
                <p:nvPr/>
              </p:nvGrpSpPr>
              <p:grpSpPr bwMode="auto">
                <a:xfrm>
                  <a:off x="923" y="2372"/>
                  <a:ext cx="96" cy="110"/>
                  <a:chOff x="923" y="2372"/>
                  <a:chExt cx="96" cy="110"/>
                </a:xfrm>
              </p:grpSpPr>
              <p:sp>
                <p:nvSpPr>
                  <p:cNvPr id="27904" name="Freeform 15"/>
                  <p:cNvSpPr>
                    <a:spLocks/>
                  </p:cNvSpPr>
                  <p:nvPr/>
                </p:nvSpPr>
                <p:spPr bwMode="auto">
                  <a:xfrm>
                    <a:off x="923" y="2372"/>
                    <a:ext cx="96" cy="110"/>
                  </a:xfrm>
                  <a:custGeom>
                    <a:avLst/>
                    <a:gdLst>
                      <a:gd name="T0" fmla="*/ 18 w 96"/>
                      <a:gd name="T1" fmla="*/ 0 h 110"/>
                      <a:gd name="T2" fmla="*/ 12 w 96"/>
                      <a:gd name="T3" fmla="*/ 29 h 110"/>
                      <a:gd name="T4" fmla="*/ 10 w 96"/>
                      <a:gd name="T5" fmla="*/ 32 h 110"/>
                      <a:gd name="T6" fmla="*/ 5 w 96"/>
                      <a:gd name="T7" fmla="*/ 35 h 110"/>
                      <a:gd name="T8" fmla="*/ 0 w 96"/>
                      <a:gd name="T9" fmla="*/ 37 h 110"/>
                      <a:gd name="T10" fmla="*/ 6 w 96"/>
                      <a:gd name="T11" fmla="*/ 65 h 110"/>
                      <a:gd name="T12" fmla="*/ 8 w 96"/>
                      <a:gd name="T13" fmla="*/ 79 h 110"/>
                      <a:gd name="T14" fmla="*/ 11 w 96"/>
                      <a:gd name="T15" fmla="*/ 87 h 110"/>
                      <a:gd name="T16" fmla="*/ 14 w 96"/>
                      <a:gd name="T17" fmla="*/ 94 h 110"/>
                      <a:gd name="T18" fmla="*/ 21 w 96"/>
                      <a:gd name="T19" fmla="*/ 99 h 110"/>
                      <a:gd name="T20" fmla="*/ 33 w 96"/>
                      <a:gd name="T21" fmla="*/ 104 h 110"/>
                      <a:gd name="T22" fmla="*/ 46 w 96"/>
                      <a:gd name="T23" fmla="*/ 108 h 110"/>
                      <a:gd name="T24" fmla="*/ 56 w 96"/>
                      <a:gd name="T25" fmla="*/ 109 h 110"/>
                      <a:gd name="T26" fmla="*/ 65 w 96"/>
                      <a:gd name="T27" fmla="*/ 108 h 110"/>
                      <a:gd name="T28" fmla="*/ 76 w 96"/>
                      <a:gd name="T29" fmla="*/ 105 h 110"/>
                      <a:gd name="T30" fmla="*/ 83 w 96"/>
                      <a:gd name="T31" fmla="*/ 101 h 110"/>
                      <a:gd name="T32" fmla="*/ 93 w 96"/>
                      <a:gd name="T33" fmla="*/ 87 h 110"/>
                      <a:gd name="T34" fmla="*/ 95 w 96"/>
                      <a:gd name="T35" fmla="*/ 76 h 110"/>
                      <a:gd name="T36" fmla="*/ 94 w 96"/>
                      <a:gd name="T37" fmla="*/ 59 h 110"/>
                      <a:gd name="T38" fmla="*/ 90 w 96"/>
                      <a:gd name="T39" fmla="*/ 53 h 110"/>
                      <a:gd name="T40" fmla="*/ 79 w 96"/>
                      <a:gd name="T41" fmla="*/ 42 h 110"/>
                      <a:gd name="T42" fmla="*/ 76 w 96"/>
                      <a:gd name="T43" fmla="*/ 38 h 110"/>
                      <a:gd name="T44" fmla="*/ 75 w 96"/>
                      <a:gd name="T45" fmla="*/ 22 h 110"/>
                      <a:gd name="T46" fmla="*/ 77 w 96"/>
                      <a:gd name="T47" fmla="*/ 12 h 110"/>
                      <a:gd name="T48" fmla="*/ 18 w 96"/>
                      <a:gd name="T49" fmla="*/ 0 h 11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96"/>
                      <a:gd name="T76" fmla="*/ 0 h 110"/>
                      <a:gd name="T77" fmla="*/ 96 w 96"/>
                      <a:gd name="T78" fmla="*/ 110 h 11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96" h="110">
                        <a:moveTo>
                          <a:pt x="18" y="0"/>
                        </a:moveTo>
                        <a:lnTo>
                          <a:pt x="12" y="29"/>
                        </a:lnTo>
                        <a:lnTo>
                          <a:pt x="10" y="32"/>
                        </a:lnTo>
                        <a:lnTo>
                          <a:pt x="5" y="35"/>
                        </a:lnTo>
                        <a:lnTo>
                          <a:pt x="0" y="37"/>
                        </a:lnTo>
                        <a:lnTo>
                          <a:pt x="6" y="65"/>
                        </a:lnTo>
                        <a:lnTo>
                          <a:pt x="8" y="79"/>
                        </a:lnTo>
                        <a:lnTo>
                          <a:pt x="11" y="87"/>
                        </a:lnTo>
                        <a:lnTo>
                          <a:pt x="14" y="94"/>
                        </a:lnTo>
                        <a:lnTo>
                          <a:pt x="21" y="99"/>
                        </a:lnTo>
                        <a:lnTo>
                          <a:pt x="33" y="104"/>
                        </a:lnTo>
                        <a:lnTo>
                          <a:pt x="46" y="108"/>
                        </a:lnTo>
                        <a:lnTo>
                          <a:pt x="56" y="109"/>
                        </a:lnTo>
                        <a:lnTo>
                          <a:pt x="65" y="108"/>
                        </a:lnTo>
                        <a:lnTo>
                          <a:pt x="76" y="105"/>
                        </a:lnTo>
                        <a:lnTo>
                          <a:pt x="83" y="101"/>
                        </a:lnTo>
                        <a:lnTo>
                          <a:pt x="93" y="87"/>
                        </a:lnTo>
                        <a:lnTo>
                          <a:pt x="95" y="76"/>
                        </a:lnTo>
                        <a:lnTo>
                          <a:pt x="94" y="59"/>
                        </a:lnTo>
                        <a:lnTo>
                          <a:pt x="90" y="53"/>
                        </a:lnTo>
                        <a:lnTo>
                          <a:pt x="79" y="42"/>
                        </a:lnTo>
                        <a:lnTo>
                          <a:pt x="76" y="38"/>
                        </a:lnTo>
                        <a:lnTo>
                          <a:pt x="75" y="22"/>
                        </a:lnTo>
                        <a:lnTo>
                          <a:pt x="77" y="12"/>
                        </a:lnTo>
                        <a:lnTo>
                          <a:pt x="18" y="0"/>
                        </a:lnTo>
                      </a:path>
                    </a:pathLst>
                  </a:custGeom>
                  <a:solidFill>
                    <a:srgbClr val="FF9F7F"/>
                  </a:solidFill>
                  <a:ln w="9525" cap="rnd">
                    <a:noFill/>
                    <a:round/>
                    <a:headEnd/>
                    <a:tailEnd/>
                  </a:ln>
                </p:spPr>
                <p:txBody>
                  <a:bodyPr/>
                  <a:lstStyle/>
                  <a:p>
                    <a:endParaRPr lang="en-US"/>
                  </a:p>
                </p:txBody>
              </p:sp>
              <p:sp>
                <p:nvSpPr>
                  <p:cNvPr id="27905" name="Freeform 16"/>
                  <p:cNvSpPr>
                    <a:spLocks/>
                  </p:cNvSpPr>
                  <p:nvPr/>
                </p:nvSpPr>
                <p:spPr bwMode="auto">
                  <a:xfrm>
                    <a:off x="923" y="2372"/>
                    <a:ext cx="78" cy="95"/>
                  </a:xfrm>
                  <a:custGeom>
                    <a:avLst/>
                    <a:gdLst>
                      <a:gd name="T0" fmla="*/ 18 w 78"/>
                      <a:gd name="T1" fmla="*/ 0 h 95"/>
                      <a:gd name="T2" fmla="*/ 13 w 78"/>
                      <a:gd name="T3" fmla="*/ 29 h 95"/>
                      <a:gd name="T4" fmla="*/ 10 w 78"/>
                      <a:gd name="T5" fmla="*/ 32 h 95"/>
                      <a:gd name="T6" fmla="*/ 5 w 78"/>
                      <a:gd name="T7" fmla="*/ 35 h 95"/>
                      <a:gd name="T8" fmla="*/ 0 w 78"/>
                      <a:gd name="T9" fmla="*/ 37 h 95"/>
                      <a:gd name="T10" fmla="*/ 6 w 78"/>
                      <a:gd name="T11" fmla="*/ 65 h 95"/>
                      <a:gd name="T12" fmla="*/ 9 w 78"/>
                      <a:gd name="T13" fmla="*/ 79 h 95"/>
                      <a:gd name="T14" fmla="*/ 11 w 78"/>
                      <a:gd name="T15" fmla="*/ 87 h 95"/>
                      <a:gd name="T16" fmla="*/ 15 w 78"/>
                      <a:gd name="T17" fmla="*/ 94 h 95"/>
                      <a:gd name="T18" fmla="*/ 15 w 78"/>
                      <a:gd name="T19" fmla="*/ 88 h 95"/>
                      <a:gd name="T20" fmla="*/ 15 w 78"/>
                      <a:gd name="T21" fmla="*/ 83 h 95"/>
                      <a:gd name="T22" fmla="*/ 17 w 78"/>
                      <a:gd name="T23" fmla="*/ 77 h 95"/>
                      <a:gd name="T24" fmla="*/ 18 w 78"/>
                      <a:gd name="T25" fmla="*/ 74 h 95"/>
                      <a:gd name="T26" fmla="*/ 19 w 78"/>
                      <a:gd name="T27" fmla="*/ 67 h 95"/>
                      <a:gd name="T28" fmla="*/ 20 w 78"/>
                      <a:gd name="T29" fmla="*/ 61 h 95"/>
                      <a:gd name="T30" fmla="*/ 22 w 78"/>
                      <a:gd name="T31" fmla="*/ 53 h 95"/>
                      <a:gd name="T32" fmla="*/ 25 w 78"/>
                      <a:gd name="T33" fmla="*/ 48 h 95"/>
                      <a:gd name="T34" fmla="*/ 30 w 78"/>
                      <a:gd name="T35" fmla="*/ 43 h 95"/>
                      <a:gd name="T36" fmla="*/ 35 w 78"/>
                      <a:gd name="T37" fmla="*/ 39 h 95"/>
                      <a:gd name="T38" fmla="*/ 40 w 78"/>
                      <a:gd name="T39" fmla="*/ 34 h 95"/>
                      <a:gd name="T40" fmla="*/ 48 w 78"/>
                      <a:gd name="T41" fmla="*/ 30 h 95"/>
                      <a:gd name="T42" fmla="*/ 77 w 78"/>
                      <a:gd name="T43" fmla="*/ 12 h 95"/>
                      <a:gd name="T44" fmla="*/ 18 w 78"/>
                      <a:gd name="T45" fmla="*/ 0 h 9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78"/>
                      <a:gd name="T70" fmla="*/ 0 h 95"/>
                      <a:gd name="T71" fmla="*/ 78 w 78"/>
                      <a:gd name="T72" fmla="*/ 95 h 9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78" h="95">
                        <a:moveTo>
                          <a:pt x="18" y="0"/>
                        </a:moveTo>
                        <a:lnTo>
                          <a:pt x="13" y="29"/>
                        </a:lnTo>
                        <a:lnTo>
                          <a:pt x="10" y="32"/>
                        </a:lnTo>
                        <a:lnTo>
                          <a:pt x="5" y="35"/>
                        </a:lnTo>
                        <a:lnTo>
                          <a:pt x="0" y="37"/>
                        </a:lnTo>
                        <a:lnTo>
                          <a:pt x="6" y="65"/>
                        </a:lnTo>
                        <a:lnTo>
                          <a:pt x="9" y="79"/>
                        </a:lnTo>
                        <a:lnTo>
                          <a:pt x="11" y="87"/>
                        </a:lnTo>
                        <a:lnTo>
                          <a:pt x="15" y="94"/>
                        </a:lnTo>
                        <a:lnTo>
                          <a:pt x="15" y="88"/>
                        </a:lnTo>
                        <a:lnTo>
                          <a:pt x="15" y="83"/>
                        </a:lnTo>
                        <a:lnTo>
                          <a:pt x="17" y="77"/>
                        </a:lnTo>
                        <a:lnTo>
                          <a:pt x="18" y="74"/>
                        </a:lnTo>
                        <a:lnTo>
                          <a:pt x="19" y="67"/>
                        </a:lnTo>
                        <a:lnTo>
                          <a:pt x="20" y="61"/>
                        </a:lnTo>
                        <a:lnTo>
                          <a:pt x="22" y="53"/>
                        </a:lnTo>
                        <a:lnTo>
                          <a:pt x="25" y="48"/>
                        </a:lnTo>
                        <a:lnTo>
                          <a:pt x="30" y="43"/>
                        </a:lnTo>
                        <a:lnTo>
                          <a:pt x="35" y="39"/>
                        </a:lnTo>
                        <a:lnTo>
                          <a:pt x="40" y="34"/>
                        </a:lnTo>
                        <a:lnTo>
                          <a:pt x="48" y="30"/>
                        </a:lnTo>
                        <a:lnTo>
                          <a:pt x="77" y="12"/>
                        </a:lnTo>
                        <a:lnTo>
                          <a:pt x="18" y="0"/>
                        </a:lnTo>
                      </a:path>
                    </a:pathLst>
                  </a:custGeom>
                  <a:solidFill>
                    <a:srgbClr val="FF7F3F"/>
                  </a:solidFill>
                  <a:ln w="9525" cap="rnd">
                    <a:noFill/>
                    <a:round/>
                    <a:headEnd/>
                    <a:tailEnd/>
                  </a:ln>
                </p:spPr>
                <p:txBody>
                  <a:bodyPr/>
                  <a:lstStyle/>
                  <a:p>
                    <a:endParaRPr lang="en-US"/>
                  </a:p>
                </p:txBody>
              </p:sp>
              <p:sp>
                <p:nvSpPr>
                  <p:cNvPr id="27906" name="Freeform 17"/>
                  <p:cNvSpPr>
                    <a:spLocks/>
                  </p:cNvSpPr>
                  <p:nvPr/>
                </p:nvSpPr>
                <p:spPr bwMode="auto">
                  <a:xfrm>
                    <a:off x="923" y="2372"/>
                    <a:ext cx="78" cy="80"/>
                  </a:xfrm>
                  <a:custGeom>
                    <a:avLst/>
                    <a:gdLst>
                      <a:gd name="T0" fmla="*/ 18 w 78"/>
                      <a:gd name="T1" fmla="*/ 0 h 80"/>
                      <a:gd name="T2" fmla="*/ 12 w 78"/>
                      <a:gd name="T3" fmla="*/ 29 h 80"/>
                      <a:gd name="T4" fmla="*/ 10 w 78"/>
                      <a:gd name="T5" fmla="*/ 32 h 80"/>
                      <a:gd name="T6" fmla="*/ 5 w 78"/>
                      <a:gd name="T7" fmla="*/ 35 h 80"/>
                      <a:gd name="T8" fmla="*/ 0 w 78"/>
                      <a:gd name="T9" fmla="*/ 37 h 80"/>
                      <a:gd name="T10" fmla="*/ 6 w 78"/>
                      <a:gd name="T11" fmla="*/ 65 h 80"/>
                      <a:gd name="T12" fmla="*/ 8 w 78"/>
                      <a:gd name="T13" fmla="*/ 79 h 80"/>
                      <a:gd name="T14" fmla="*/ 9 w 78"/>
                      <a:gd name="T15" fmla="*/ 71 h 80"/>
                      <a:gd name="T16" fmla="*/ 10 w 78"/>
                      <a:gd name="T17" fmla="*/ 64 h 80"/>
                      <a:gd name="T18" fmla="*/ 12 w 78"/>
                      <a:gd name="T19" fmla="*/ 58 h 80"/>
                      <a:gd name="T20" fmla="*/ 12 w 78"/>
                      <a:gd name="T21" fmla="*/ 52 h 80"/>
                      <a:gd name="T22" fmla="*/ 14 w 78"/>
                      <a:gd name="T23" fmla="*/ 47 h 80"/>
                      <a:gd name="T24" fmla="*/ 18 w 78"/>
                      <a:gd name="T25" fmla="*/ 42 h 80"/>
                      <a:gd name="T26" fmla="*/ 22 w 78"/>
                      <a:gd name="T27" fmla="*/ 40 h 80"/>
                      <a:gd name="T28" fmla="*/ 27 w 78"/>
                      <a:gd name="T29" fmla="*/ 37 h 80"/>
                      <a:gd name="T30" fmla="*/ 32 w 78"/>
                      <a:gd name="T31" fmla="*/ 35 h 80"/>
                      <a:gd name="T32" fmla="*/ 39 w 78"/>
                      <a:gd name="T33" fmla="*/ 31 h 80"/>
                      <a:gd name="T34" fmla="*/ 46 w 78"/>
                      <a:gd name="T35" fmla="*/ 28 h 80"/>
                      <a:gd name="T36" fmla="*/ 77 w 78"/>
                      <a:gd name="T37" fmla="*/ 12 h 80"/>
                      <a:gd name="T38" fmla="*/ 18 w 78"/>
                      <a:gd name="T39" fmla="*/ 0 h 8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78"/>
                      <a:gd name="T61" fmla="*/ 0 h 80"/>
                      <a:gd name="T62" fmla="*/ 78 w 78"/>
                      <a:gd name="T63" fmla="*/ 80 h 8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78" h="80">
                        <a:moveTo>
                          <a:pt x="18" y="0"/>
                        </a:moveTo>
                        <a:lnTo>
                          <a:pt x="12" y="29"/>
                        </a:lnTo>
                        <a:lnTo>
                          <a:pt x="10" y="32"/>
                        </a:lnTo>
                        <a:lnTo>
                          <a:pt x="5" y="35"/>
                        </a:lnTo>
                        <a:lnTo>
                          <a:pt x="0" y="37"/>
                        </a:lnTo>
                        <a:lnTo>
                          <a:pt x="6" y="65"/>
                        </a:lnTo>
                        <a:lnTo>
                          <a:pt x="8" y="79"/>
                        </a:lnTo>
                        <a:lnTo>
                          <a:pt x="9" y="71"/>
                        </a:lnTo>
                        <a:lnTo>
                          <a:pt x="10" y="64"/>
                        </a:lnTo>
                        <a:lnTo>
                          <a:pt x="12" y="58"/>
                        </a:lnTo>
                        <a:lnTo>
                          <a:pt x="12" y="52"/>
                        </a:lnTo>
                        <a:lnTo>
                          <a:pt x="14" y="47"/>
                        </a:lnTo>
                        <a:lnTo>
                          <a:pt x="18" y="42"/>
                        </a:lnTo>
                        <a:lnTo>
                          <a:pt x="22" y="40"/>
                        </a:lnTo>
                        <a:lnTo>
                          <a:pt x="27" y="37"/>
                        </a:lnTo>
                        <a:lnTo>
                          <a:pt x="32" y="35"/>
                        </a:lnTo>
                        <a:lnTo>
                          <a:pt x="39" y="31"/>
                        </a:lnTo>
                        <a:lnTo>
                          <a:pt x="46" y="28"/>
                        </a:lnTo>
                        <a:lnTo>
                          <a:pt x="77" y="12"/>
                        </a:lnTo>
                        <a:lnTo>
                          <a:pt x="18" y="0"/>
                        </a:lnTo>
                      </a:path>
                    </a:pathLst>
                  </a:custGeom>
                  <a:solidFill>
                    <a:srgbClr val="FF9F1F"/>
                  </a:solidFill>
                  <a:ln w="9525" cap="rnd">
                    <a:noFill/>
                    <a:round/>
                    <a:headEnd/>
                    <a:tailEnd/>
                  </a:ln>
                </p:spPr>
                <p:txBody>
                  <a:bodyPr/>
                  <a:lstStyle/>
                  <a:p>
                    <a:endParaRPr lang="en-US"/>
                  </a:p>
                </p:txBody>
              </p:sp>
            </p:grpSp>
            <p:grpSp>
              <p:nvGrpSpPr>
                <p:cNvPr id="27860" name="Group 18"/>
                <p:cNvGrpSpPr>
                  <a:grpSpLocks/>
                </p:cNvGrpSpPr>
                <p:nvPr/>
              </p:nvGrpSpPr>
              <p:grpSpPr bwMode="auto">
                <a:xfrm>
                  <a:off x="911" y="2232"/>
                  <a:ext cx="148" cy="168"/>
                  <a:chOff x="911" y="2232"/>
                  <a:chExt cx="148" cy="168"/>
                </a:xfrm>
              </p:grpSpPr>
              <p:grpSp>
                <p:nvGrpSpPr>
                  <p:cNvPr id="27875" name="Group 19"/>
                  <p:cNvGrpSpPr>
                    <a:grpSpLocks/>
                  </p:cNvGrpSpPr>
                  <p:nvPr/>
                </p:nvGrpSpPr>
                <p:grpSpPr bwMode="auto">
                  <a:xfrm>
                    <a:off x="920" y="2258"/>
                    <a:ext cx="108" cy="142"/>
                    <a:chOff x="920" y="2258"/>
                    <a:chExt cx="108" cy="142"/>
                  </a:xfrm>
                </p:grpSpPr>
                <p:grpSp>
                  <p:nvGrpSpPr>
                    <p:cNvPr id="27899" name="Group 20"/>
                    <p:cNvGrpSpPr>
                      <a:grpSpLocks/>
                    </p:cNvGrpSpPr>
                    <p:nvPr/>
                  </p:nvGrpSpPr>
                  <p:grpSpPr bwMode="auto">
                    <a:xfrm>
                      <a:off x="920" y="2258"/>
                      <a:ext cx="108" cy="142"/>
                      <a:chOff x="920" y="2258"/>
                      <a:chExt cx="108" cy="142"/>
                    </a:xfrm>
                  </p:grpSpPr>
                  <p:sp>
                    <p:nvSpPr>
                      <p:cNvPr id="27901" name="Freeform 21"/>
                      <p:cNvSpPr>
                        <a:spLocks/>
                      </p:cNvSpPr>
                      <p:nvPr/>
                    </p:nvSpPr>
                    <p:spPr bwMode="auto">
                      <a:xfrm>
                        <a:off x="942" y="2376"/>
                        <a:ext cx="57" cy="24"/>
                      </a:xfrm>
                      <a:custGeom>
                        <a:avLst/>
                        <a:gdLst>
                          <a:gd name="T0" fmla="*/ 0 w 57"/>
                          <a:gd name="T1" fmla="*/ 0 h 24"/>
                          <a:gd name="T2" fmla="*/ 1 w 57"/>
                          <a:gd name="T3" fmla="*/ 3 h 24"/>
                          <a:gd name="T4" fmla="*/ 2 w 57"/>
                          <a:gd name="T5" fmla="*/ 6 h 24"/>
                          <a:gd name="T6" fmla="*/ 4 w 57"/>
                          <a:gd name="T7" fmla="*/ 9 h 24"/>
                          <a:gd name="T8" fmla="*/ 7 w 57"/>
                          <a:gd name="T9" fmla="*/ 13 h 24"/>
                          <a:gd name="T10" fmla="*/ 11 w 57"/>
                          <a:gd name="T11" fmla="*/ 15 h 24"/>
                          <a:gd name="T12" fmla="*/ 14 w 57"/>
                          <a:gd name="T13" fmla="*/ 17 h 24"/>
                          <a:gd name="T14" fmla="*/ 19 w 57"/>
                          <a:gd name="T15" fmla="*/ 20 h 24"/>
                          <a:gd name="T16" fmla="*/ 23 w 57"/>
                          <a:gd name="T17" fmla="*/ 21 h 24"/>
                          <a:gd name="T18" fmla="*/ 29 w 57"/>
                          <a:gd name="T19" fmla="*/ 22 h 24"/>
                          <a:gd name="T20" fmla="*/ 34 w 57"/>
                          <a:gd name="T21" fmla="*/ 23 h 24"/>
                          <a:gd name="T22" fmla="*/ 41 w 57"/>
                          <a:gd name="T23" fmla="*/ 22 h 24"/>
                          <a:gd name="T24" fmla="*/ 45 w 57"/>
                          <a:gd name="T25" fmla="*/ 21 h 24"/>
                          <a:gd name="T26" fmla="*/ 48 w 57"/>
                          <a:gd name="T27" fmla="*/ 20 h 24"/>
                          <a:gd name="T28" fmla="*/ 52 w 57"/>
                          <a:gd name="T29" fmla="*/ 17 h 24"/>
                          <a:gd name="T30" fmla="*/ 56 w 57"/>
                          <a:gd name="T31" fmla="*/ 13 h 24"/>
                          <a:gd name="T32" fmla="*/ 0 w 57"/>
                          <a:gd name="T33" fmla="*/ 0 h 2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7"/>
                          <a:gd name="T52" fmla="*/ 0 h 24"/>
                          <a:gd name="T53" fmla="*/ 57 w 57"/>
                          <a:gd name="T54" fmla="*/ 24 h 2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7" h="24">
                            <a:moveTo>
                              <a:pt x="0" y="0"/>
                            </a:moveTo>
                            <a:lnTo>
                              <a:pt x="1" y="3"/>
                            </a:lnTo>
                            <a:lnTo>
                              <a:pt x="2" y="6"/>
                            </a:lnTo>
                            <a:lnTo>
                              <a:pt x="4" y="9"/>
                            </a:lnTo>
                            <a:lnTo>
                              <a:pt x="7" y="13"/>
                            </a:lnTo>
                            <a:lnTo>
                              <a:pt x="11" y="15"/>
                            </a:lnTo>
                            <a:lnTo>
                              <a:pt x="14" y="17"/>
                            </a:lnTo>
                            <a:lnTo>
                              <a:pt x="19" y="20"/>
                            </a:lnTo>
                            <a:lnTo>
                              <a:pt x="23" y="21"/>
                            </a:lnTo>
                            <a:lnTo>
                              <a:pt x="29" y="22"/>
                            </a:lnTo>
                            <a:lnTo>
                              <a:pt x="34" y="23"/>
                            </a:lnTo>
                            <a:lnTo>
                              <a:pt x="41" y="22"/>
                            </a:lnTo>
                            <a:lnTo>
                              <a:pt x="45" y="21"/>
                            </a:lnTo>
                            <a:lnTo>
                              <a:pt x="48" y="20"/>
                            </a:lnTo>
                            <a:lnTo>
                              <a:pt x="52" y="17"/>
                            </a:lnTo>
                            <a:lnTo>
                              <a:pt x="56" y="13"/>
                            </a:lnTo>
                            <a:lnTo>
                              <a:pt x="0" y="0"/>
                            </a:lnTo>
                          </a:path>
                        </a:pathLst>
                      </a:custGeom>
                      <a:solidFill>
                        <a:srgbClr val="7F3F00"/>
                      </a:solidFill>
                      <a:ln w="12700" cap="rnd">
                        <a:solidFill>
                          <a:srgbClr val="7F3F00"/>
                        </a:solidFill>
                        <a:round/>
                        <a:headEnd/>
                        <a:tailEnd/>
                      </a:ln>
                    </p:spPr>
                    <p:txBody>
                      <a:bodyPr/>
                      <a:lstStyle/>
                      <a:p>
                        <a:endParaRPr lang="en-US"/>
                      </a:p>
                    </p:txBody>
                  </p:sp>
                  <p:sp>
                    <p:nvSpPr>
                      <p:cNvPr id="27902" name="Freeform 22"/>
                      <p:cNvSpPr>
                        <a:spLocks/>
                      </p:cNvSpPr>
                      <p:nvPr/>
                    </p:nvSpPr>
                    <p:spPr bwMode="auto">
                      <a:xfrm>
                        <a:off x="920" y="2258"/>
                        <a:ext cx="108" cy="142"/>
                      </a:xfrm>
                      <a:custGeom>
                        <a:avLst/>
                        <a:gdLst>
                          <a:gd name="T0" fmla="*/ 80 w 108"/>
                          <a:gd name="T1" fmla="*/ 129 h 142"/>
                          <a:gd name="T2" fmla="*/ 82 w 108"/>
                          <a:gd name="T3" fmla="*/ 125 h 142"/>
                          <a:gd name="T4" fmla="*/ 85 w 108"/>
                          <a:gd name="T5" fmla="*/ 120 h 142"/>
                          <a:gd name="T6" fmla="*/ 90 w 108"/>
                          <a:gd name="T7" fmla="*/ 109 h 142"/>
                          <a:gd name="T8" fmla="*/ 98 w 108"/>
                          <a:gd name="T9" fmla="*/ 90 h 142"/>
                          <a:gd name="T10" fmla="*/ 102 w 108"/>
                          <a:gd name="T11" fmla="*/ 75 h 142"/>
                          <a:gd name="T12" fmla="*/ 104 w 108"/>
                          <a:gd name="T13" fmla="*/ 62 h 142"/>
                          <a:gd name="T14" fmla="*/ 107 w 108"/>
                          <a:gd name="T15" fmla="*/ 43 h 142"/>
                          <a:gd name="T16" fmla="*/ 106 w 108"/>
                          <a:gd name="T17" fmla="*/ 26 h 142"/>
                          <a:gd name="T18" fmla="*/ 103 w 108"/>
                          <a:gd name="T19" fmla="*/ 16 h 142"/>
                          <a:gd name="T20" fmla="*/ 95 w 108"/>
                          <a:gd name="T21" fmla="*/ 9 h 142"/>
                          <a:gd name="T22" fmla="*/ 83 w 108"/>
                          <a:gd name="T23" fmla="*/ 3 h 142"/>
                          <a:gd name="T24" fmla="*/ 72 w 108"/>
                          <a:gd name="T25" fmla="*/ 1 h 142"/>
                          <a:gd name="T26" fmla="*/ 61 w 108"/>
                          <a:gd name="T27" fmla="*/ 0 h 142"/>
                          <a:gd name="T28" fmla="*/ 50 w 108"/>
                          <a:gd name="T29" fmla="*/ 1 h 142"/>
                          <a:gd name="T30" fmla="*/ 40 w 108"/>
                          <a:gd name="T31" fmla="*/ 2 h 142"/>
                          <a:gd name="T32" fmla="*/ 32 w 108"/>
                          <a:gd name="T33" fmla="*/ 5 h 142"/>
                          <a:gd name="T34" fmla="*/ 25 w 108"/>
                          <a:gd name="T35" fmla="*/ 10 h 142"/>
                          <a:gd name="T36" fmla="*/ 19 w 108"/>
                          <a:gd name="T37" fmla="*/ 17 h 142"/>
                          <a:gd name="T38" fmla="*/ 14 w 108"/>
                          <a:gd name="T39" fmla="*/ 26 h 142"/>
                          <a:gd name="T40" fmla="*/ 11 w 108"/>
                          <a:gd name="T41" fmla="*/ 35 h 142"/>
                          <a:gd name="T42" fmla="*/ 8 w 108"/>
                          <a:gd name="T43" fmla="*/ 44 h 142"/>
                          <a:gd name="T44" fmla="*/ 7 w 108"/>
                          <a:gd name="T45" fmla="*/ 55 h 142"/>
                          <a:gd name="T46" fmla="*/ 7 w 108"/>
                          <a:gd name="T47" fmla="*/ 61 h 142"/>
                          <a:gd name="T48" fmla="*/ 7 w 108"/>
                          <a:gd name="T49" fmla="*/ 66 h 142"/>
                          <a:gd name="T50" fmla="*/ 3 w 108"/>
                          <a:gd name="T51" fmla="*/ 67 h 142"/>
                          <a:gd name="T52" fmla="*/ 1 w 108"/>
                          <a:gd name="T53" fmla="*/ 69 h 142"/>
                          <a:gd name="T54" fmla="*/ 0 w 108"/>
                          <a:gd name="T55" fmla="*/ 72 h 142"/>
                          <a:gd name="T56" fmla="*/ 3 w 108"/>
                          <a:gd name="T57" fmla="*/ 78 h 142"/>
                          <a:gd name="T58" fmla="*/ 5 w 108"/>
                          <a:gd name="T59" fmla="*/ 81 h 142"/>
                          <a:gd name="T60" fmla="*/ 8 w 108"/>
                          <a:gd name="T61" fmla="*/ 85 h 142"/>
                          <a:gd name="T62" fmla="*/ 12 w 108"/>
                          <a:gd name="T63" fmla="*/ 88 h 142"/>
                          <a:gd name="T64" fmla="*/ 17 w 108"/>
                          <a:gd name="T65" fmla="*/ 88 h 142"/>
                          <a:gd name="T66" fmla="*/ 15 w 108"/>
                          <a:gd name="T67" fmla="*/ 95 h 142"/>
                          <a:gd name="T68" fmla="*/ 17 w 108"/>
                          <a:gd name="T69" fmla="*/ 104 h 142"/>
                          <a:gd name="T70" fmla="*/ 19 w 108"/>
                          <a:gd name="T71" fmla="*/ 112 h 142"/>
                          <a:gd name="T72" fmla="*/ 21 w 108"/>
                          <a:gd name="T73" fmla="*/ 117 h 142"/>
                          <a:gd name="T74" fmla="*/ 23 w 108"/>
                          <a:gd name="T75" fmla="*/ 122 h 142"/>
                          <a:gd name="T76" fmla="*/ 25 w 108"/>
                          <a:gd name="T77" fmla="*/ 125 h 142"/>
                          <a:gd name="T78" fmla="*/ 28 w 108"/>
                          <a:gd name="T79" fmla="*/ 128 h 142"/>
                          <a:gd name="T80" fmla="*/ 31 w 108"/>
                          <a:gd name="T81" fmla="*/ 132 h 142"/>
                          <a:gd name="T82" fmla="*/ 35 w 108"/>
                          <a:gd name="T83" fmla="*/ 135 h 142"/>
                          <a:gd name="T84" fmla="*/ 39 w 108"/>
                          <a:gd name="T85" fmla="*/ 137 h 142"/>
                          <a:gd name="T86" fmla="*/ 42 w 108"/>
                          <a:gd name="T87" fmla="*/ 138 h 142"/>
                          <a:gd name="T88" fmla="*/ 46 w 108"/>
                          <a:gd name="T89" fmla="*/ 139 h 142"/>
                          <a:gd name="T90" fmla="*/ 50 w 108"/>
                          <a:gd name="T91" fmla="*/ 140 h 142"/>
                          <a:gd name="T92" fmla="*/ 54 w 108"/>
                          <a:gd name="T93" fmla="*/ 140 h 142"/>
                          <a:gd name="T94" fmla="*/ 59 w 108"/>
                          <a:gd name="T95" fmla="*/ 141 h 142"/>
                          <a:gd name="T96" fmla="*/ 64 w 108"/>
                          <a:gd name="T97" fmla="*/ 140 h 142"/>
                          <a:gd name="T98" fmla="*/ 69 w 108"/>
                          <a:gd name="T99" fmla="*/ 139 h 142"/>
                          <a:gd name="T100" fmla="*/ 72 w 108"/>
                          <a:gd name="T101" fmla="*/ 137 h 142"/>
                          <a:gd name="T102" fmla="*/ 76 w 108"/>
                          <a:gd name="T103" fmla="*/ 133 h 142"/>
                          <a:gd name="T104" fmla="*/ 80 w 108"/>
                          <a:gd name="T105" fmla="*/ 129 h 14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8"/>
                          <a:gd name="T160" fmla="*/ 0 h 142"/>
                          <a:gd name="T161" fmla="*/ 108 w 108"/>
                          <a:gd name="T162" fmla="*/ 142 h 14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8" h="142">
                            <a:moveTo>
                              <a:pt x="80" y="129"/>
                            </a:moveTo>
                            <a:lnTo>
                              <a:pt x="82" y="125"/>
                            </a:lnTo>
                            <a:lnTo>
                              <a:pt x="85" y="120"/>
                            </a:lnTo>
                            <a:lnTo>
                              <a:pt x="90" y="109"/>
                            </a:lnTo>
                            <a:lnTo>
                              <a:pt x="98" y="90"/>
                            </a:lnTo>
                            <a:lnTo>
                              <a:pt x="102" y="75"/>
                            </a:lnTo>
                            <a:lnTo>
                              <a:pt x="104" y="62"/>
                            </a:lnTo>
                            <a:lnTo>
                              <a:pt x="107" y="43"/>
                            </a:lnTo>
                            <a:lnTo>
                              <a:pt x="106" y="26"/>
                            </a:lnTo>
                            <a:lnTo>
                              <a:pt x="103" y="16"/>
                            </a:lnTo>
                            <a:lnTo>
                              <a:pt x="95" y="9"/>
                            </a:lnTo>
                            <a:lnTo>
                              <a:pt x="83" y="3"/>
                            </a:lnTo>
                            <a:lnTo>
                              <a:pt x="72" y="1"/>
                            </a:lnTo>
                            <a:lnTo>
                              <a:pt x="61" y="0"/>
                            </a:lnTo>
                            <a:lnTo>
                              <a:pt x="50" y="1"/>
                            </a:lnTo>
                            <a:lnTo>
                              <a:pt x="40" y="2"/>
                            </a:lnTo>
                            <a:lnTo>
                              <a:pt x="32" y="5"/>
                            </a:lnTo>
                            <a:lnTo>
                              <a:pt x="25" y="10"/>
                            </a:lnTo>
                            <a:lnTo>
                              <a:pt x="19" y="17"/>
                            </a:lnTo>
                            <a:lnTo>
                              <a:pt x="14" y="26"/>
                            </a:lnTo>
                            <a:lnTo>
                              <a:pt x="11" y="35"/>
                            </a:lnTo>
                            <a:lnTo>
                              <a:pt x="8" y="44"/>
                            </a:lnTo>
                            <a:lnTo>
                              <a:pt x="7" y="55"/>
                            </a:lnTo>
                            <a:lnTo>
                              <a:pt x="7" y="61"/>
                            </a:lnTo>
                            <a:lnTo>
                              <a:pt x="7" y="66"/>
                            </a:lnTo>
                            <a:lnTo>
                              <a:pt x="3" y="67"/>
                            </a:lnTo>
                            <a:lnTo>
                              <a:pt x="1" y="69"/>
                            </a:lnTo>
                            <a:lnTo>
                              <a:pt x="0" y="72"/>
                            </a:lnTo>
                            <a:lnTo>
                              <a:pt x="3" y="78"/>
                            </a:lnTo>
                            <a:lnTo>
                              <a:pt x="5" y="81"/>
                            </a:lnTo>
                            <a:lnTo>
                              <a:pt x="8" y="85"/>
                            </a:lnTo>
                            <a:lnTo>
                              <a:pt x="12" y="88"/>
                            </a:lnTo>
                            <a:lnTo>
                              <a:pt x="17" y="88"/>
                            </a:lnTo>
                            <a:lnTo>
                              <a:pt x="15" y="95"/>
                            </a:lnTo>
                            <a:lnTo>
                              <a:pt x="17" y="104"/>
                            </a:lnTo>
                            <a:lnTo>
                              <a:pt x="19" y="112"/>
                            </a:lnTo>
                            <a:lnTo>
                              <a:pt x="21" y="117"/>
                            </a:lnTo>
                            <a:lnTo>
                              <a:pt x="23" y="122"/>
                            </a:lnTo>
                            <a:lnTo>
                              <a:pt x="25" y="125"/>
                            </a:lnTo>
                            <a:lnTo>
                              <a:pt x="28" y="128"/>
                            </a:lnTo>
                            <a:lnTo>
                              <a:pt x="31" y="132"/>
                            </a:lnTo>
                            <a:lnTo>
                              <a:pt x="35" y="135"/>
                            </a:lnTo>
                            <a:lnTo>
                              <a:pt x="39" y="137"/>
                            </a:lnTo>
                            <a:lnTo>
                              <a:pt x="42" y="138"/>
                            </a:lnTo>
                            <a:lnTo>
                              <a:pt x="46" y="139"/>
                            </a:lnTo>
                            <a:lnTo>
                              <a:pt x="50" y="140"/>
                            </a:lnTo>
                            <a:lnTo>
                              <a:pt x="54" y="140"/>
                            </a:lnTo>
                            <a:lnTo>
                              <a:pt x="59" y="141"/>
                            </a:lnTo>
                            <a:lnTo>
                              <a:pt x="64" y="140"/>
                            </a:lnTo>
                            <a:lnTo>
                              <a:pt x="69" y="139"/>
                            </a:lnTo>
                            <a:lnTo>
                              <a:pt x="72" y="137"/>
                            </a:lnTo>
                            <a:lnTo>
                              <a:pt x="76" y="133"/>
                            </a:lnTo>
                            <a:lnTo>
                              <a:pt x="80" y="129"/>
                            </a:lnTo>
                          </a:path>
                        </a:pathLst>
                      </a:custGeom>
                      <a:solidFill>
                        <a:srgbClr val="FF9F7F"/>
                      </a:solidFill>
                      <a:ln w="9525" cap="rnd">
                        <a:noFill/>
                        <a:round/>
                        <a:headEnd/>
                        <a:tailEnd/>
                      </a:ln>
                    </p:spPr>
                    <p:txBody>
                      <a:bodyPr/>
                      <a:lstStyle/>
                      <a:p>
                        <a:endParaRPr lang="en-US"/>
                      </a:p>
                    </p:txBody>
                  </p:sp>
                  <p:sp>
                    <p:nvSpPr>
                      <p:cNvPr id="27903" name="Freeform 23"/>
                      <p:cNvSpPr>
                        <a:spLocks/>
                      </p:cNvSpPr>
                      <p:nvPr/>
                    </p:nvSpPr>
                    <p:spPr bwMode="auto">
                      <a:xfrm>
                        <a:off x="966" y="2348"/>
                        <a:ext cx="53" cy="52"/>
                      </a:xfrm>
                      <a:custGeom>
                        <a:avLst/>
                        <a:gdLst>
                          <a:gd name="T0" fmla="*/ 34 w 53"/>
                          <a:gd name="T1" fmla="*/ 39 h 52"/>
                          <a:gd name="T2" fmla="*/ 36 w 53"/>
                          <a:gd name="T3" fmla="*/ 35 h 52"/>
                          <a:gd name="T4" fmla="*/ 39 w 53"/>
                          <a:gd name="T5" fmla="*/ 31 h 52"/>
                          <a:gd name="T6" fmla="*/ 44 w 53"/>
                          <a:gd name="T7" fmla="*/ 19 h 52"/>
                          <a:gd name="T8" fmla="*/ 52 w 53"/>
                          <a:gd name="T9" fmla="*/ 0 h 52"/>
                          <a:gd name="T10" fmla="*/ 47 w 53"/>
                          <a:gd name="T11" fmla="*/ 8 h 52"/>
                          <a:gd name="T12" fmla="*/ 41 w 53"/>
                          <a:gd name="T13" fmla="*/ 16 h 52"/>
                          <a:gd name="T14" fmla="*/ 39 w 53"/>
                          <a:gd name="T15" fmla="*/ 21 h 52"/>
                          <a:gd name="T16" fmla="*/ 38 w 53"/>
                          <a:gd name="T17" fmla="*/ 26 h 52"/>
                          <a:gd name="T18" fmla="*/ 35 w 53"/>
                          <a:gd name="T19" fmla="*/ 31 h 52"/>
                          <a:gd name="T20" fmla="*/ 32 w 53"/>
                          <a:gd name="T21" fmla="*/ 37 h 52"/>
                          <a:gd name="T22" fmla="*/ 29 w 53"/>
                          <a:gd name="T23" fmla="*/ 40 h 52"/>
                          <a:gd name="T24" fmla="*/ 26 w 53"/>
                          <a:gd name="T25" fmla="*/ 42 h 52"/>
                          <a:gd name="T26" fmla="*/ 23 w 53"/>
                          <a:gd name="T27" fmla="*/ 44 h 52"/>
                          <a:gd name="T28" fmla="*/ 18 w 53"/>
                          <a:gd name="T29" fmla="*/ 43 h 52"/>
                          <a:gd name="T30" fmla="*/ 17 w 53"/>
                          <a:gd name="T31" fmla="*/ 40 h 52"/>
                          <a:gd name="T32" fmla="*/ 13 w 53"/>
                          <a:gd name="T33" fmla="*/ 36 h 52"/>
                          <a:gd name="T34" fmla="*/ 14 w 53"/>
                          <a:gd name="T35" fmla="*/ 42 h 52"/>
                          <a:gd name="T36" fmla="*/ 12 w 53"/>
                          <a:gd name="T37" fmla="*/ 46 h 52"/>
                          <a:gd name="T38" fmla="*/ 9 w 53"/>
                          <a:gd name="T39" fmla="*/ 48 h 52"/>
                          <a:gd name="T40" fmla="*/ 0 w 53"/>
                          <a:gd name="T41" fmla="*/ 49 h 52"/>
                          <a:gd name="T42" fmla="*/ 4 w 53"/>
                          <a:gd name="T43" fmla="*/ 50 h 52"/>
                          <a:gd name="T44" fmla="*/ 8 w 53"/>
                          <a:gd name="T45" fmla="*/ 51 h 52"/>
                          <a:gd name="T46" fmla="*/ 13 w 53"/>
                          <a:gd name="T47" fmla="*/ 51 h 52"/>
                          <a:gd name="T48" fmla="*/ 18 w 53"/>
                          <a:gd name="T49" fmla="*/ 50 h 52"/>
                          <a:gd name="T50" fmla="*/ 23 w 53"/>
                          <a:gd name="T51" fmla="*/ 49 h 52"/>
                          <a:gd name="T52" fmla="*/ 26 w 53"/>
                          <a:gd name="T53" fmla="*/ 47 h 52"/>
                          <a:gd name="T54" fmla="*/ 30 w 53"/>
                          <a:gd name="T55" fmla="*/ 43 h 52"/>
                          <a:gd name="T56" fmla="*/ 34 w 53"/>
                          <a:gd name="T57" fmla="*/ 39 h 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3"/>
                          <a:gd name="T88" fmla="*/ 0 h 52"/>
                          <a:gd name="T89" fmla="*/ 53 w 53"/>
                          <a:gd name="T90" fmla="*/ 52 h 5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3" h="52">
                            <a:moveTo>
                              <a:pt x="34" y="39"/>
                            </a:moveTo>
                            <a:lnTo>
                              <a:pt x="36" y="35"/>
                            </a:lnTo>
                            <a:lnTo>
                              <a:pt x="39" y="31"/>
                            </a:lnTo>
                            <a:lnTo>
                              <a:pt x="44" y="19"/>
                            </a:lnTo>
                            <a:lnTo>
                              <a:pt x="52" y="0"/>
                            </a:lnTo>
                            <a:lnTo>
                              <a:pt x="47" y="8"/>
                            </a:lnTo>
                            <a:lnTo>
                              <a:pt x="41" y="16"/>
                            </a:lnTo>
                            <a:lnTo>
                              <a:pt x="39" y="21"/>
                            </a:lnTo>
                            <a:lnTo>
                              <a:pt x="38" y="26"/>
                            </a:lnTo>
                            <a:lnTo>
                              <a:pt x="35" y="31"/>
                            </a:lnTo>
                            <a:lnTo>
                              <a:pt x="32" y="37"/>
                            </a:lnTo>
                            <a:lnTo>
                              <a:pt x="29" y="40"/>
                            </a:lnTo>
                            <a:lnTo>
                              <a:pt x="26" y="42"/>
                            </a:lnTo>
                            <a:lnTo>
                              <a:pt x="23" y="44"/>
                            </a:lnTo>
                            <a:lnTo>
                              <a:pt x="18" y="43"/>
                            </a:lnTo>
                            <a:lnTo>
                              <a:pt x="17" y="40"/>
                            </a:lnTo>
                            <a:lnTo>
                              <a:pt x="13" y="36"/>
                            </a:lnTo>
                            <a:lnTo>
                              <a:pt x="14" y="42"/>
                            </a:lnTo>
                            <a:lnTo>
                              <a:pt x="12" y="46"/>
                            </a:lnTo>
                            <a:lnTo>
                              <a:pt x="9" y="48"/>
                            </a:lnTo>
                            <a:lnTo>
                              <a:pt x="0" y="49"/>
                            </a:lnTo>
                            <a:lnTo>
                              <a:pt x="4" y="50"/>
                            </a:lnTo>
                            <a:lnTo>
                              <a:pt x="8" y="51"/>
                            </a:lnTo>
                            <a:lnTo>
                              <a:pt x="13" y="51"/>
                            </a:lnTo>
                            <a:lnTo>
                              <a:pt x="18" y="50"/>
                            </a:lnTo>
                            <a:lnTo>
                              <a:pt x="23" y="49"/>
                            </a:lnTo>
                            <a:lnTo>
                              <a:pt x="26" y="47"/>
                            </a:lnTo>
                            <a:lnTo>
                              <a:pt x="30" y="43"/>
                            </a:lnTo>
                            <a:lnTo>
                              <a:pt x="34" y="39"/>
                            </a:lnTo>
                          </a:path>
                        </a:pathLst>
                      </a:custGeom>
                      <a:solidFill>
                        <a:srgbClr val="FF7F3F"/>
                      </a:solidFill>
                      <a:ln w="9525" cap="rnd">
                        <a:noFill/>
                        <a:round/>
                        <a:headEnd/>
                        <a:tailEnd/>
                      </a:ln>
                    </p:spPr>
                    <p:txBody>
                      <a:bodyPr/>
                      <a:lstStyle/>
                      <a:p>
                        <a:endParaRPr lang="en-US"/>
                      </a:p>
                    </p:txBody>
                  </p:sp>
                </p:grpSp>
                <p:sp>
                  <p:nvSpPr>
                    <p:cNvPr id="27900" name="Freeform 24"/>
                    <p:cNvSpPr>
                      <a:spLocks/>
                    </p:cNvSpPr>
                    <p:nvPr/>
                  </p:nvSpPr>
                  <p:spPr bwMode="auto">
                    <a:xfrm>
                      <a:off x="921" y="2328"/>
                      <a:ext cx="23" cy="49"/>
                    </a:xfrm>
                    <a:custGeom>
                      <a:avLst/>
                      <a:gdLst>
                        <a:gd name="T0" fmla="*/ 20 w 23"/>
                        <a:gd name="T1" fmla="*/ 39 h 49"/>
                        <a:gd name="T2" fmla="*/ 19 w 23"/>
                        <a:gd name="T3" fmla="*/ 36 h 49"/>
                        <a:gd name="T4" fmla="*/ 19 w 23"/>
                        <a:gd name="T5" fmla="*/ 32 h 49"/>
                        <a:gd name="T6" fmla="*/ 20 w 23"/>
                        <a:gd name="T7" fmla="*/ 29 h 49"/>
                        <a:gd name="T8" fmla="*/ 20 w 23"/>
                        <a:gd name="T9" fmla="*/ 26 h 49"/>
                        <a:gd name="T10" fmla="*/ 21 w 23"/>
                        <a:gd name="T11" fmla="*/ 22 h 49"/>
                        <a:gd name="T12" fmla="*/ 21 w 23"/>
                        <a:gd name="T13" fmla="*/ 19 h 49"/>
                        <a:gd name="T14" fmla="*/ 21 w 23"/>
                        <a:gd name="T15" fmla="*/ 16 h 49"/>
                        <a:gd name="T16" fmla="*/ 22 w 23"/>
                        <a:gd name="T17" fmla="*/ 12 h 49"/>
                        <a:gd name="T18" fmla="*/ 21 w 23"/>
                        <a:gd name="T19" fmla="*/ 11 h 49"/>
                        <a:gd name="T20" fmla="*/ 19 w 23"/>
                        <a:gd name="T21" fmla="*/ 9 h 49"/>
                        <a:gd name="T22" fmla="*/ 17 w 23"/>
                        <a:gd name="T23" fmla="*/ 6 h 49"/>
                        <a:gd name="T24" fmla="*/ 17 w 23"/>
                        <a:gd name="T25" fmla="*/ 5 h 49"/>
                        <a:gd name="T26" fmla="*/ 16 w 23"/>
                        <a:gd name="T27" fmla="*/ 3 h 49"/>
                        <a:gd name="T28" fmla="*/ 14 w 23"/>
                        <a:gd name="T29" fmla="*/ 1 h 49"/>
                        <a:gd name="T30" fmla="*/ 12 w 23"/>
                        <a:gd name="T31" fmla="*/ 2 h 49"/>
                        <a:gd name="T32" fmla="*/ 0 w 23"/>
                        <a:gd name="T33" fmla="*/ 0 h 49"/>
                        <a:gd name="T34" fmla="*/ 0 w 23"/>
                        <a:gd name="T35" fmla="*/ 2 h 49"/>
                        <a:gd name="T36" fmla="*/ 2 w 23"/>
                        <a:gd name="T37" fmla="*/ 9 h 49"/>
                        <a:gd name="T38" fmla="*/ 5 w 23"/>
                        <a:gd name="T39" fmla="*/ 12 h 49"/>
                        <a:gd name="T40" fmla="*/ 7 w 23"/>
                        <a:gd name="T41" fmla="*/ 16 h 49"/>
                        <a:gd name="T42" fmla="*/ 11 w 23"/>
                        <a:gd name="T43" fmla="*/ 18 h 49"/>
                        <a:gd name="T44" fmla="*/ 16 w 23"/>
                        <a:gd name="T45" fmla="*/ 18 h 49"/>
                        <a:gd name="T46" fmla="*/ 15 w 23"/>
                        <a:gd name="T47" fmla="*/ 26 h 49"/>
                        <a:gd name="T48" fmla="*/ 16 w 23"/>
                        <a:gd name="T49" fmla="*/ 34 h 49"/>
                        <a:gd name="T50" fmla="*/ 19 w 23"/>
                        <a:gd name="T51" fmla="*/ 42 h 49"/>
                        <a:gd name="T52" fmla="*/ 20 w 23"/>
                        <a:gd name="T53" fmla="*/ 48 h 49"/>
                        <a:gd name="T54" fmla="*/ 20 w 23"/>
                        <a:gd name="T55" fmla="*/ 39 h 4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3"/>
                        <a:gd name="T85" fmla="*/ 0 h 49"/>
                        <a:gd name="T86" fmla="*/ 23 w 23"/>
                        <a:gd name="T87" fmla="*/ 49 h 49"/>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3" h="49">
                          <a:moveTo>
                            <a:pt x="20" y="39"/>
                          </a:moveTo>
                          <a:lnTo>
                            <a:pt x="19" y="36"/>
                          </a:lnTo>
                          <a:lnTo>
                            <a:pt x="19" y="32"/>
                          </a:lnTo>
                          <a:lnTo>
                            <a:pt x="20" y="29"/>
                          </a:lnTo>
                          <a:lnTo>
                            <a:pt x="20" y="26"/>
                          </a:lnTo>
                          <a:lnTo>
                            <a:pt x="21" y="22"/>
                          </a:lnTo>
                          <a:lnTo>
                            <a:pt x="21" y="19"/>
                          </a:lnTo>
                          <a:lnTo>
                            <a:pt x="21" y="16"/>
                          </a:lnTo>
                          <a:lnTo>
                            <a:pt x="22" y="12"/>
                          </a:lnTo>
                          <a:lnTo>
                            <a:pt x="21" y="11"/>
                          </a:lnTo>
                          <a:lnTo>
                            <a:pt x="19" y="9"/>
                          </a:lnTo>
                          <a:lnTo>
                            <a:pt x="17" y="6"/>
                          </a:lnTo>
                          <a:lnTo>
                            <a:pt x="17" y="5"/>
                          </a:lnTo>
                          <a:lnTo>
                            <a:pt x="16" y="3"/>
                          </a:lnTo>
                          <a:lnTo>
                            <a:pt x="14" y="1"/>
                          </a:lnTo>
                          <a:lnTo>
                            <a:pt x="12" y="2"/>
                          </a:lnTo>
                          <a:lnTo>
                            <a:pt x="0" y="0"/>
                          </a:lnTo>
                          <a:lnTo>
                            <a:pt x="0" y="2"/>
                          </a:lnTo>
                          <a:lnTo>
                            <a:pt x="2" y="9"/>
                          </a:lnTo>
                          <a:lnTo>
                            <a:pt x="5" y="12"/>
                          </a:lnTo>
                          <a:lnTo>
                            <a:pt x="7" y="16"/>
                          </a:lnTo>
                          <a:lnTo>
                            <a:pt x="11" y="18"/>
                          </a:lnTo>
                          <a:lnTo>
                            <a:pt x="16" y="18"/>
                          </a:lnTo>
                          <a:lnTo>
                            <a:pt x="15" y="26"/>
                          </a:lnTo>
                          <a:lnTo>
                            <a:pt x="16" y="34"/>
                          </a:lnTo>
                          <a:lnTo>
                            <a:pt x="19" y="42"/>
                          </a:lnTo>
                          <a:lnTo>
                            <a:pt x="20" y="48"/>
                          </a:lnTo>
                          <a:lnTo>
                            <a:pt x="20" y="39"/>
                          </a:lnTo>
                        </a:path>
                      </a:pathLst>
                    </a:custGeom>
                    <a:solidFill>
                      <a:srgbClr val="FF7F3F"/>
                    </a:solidFill>
                    <a:ln w="9525" cap="rnd">
                      <a:noFill/>
                      <a:round/>
                      <a:headEnd/>
                      <a:tailEnd/>
                    </a:ln>
                  </p:spPr>
                  <p:txBody>
                    <a:bodyPr/>
                    <a:lstStyle/>
                    <a:p>
                      <a:endParaRPr lang="en-US"/>
                    </a:p>
                  </p:txBody>
                </p:sp>
              </p:grpSp>
              <p:grpSp>
                <p:nvGrpSpPr>
                  <p:cNvPr id="27876" name="Group 25"/>
                  <p:cNvGrpSpPr>
                    <a:grpSpLocks/>
                  </p:cNvGrpSpPr>
                  <p:nvPr/>
                </p:nvGrpSpPr>
                <p:grpSpPr bwMode="auto">
                  <a:xfrm>
                    <a:off x="946" y="2304"/>
                    <a:ext cx="67" cy="82"/>
                    <a:chOff x="946" y="2304"/>
                    <a:chExt cx="67" cy="82"/>
                  </a:xfrm>
                </p:grpSpPr>
                <p:grpSp>
                  <p:nvGrpSpPr>
                    <p:cNvPr id="27885" name="Group 26"/>
                    <p:cNvGrpSpPr>
                      <a:grpSpLocks/>
                    </p:cNvGrpSpPr>
                    <p:nvPr/>
                  </p:nvGrpSpPr>
                  <p:grpSpPr bwMode="auto">
                    <a:xfrm>
                      <a:off x="961" y="2363"/>
                      <a:ext cx="28" cy="23"/>
                      <a:chOff x="961" y="2363"/>
                      <a:chExt cx="28" cy="23"/>
                    </a:xfrm>
                  </p:grpSpPr>
                  <p:sp>
                    <p:nvSpPr>
                      <p:cNvPr id="27896" name="Oval 27"/>
                      <p:cNvSpPr>
                        <a:spLocks noChangeArrowheads="1"/>
                      </p:cNvSpPr>
                      <p:nvPr/>
                    </p:nvSpPr>
                    <p:spPr bwMode="auto">
                      <a:xfrm>
                        <a:off x="964" y="2368"/>
                        <a:ext cx="19" cy="6"/>
                      </a:xfrm>
                      <a:prstGeom prst="ellipse">
                        <a:avLst/>
                      </a:prstGeom>
                      <a:solidFill>
                        <a:srgbClr val="FFFFFF"/>
                      </a:solidFill>
                      <a:ln w="9525">
                        <a:noFill/>
                        <a:round/>
                        <a:headEnd/>
                        <a:tailEnd/>
                      </a:ln>
                    </p:spPr>
                    <p:txBody>
                      <a:bodyPr wrap="none" anchor="ctr"/>
                      <a:lstStyle/>
                      <a:p>
                        <a:endParaRPr lang="en-US"/>
                      </a:p>
                    </p:txBody>
                  </p:sp>
                  <p:sp>
                    <p:nvSpPr>
                      <p:cNvPr id="27897" name="Freeform 28"/>
                      <p:cNvSpPr>
                        <a:spLocks/>
                      </p:cNvSpPr>
                      <p:nvPr/>
                    </p:nvSpPr>
                    <p:spPr bwMode="auto">
                      <a:xfrm>
                        <a:off x="961" y="2363"/>
                        <a:ext cx="28" cy="17"/>
                      </a:xfrm>
                      <a:custGeom>
                        <a:avLst/>
                        <a:gdLst>
                          <a:gd name="T0" fmla="*/ 0 w 28"/>
                          <a:gd name="T1" fmla="*/ 9 h 17"/>
                          <a:gd name="T2" fmla="*/ 2 w 28"/>
                          <a:gd name="T3" fmla="*/ 6 h 17"/>
                          <a:gd name="T4" fmla="*/ 4 w 28"/>
                          <a:gd name="T5" fmla="*/ 4 h 17"/>
                          <a:gd name="T6" fmla="*/ 6 w 28"/>
                          <a:gd name="T7" fmla="*/ 3 h 17"/>
                          <a:gd name="T8" fmla="*/ 8 w 28"/>
                          <a:gd name="T9" fmla="*/ 1 h 17"/>
                          <a:gd name="T10" fmla="*/ 10 w 28"/>
                          <a:gd name="T11" fmla="*/ 0 h 17"/>
                          <a:gd name="T12" fmla="*/ 12 w 28"/>
                          <a:gd name="T13" fmla="*/ 1 h 17"/>
                          <a:gd name="T14" fmla="*/ 14 w 28"/>
                          <a:gd name="T15" fmla="*/ 3 h 17"/>
                          <a:gd name="T16" fmla="*/ 16 w 28"/>
                          <a:gd name="T17" fmla="*/ 3 h 17"/>
                          <a:gd name="T18" fmla="*/ 17 w 28"/>
                          <a:gd name="T19" fmla="*/ 3 h 17"/>
                          <a:gd name="T20" fmla="*/ 20 w 28"/>
                          <a:gd name="T21" fmla="*/ 3 h 17"/>
                          <a:gd name="T22" fmla="*/ 22 w 28"/>
                          <a:gd name="T23" fmla="*/ 4 h 17"/>
                          <a:gd name="T24" fmla="*/ 23 w 28"/>
                          <a:gd name="T25" fmla="*/ 8 h 17"/>
                          <a:gd name="T26" fmla="*/ 24 w 28"/>
                          <a:gd name="T27" fmla="*/ 11 h 17"/>
                          <a:gd name="T28" fmla="*/ 25 w 28"/>
                          <a:gd name="T29" fmla="*/ 12 h 17"/>
                          <a:gd name="T30" fmla="*/ 27 w 28"/>
                          <a:gd name="T31" fmla="*/ 16 h 17"/>
                          <a:gd name="T32" fmla="*/ 19 w 28"/>
                          <a:gd name="T33" fmla="*/ 14 h 17"/>
                          <a:gd name="T34" fmla="*/ 17 w 28"/>
                          <a:gd name="T35" fmla="*/ 12 h 17"/>
                          <a:gd name="T36" fmla="*/ 15 w 28"/>
                          <a:gd name="T37" fmla="*/ 11 h 17"/>
                          <a:gd name="T38" fmla="*/ 13 w 28"/>
                          <a:gd name="T39" fmla="*/ 11 h 17"/>
                          <a:gd name="T40" fmla="*/ 11 w 28"/>
                          <a:gd name="T41" fmla="*/ 11 h 17"/>
                          <a:gd name="T42" fmla="*/ 9 w 28"/>
                          <a:gd name="T43" fmla="*/ 11 h 17"/>
                          <a:gd name="T44" fmla="*/ 6 w 28"/>
                          <a:gd name="T45" fmla="*/ 11 h 17"/>
                          <a:gd name="T46" fmla="*/ 4 w 28"/>
                          <a:gd name="T47" fmla="*/ 11 h 17"/>
                          <a:gd name="T48" fmla="*/ 0 w 28"/>
                          <a:gd name="T49" fmla="*/ 9 h 1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8"/>
                          <a:gd name="T76" fmla="*/ 0 h 17"/>
                          <a:gd name="T77" fmla="*/ 28 w 28"/>
                          <a:gd name="T78" fmla="*/ 17 h 1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8" h="17">
                            <a:moveTo>
                              <a:pt x="0" y="9"/>
                            </a:moveTo>
                            <a:lnTo>
                              <a:pt x="2" y="6"/>
                            </a:lnTo>
                            <a:lnTo>
                              <a:pt x="4" y="4"/>
                            </a:lnTo>
                            <a:lnTo>
                              <a:pt x="6" y="3"/>
                            </a:lnTo>
                            <a:lnTo>
                              <a:pt x="8" y="1"/>
                            </a:lnTo>
                            <a:lnTo>
                              <a:pt x="10" y="0"/>
                            </a:lnTo>
                            <a:lnTo>
                              <a:pt x="12" y="1"/>
                            </a:lnTo>
                            <a:lnTo>
                              <a:pt x="14" y="3"/>
                            </a:lnTo>
                            <a:lnTo>
                              <a:pt x="16" y="3"/>
                            </a:lnTo>
                            <a:lnTo>
                              <a:pt x="17" y="3"/>
                            </a:lnTo>
                            <a:lnTo>
                              <a:pt x="20" y="3"/>
                            </a:lnTo>
                            <a:lnTo>
                              <a:pt x="22" y="4"/>
                            </a:lnTo>
                            <a:lnTo>
                              <a:pt x="23" y="8"/>
                            </a:lnTo>
                            <a:lnTo>
                              <a:pt x="24" y="11"/>
                            </a:lnTo>
                            <a:lnTo>
                              <a:pt x="25" y="12"/>
                            </a:lnTo>
                            <a:lnTo>
                              <a:pt x="27" y="16"/>
                            </a:lnTo>
                            <a:lnTo>
                              <a:pt x="19" y="14"/>
                            </a:lnTo>
                            <a:lnTo>
                              <a:pt x="17" y="12"/>
                            </a:lnTo>
                            <a:lnTo>
                              <a:pt x="15" y="11"/>
                            </a:lnTo>
                            <a:lnTo>
                              <a:pt x="13" y="11"/>
                            </a:lnTo>
                            <a:lnTo>
                              <a:pt x="11" y="11"/>
                            </a:lnTo>
                            <a:lnTo>
                              <a:pt x="9" y="11"/>
                            </a:lnTo>
                            <a:lnTo>
                              <a:pt x="6" y="11"/>
                            </a:lnTo>
                            <a:lnTo>
                              <a:pt x="4" y="11"/>
                            </a:lnTo>
                            <a:lnTo>
                              <a:pt x="0" y="9"/>
                            </a:lnTo>
                          </a:path>
                        </a:pathLst>
                      </a:custGeom>
                      <a:solidFill>
                        <a:srgbClr val="FF0000"/>
                      </a:solidFill>
                      <a:ln w="9525" cap="rnd">
                        <a:noFill/>
                        <a:round/>
                        <a:headEnd/>
                        <a:tailEnd/>
                      </a:ln>
                    </p:spPr>
                    <p:txBody>
                      <a:bodyPr/>
                      <a:lstStyle/>
                      <a:p>
                        <a:endParaRPr lang="en-US"/>
                      </a:p>
                    </p:txBody>
                  </p:sp>
                  <p:sp>
                    <p:nvSpPr>
                      <p:cNvPr id="27898" name="Freeform 29"/>
                      <p:cNvSpPr>
                        <a:spLocks/>
                      </p:cNvSpPr>
                      <p:nvPr/>
                    </p:nvSpPr>
                    <p:spPr bwMode="auto">
                      <a:xfrm>
                        <a:off x="961" y="2369"/>
                        <a:ext cx="27" cy="17"/>
                      </a:xfrm>
                      <a:custGeom>
                        <a:avLst/>
                        <a:gdLst>
                          <a:gd name="T0" fmla="*/ 0 w 27"/>
                          <a:gd name="T1" fmla="*/ 0 h 17"/>
                          <a:gd name="T2" fmla="*/ 3 w 27"/>
                          <a:gd name="T3" fmla="*/ 0 h 17"/>
                          <a:gd name="T4" fmla="*/ 5 w 27"/>
                          <a:gd name="T5" fmla="*/ 1 h 17"/>
                          <a:gd name="T6" fmla="*/ 7 w 27"/>
                          <a:gd name="T7" fmla="*/ 1 h 17"/>
                          <a:gd name="T8" fmla="*/ 9 w 27"/>
                          <a:gd name="T9" fmla="*/ 1 h 17"/>
                          <a:gd name="T10" fmla="*/ 11 w 27"/>
                          <a:gd name="T11" fmla="*/ 3 h 17"/>
                          <a:gd name="T12" fmla="*/ 12 w 27"/>
                          <a:gd name="T13" fmla="*/ 3 h 17"/>
                          <a:gd name="T14" fmla="*/ 14 w 27"/>
                          <a:gd name="T15" fmla="*/ 3 h 17"/>
                          <a:gd name="T16" fmla="*/ 16 w 27"/>
                          <a:gd name="T17" fmla="*/ 3 h 17"/>
                          <a:gd name="T18" fmla="*/ 19 w 27"/>
                          <a:gd name="T19" fmla="*/ 5 h 17"/>
                          <a:gd name="T20" fmla="*/ 21 w 27"/>
                          <a:gd name="T21" fmla="*/ 5 h 17"/>
                          <a:gd name="T22" fmla="*/ 24 w 27"/>
                          <a:gd name="T23" fmla="*/ 5 h 17"/>
                          <a:gd name="T24" fmla="*/ 26 w 27"/>
                          <a:gd name="T25" fmla="*/ 7 h 17"/>
                          <a:gd name="T26" fmla="*/ 25 w 27"/>
                          <a:gd name="T27" fmla="*/ 10 h 17"/>
                          <a:gd name="T28" fmla="*/ 21 w 27"/>
                          <a:gd name="T29" fmla="*/ 14 h 17"/>
                          <a:gd name="T30" fmla="*/ 19 w 27"/>
                          <a:gd name="T31" fmla="*/ 16 h 17"/>
                          <a:gd name="T32" fmla="*/ 16 w 27"/>
                          <a:gd name="T33" fmla="*/ 16 h 17"/>
                          <a:gd name="T34" fmla="*/ 14 w 27"/>
                          <a:gd name="T35" fmla="*/ 16 h 17"/>
                          <a:gd name="T36" fmla="*/ 12 w 27"/>
                          <a:gd name="T37" fmla="*/ 16 h 17"/>
                          <a:gd name="T38" fmla="*/ 9 w 27"/>
                          <a:gd name="T39" fmla="*/ 16 h 17"/>
                          <a:gd name="T40" fmla="*/ 7 w 27"/>
                          <a:gd name="T41" fmla="*/ 12 h 17"/>
                          <a:gd name="T42" fmla="*/ 5 w 27"/>
                          <a:gd name="T43" fmla="*/ 10 h 17"/>
                          <a:gd name="T44" fmla="*/ 3 w 27"/>
                          <a:gd name="T45" fmla="*/ 5 h 17"/>
                          <a:gd name="T46" fmla="*/ 2 w 27"/>
                          <a:gd name="T47" fmla="*/ 3 h 17"/>
                          <a:gd name="T48" fmla="*/ 0 w 27"/>
                          <a:gd name="T49" fmla="*/ 0 h 1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7"/>
                          <a:gd name="T76" fmla="*/ 0 h 17"/>
                          <a:gd name="T77" fmla="*/ 27 w 27"/>
                          <a:gd name="T78" fmla="*/ 17 h 1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7" h="17">
                            <a:moveTo>
                              <a:pt x="0" y="0"/>
                            </a:moveTo>
                            <a:lnTo>
                              <a:pt x="3" y="0"/>
                            </a:lnTo>
                            <a:lnTo>
                              <a:pt x="5" y="1"/>
                            </a:lnTo>
                            <a:lnTo>
                              <a:pt x="7" y="1"/>
                            </a:lnTo>
                            <a:lnTo>
                              <a:pt x="9" y="1"/>
                            </a:lnTo>
                            <a:lnTo>
                              <a:pt x="11" y="3"/>
                            </a:lnTo>
                            <a:lnTo>
                              <a:pt x="12" y="3"/>
                            </a:lnTo>
                            <a:lnTo>
                              <a:pt x="14" y="3"/>
                            </a:lnTo>
                            <a:lnTo>
                              <a:pt x="16" y="3"/>
                            </a:lnTo>
                            <a:lnTo>
                              <a:pt x="19" y="5"/>
                            </a:lnTo>
                            <a:lnTo>
                              <a:pt x="21" y="5"/>
                            </a:lnTo>
                            <a:lnTo>
                              <a:pt x="24" y="5"/>
                            </a:lnTo>
                            <a:lnTo>
                              <a:pt x="26" y="7"/>
                            </a:lnTo>
                            <a:lnTo>
                              <a:pt x="25" y="10"/>
                            </a:lnTo>
                            <a:lnTo>
                              <a:pt x="21" y="14"/>
                            </a:lnTo>
                            <a:lnTo>
                              <a:pt x="19" y="16"/>
                            </a:lnTo>
                            <a:lnTo>
                              <a:pt x="16" y="16"/>
                            </a:lnTo>
                            <a:lnTo>
                              <a:pt x="14" y="16"/>
                            </a:lnTo>
                            <a:lnTo>
                              <a:pt x="12" y="16"/>
                            </a:lnTo>
                            <a:lnTo>
                              <a:pt x="9" y="16"/>
                            </a:lnTo>
                            <a:lnTo>
                              <a:pt x="7" y="12"/>
                            </a:lnTo>
                            <a:lnTo>
                              <a:pt x="5" y="10"/>
                            </a:lnTo>
                            <a:lnTo>
                              <a:pt x="3" y="5"/>
                            </a:lnTo>
                            <a:lnTo>
                              <a:pt x="2" y="3"/>
                            </a:lnTo>
                            <a:lnTo>
                              <a:pt x="0" y="0"/>
                            </a:lnTo>
                          </a:path>
                        </a:pathLst>
                      </a:custGeom>
                      <a:solidFill>
                        <a:srgbClr val="FF001F"/>
                      </a:solidFill>
                      <a:ln w="9525" cap="rnd">
                        <a:noFill/>
                        <a:round/>
                        <a:headEnd/>
                        <a:tailEnd/>
                      </a:ln>
                    </p:spPr>
                    <p:txBody>
                      <a:bodyPr/>
                      <a:lstStyle/>
                      <a:p>
                        <a:endParaRPr lang="en-US"/>
                      </a:p>
                    </p:txBody>
                  </p:sp>
                </p:grpSp>
                <p:grpSp>
                  <p:nvGrpSpPr>
                    <p:cNvPr id="27886" name="Group 30"/>
                    <p:cNvGrpSpPr>
                      <a:grpSpLocks/>
                    </p:cNvGrpSpPr>
                    <p:nvPr/>
                  </p:nvGrpSpPr>
                  <p:grpSpPr bwMode="auto">
                    <a:xfrm>
                      <a:off x="946" y="2304"/>
                      <a:ext cx="67" cy="41"/>
                      <a:chOff x="946" y="2304"/>
                      <a:chExt cx="67" cy="41"/>
                    </a:xfrm>
                  </p:grpSpPr>
                  <p:grpSp>
                    <p:nvGrpSpPr>
                      <p:cNvPr id="27888" name="Group 31"/>
                      <p:cNvGrpSpPr>
                        <a:grpSpLocks/>
                      </p:cNvGrpSpPr>
                      <p:nvPr/>
                    </p:nvGrpSpPr>
                    <p:grpSpPr bwMode="auto">
                      <a:xfrm>
                        <a:off x="946" y="2304"/>
                        <a:ext cx="28" cy="32"/>
                        <a:chOff x="946" y="2304"/>
                        <a:chExt cx="28" cy="32"/>
                      </a:xfrm>
                    </p:grpSpPr>
                    <p:sp>
                      <p:nvSpPr>
                        <p:cNvPr id="27893" name="Freeform 32"/>
                        <p:cNvSpPr>
                          <a:spLocks/>
                        </p:cNvSpPr>
                        <p:nvPr/>
                      </p:nvSpPr>
                      <p:spPr bwMode="auto">
                        <a:xfrm>
                          <a:off x="948" y="2304"/>
                          <a:ext cx="26" cy="17"/>
                        </a:xfrm>
                        <a:custGeom>
                          <a:avLst/>
                          <a:gdLst>
                            <a:gd name="T0" fmla="*/ 1 w 26"/>
                            <a:gd name="T1" fmla="*/ 3 h 17"/>
                            <a:gd name="T2" fmla="*/ 7 w 26"/>
                            <a:gd name="T3" fmla="*/ 1 h 17"/>
                            <a:gd name="T4" fmla="*/ 10 w 26"/>
                            <a:gd name="T5" fmla="*/ 0 h 17"/>
                            <a:gd name="T6" fmla="*/ 12 w 26"/>
                            <a:gd name="T7" fmla="*/ 0 h 17"/>
                            <a:gd name="T8" fmla="*/ 16 w 26"/>
                            <a:gd name="T9" fmla="*/ 1 h 17"/>
                            <a:gd name="T10" fmla="*/ 19 w 26"/>
                            <a:gd name="T11" fmla="*/ 3 h 17"/>
                            <a:gd name="T12" fmla="*/ 21 w 26"/>
                            <a:gd name="T13" fmla="*/ 5 h 17"/>
                            <a:gd name="T14" fmla="*/ 23 w 26"/>
                            <a:gd name="T15" fmla="*/ 9 h 17"/>
                            <a:gd name="T16" fmla="*/ 25 w 26"/>
                            <a:gd name="T17" fmla="*/ 12 h 17"/>
                            <a:gd name="T18" fmla="*/ 25 w 26"/>
                            <a:gd name="T19" fmla="*/ 16 h 17"/>
                            <a:gd name="T20" fmla="*/ 21 w 26"/>
                            <a:gd name="T21" fmla="*/ 12 h 17"/>
                            <a:gd name="T22" fmla="*/ 18 w 26"/>
                            <a:gd name="T23" fmla="*/ 8 h 17"/>
                            <a:gd name="T24" fmla="*/ 16 w 26"/>
                            <a:gd name="T25" fmla="*/ 5 h 17"/>
                            <a:gd name="T26" fmla="*/ 13 w 26"/>
                            <a:gd name="T27" fmla="*/ 3 h 17"/>
                            <a:gd name="T28" fmla="*/ 9 w 26"/>
                            <a:gd name="T29" fmla="*/ 2 h 17"/>
                            <a:gd name="T30" fmla="*/ 6 w 26"/>
                            <a:gd name="T31" fmla="*/ 3 h 17"/>
                            <a:gd name="T32" fmla="*/ 0 w 26"/>
                            <a:gd name="T33" fmla="*/ 5 h 17"/>
                            <a:gd name="T34" fmla="*/ 1 w 26"/>
                            <a:gd name="T35" fmla="*/ 3 h 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6"/>
                            <a:gd name="T55" fmla="*/ 0 h 17"/>
                            <a:gd name="T56" fmla="*/ 26 w 26"/>
                            <a:gd name="T57" fmla="*/ 17 h 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6" h="17">
                              <a:moveTo>
                                <a:pt x="1" y="3"/>
                              </a:moveTo>
                              <a:lnTo>
                                <a:pt x="7" y="1"/>
                              </a:lnTo>
                              <a:lnTo>
                                <a:pt x="10" y="0"/>
                              </a:lnTo>
                              <a:lnTo>
                                <a:pt x="12" y="0"/>
                              </a:lnTo>
                              <a:lnTo>
                                <a:pt x="16" y="1"/>
                              </a:lnTo>
                              <a:lnTo>
                                <a:pt x="19" y="3"/>
                              </a:lnTo>
                              <a:lnTo>
                                <a:pt x="21" y="5"/>
                              </a:lnTo>
                              <a:lnTo>
                                <a:pt x="23" y="9"/>
                              </a:lnTo>
                              <a:lnTo>
                                <a:pt x="25" y="12"/>
                              </a:lnTo>
                              <a:lnTo>
                                <a:pt x="25" y="16"/>
                              </a:lnTo>
                              <a:lnTo>
                                <a:pt x="21" y="12"/>
                              </a:lnTo>
                              <a:lnTo>
                                <a:pt x="18" y="8"/>
                              </a:lnTo>
                              <a:lnTo>
                                <a:pt x="16" y="5"/>
                              </a:lnTo>
                              <a:lnTo>
                                <a:pt x="13" y="3"/>
                              </a:lnTo>
                              <a:lnTo>
                                <a:pt x="9" y="2"/>
                              </a:lnTo>
                              <a:lnTo>
                                <a:pt x="6" y="3"/>
                              </a:lnTo>
                              <a:lnTo>
                                <a:pt x="0" y="5"/>
                              </a:lnTo>
                              <a:lnTo>
                                <a:pt x="1" y="3"/>
                              </a:lnTo>
                            </a:path>
                          </a:pathLst>
                        </a:custGeom>
                        <a:solidFill>
                          <a:srgbClr val="000000"/>
                        </a:solidFill>
                        <a:ln w="9525" cap="rnd">
                          <a:noFill/>
                          <a:round/>
                          <a:headEnd/>
                          <a:tailEnd/>
                        </a:ln>
                      </p:spPr>
                      <p:txBody>
                        <a:bodyPr/>
                        <a:lstStyle/>
                        <a:p>
                          <a:endParaRPr lang="en-US"/>
                        </a:p>
                      </p:txBody>
                    </p:sp>
                    <p:sp>
                      <p:nvSpPr>
                        <p:cNvPr id="27894" name="Freeform 33"/>
                        <p:cNvSpPr>
                          <a:spLocks/>
                        </p:cNvSpPr>
                        <p:nvPr/>
                      </p:nvSpPr>
                      <p:spPr bwMode="auto">
                        <a:xfrm>
                          <a:off x="946" y="2313"/>
                          <a:ext cx="25" cy="17"/>
                        </a:xfrm>
                        <a:custGeom>
                          <a:avLst/>
                          <a:gdLst>
                            <a:gd name="T0" fmla="*/ 0 w 25"/>
                            <a:gd name="T1" fmla="*/ 4 h 17"/>
                            <a:gd name="T2" fmla="*/ 4 w 25"/>
                            <a:gd name="T3" fmla="*/ 4 h 17"/>
                            <a:gd name="T4" fmla="*/ 6 w 25"/>
                            <a:gd name="T5" fmla="*/ 3 h 17"/>
                            <a:gd name="T6" fmla="*/ 8 w 25"/>
                            <a:gd name="T7" fmla="*/ 1 h 17"/>
                            <a:gd name="T8" fmla="*/ 11 w 25"/>
                            <a:gd name="T9" fmla="*/ 0 h 17"/>
                            <a:gd name="T10" fmla="*/ 14 w 25"/>
                            <a:gd name="T11" fmla="*/ 0 h 17"/>
                            <a:gd name="T12" fmla="*/ 17 w 25"/>
                            <a:gd name="T13" fmla="*/ 1 h 17"/>
                            <a:gd name="T14" fmla="*/ 19 w 25"/>
                            <a:gd name="T15" fmla="*/ 3 h 17"/>
                            <a:gd name="T16" fmla="*/ 21 w 25"/>
                            <a:gd name="T17" fmla="*/ 6 h 17"/>
                            <a:gd name="T18" fmla="*/ 23 w 25"/>
                            <a:gd name="T19" fmla="*/ 9 h 17"/>
                            <a:gd name="T20" fmla="*/ 24 w 25"/>
                            <a:gd name="T21" fmla="*/ 12 h 17"/>
                            <a:gd name="T22" fmla="*/ 24 w 25"/>
                            <a:gd name="T23" fmla="*/ 14 h 17"/>
                            <a:gd name="T24" fmla="*/ 22 w 25"/>
                            <a:gd name="T25" fmla="*/ 16 h 17"/>
                            <a:gd name="T26" fmla="*/ 20 w 25"/>
                            <a:gd name="T27" fmla="*/ 9 h 17"/>
                            <a:gd name="T28" fmla="*/ 18 w 25"/>
                            <a:gd name="T29" fmla="*/ 8 h 17"/>
                            <a:gd name="T30" fmla="*/ 17 w 25"/>
                            <a:gd name="T31" fmla="*/ 11 h 17"/>
                            <a:gd name="T32" fmla="*/ 15 w 25"/>
                            <a:gd name="T33" fmla="*/ 12 h 17"/>
                            <a:gd name="T34" fmla="*/ 13 w 25"/>
                            <a:gd name="T35" fmla="*/ 12 h 17"/>
                            <a:gd name="T36" fmla="*/ 11 w 25"/>
                            <a:gd name="T37" fmla="*/ 11 h 17"/>
                            <a:gd name="T38" fmla="*/ 10 w 25"/>
                            <a:gd name="T39" fmla="*/ 9 h 17"/>
                            <a:gd name="T40" fmla="*/ 10 w 25"/>
                            <a:gd name="T41" fmla="*/ 6 h 17"/>
                            <a:gd name="T42" fmla="*/ 7 w 25"/>
                            <a:gd name="T43" fmla="*/ 8 h 17"/>
                            <a:gd name="T44" fmla="*/ 4 w 25"/>
                            <a:gd name="T45" fmla="*/ 8 h 17"/>
                            <a:gd name="T46" fmla="*/ 2 w 25"/>
                            <a:gd name="T47" fmla="*/ 8 h 17"/>
                            <a:gd name="T48" fmla="*/ 0 w 25"/>
                            <a:gd name="T49" fmla="*/ 4 h 1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5"/>
                            <a:gd name="T76" fmla="*/ 0 h 17"/>
                            <a:gd name="T77" fmla="*/ 25 w 25"/>
                            <a:gd name="T78" fmla="*/ 17 h 1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5" h="17">
                              <a:moveTo>
                                <a:pt x="0" y="4"/>
                              </a:moveTo>
                              <a:lnTo>
                                <a:pt x="4" y="4"/>
                              </a:lnTo>
                              <a:lnTo>
                                <a:pt x="6" y="3"/>
                              </a:lnTo>
                              <a:lnTo>
                                <a:pt x="8" y="1"/>
                              </a:lnTo>
                              <a:lnTo>
                                <a:pt x="11" y="0"/>
                              </a:lnTo>
                              <a:lnTo>
                                <a:pt x="14" y="0"/>
                              </a:lnTo>
                              <a:lnTo>
                                <a:pt x="17" y="1"/>
                              </a:lnTo>
                              <a:lnTo>
                                <a:pt x="19" y="3"/>
                              </a:lnTo>
                              <a:lnTo>
                                <a:pt x="21" y="6"/>
                              </a:lnTo>
                              <a:lnTo>
                                <a:pt x="23" y="9"/>
                              </a:lnTo>
                              <a:lnTo>
                                <a:pt x="24" y="12"/>
                              </a:lnTo>
                              <a:lnTo>
                                <a:pt x="24" y="14"/>
                              </a:lnTo>
                              <a:lnTo>
                                <a:pt x="22" y="16"/>
                              </a:lnTo>
                              <a:lnTo>
                                <a:pt x="20" y="9"/>
                              </a:lnTo>
                              <a:lnTo>
                                <a:pt x="18" y="8"/>
                              </a:lnTo>
                              <a:lnTo>
                                <a:pt x="17" y="11"/>
                              </a:lnTo>
                              <a:lnTo>
                                <a:pt x="15" y="12"/>
                              </a:lnTo>
                              <a:lnTo>
                                <a:pt x="13" y="12"/>
                              </a:lnTo>
                              <a:lnTo>
                                <a:pt x="11" y="11"/>
                              </a:lnTo>
                              <a:lnTo>
                                <a:pt x="10" y="9"/>
                              </a:lnTo>
                              <a:lnTo>
                                <a:pt x="10" y="6"/>
                              </a:lnTo>
                              <a:lnTo>
                                <a:pt x="7" y="8"/>
                              </a:lnTo>
                              <a:lnTo>
                                <a:pt x="4" y="8"/>
                              </a:lnTo>
                              <a:lnTo>
                                <a:pt x="2" y="8"/>
                              </a:lnTo>
                              <a:lnTo>
                                <a:pt x="0" y="4"/>
                              </a:lnTo>
                            </a:path>
                          </a:pathLst>
                        </a:custGeom>
                        <a:solidFill>
                          <a:srgbClr val="000000"/>
                        </a:solidFill>
                        <a:ln w="9525" cap="rnd">
                          <a:noFill/>
                          <a:round/>
                          <a:headEnd/>
                          <a:tailEnd/>
                        </a:ln>
                      </p:spPr>
                      <p:txBody>
                        <a:bodyPr/>
                        <a:lstStyle/>
                        <a:p>
                          <a:endParaRPr lang="en-US"/>
                        </a:p>
                      </p:txBody>
                    </p:sp>
                    <p:sp>
                      <p:nvSpPr>
                        <p:cNvPr id="27895" name="Freeform 34"/>
                        <p:cNvSpPr>
                          <a:spLocks/>
                        </p:cNvSpPr>
                        <p:nvPr/>
                      </p:nvSpPr>
                      <p:spPr bwMode="auto">
                        <a:xfrm>
                          <a:off x="951" y="2319"/>
                          <a:ext cx="17" cy="17"/>
                        </a:xfrm>
                        <a:custGeom>
                          <a:avLst/>
                          <a:gdLst>
                            <a:gd name="T0" fmla="*/ 0 w 17"/>
                            <a:gd name="T1" fmla="*/ 0 h 17"/>
                            <a:gd name="T2" fmla="*/ 2 w 17"/>
                            <a:gd name="T3" fmla="*/ 4 h 17"/>
                            <a:gd name="T4" fmla="*/ 5 w 17"/>
                            <a:gd name="T5" fmla="*/ 8 h 17"/>
                            <a:gd name="T6" fmla="*/ 7 w 17"/>
                            <a:gd name="T7" fmla="*/ 12 h 17"/>
                            <a:gd name="T8" fmla="*/ 10 w 17"/>
                            <a:gd name="T9" fmla="*/ 12 h 17"/>
                            <a:gd name="T10" fmla="*/ 13 w 17"/>
                            <a:gd name="T11" fmla="*/ 12 h 17"/>
                            <a:gd name="T12" fmla="*/ 16 w 17"/>
                            <a:gd name="T13" fmla="*/ 12 h 17"/>
                            <a:gd name="T14" fmla="*/ 13 w 17"/>
                            <a:gd name="T15" fmla="*/ 16 h 17"/>
                            <a:gd name="T16" fmla="*/ 11 w 17"/>
                            <a:gd name="T17" fmla="*/ 16 h 17"/>
                            <a:gd name="T18" fmla="*/ 8 w 17"/>
                            <a:gd name="T19" fmla="*/ 16 h 17"/>
                            <a:gd name="T20" fmla="*/ 4 w 17"/>
                            <a:gd name="T21" fmla="*/ 8 h 17"/>
                            <a:gd name="T22" fmla="*/ 0 w 17"/>
                            <a:gd name="T23" fmla="*/ 0 h 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7"/>
                            <a:gd name="T37" fmla="*/ 0 h 17"/>
                            <a:gd name="T38" fmla="*/ 17 w 17"/>
                            <a:gd name="T39" fmla="*/ 17 h 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7" h="17">
                              <a:moveTo>
                                <a:pt x="0" y="0"/>
                              </a:moveTo>
                              <a:lnTo>
                                <a:pt x="2" y="4"/>
                              </a:lnTo>
                              <a:lnTo>
                                <a:pt x="5" y="8"/>
                              </a:lnTo>
                              <a:lnTo>
                                <a:pt x="7" y="12"/>
                              </a:lnTo>
                              <a:lnTo>
                                <a:pt x="10" y="12"/>
                              </a:lnTo>
                              <a:lnTo>
                                <a:pt x="13" y="12"/>
                              </a:lnTo>
                              <a:lnTo>
                                <a:pt x="16" y="12"/>
                              </a:lnTo>
                              <a:lnTo>
                                <a:pt x="13" y="16"/>
                              </a:lnTo>
                              <a:lnTo>
                                <a:pt x="11" y="16"/>
                              </a:lnTo>
                              <a:lnTo>
                                <a:pt x="8" y="16"/>
                              </a:lnTo>
                              <a:lnTo>
                                <a:pt x="4" y="8"/>
                              </a:lnTo>
                              <a:lnTo>
                                <a:pt x="0" y="0"/>
                              </a:lnTo>
                            </a:path>
                          </a:pathLst>
                        </a:custGeom>
                        <a:solidFill>
                          <a:srgbClr val="000000"/>
                        </a:solidFill>
                        <a:ln w="9525" cap="rnd">
                          <a:noFill/>
                          <a:round/>
                          <a:headEnd/>
                          <a:tailEnd/>
                        </a:ln>
                      </p:spPr>
                      <p:txBody>
                        <a:bodyPr/>
                        <a:lstStyle/>
                        <a:p>
                          <a:endParaRPr lang="en-US"/>
                        </a:p>
                      </p:txBody>
                    </p:sp>
                  </p:grpSp>
                  <p:grpSp>
                    <p:nvGrpSpPr>
                      <p:cNvPr id="27889" name="Group 35"/>
                      <p:cNvGrpSpPr>
                        <a:grpSpLocks/>
                      </p:cNvGrpSpPr>
                      <p:nvPr/>
                    </p:nvGrpSpPr>
                    <p:grpSpPr bwMode="auto">
                      <a:xfrm>
                        <a:off x="986" y="2314"/>
                        <a:ext cx="27" cy="31"/>
                        <a:chOff x="986" y="2314"/>
                        <a:chExt cx="27" cy="31"/>
                      </a:xfrm>
                    </p:grpSpPr>
                    <p:sp>
                      <p:nvSpPr>
                        <p:cNvPr id="27890" name="Freeform 36"/>
                        <p:cNvSpPr>
                          <a:spLocks/>
                        </p:cNvSpPr>
                        <p:nvPr/>
                      </p:nvSpPr>
                      <p:spPr bwMode="auto">
                        <a:xfrm>
                          <a:off x="986" y="2314"/>
                          <a:ext cx="27" cy="17"/>
                        </a:xfrm>
                        <a:custGeom>
                          <a:avLst/>
                          <a:gdLst>
                            <a:gd name="T0" fmla="*/ 1 w 27"/>
                            <a:gd name="T1" fmla="*/ 16 h 17"/>
                            <a:gd name="T2" fmla="*/ 0 w 27"/>
                            <a:gd name="T3" fmla="*/ 13 h 17"/>
                            <a:gd name="T4" fmla="*/ 2 w 27"/>
                            <a:gd name="T5" fmla="*/ 8 h 17"/>
                            <a:gd name="T6" fmla="*/ 4 w 27"/>
                            <a:gd name="T7" fmla="*/ 4 h 17"/>
                            <a:gd name="T8" fmla="*/ 6 w 27"/>
                            <a:gd name="T9" fmla="*/ 2 h 17"/>
                            <a:gd name="T10" fmla="*/ 10 w 27"/>
                            <a:gd name="T11" fmla="*/ 1 h 17"/>
                            <a:gd name="T12" fmla="*/ 14 w 27"/>
                            <a:gd name="T13" fmla="*/ 0 h 17"/>
                            <a:gd name="T14" fmla="*/ 19 w 27"/>
                            <a:gd name="T15" fmla="*/ 0 h 17"/>
                            <a:gd name="T16" fmla="*/ 22 w 27"/>
                            <a:gd name="T17" fmla="*/ 0 h 17"/>
                            <a:gd name="T18" fmla="*/ 25 w 27"/>
                            <a:gd name="T19" fmla="*/ 1 h 17"/>
                            <a:gd name="T20" fmla="*/ 26 w 27"/>
                            <a:gd name="T21" fmla="*/ 3 h 17"/>
                            <a:gd name="T22" fmla="*/ 25 w 27"/>
                            <a:gd name="T23" fmla="*/ 2 h 17"/>
                            <a:gd name="T24" fmla="*/ 21 w 27"/>
                            <a:gd name="T25" fmla="*/ 1 h 17"/>
                            <a:gd name="T26" fmla="*/ 17 w 27"/>
                            <a:gd name="T27" fmla="*/ 1 h 17"/>
                            <a:gd name="T28" fmla="*/ 13 w 27"/>
                            <a:gd name="T29" fmla="*/ 2 h 17"/>
                            <a:gd name="T30" fmla="*/ 10 w 27"/>
                            <a:gd name="T31" fmla="*/ 4 h 17"/>
                            <a:gd name="T32" fmla="*/ 8 w 27"/>
                            <a:gd name="T33" fmla="*/ 6 h 17"/>
                            <a:gd name="T34" fmla="*/ 6 w 27"/>
                            <a:gd name="T35" fmla="*/ 7 h 17"/>
                            <a:gd name="T36" fmla="*/ 4 w 27"/>
                            <a:gd name="T37" fmla="*/ 9 h 17"/>
                            <a:gd name="T38" fmla="*/ 3 w 27"/>
                            <a:gd name="T39" fmla="*/ 13 h 17"/>
                            <a:gd name="T40" fmla="*/ 1 w 27"/>
                            <a:gd name="T41" fmla="*/ 16 h 1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7"/>
                            <a:gd name="T64" fmla="*/ 0 h 17"/>
                            <a:gd name="T65" fmla="*/ 27 w 27"/>
                            <a:gd name="T66" fmla="*/ 17 h 1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7" h="17">
                              <a:moveTo>
                                <a:pt x="1" y="16"/>
                              </a:moveTo>
                              <a:lnTo>
                                <a:pt x="0" y="13"/>
                              </a:lnTo>
                              <a:lnTo>
                                <a:pt x="2" y="8"/>
                              </a:lnTo>
                              <a:lnTo>
                                <a:pt x="4" y="4"/>
                              </a:lnTo>
                              <a:lnTo>
                                <a:pt x="6" y="2"/>
                              </a:lnTo>
                              <a:lnTo>
                                <a:pt x="10" y="1"/>
                              </a:lnTo>
                              <a:lnTo>
                                <a:pt x="14" y="0"/>
                              </a:lnTo>
                              <a:lnTo>
                                <a:pt x="19" y="0"/>
                              </a:lnTo>
                              <a:lnTo>
                                <a:pt x="22" y="0"/>
                              </a:lnTo>
                              <a:lnTo>
                                <a:pt x="25" y="1"/>
                              </a:lnTo>
                              <a:lnTo>
                                <a:pt x="26" y="3"/>
                              </a:lnTo>
                              <a:lnTo>
                                <a:pt x="25" y="2"/>
                              </a:lnTo>
                              <a:lnTo>
                                <a:pt x="21" y="1"/>
                              </a:lnTo>
                              <a:lnTo>
                                <a:pt x="17" y="1"/>
                              </a:lnTo>
                              <a:lnTo>
                                <a:pt x="13" y="2"/>
                              </a:lnTo>
                              <a:lnTo>
                                <a:pt x="10" y="4"/>
                              </a:lnTo>
                              <a:lnTo>
                                <a:pt x="8" y="6"/>
                              </a:lnTo>
                              <a:lnTo>
                                <a:pt x="6" y="7"/>
                              </a:lnTo>
                              <a:lnTo>
                                <a:pt x="4" y="9"/>
                              </a:lnTo>
                              <a:lnTo>
                                <a:pt x="3" y="13"/>
                              </a:lnTo>
                              <a:lnTo>
                                <a:pt x="1" y="16"/>
                              </a:lnTo>
                            </a:path>
                          </a:pathLst>
                        </a:custGeom>
                        <a:solidFill>
                          <a:srgbClr val="000000"/>
                        </a:solidFill>
                        <a:ln w="9525" cap="rnd">
                          <a:noFill/>
                          <a:round/>
                          <a:headEnd/>
                          <a:tailEnd/>
                        </a:ln>
                      </p:spPr>
                      <p:txBody>
                        <a:bodyPr/>
                        <a:lstStyle/>
                        <a:p>
                          <a:endParaRPr lang="en-US"/>
                        </a:p>
                      </p:txBody>
                    </p:sp>
                    <p:sp>
                      <p:nvSpPr>
                        <p:cNvPr id="27891" name="Freeform 37"/>
                        <p:cNvSpPr>
                          <a:spLocks/>
                        </p:cNvSpPr>
                        <p:nvPr/>
                      </p:nvSpPr>
                      <p:spPr bwMode="auto">
                        <a:xfrm>
                          <a:off x="992" y="2321"/>
                          <a:ext cx="21" cy="17"/>
                        </a:xfrm>
                        <a:custGeom>
                          <a:avLst/>
                          <a:gdLst>
                            <a:gd name="T0" fmla="*/ 0 w 21"/>
                            <a:gd name="T1" fmla="*/ 8 h 17"/>
                            <a:gd name="T2" fmla="*/ 0 w 21"/>
                            <a:gd name="T3" fmla="*/ 5 h 17"/>
                            <a:gd name="T4" fmla="*/ 3 w 21"/>
                            <a:gd name="T5" fmla="*/ 2 h 17"/>
                            <a:gd name="T6" fmla="*/ 5 w 21"/>
                            <a:gd name="T7" fmla="*/ 1 h 17"/>
                            <a:gd name="T8" fmla="*/ 9 w 21"/>
                            <a:gd name="T9" fmla="*/ 0 h 17"/>
                            <a:gd name="T10" fmla="*/ 12 w 21"/>
                            <a:gd name="T11" fmla="*/ 1 h 17"/>
                            <a:gd name="T12" fmla="*/ 15 w 21"/>
                            <a:gd name="T13" fmla="*/ 2 h 17"/>
                            <a:gd name="T14" fmla="*/ 18 w 21"/>
                            <a:gd name="T15" fmla="*/ 2 h 17"/>
                            <a:gd name="T16" fmla="*/ 16 w 21"/>
                            <a:gd name="T17" fmla="*/ 4 h 17"/>
                            <a:gd name="T18" fmla="*/ 18 w 21"/>
                            <a:gd name="T19" fmla="*/ 6 h 17"/>
                            <a:gd name="T20" fmla="*/ 19 w 21"/>
                            <a:gd name="T21" fmla="*/ 9 h 17"/>
                            <a:gd name="T22" fmla="*/ 19 w 21"/>
                            <a:gd name="T23" fmla="*/ 12 h 17"/>
                            <a:gd name="T24" fmla="*/ 20 w 21"/>
                            <a:gd name="T25" fmla="*/ 13 h 17"/>
                            <a:gd name="T26" fmla="*/ 19 w 21"/>
                            <a:gd name="T27" fmla="*/ 16 h 17"/>
                            <a:gd name="T28" fmla="*/ 17 w 21"/>
                            <a:gd name="T29" fmla="*/ 14 h 17"/>
                            <a:gd name="T30" fmla="*/ 16 w 21"/>
                            <a:gd name="T31" fmla="*/ 10 h 17"/>
                            <a:gd name="T32" fmla="*/ 15 w 21"/>
                            <a:gd name="T33" fmla="*/ 9 h 17"/>
                            <a:gd name="T34" fmla="*/ 13 w 21"/>
                            <a:gd name="T35" fmla="*/ 9 h 17"/>
                            <a:gd name="T36" fmla="*/ 12 w 21"/>
                            <a:gd name="T37" fmla="*/ 10 h 17"/>
                            <a:gd name="T38" fmla="*/ 10 w 21"/>
                            <a:gd name="T39" fmla="*/ 10 h 17"/>
                            <a:gd name="T40" fmla="*/ 8 w 21"/>
                            <a:gd name="T41" fmla="*/ 10 h 17"/>
                            <a:gd name="T42" fmla="*/ 6 w 21"/>
                            <a:gd name="T43" fmla="*/ 9 h 17"/>
                            <a:gd name="T44" fmla="*/ 5 w 21"/>
                            <a:gd name="T45" fmla="*/ 8 h 17"/>
                            <a:gd name="T46" fmla="*/ 5 w 21"/>
                            <a:gd name="T47" fmla="*/ 5 h 17"/>
                            <a:gd name="T48" fmla="*/ 2 w 21"/>
                            <a:gd name="T49" fmla="*/ 6 h 17"/>
                            <a:gd name="T50" fmla="*/ 0 w 21"/>
                            <a:gd name="T51" fmla="*/ 8 h 1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1"/>
                            <a:gd name="T79" fmla="*/ 0 h 17"/>
                            <a:gd name="T80" fmla="*/ 21 w 21"/>
                            <a:gd name="T81" fmla="*/ 17 h 1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1" h="17">
                              <a:moveTo>
                                <a:pt x="0" y="8"/>
                              </a:moveTo>
                              <a:lnTo>
                                <a:pt x="0" y="5"/>
                              </a:lnTo>
                              <a:lnTo>
                                <a:pt x="3" y="2"/>
                              </a:lnTo>
                              <a:lnTo>
                                <a:pt x="5" y="1"/>
                              </a:lnTo>
                              <a:lnTo>
                                <a:pt x="9" y="0"/>
                              </a:lnTo>
                              <a:lnTo>
                                <a:pt x="12" y="1"/>
                              </a:lnTo>
                              <a:lnTo>
                                <a:pt x="15" y="2"/>
                              </a:lnTo>
                              <a:lnTo>
                                <a:pt x="18" y="2"/>
                              </a:lnTo>
                              <a:lnTo>
                                <a:pt x="16" y="4"/>
                              </a:lnTo>
                              <a:lnTo>
                                <a:pt x="18" y="6"/>
                              </a:lnTo>
                              <a:lnTo>
                                <a:pt x="19" y="9"/>
                              </a:lnTo>
                              <a:lnTo>
                                <a:pt x="19" y="12"/>
                              </a:lnTo>
                              <a:lnTo>
                                <a:pt x="20" y="13"/>
                              </a:lnTo>
                              <a:lnTo>
                                <a:pt x="19" y="16"/>
                              </a:lnTo>
                              <a:lnTo>
                                <a:pt x="17" y="14"/>
                              </a:lnTo>
                              <a:lnTo>
                                <a:pt x="16" y="10"/>
                              </a:lnTo>
                              <a:lnTo>
                                <a:pt x="15" y="9"/>
                              </a:lnTo>
                              <a:lnTo>
                                <a:pt x="13" y="9"/>
                              </a:lnTo>
                              <a:lnTo>
                                <a:pt x="12" y="10"/>
                              </a:lnTo>
                              <a:lnTo>
                                <a:pt x="10" y="10"/>
                              </a:lnTo>
                              <a:lnTo>
                                <a:pt x="8" y="10"/>
                              </a:lnTo>
                              <a:lnTo>
                                <a:pt x="6" y="9"/>
                              </a:lnTo>
                              <a:lnTo>
                                <a:pt x="5" y="8"/>
                              </a:lnTo>
                              <a:lnTo>
                                <a:pt x="5" y="5"/>
                              </a:lnTo>
                              <a:lnTo>
                                <a:pt x="2" y="6"/>
                              </a:lnTo>
                              <a:lnTo>
                                <a:pt x="0" y="8"/>
                              </a:lnTo>
                            </a:path>
                          </a:pathLst>
                        </a:custGeom>
                        <a:solidFill>
                          <a:srgbClr val="000000"/>
                        </a:solidFill>
                        <a:ln w="9525" cap="rnd">
                          <a:noFill/>
                          <a:round/>
                          <a:headEnd/>
                          <a:tailEnd/>
                        </a:ln>
                      </p:spPr>
                      <p:txBody>
                        <a:bodyPr/>
                        <a:lstStyle/>
                        <a:p>
                          <a:endParaRPr lang="en-US"/>
                        </a:p>
                      </p:txBody>
                    </p:sp>
                    <p:sp>
                      <p:nvSpPr>
                        <p:cNvPr id="27892" name="Freeform 38"/>
                        <p:cNvSpPr>
                          <a:spLocks/>
                        </p:cNvSpPr>
                        <p:nvPr/>
                      </p:nvSpPr>
                      <p:spPr bwMode="auto">
                        <a:xfrm>
                          <a:off x="990" y="2328"/>
                          <a:ext cx="17" cy="17"/>
                        </a:xfrm>
                        <a:custGeom>
                          <a:avLst/>
                          <a:gdLst>
                            <a:gd name="T0" fmla="*/ 16 w 17"/>
                            <a:gd name="T1" fmla="*/ 0 h 17"/>
                            <a:gd name="T2" fmla="*/ 0 w 17"/>
                            <a:gd name="T3" fmla="*/ 8 h 17"/>
                            <a:gd name="T4" fmla="*/ 0 w 17"/>
                            <a:gd name="T5" fmla="*/ 16 h 17"/>
                            <a:gd name="T6" fmla="*/ 8 w 17"/>
                            <a:gd name="T7" fmla="*/ 16 h 17"/>
                            <a:gd name="T8" fmla="*/ 8 w 17"/>
                            <a:gd name="T9" fmla="*/ 0 h 17"/>
                            <a:gd name="T10" fmla="*/ 16 w 17"/>
                            <a:gd name="T11" fmla="*/ 0 h 17"/>
                            <a:gd name="T12" fmla="*/ 0 60000 65536"/>
                            <a:gd name="T13" fmla="*/ 0 60000 65536"/>
                            <a:gd name="T14" fmla="*/ 0 60000 65536"/>
                            <a:gd name="T15" fmla="*/ 0 60000 65536"/>
                            <a:gd name="T16" fmla="*/ 0 60000 65536"/>
                            <a:gd name="T17" fmla="*/ 0 60000 65536"/>
                            <a:gd name="T18" fmla="*/ 0 w 17"/>
                            <a:gd name="T19" fmla="*/ 0 h 17"/>
                            <a:gd name="T20" fmla="*/ 17 w 17"/>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17" h="17">
                              <a:moveTo>
                                <a:pt x="16" y="0"/>
                              </a:moveTo>
                              <a:lnTo>
                                <a:pt x="0" y="8"/>
                              </a:lnTo>
                              <a:lnTo>
                                <a:pt x="0" y="16"/>
                              </a:lnTo>
                              <a:lnTo>
                                <a:pt x="8" y="16"/>
                              </a:lnTo>
                              <a:lnTo>
                                <a:pt x="8" y="0"/>
                              </a:lnTo>
                              <a:lnTo>
                                <a:pt x="16" y="0"/>
                              </a:lnTo>
                            </a:path>
                          </a:pathLst>
                        </a:custGeom>
                        <a:solidFill>
                          <a:srgbClr val="000000"/>
                        </a:solidFill>
                        <a:ln w="9525" cap="rnd">
                          <a:noFill/>
                          <a:round/>
                          <a:headEnd/>
                          <a:tailEnd/>
                        </a:ln>
                      </p:spPr>
                      <p:txBody>
                        <a:bodyPr/>
                        <a:lstStyle/>
                        <a:p>
                          <a:endParaRPr lang="en-US"/>
                        </a:p>
                      </p:txBody>
                    </p:sp>
                  </p:grpSp>
                </p:grpSp>
                <p:sp>
                  <p:nvSpPr>
                    <p:cNvPr id="27887" name="Freeform 39"/>
                    <p:cNvSpPr>
                      <a:spLocks/>
                    </p:cNvSpPr>
                    <p:nvPr/>
                  </p:nvSpPr>
                  <p:spPr bwMode="auto">
                    <a:xfrm>
                      <a:off x="968" y="2342"/>
                      <a:ext cx="20" cy="17"/>
                    </a:xfrm>
                    <a:custGeom>
                      <a:avLst/>
                      <a:gdLst>
                        <a:gd name="T0" fmla="*/ 5 w 20"/>
                        <a:gd name="T1" fmla="*/ 0 h 17"/>
                        <a:gd name="T2" fmla="*/ 3 w 20"/>
                        <a:gd name="T3" fmla="*/ 1 h 17"/>
                        <a:gd name="T4" fmla="*/ 1 w 20"/>
                        <a:gd name="T5" fmla="*/ 1 h 17"/>
                        <a:gd name="T6" fmla="*/ 0 w 20"/>
                        <a:gd name="T7" fmla="*/ 4 h 17"/>
                        <a:gd name="T8" fmla="*/ 0 w 20"/>
                        <a:gd name="T9" fmla="*/ 7 h 17"/>
                        <a:gd name="T10" fmla="*/ 0 w 20"/>
                        <a:gd name="T11" fmla="*/ 10 h 17"/>
                        <a:gd name="T12" fmla="*/ 3 w 20"/>
                        <a:gd name="T13" fmla="*/ 10 h 17"/>
                        <a:gd name="T14" fmla="*/ 5 w 20"/>
                        <a:gd name="T15" fmla="*/ 11 h 17"/>
                        <a:gd name="T16" fmla="*/ 7 w 20"/>
                        <a:gd name="T17" fmla="*/ 13 h 17"/>
                        <a:gd name="T18" fmla="*/ 9 w 20"/>
                        <a:gd name="T19" fmla="*/ 16 h 17"/>
                        <a:gd name="T20" fmla="*/ 12 w 20"/>
                        <a:gd name="T21" fmla="*/ 14 h 17"/>
                        <a:gd name="T22" fmla="*/ 14 w 20"/>
                        <a:gd name="T23" fmla="*/ 13 h 17"/>
                        <a:gd name="T24" fmla="*/ 17 w 20"/>
                        <a:gd name="T25" fmla="*/ 11 h 17"/>
                        <a:gd name="T26" fmla="*/ 19 w 20"/>
                        <a:gd name="T27" fmla="*/ 11 h 1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0"/>
                        <a:gd name="T43" fmla="*/ 0 h 17"/>
                        <a:gd name="T44" fmla="*/ 20 w 20"/>
                        <a:gd name="T45" fmla="*/ 17 h 1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0" h="17">
                          <a:moveTo>
                            <a:pt x="5" y="0"/>
                          </a:moveTo>
                          <a:lnTo>
                            <a:pt x="3" y="1"/>
                          </a:lnTo>
                          <a:lnTo>
                            <a:pt x="1" y="1"/>
                          </a:lnTo>
                          <a:lnTo>
                            <a:pt x="0" y="4"/>
                          </a:lnTo>
                          <a:lnTo>
                            <a:pt x="0" y="7"/>
                          </a:lnTo>
                          <a:lnTo>
                            <a:pt x="0" y="10"/>
                          </a:lnTo>
                          <a:lnTo>
                            <a:pt x="3" y="10"/>
                          </a:lnTo>
                          <a:lnTo>
                            <a:pt x="5" y="11"/>
                          </a:lnTo>
                          <a:lnTo>
                            <a:pt x="7" y="13"/>
                          </a:lnTo>
                          <a:lnTo>
                            <a:pt x="9" y="16"/>
                          </a:lnTo>
                          <a:lnTo>
                            <a:pt x="12" y="14"/>
                          </a:lnTo>
                          <a:lnTo>
                            <a:pt x="14" y="13"/>
                          </a:lnTo>
                          <a:lnTo>
                            <a:pt x="17" y="11"/>
                          </a:lnTo>
                          <a:lnTo>
                            <a:pt x="19" y="11"/>
                          </a:lnTo>
                        </a:path>
                      </a:pathLst>
                    </a:custGeom>
                    <a:noFill/>
                    <a:ln w="12700" cap="rnd">
                      <a:solidFill>
                        <a:srgbClr val="FF7F3F"/>
                      </a:solidFill>
                      <a:round/>
                      <a:headEnd type="none" w="sm" len="sm"/>
                      <a:tailEnd type="none" w="sm" len="sm"/>
                    </a:ln>
                  </p:spPr>
                  <p:txBody>
                    <a:bodyPr/>
                    <a:lstStyle/>
                    <a:p>
                      <a:endParaRPr lang="en-US"/>
                    </a:p>
                  </p:txBody>
                </p:sp>
              </p:grpSp>
              <p:grpSp>
                <p:nvGrpSpPr>
                  <p:cNvPr id="27877" name="Group 40"/>
                  <p:cNvGrpSpPr>
                    <a:grpSpLocks/>
                  </p:cNvGrpSpPr>
                  <p:nvPr/>
                </p:nvGrpSpPr>
                <p:grpSpPr bwMode="auto">
                  <a:xfrm>
                    <a:off x="911" y="2232"/>
                    <a:ext cx="148" cy="144"/>
                    <a:chOff x="911" y="2232"/>
                    <a:chExt cx="148" cy="144"/>
                  </a:xfrm>
                </p:grpSpPr>
                <p:sp>
                  <p:nvSpPr>
                    <p:cNvPr id="27879" name="Freeform 41"/>
                    <p:cNvSpPr>
                      <a:spLocks/>
                    </p:cNvSpPr>
                    <p:nvPr/>
                  </p:nvSpPr>
                  <p:spPr bwMode="auto">
                    <a:xfrm>
                      <a:off x="911" y="2232"/>
                      <a:ext cx="148" cy="144"/>
                    </a:xfrm>
                    <a:custGeom>
                      <a:avLst/>
                      <a:gdLst>
                        <a:gd name="T0" fmla="*/ 22 w 148"/>
                        <a:gd name="T1" fmla="*/ 131 h 144"/>
                        <a:gd name="T2" fmla="*/ 18 w 148"/>
                        <a:gd name="T3" fmla="*/ 125 h 144"/>
                        <a:gd name="T4" fmla="*/ 13 w 148"/>
                        <a:gd name="T5" fmla="*/ 117 h 144"/>
                        <a:gd name="T6" fmla="*/ 10 w 148"/>
                        <a:gd name="T7" fmla="*/ 108 h 144"/>
                        <a:gd name="T8" fmla="*/ 7 w 148"/>
                        <a:gd name="T9" fmla="*/ 101 h 144"/>
                        <a:gd name="T10" fmla="*/ 5 w 148"/>
                        <a:gd name="T11" fmla="*/ 77 h 144"/>
                        <a:gd name="T12" fmla="*/ 0 w 148"/>
                        <a:gd name="T13" fmla="*/ 66 h 144"/>
                        <a:gd name="T14" fmla="*/ 0 w 148"/>
                        <a:gd name="T15" fmla="*/ 53 h 144"/>
                        <a:gd name="T16" fmla="*/ 12 w 148"/>
                        <a:gd name="T17" fmla="*/ 41 h 144"/>
                        <a:gd name="T18" fmla="*/ 19 w 148"/>
                        <a:gd name="T19" fmla="*/ 24 h 144"/>
                        <a:gd name="T20" fmla="*/ 26 w 148"/>
                        <a:gd name="T21" fmla="*/ 15 h 144"/>
                        <a:gd name="T22" fmla="*/ 38 w 148"/>
                        <a:gd name="T23" fmla="*/ 11 h 144"/>
                        <a:gd name="T24" fmla="*/ 56 w 148"/>
                        <a:gd name="T25" fmla="*/ 1 h 144"/>
                        <a:gd name="T26" fmla="*/ 68 w 148"/>
                        <a:gd name="T27" fmla="*/ 0 h 144"/>
                        <a:gd name="T28" fmla="*/ 79 w 148"/>
                        <a:gd name="T29" fmla="*/ 1 h 144"/>
                        <a:gd name="T30" fmla="*/ 95 w 148"/>
                        <a:gd name="T31" fmla="*/ 6 h 144"/>
                        <a:gd name="T32" fmla="*/ 110 w 148"/>
                        <a:gd name="T33" fmla="*/ 12 h 144"/>
                        <a:gd name="T34" fmla="*/ 121 w 148"/>
                        <a:gd name="T35" fmla="*/ 23 h 144"/>
                        <a:gd name="T36" fmla="*/ 126 w 148"/>
                        <a:gd name="T37" fmla="*/ 34 h 144"/>
                        <a:gd name="T38" fmla="*/ 132 w 148"/>
                        <a:gd name="T39" fmla="*/ 44 h 144"/>
                        <a:gd name="T40" fmla="*/ 141 w 148"/>
                        <a:gd name="T41" fmla="*/ 60 h 144"/>
                        <a:gd name="T42" fmla="*/ 147 w 148"/>
                        <a:gd name="T43" fmla="*/ 75 h 144"/>
                        <a:gd name="T44" fmla="*/ 143 w 148"/>
                        <a:gd name="T45" fmla="*/ 87 h 144"/>
                        <a:gd name="T46" fmla="*/ 141 w 148"/>
                        <a:gd name="T47" fmla="*/ 100 h 144"/>
                        <a:gd name="T48" fmla="*/ 131 w 148"/>
                        <a:gd name="T49" fmla="*/ 109 h 144"/>
                        <a:gd name="T50" fmla="*/ 116 w 148"/>
                        <a:gd name="T51" fmla="*/ 125 h 144"/>
                        <a:gd name="T52" fmla="*/ 110 w 148"/>
                        <a:gd name="T53" fmla="*/ 135 h 144"/>
                        <a:gd name="T54" fmla="*/ 96 w 148"/>
                        <a:gd name="T55" fmla="*/ 143 h 144"/>
                        <a:gd name="T56" fmla="*/ 107 w 148"/>
                        <a:gd name="T57" fmla="*/ 115 h 144"/>
                        <a:gd name="T58" fmla="*/ 113 w 148"/>
                        <a:gd name="T59" fmla="*/ 92 h 144"/>
                        <a:gd name="T60" fmla="*/ 111 w 148"/>
                        <a:gd name="T61" fmla="*/ 79 h 144"/>
                        <a:gd name="T62" fmla="*/ 110 w 148"/>
                        <a:gd name="T63" fmla="*/ 63 h 144"/>
                        <a:gd name="T64" fmla="*/ 96 w 148"/>
                        <a:gd name="T65" fmla="*/ 66 h 144"/>
                        <a:gd name="T66" fmla="*/ 81 w 148"/>
                        <a:gd name="T67" fmla="*/ 70 h 144"/>
                        <a:gd name="T68" fmla="*/ 60 w 148"/>
                        <a:gd name="T69" fmla="*/ 69 h 144"/>
                        <a:gd name="T70" fmla="*/ 51 w 148"/>
                        <a:gd name="T71" fmla="*/ 66 h 144"/>
                        <a:gd name="T72" fmla="*/ 39 w 148"/>
                        <a:gd name="T73" fmla="*/ 68 h 144"/>
                        <a:gd name="T74" fmla="*/ 36 w 148"/>
                        <a:gd name="T75" fmla="*/ 76 h 144"/>
                        <a:gd name="T76" fmla="*/ 30 w 148"/>
                        <a:gd name="T77" fmla="*/ 82 h 144"/>
                        <a:gd name="T78" fmla="*/ 26 w 148"/>
                        <a:gd name="T79" fmla="*/ 96 h 144"/>
                        <a:gd name="T80" fmla="*/ 21 w 148"/>
                        <a:gd name="T81" fmla="*/ 100 h 144"/>
                        <a:gd name="T82" fmla="*/ 16 w 148"/>
                        <a:gd name="T83" fmla="*/ 101 h 144"/>
                        <a:gd name="T84" fmla="*/ 15 w 148"/>
                        <a:gd name="T85" fmla="*/ 105 h 144"/>
                        <a:gd name="T86" fmla="*/ 17 w 148"/>
                        <a:gd name="T87" fmla="*/ 111 h 144"/>
                        <a:gd name="T88" fmla="*/ 25 w 148"/>
                        <a:gd name="T89" fmla="*/ 114 h 144"/>
                        <a:gd name="T90" fmla="*/ 28 w 148"/>
                        <a:gd name="T91" fmla="*/ 134 h 14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48"/>
                        <a:gd name="T139" fmla="*/ 0 h 144"/>
                        <a:gd name="T140" fmla="*/ 148 w 148"/>
                        <a:gd name="T141" fmla="*/ 144 h 14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48" h="144">
                          <a:moveTo>
                            <a:pt x="28" y="134"/>
                          </a:moveTo>
                          <a:lnTo>
                            <a:pt x="22" y="131"/>
                          </a:lnTo>
                          <a:lnTo>
                            <a:pt x="19" y="128"/>
                          </a:lnTo>
                          <a:lnTo>
                            <a:pt x="18" y="125"/>
                          </a:lnTo>
                          <a:lnTo>
                            <a:pt x="16" y="118"/>
                          </a:lnTo>
                          <a:lnTo>
                            <a:pt x="13" y="117"/>
                          </a:lnTo>
                          <a:lnTo>
                            <a:pt x="12" y="111"/>
                          </a:lnTo>
                          <a:lnTo>
                            <a:pt x="10" y="108"/>
                          </a:lnTo>
                          <a:lnTo>
                            <a:pt x="9" y="106"/>
                          </a:lnTo>
                          <a:lnTo>
                            <a:pt x="7" y="101"/>
                          </a:lnTo>
                          <a:lnTo>
                            <a:pt x="2" y="92"/>
                          </a:lnTo>
                          <a:lnTo>
                            <a:pt x="5" y="77"/>
                          </a:lnTo>
                          <a:lnTo>
                            <a:pt x="2" y="75"/>
                          </a:lnTo>
                          <a:lnTo>
                            <a:pt x="0" y="66"/>
                          </a:lnTo>
                          <a:lnTo>
                            <a:pt x="0" y="60"/>
                          </a:lnTo>
                          <a:lnTo>
                            <a:pt x="0" y="53"/>
                          </a:lnTo>
                          <a:lnTo>
                            <a:pt x="4" y="46"/>
                          </a:lnTo>
                          <a:lnTo>
                            <a:pt x="12" y="41"/>
                          </a:lnTo>
                          <a:lnTo>
                            <a:pt x="12" y="34"/>
                          </a:lnTo>
                          <a:lnTo>
                            <a:pt x="19" y="24"/>
                          </a:lnTo>
                          <a:lnTo>
                            <a:pt x="22" y="21"/>
                          </a:lnTo>
                          <a:lnTo>
                            <a:pt x="26" y="15"/>
                          </a:lnTo>
                          <a:lnTo>
                            <a:pt x="32" y="11"/>
                          </a:lnTo>
                          <a:lnTo>
                            <a:pt x="38" y="11"/>
                          </a:lnTo>
                          <a:lnTo>
                            <a:pt x="48" y="2"/>
                          </a:lnTo>
                          <a:lnTo>
                            <a:pt x="56" y="1"/>
                          </a:lnTo>
                          <a:lnTo>
                            <a:pt x="62" y="0"/>
                          </a:lnTo>
                          <a:lnTo>
                            <a:pt x="68" y="0"/>
                          </a:lnTo>
                          <a:lnTo>
                            <a:pt x="73" y="1"/>
                          </a:lnTo>
                          <a:lnTo>
                            <a:pt x="79" y="1"/>
                          </a:lnTo>
                          <a:lnTo>
                            <a:pt x="87" y="2"/>
                          </a:lnTo>
                          <a:lnTo>
                            <a:pt x="95" y="6"/>
                          </a:lnTo>
                          <a:lnTo>
                            <a:pt x="100" y="9"/>
                          </a:lnTo>
                          <a:lnTo>
                            <a:pt x="110" y="12"/>
                          </a:lnTo>
                          <a:lnTo>
                            <a:pt x="117" y="18"/>
                          </a:lnTo>
                          <a:lnTo>
                            <a:pt x="121" y="23"/>
                          </a:lnTo>
                          <a:lnTo>
                            <a:pt x="124" y="29"/>
                          </a:lnTo>
                          <a:lnTo>
                            <a:pt x="126" y="34"/>
                          </a:lnTo>
                          <a:lnTo>
                            <a:pt x="129" y="39"/>
                          </a:lnTo>
                          <a:lnTo>
                            <a:pt x="132" y="44"/>
                          </a:lnTo>
                          <a:lnTo>
                            <a:pt x="138" y="50"/>
                          </a:lnTo>
                          <a:lnTo>
                            <a:pt x="141" y="60"/>
                          </a:lnTo>
                          <a:lnTo>
                            <a:pt x="144" y="69"/>
                          </a:lnTo>
                          <a:lnTo>
                            <a:pt x="147" y="75"/>
                          </a:lnTo>
                          <a:lnTo>
                            <a:pt x="146" y="79"/>
                          </a:lnTo>
                          <a:lnTo>
                            <a:pt x="143" y="87"/>
                          </a:lnTo>
                          <a:lnTo>
                            <a:pt x="140" y="92"/>
                          </a:lnTo>
                          <a:lnTo>
                            <a:pt x="141" y="100"/>
                          </a:lnTo>
                          <a:lnTo>
                            <a:pt x="139" y="104"/>
                          </a:lnTo>
                          <a:lnTo>
                            <a:pt x="131" y="109"/>
                          </a:lnTo>
                          <a:lnTo>
                            <a:pt x="129" y="114"/>
                          </a:lnTo>
                          <a:lnTo>
                            <a:pt x="116" y="125"/>
                          </a:lnTo>
                          <a:lnTo>
                            <a:pt x="116" y="129"/>
                          </a:lnTo>
                          <a:lnTo>
                            <a:pt x="110" y="135"/>
                          </a:lnTo>
                          <a:lnTo>
                            <a:pt x="101" y="140"/>
                          </a:lnTo>
                          <a:lnTo>
                            <a:pt x="96" y="143"/>
                          </a:lnTo>
                          <a:lnTo>
                            <a:pt x="102" y="129"/>
                          </a:lnTo>
                          <a:lnTo>
                            <a:pt x="107" y="115"/>
                          </a:lnTo>
                          <a:lnTo>
                            <a:pt x="110" y="104"/>
                          </a:lnTo>
                          <a:lnTo>
                            <a:pt x="113" y="92"/>
                          </a:lnTo>
                          <a:lnTo>
                            <a:pt x="113" y="86"/>
                          </a:lnTo>
                          <a:lnTo>
                            <a:pt x="111" y="79"/>
                          </a:lnTo>
                          <a:lnTo>
                            <a:pt x="112" y="67"/>
                          </a:lnTo>
                          <a:lnTo>
                            <a:pt x="110" y="63"/>
                          </a:lnTo>
                          <a:lnTo>
                            <a:pt x="107" y="60"/>
                          </a:lnTo>
                          <a:lnTo>
                            <a:pt x="96" y="66"/>
                          </a:lnTo>
                          <a:lnTo>
                            <a:pt x="90" y="69"/>
                          </a:lnTo>
                          <a:lnTo>
                            <a:pt x="81" y="70"/>
                          </a:lnTo>
                          <a:lnTo>
                            <a:pt x="69" y="70"/>
                          </a:lnTo>
                          <a:lnTo>
                            <a:pt x="60" y="69"/>
                          </a:lnTo>
                          <a:lnTo>
                            <a:pt x="55" y="68"/>
                          </a:lnTo>
                          <a:lnTo>
                            <a:pt x="51" y="66"/>
                          </a:lnTo>
                          <a:lnTo>
                            <a:pt x="45" y="66"/>
                          </a:lnTo>
                          <a:lnTo>
                            <a:pt x="39" y="68"/>
                          </a:lnTo>
                          <a:lnTo>
                            <a:pt x="37" y="71"/>
                          </a:lnTo>
                          <a:lnTo>
                            <a:pt x="36" y="76"/>
                          </a:lnTo>
                          <a:lnTo>
                            <a:pt x="33" y="81"/>
                          </a:lnTo>
                          <a:lnTo>
                            <a:pt x="30" y="82"/>
                          </a:lnTo>
                          <a:lnTo>
                            <a:pt x="27" y="87"/>
                          </a:lnTo>
                          <a:lnTo>
                            <a:pt x="26" y="96"/>
                          </a:lnTo>
                          <a:lnTo>
                            <a:pt x="24" y="98"/>
                          </a:lnTo>
                          <a:lnTo>
                            <a:pt x="21" y="100"/>
                          </a:lnTo>
                          <a:lnTo>
                            <a:pt x="19" y="100"/>
                          </a:lnTo>
                          <a:lnTo>
                            <a:pt x="16" y="101"/>
                          </a:lnTo>
                          <a:lnTo>
                            <a:pt x="15" y="103"/>
                          </a:lnTo>
                          <a:lnTo>
                            <a:pt x="15" y="105"/>
                          </a:lnTo>
                          <a:lnTo>
                            <a:pt x="15" y="108"/>
                          </a:lnTo>
                          <a:lnTo>
                            <a:pt x="17" y="111"/>
                          </a:lnTo>
                          <a:lnTo>
                            <a:pt x="21" y="114"/>
                          </a:lnTo>
                          <a:lnTo>
                            <a:pt x="25" y="114"/>
                          </a:lnTo>
                          <a:lnTo>
                            <a:pt x="26" y="126"/>
                          </a:lnTo>
                          <a:lnTo>
                            <a:pt x="28" y="134"/>
                          </a:lnTo>
                        </a:path>
                      </a:pathLst>
                    </a:custGeom>
                    <a:solidFill>
                      <a:srgbClr val="7F5F3F"/>
                    </a:solidFill>
                    <a:ln w="9525" cap="rnd">
                      <a:noFill/>
                      <a:round/>
                      <a:headEnd/>
                      <a:tailEnd/>
                    </a:ln>
                  </p:spPr>
                  <p:txBody>
                    <a:bodyPr/>
                    <a:lstStyle/>
                    <a:p>
                      <a:endParaRPr lang="en-US"/>
                    </a:p>
                  </p:txBody>
                </p:sp>
                <p:grpSp>
                  <p:nvGrpSpPr>
                    <p:cNvPr id="27880" name="Group 42"/>
                    <p:cNvGrpSpPr>
                      <a:grpSpLocks/>
                    </p:cNvGrpSpPr>
                    <p:nvPr/>
                  </p:nvGrpSpPr>
                  <p:grpSpPr bwMode="auto">
                    <a:xfrm>
                      <a:off x="915" y="2237"/>
                      <a:ext cx="139" cy="101"/>
                      <a:chOff x="915" y="2237"/>
                      <a:chExt cx="139" cy="101"/>
                    </a:xfrm>
                  </p:grpSpPr>
                  <p:sp>
                    <p:nvSpPr>
                      <p:cNvPr id="27881" name="Freeform 43"/>
                      <p:cNvSpPr>
                        <a:spLocks/>
                      </p:cNvSpPr>
                      <p:nvPr/>
                    </p:nvSpPr>
                    <p:spPr bwMode="auto">
                      <a:xfrm>
                        <a:off x="915" y="2275"/>
                        <a:ext cx="59" cy="41"/>
                      </a:xfrm>
                      <a:custGeom>
                        <a:avLst/>
                        <a:gdLst>
                          <a:gd name="T0" fmla="*/ 2 w 59"/>
                          <a:gd name="T1" fmla="*/ 40 h 41"/>
                          <a:gd name="T2" fmla="*/ 13 w 59"/>
                          <a:gd name="T3" fmla="*/ 40 h 41"/>
                          <a:gd name="T4" fmla="*/ 29 w 59"/>
                          <a:gd name="T5" fmla="*/ 31 h 41"/>
                          <a:gd name="T6" fmla="*/ 17 w 59"/>
                          <a:gd name="T7" fmla="*/ 30 h 41"/>
                          <a:gd name="T8" fmla="*/ 8 w 59"/>
                          <a:gd name="T9" fmla="*/ 29 h 41"/>
                          <a:gd name="T10" fmla="*/ 4 w 59"/>
                          <a:gd name="T11" fmla="*/ 27 h 41"/>
                          <a:gd name="T12" fmla="*/ 0 w 59"/>
                          <a:gd name="T13" fmla="*/ 22 h 41"/>
                          <a:gd name="T14" fmla="*/ 1 w 59"/>
                          <a:gd name="T15" fmla="*/ 13 h 41"/>
                          <a:gd name="T16" fmla="*/ 8 w 59"/>
                          <a:gd name="T17" fmla="*/ 16 h 41"/>
                          <a:gd name="T18" fmla="*/ 13 w 59"/>
                          <a:gd name="T19" fmla="*/ 19 h 41"/>
                          <a:gd name="T20" fmla="*/ 21 w 59"/>
                          <a:gd name="T21" fmla="*/ 20 h 41"/>
                          <a:gd name="T22" fmla="*/ 27 w 59"/>
                          <a:gd name="T23" fmla="*/ 20 h 41"/>
                          <a:gd name="T24" fmla="*/ 35 w 59"/>
                          <a:gd name="T25" fmla="*/ 24 h 41"/>
                          <a:gd name="T26" fmla="*/ 29 w 59"/>
                          <a:gd name="T27" fmla="*/ 17 h 41"/>
                          <a:gd name="T28" fmla="*/ 24 w 59"/>
                          <a:gd name="T29" fmla="*/ 13 h 41"/>
                          <a:gd name="T30" fmla="*/ 18 w 59"/>
                          <a:gd name="T31" fmla="*/ 10 h 41"/>
                          <a:gd name="T32" fmla="*/ 19 w 59"/>
                          <a:gd name="T33" fmla="*/ 2 h 41"/>
                          <a:gd name="T34" fmla="*/ 18 w 59"/>
                          <a:gd name="T35" fmla="*/ 0 h 41"/>
                          <a:gd name="T36" fmla="*/ 27 w 59"/>
                          <a:gd name="T37" fmla="*/ 0 h 41"/>
                          <a:gd name="T38" fmla="*/ 27 w 59"/>
                          <a:gd name="T39" fmla="*/ 6 h 41"/>
                          <a:gd name="T40" fmla="*/ 28 w 59"/>
                          <a:gd name="T41" fmla="*/ 11 h 41"/>
                          <a:gd name="T42" fmla="*/ 31 w 59"/>
                          <a:gd name="T43" fmla="*/ 15 h 41"/>
                          <a:gd name="T44" fmla="*/ 36 w 59"/>
                          <a:gd name="T45" fmla="*/ 17 h 41"/>
                          <a:gd name="T46" fmla="*/ 44 w 59"/>
                          <a:gd name="T47" fmla="*/ 20 h 41"/>
                          <a:gd name="T48" fmla="*/ 54 w 59"/>
                          <a:gd name="T49" fmla="*/ 24 h 41"/>
                          <a:gd name="T50" fmla="*/ 58 w 59"/>
                          <a:gd name="T51" fmla="*/ 25 h 4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9"/>
                          <a:gd name="T79" fmla="*/ 0 h 41"/>
                          <a:gd name="T80" fmla="*/ 59 w 59"/>
                          <a:gd name="T81" fmla="*/ 41 h 4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9" h="41">
                            <a:moveTo>
                              <a:pt x="2" y="40"/>
                            </a:moveTo>
                            <a:lnTo>
                              <a:pt x="13" y="40"/>
                            </a:lnTo>
                            <a:lnTo>
                              <a:pt x="29" y="31"/>
                            </a:lnTo>
                            <a:lnTo>
                              <a:pt x="17" y="30"/>
                            </a:lnTo>
                            <a:lnTo>
                              <a:pt x="8" y="29"/>
                            </a:lnTo>
                            <a:lnTo>
                              <a:pt x="4" y="27"/>
                            </a:lnTo>
                            <a:lnTo>
                              <a:pt x="0" y="22"/>
                            </a:lnTo>
                            <a:lnTo>
                              <a:pt x="1" y="13"/>
                            </a:lnTo>
                            <a:lnTo>
                              <a:pt x="8" y="16"/>
                            </a:lnTo>
                            <a:lnTo>
                              <a:pt x="13" y="19"/>
                            </a:lnTo>
                            <a:lnTo>
                              <a:pt x="21" y="20"/>
                            </a:lnTo>
                            <a:lnTo>
                              <a:pt x="27" y="20"/>
                            </a:lnTo>
                            <a:lnTo>
                              <a:pt x="35" y="24"/>
                            </a:lnTo>
                            <a:lnTo>
                              <a:pt x="29" y="17"/>
                            </a:lnTo>
                            <a:lnTo>
                              <a:pt x="24" y="13"/>
                            </a:lnTo>
                            <a:lnTo>
                              <a:pt x="18" y="10"/>
                            </a:lnTo>
                            <a:lnTo>
                              <a:pt x="19" y="2"/>
                            </a:lnTo>
                            <a:lnTo>
                              <a:pt x="18" y="0"/>
                            </a:lnTo>
                            <a:lnTo>
                              <a:pt x="27" y="0"/>
                            </a:lnTo>
                            <a:lnTo>
                              <a:pt x="27" y="6"/>
                            </a:lnTo>
                            <a:lnTo>
                              <a:pt x="28" y="11"/>
                            </a:lnTo>
                            <a:lnTo>
                              <a:pt x="31" y="15"/>
                            </a:lnTo>
                            <a:lnTo>
                              <a:pt x="36" y="17"/>
                            </a:lnTo>
                            <a:lnTo>
                              <a:pt x="44" y="20"/>
                            </a:lnTo>
                            <a:lnTo>
                              <a:pt x="54" y="24"/>
                            </a:lnTo>
                            <a:lnTo>
                              <a:pt x="58" y="25"/>
                            </a:lnTo>
                          </a:path>
                        </a:pathLst>
                      </a:custGeom>
                      <a:noFill/>
                      <a:ln w="12700" cap="rnd">
                        <a:solidFill>
                          <a:srgbClr val="5F3F1F"/>
                        </a:solidFill>
                        <a:round/>
                        <a:headEnd type="none" w="sm" len="sm"/>
                        <a:tailEnd type="none" w="sm" len="sm"/>
                      </a:ln>
                    </p:spPr>
                    <p:txBody>
                      <a:bodyPr/>
                      <a:lstStyle/>
                      <a:p>
                        <a:endParaRPr lang="en-US"/>
                      </a:p>
                    </p:txBody>
                  </p:sp>
                  <p:sp>
                    <p:nvSpPr>
                      <p:cNvPr id="27882" name="Freeform 44"/>
                      <p:cNvSpPr>
                        <a:spLocks/>
                      </p:cNvSpPr>
                      <p:nvPr/>
                    </p:nvSpPr>
                    <p:spPr bwMode="auto">
                      <a:xfrm>
                        <a:off x="925" y="2257"/>
                        <a:ext cx="113" cy="34"/>
                      </a:xfrm>
                      <a:custGeom>
                        <a:avLst/>
                        <a:gdLst>
                          <a:gd name="T0" fmla="*/ 0 w 113"/>
                          <a:gd name="T1" fmla="*/ 15 h 34"/>
                          <a:gd name="T2" fmla="*/ 7 w 113"/>
                          <a:gd name="T3" fmla="*/ 13 h 34"/>
                          <a:gd name="T4" fmla="*/ 18 w 113"/>
                          <a:gd name="T5" fmla="*/ 13 h 34"/>
                          <a:gd name="T6" fmla="*/ 26 w 113"/>
                          <a:gd name="T7" fmla="*/ 12 h 34"/>
                          <a:gd name="T8" fmla="*/ 23 w 113"/>
                          <a:gd name="T9" fmla="*/ 19 h 34"/>
                          <a:gd name="T10" fmla="*/ 27 w 113"/>
                          <a:gd name="T11" fmla="*/ 25 h 34"/>
                          <a:gd name="T12" fmla="*/ 34 w 113"/>
                          <a:gd name="T13" fmla="*/ 19 h 34"/>
                          <a:gd name="T14" fmla="*/ 41 w 113"/>
                          <a:gd name="T15" fmla="*/ 12 h 34"/>
                          <a:gd name="T16" fmla="*/ 49 w 113"/>
                          <a:gd name="T17" fmla="*/ 7 h 34"/>
                          <a:gd name="T18" fmla="*/ 60 w 113"/>
                          <a:gd name="T19" fmla="*/ 1 h 34"/>
                          <a:gd name="T20" fmla="*/ 63 w 113"/>
                          <a:gd name="T21" fmla="*/ 0 h 34"/>
                          <a:gd name="T22" fmla="*/ 87 w 113"/>
                          <a:gd name="T23" fmla="*/ 6 h 34"/>
                          <a:gd name="T24" fmla="*/ 95 w 113"/>
                          <a:gd name="T25" fmla="*/ 17 h 34"/>
                          <a:gd name="T26" fmla="*/ 98 w 113"/>
                          <a:gd name="T27" fmla="*/ 20 h 34"/>
                          <a:gd name="T28" fmla="*/ 98 w 113"/>
                          <a:gd name="T29" fmla="*/ 32 h 34"/>
                          <a:gd name="T30" fmla="*/ 103 w 113"/>
                          <a:gd name="T31" fmla="*/ 33 h 34"/>
                          <a:gd name="T32" fmla="*/ 110 w 113"/>
                          <a:gd name="T33" fmla="*/ 24 h 34"/>
                          <a:gd name="T34" fmla="*/ 112 w 113"/>
                          <a:gd name="T35" fmla="*/ 18 h 34"/>
                          <a:gd name="T36" fmla="*/ 111 w 113"/>
                          <a:gd name="T37" fmla="*/ 11 h 3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3"/>
                          <a:gd name="T58" fmla="*/ 0 h 34"/>
                          <a:gd name="T59" fmla="*/ 113 w 113"/>
                          <a:gd name="T60" fmla="*/ 34 h 3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3" h="34">
                            <a:moveTo>
                              <a:pt x="0" y="15"/>
                            </a:moveTo>
                            <a:lnTo>
                              <a:pt x="7" y="13"/>
                            </a:lnTo>
                            <a:lnTo>
                              <a:pt x="18" y="13"/>
                            </a:lnTo>
                            <a:lnTo>
                              <a:pt x="26" y="12"/>
                            </a:lnTo>
                            <a:lnTo>
                              <a:pt x="23" y="19"/>
                            </a:lnTo>
                            <a:lnTo>
                              <a:pt x="27" y="25"/>
                            </a:lnTo>
                            <a:lnTo>
                              <a:pt x="34" y="19"/>
                            </a:lnTo>
                            <a:lnTo>
                              <a:pt x="41" y="12"/>
                            </a:lnTo>
                            <a:lnTo>
                              <a:pt x="49" y="7"/>
                            </a:lnTo>
                            <a:lnTo>
                              <a:pt x="60" y="1"/>
                            </a:lnTo>
                            <a:lnTo>
                              <a:pt x="63" y="0"/>
                            </a:lnTo>
                            <a:lnTo>
                              <a:pt x="87" y="6"/>
                            </a:lnTo>
                            <a:lnTo>
                              <a:pt x="95" y="17"/>
                            </a:lnTo>
                            <a:lnTo>
                              <a:pt x="98" y="20"/>
                            </a:lnTo>
                            <a:lnTo>
                              <a:pt x="98" y="32"/>
                            </a:lnTo>
                            <a:lnTo>
                              <a:pt x="103" y="33"/>
                            </a:lnTo>
                            <a:lnTo>
                              <a:pt x="110" y="24"/>
                            </a:lnTo>
                            <a:lnTo>
                              <a:pt x="112" y="18"/>
                            </a:lnTo>
                            <a:lnTo>
                              <a:pt x="111" y="11"/>
                            </a:lnTo>
                          </a:path>
                        </a:pathLst>
                      </a:custGeom>
                      <a:noFill/>
                      <a:ln w="12700" cap="rnd">
                        <a:solidFill>
                          <a:srgbClr val="5F3F1F"/>
                        </a:solidFill>
                        <a:round/>
                        <a:headEnd type="none" w="sm" len="sm"/>
                        <a:tailEnd type="none" w="sm" len="sm"/>
                      </a:ln>
                    </p:spPr>
                    <p:txBody>
                      <a:bodyPr/>
                      <a:lstStyle/>
                      <a:p>
                        <a:endParaRPr lang="en-US"/>
                      </a:p>
                    </p:txBody>
                  </p:sp>
                  <p:sp>
                    <p:nvSpPr>
                      <p:cNvPr id="27883" name="Freeform 45"/>
                      <p:cNvSpPr>
                        <a:spLocks/>
                      </p:cNvSpPr>
                      <p:nvPr/>
                    </p:nvSpPr>
                    <p:spPr bwMode="auto">
                      <a:xfrm>
                        <a:off x="931" y="2237"/>
                        <a:ext cx="99" cy="42"/>
                      </a:xfrm>
                      <a:custGeom>
                        <a:avLst/>
                        <a:gdLst>
                          <a:gd name="T0" fmla="*/ 34 w 99"/>
                          <a:gd name="T1" fmla="*/ 28 h 42"/>
                          <a:gd name="T2" fmla="*/ 26 w 99"/>
                          <a:gd name="T3" fmla="*/ 24 h 42"/>
                          <a:gd name="T4" fmla="*/ 13 w 99"/>
                          <a:gd name="T5" fmla="*/ 24 h 42"/>
                          <a:gd name="T6" fmla="*/ 0 w 99"/>
                          <a:gd name="T7" fmla="*/ 26 h 42"/>
                          <a:gd name="T8" fmla="*/ 21 w 99"/>
                          <a:gd name="T9" fmla="*/ 19 h 42"/>
                          <a:gd name="T10" fmla="*/ 37 w 99"/>
                          <a:gd name="T11" fmla="*/ 18 h 42"/>
                          <a:gd name="T12" fmla="*/ 31 w 99"/>
                          <a:gd name="T13" fmla="*/ 14 h 42"/>
                          <a:gd name="T14" fmla="*/ 19 w 99"/>
                          <a:gd name="T15" fmla="*/ 11 h 42"/>
                          <a:gd name="T16" fmla="*/ 35 w 99"/>
                          <a:gd name="T17" fmla="*/ 10 h 42"/>
                          <a:gd name="T18" fmla="*/ 41 w 99"/>
                          <a:gd name="T19" fmla="*/ 13 h 42"/>
                          <a:gd name="T20" fmla="*/ 49 w 99"/>
                          <a:gd name="T21" fmla="*/ 16 h 42"/>
                          <a:gd name="T22" fmla="*/ 54 w 99"/>
                          <a:gd name="T23" fmla="*/ 12 h 42"/>
                          <a:gd name="T24" fmla="*/ 44 w 99"/>
                          <a:gd name="T25" fmla="*/ 2 h 42"/>
                          <a:gd name="T26" fmla="*/ 51 w 99"/>
                          <a:gd name="T27" fmla="*/ 0 h 42"/>
                          <a:gd name="T28" fmla="*/ 57 w 99"/>
                          <a:gd name="T29" fmla="*/ 0 h 42"/>
                          <a:gd name="T30" fmla="*/ 62 w 99"/>
                          <a:gd name="T31" fmla="*/ 13 h 42"/>
                          <a:gd name="T32" fmla="*/ 66 w 99"/>
                          <a:gd name="T33" fmla="*/ 8 h 42"/>
                          <a:gd name="T34" fmla="*/ 68 w 99"/>
                          <a:gd name="T35" fmla="*/ 4 h 42"/>
                          <a:gd name="T36" fmla="*/ 73 w 99"/>
                          <a:gd name="T37" fmla="*/ 9 h 42"/>
                          <a:gd name="T38" fmla="*/ 76 w 99"/>
                          <a:gd name="T39" fmla="*/ 15 h 42"/>
                          <a:gd name="T40" fmla="*/ 78 w 99"/>
                          <a:gd name="T41" fmla="*/ 17 h 42"/>
                          <a:gd name="T42" fmla="*/ 80 w 99"/>
                          <a:gd name="T43" fmla="*/ 21 h 42"/>
                          <a:gd name="T44" fmla="*/ 83 w 99"/>
                          <a:gd name="T45" fmla="*/ 22 h 42"/>
                          <a:gd name="T46" fmla="*/ 85 w 99"/>
                          <a:gd name="T47" fmla="*/ 12 h 42"/>
                          <a:gd name="T48" fmla="*/ 91 w 99"/>
                          <a:gd name="T49" fmla="*/ 14 h 42"/>
                          <a:gd name="T50" fmla="*/ 90 w 99"/>
                          <a:gd name="T51" fmla="*/ 22 h 42"/>
                          <a:gd name="T52" fmla="*/ 89 w 99"/>
                          <a:gd name="T53" fmla="*/ 26 h 42"/>
                          <a:gd name="T54" fmla="*/ 93 w 99"/>
                          <a:gd name="T55" fmla="*/ 31 h 42"/>
                          <a:gd name="T56" fmla="*/ 98 w 99"/>
                          <a:gd name="T57" fmla="*/ 41 h 4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99"/>
                          <a:gd name="T88" fmla="*/ 0 h 42"/>
                          <a:gd name="T89" fmla="*/ 99 w 99"/>
                          <a:gd name="T90" fmla="*/ 42 h 4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99" h="42">
                            <a:moveTo>
                              <a:pt x="34" y="28"/>
                            </a:moveTo>
                            <a:lnTo>
                              <a:pt x="26" y="24"/>
                            </a:lnTo>
                            <a:lnTo>
                              <a:pt x="13" y="24"/>
                            </a:lnTo>
                            <a:lnTo>
                              <a:pt x="0" y="26"/>
                            </a:lnTo>
                            <a:lnTo>
                              <a:pt x="21" y="19"/>
                            </a:lnTo>
                            <a:lnTo>
                              <a:pt x="37" y="18"/>
                            </a:lnTo>
                            <a:lnTo>
                              <a:pt x="31" y="14"/>
                            </a:lnTo>
                            <a:lnTo>
                              <a:pt x="19" y="11"/>
                            </a:lnTo>
                            <a:lnTo>
                              <a:pt x="35" y="10"/>
                            </a:lnTo>
                            <a:lnTo>
                              <a:pt x="41" y="13"/>
                            </a:lnTo>
                            <a:lnTo>
                              <a:pt x="49" y="16"/>
                            </a:lnTo>
                            <a:lnTo>
                              <a:pt x="54" y="12"/>
                            </a:lnTo>
                            <a:lnTo>
                              <a:pt x="44" y="2"/>
                            </a:lnTo>
                            <a:lnTo>
                              <a:pt x="51" y="0"/>
                            </a:lnTo>
                            <a:lnTo>
                              <a:pt x="57" y="0"/>
                            </a:lnTo>
                            <a:lnTo>
                              <a:pt x="62" y="13"/>
                            </a:lnTo>
                            <a:lnTo>
                              <a:pt x="66" y="8"/>
                            </a:lnTo>
                            <a:lnTo>
                              <a:pt x="68" y="4"/>
                            </a:lnTo>
                            <a:lnTo>
                              <a:pt x="73" y="9"/>
                            </a:lnTo>
                            <a:lnTo>
                              <a:pt x="76" y="15"/>
                            </a:lnTo>
                            <a:lnTo>
                              <a:pt x="78" y="17"/>
                            </a:lnTo>
                            <a:lnTo>
                              <a:pt x="80" y="21"/>
                            </a:lnTo>
                            <a:lnTo>
                              <a:pt x="83" y="22"/>
                            </a:lnTo>
                            <a:lnTo>
                              <a:pt x="85" y="12"/>
                            </a:lnTo>
                            <a:lnTo>
                              <a:pt x="91" y="14"/>
                            </a:lnTo>
                            <a:lnTo>
                              <a:pt x="90" y="22"/>
                            </a:lnTo>
                            <a:lnTo>
                              <a:pt x="89" y="26"/>
                            </a:lnTo>
                            <a:lnTo>
                              <a:pt x="93" y="31"/>
                            </a:lnTo>
                            <a:lnTo>
                              <a:pt x="98" y="41"/>
                            </a:lnTo>
                          </a:path>
                        </a:pathLst>
                      </a:custGeom>
                      <a:noFill/>
                      <a:ln w="12700" cap="rnd">
                        <a:solidFill>
                          <a:srgbClr val="5F3F1F"/>
                        </a:solidFill>
                        <a:round/>
                        <a:headEnd type="none" w="sm" len="sm"/>
                        <a:tailEnd type="none" w="sm" len="sm"/>
                      </a:ln>
                    </p:spPr>
                    <p:txBody>
                      <a:bodyPr/>
                      <a:lstStyle/>
                      <a:p>
                        <a:endParaRPr lang="en-US"/>
                      </a:p>
                    </p:txBody>
                  </p:sp>
                  <p:sp>
                    <p:nvSpPr>
                      <p:cNvPr id="27884" name="Freeform 46"/>
                      <p:cNvSpPr>
                        <a:spLocks/>
                      </p:cNvSpPr>
                      <p:nvPr/>
                    </p:nvSpPr>
                    <p:spPr bwMode="auto">
                      <a:xfrm>
                        <a:off x="1026" y="2275"/>
                        <a:ext cx="28" cy="63"/>
                      </a:xfrm>
                      <a:custGeom>
                        <a:avLst/>
                        <a:gdLst>
                          <a:gd name="T0" fmla="*/ 14 w 28"/>
                          <a:gd name="T1" fmla="*/ 0 h 63"/>
                          <a:gd name="T2" fmla="*/ 21 w 28"/>
                          <a:gd name="T3" fmla="*/ 15 h 63"/>
                          <a:gd name="T4" fmla="*/ 24 w 28"/>
                          <a:gd name="T5" fmla="*/ 23 h 63"/>
                          <a:gd name="T6" fmla="*/ 27 w 28"/>
                          <a:gd name="T7" fmla="*/ 30 h 63"/>
                          <a:gd name="T8" fmla="*/ 27 w 28"/>
                          <a:gd name="T9" fmla="*/ 36 h 63"/>
                          <a:gd name="T10" fmla="*/ 26 w 28"/>
                          <a:gd name="T11" fmla="*/ 43 h 63"/>
                          <a:gd name="T12" fmla="*/ 23 w 28"/>
                          <a:gd name="T13" fmla="*/ 46 h 63"/>
                          <a:gd name="T14" fmla="*/ 21 w 28"/>
                          <a:gd name="T15" fmla="*/ 36 h 63"/>
                          <a:gd name="T16" fmla="*/ 18 w 28"/>
                          <a:gd name="T17" fmla="*/ 28 h 63"/>
                          <a:gd name="T18" fmla="*/ 13 w 28"/>
                          <a:gd name="T19" fmla="*/ 19 h 63"/>
                          <a:gd name="T20" fmla="*/ 8 w 28"/>
                          <a:gd name="T21" fmla="*/ 11 h 63"/>
                          <a:gd name="T22" fmla="*/ 5 w 28"/>
                          <a:gd name="T23" fmla="*/ 27 h 63"/>
                          <a:gd name="T24" fmla="*/ 12 w 28"/>
                          <a:gd name="T25" fmla="*/ 37 h 63"/>
                          <a:gd name="T26" fmla="*/ 15 w 28"/>
                          <a:gd name="T27" fmla="*/ 41 h 63"/>
                          <a:gd name="T28" fmla="*/ 18 w 28"/>
                          <a:gd name="T29" fmla="*/ 62 h 63"/>
                          <a:gd name="T30" fmla="*/ 6 w 28"/>
                          <a:gd name="T31" fmla="*/ 57 h 63"/>
                          <a:gd name="T32" fmla="*/ 3 w 28"/>
                          <a:gd name="T33" fmla="*/ 49 h 63"/>
                          <a:gd name="T34" fmla="*/ 0 w 28"/>
                          <a:gd name="T35" fmla="*/ 40 h 6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8"/>
                          <a:gd name="T55" fmla="*/ 0 h 63"/>
                          <a:gd name="T56" fmla="*/ 28 w 28"/>
                          <a:gd name="T57" fmla="*/ 63 h 6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8" h="63">
                            <a:moveTo>
                              <a:pt x="14" y="0"/>
                            </a:moveTo>
                            <a:lnTo>
                              <a:pt x="21" y="15"/>
                            </a:lnTo>
                            <a:lnTo>
                              <a:pt x="24" y="23"/>
                            </a:lnTo>
                            <a:lnTo>
                              <a:pt x="27" y="30"/>
                            </a:lnTo>
                            <a:lnTo>
                              <a:pt x="27" y="36"/>
                            </a:lnTo>
                            <a:lnTo>
                              <a:pt x="26" y="43"/>
                            </a:lnTo>
                            <a:lnTo>
                              <a:pt x="23" y="46"/>
                            </a:lnTo>
                            <a:lnTo>
                              <a:pt x="21" y="36"/>
                            </a:lnTo>
                            <a:lnTo>
                              <a:pt x="18" y="28"/>
                            </a:lnTo>
                            <a:lnTo>
                              <a:pt x="13" y="19"/>
                            </a:lnTo>
                            <a:lnTo>
                              <a:pt x="8" y="11"/>
                            </a:lnTo>
                            <a:lnTo>
                              <a:pt x="5" y="27"/>
                            </a:lnTo>
                            <a:lnTo>
                              <a:pt x="12" y="37"/>
                            </a:lnTo>
                            <a:lnTo>
                              <a:pt x="15" y="41"/>
                            </a:lnTo>
                            <a:lnTo>
                              <a:pt x="18" y="62"/>
                            </a:lnTo>
                            <a:lnTo>
                              <a:pt x="6" y="57"/>
                            </a:lnTo>
                            <a:lnTo>
                              <a:pt x="3" y="49"/>
                            </a:lnTo>
                            <a:lnTo>
                              <a:pt x="0" y="40"/>
                            </a:lnTo>
                          </a:path>
                        </a:pathLst>
                      </a:custGeom>
                      <a:noFill/>
                      <a:ln w="12700" cap="rnd">
                        <a:solidFill>
                          <a:srgbClr val="5F3F1F"/>
                        </a:solidFill>
                        <a:round/>
                        <a:headEnd type="none" w="sm" len="sm"/>
                        <a:tailEnd type="none" w="sm" len="sm"/>
                      </a:ln>
                    </p:spPr>
                    <p:txBody>
                      <a:bodyPr/>
                      <a:lstStyle/>
                      <a:p>
                        <a:endParaRPr lang="en-US"/>
                      </a:p>
                    </p:txBody>
                  </p:sp>
                </p:grpSp>
              </p:grpSp>
              <p:sp>
                <p:nvSpPr>
                  <p:cNvPr id="27878" name="Oval 47"/>
                  <p:cNvSpPr>
                    <a:spLocks noChangeArrowheads="1"/>
                  </p:cNvSpPr>
                  <p:nvPr/>
                </p:nvSpPr>
                <p:spPr bwMode="auto">
                  <a:xfrm>
                    <a:off x="934" y="2345"/>
                    <a:ext cx="0" cy="1"/>
                  </a:xfrm>
                  <a:prstGeom prst="ellipse">
                    <a:avLst/>
                  </a:prstGeom>
                  <a:solidFill>
                    <a:srgbClr val="FF5FBF"/>
                  </a:solidFill>
                  <a:ln w="12700">
                    <a:solidFill>
                      <a:srgbClr val="FF009F"/>
                    </a:solidFill>
                    <a:round/>
                    <a:headEnd/>
                    <a:tailEnd/>
                  </a:ln>
                </p:spPr>
                <p:txBody>
                  <a:bodyPr wrap="none" anchor="ctr"/>
                  <a:lstStyle/>
                  <a:p>
                    <a:endParaRPr lang="en-US"/>
                  </a:p>
                </p:txBody>
              </p:sp>
            </p:grpSp>
            <p:grpSp>
              <p:nvGrpSpPr>
                <p:cNvPr id="27861" name="Group 48"/>
                <p:cNvGrpSpPr>
                  <a:grpSpLocks/>
                </p:cNvGrpSpPr>
                <p:nvPr/>
              </p:nvGrpSpPr>
              <p:grpSpPr bwMode="auto">
                <a:xfrm>
                  <a:off x="832" y="2370"/>
                  <a:ext cx="256" cy="314"/>
                  <a:chOff x="832" y="2370"/>
                  <a:chExt cx="256" cy="314"/>
                </a:xfrm>
              </p:grpSpPr>
              <p:sp>
                <p:nvSpPr>
                  <p:cNvPr id="27862" name="Freeform 49"/>
                  <p:cNvSpPr>
                    <a:spLocks/>
                  </p:cNvSpPr>
                  <p:nvPr/>
                </p:nvSpPr>
                <p:spPr bwMode="auto">
                  <a:xfrm>
                    <a:off x="952" y="2370"/>
                    <a:ext cx="25" cy="98"/>
                  </a:xfrm>
                  <a:custGeom>
                    <a:avLst/>
                    <a:gdLst>
                      <a:gd name="T0" fmla="*/ 24 w 25"/>
                      <a:gd name="T1" fmla="*/ 1 h 98"/>
                      <a:gd name="T2" fmla="*/ 5 w 25"/>
                      <a:gd name="T3" fmla="*/ 94 h 98"/>
                      <a:gd name="T4" fmla="*/ 0 w 25"/>
                      <a:gd name="T5" fmla="*/ 97 h 98"/>
                      <a:gd name="T6" fmla="*/ 20 w 25"/>
                      <a:gd name="T7" fmla="*/ 0 h 98"/>
                      <a:gd name="T8" fmla="*/ 21 w 25"/>
                      <a:gd name="T9" fmla="*/ 0 h 98"/>
                      <a:gd name="T10" fmla="*/ 23 w 25"/>
                      <a:gd name="T11" fmla="*/ 0 h 98"/>
                      <a:gd name="T12" fmla="*/ 24 w 25"/>
                      <a:gd name="T13" fmla="*/ 1 h 98"/>
                      <a:gd name="T14" fmla="*/ 0 60000 65536"/>
                      <a:gd name="T15" fmla="*/ 0 60000 65536"/>
                      <a:gd name="T16" fmla="*/ 0 60000 65536"/>
                      <a:gd name="T17" fmla="*/ 0 60000 65536"/>
                      <a:gd name="T18" fmla="*/ 0 60000 65536"/>
                      <a:gd name="T19" fmla="*/ 0 60000 65536"/>
                      <a:gd name="T20" fmla="*/ 0 60000 65536"/>
                      <a:gd name="T21" fmla="*/ 0 w 25"/>
                      <a:gd name="T22" fmla="*/ 0 h 98"/>
                      <a:gd name="T23" fmla="*/ 25 w 25"/>
                      <a:gd name="T24" fmla="*/ 98 h 9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 h="98">
                        <a:moveTo>
                          <a:pt x="24" y="1"/>
                        </a:moveTo>
                        <a:lnTo>
                          <a:pt x="5" y="94"/>
                        </a:lnTo>
                        <a:lnTo>
                          <a:pt x="0" y="97"/>
                        </a:lnTo>
                        <a:lnTo>
                          <a:pt x="20" y="0"/>
                        </a:lnTo>
                        <a:lnTo>
                          <a:pt x="21" y="0"/>
                        </a:lnTo>
                        <a:lnTo>
                          <a:pt x="23" y="0"/>
                        </a:lnTo>
                        <a:lnTo>
                          <a:pt x="24" y="1"/>
                        </a:lnTo>
                      </a:path>
                    </a:pathLst>
                  </a:custGeom>
                  <a:solidFill>
                    <a:srgbClr val="BF7F1F"/>
                  </a:solidFill>
                  <a:ln w="9525" cap="rnd">
                    <a:noFill/>
                    <a:round/>
                    <a:headEnd/>
                    <a:tailEnd/>
                  </a:ln>
                </p:spPr>
                <p:txBody>
                  <a:bodyPr/>
                  <a:lstStyle/>
                  <a:p>
                    <a:endParaRPr lang="en-US"/>
                  </a:p>
                </p:txBody>
              </p:sp>
              <p:grpSp>
                <p:nvGrpSpPr>
                  <p:cNvPr id="27863" name="Group 50"/>
                  <p:cNvGrpSpPr>
                    <a:grpSpLocks/>
                  </p:cNvGrpSpPr>
                  <p:nvPr/>
                </p:nvGrpSpPr>
                <p:grpSpPr bwMode="auto">
                  <a:xfrm>
                    <a:off x="832" y="2406"/>
                    <a:ext cx="256" cy="278"/>
                    <a:chOff x="832" y="2406"/>
                    <a:chExt cx="256" cy="278"/>
                  </a:xfrm>
                </p:grpSpPr>
                <p:sp>
                  <p:nvSpPr>
                    <p:cNvPr id="27867" name="Freeform 51"/>
                    <p:cNvSpPr>
                      <a:spLocks/>
                    </p:cNvSpPr>
                    <p:nvPr/>
                  </p:nvSpPr>
                  <p:spPr bwMode="auto">
                    <a:xfrm>
                      <a:off x="832" y="2406"/>
                      <a:ext cx="256" cy="278"/>
                    </a:xfrm>
                    <a:custGeom>
                      <a:avLst/>
                      <a:gdLst>
                        <a:gd name="T0" fmla="*/ 89 w 256"/>
                        <a:gd name="T1" fmla="*/ 3 h 278"/>
                        <a:gd name="T2" fmla="*/ 76 w 256"/>
                        <a:gd name="T3" fmla="*/ 6 h 278"/>
                        <a:gd name="T4" fmla="*/ 63 w 256"/>
                        <a:gd name="T5" fmla="*/ 9 h 278"/>
                        <a:gd name="T6" fmla="*/ 53 w 256"/>
                        <a:gd name="T7" fmla="*/ 12 h 278"/>
                        <a:gd name="T8" fmla="*/ 45 w 256"/>
                        <a:gd name="T9" fmla="*/ 16 h 278"/>
                        <a:gd name="T10" fmla="*/ 38 w 256"/>
                        <a:gd name="T11" fmla="*/ 21 h 278"/>
                        <a:gd name="T12" fmla="*/ 31 w 256"/>
                        <a:gd name="T13" fmla="*/ 28 h 278"/>
                        <a:gd name="T14" fmla="*/ 22 w 256"/>
                        <a:gd name="T15" fmla="*/ 42 h 278"/>
                        <a:gd name="T16" fmla="*/ 0 w 256"/>
                        <a:gd name="T17" fmla="*/ 79 h 278"/>
                        <a:gd name="T18" fmla="*/ 6 w 256"/>
                        <a:gd name="T19" fmla="*/ 85 h 278"/>
                        <a:gd name="T20" fmla="*/ 63 w 256"/>
                        <a:gd name="T21" fmla="*/ 112 h 278"/>
                        <a:gd name="T22" fmla="*/ 61 w 256"/>
                        <a:gd name="T23" fmla="*/ 171 h 278"/>
                        <a:gd name="T24" fmla="*/ 56 w 256"/>
                        <a:gd name="T25" fmla="*/ 213 h 278"/>
                        <a:gd name="T26" fmla="*/ 41 w 256"/>
                        <a:gd name="T27" fmla="*/ 254 h 278"/>
                        <a:gd name="T28" fmla="*/ 240 w 256"/>
                        <a:gd name="T29" fmla="*/ 277 h 278"/>
                        <a:gd name="T30" fmla="*/ 208 w 256"/>
                        <a:gd name="T31" fmla="*/ 172 h 278"/>
                        <a:gd name="T32" fmla="*/ 219 w 256"/>
                        <a:gd name="T33" fmla="*/ 162 h 278"/>
                        <a:gd name="T34" fmla="*/ 224 w 256"/>
                        <a:gd name="T35" fmla="*/ 145 h 278"/>
                        <a:gd name="T36" fmla="*/ 225 w 256"/>
                        <a:gd name="T37" fmla="*/ 129 h 278"/>
                        <a:gd name="T38" fmla="*/ 226 w 256"/>
                        <a:gd name="T39" fmla="*/ 114 h 278"/>
                        <a:gd name="T40" fmla="*/ 237 w 256"/>
                        <a:gd name="T41" fmla="*/ 36 h 278"/>
                        <a:gd name="T42" fmla="*/ 229 w 256"/>
                        <a:gd name="T43" fmla="*/ 23 h 278"/>
                        <a:gd name="T44" fmla="*/ 217 w 256"/>
                        <a:gd name="T45" fmla="*/ 15 h 278"/>
                        <a:gd name="T46" fmla="*/ 180 w 256"/>
                        <a:gd name="T47" fmla="*/ 4 h 278"/>
                        <a:gd name="T48" fmla="*/ 173 w 256"/>
                        <a:gd name="T49" fmla="*/ 1 h 278"/>
                        <a:gd name="T50" fmla="*/ 166 w 256"/>
                        <a:gd name="T51" fmla="*/ 0 h 278"/>
                        <a:gd name="T52" fmla="*/ 168 w 256"/>
                        <a:gd name="T53" fmla="*/ 8 h 278"/>
                        <a:gd name="T54" fmla="*/ 173 w 256"/>
                        <a:gd name="T55" fmla="*/ 15 h 278"/>
                        <a:gd name="T56" fmla="*/ 178 w 256"/>
                        <a:gd name="T57" fmla="*/ 24 h 278"/>
                        <a:gd name="T58" fmla="*/ 180 w 256"/>
                        <a:gd name="T59" fmla="*/ 31 h 278"/>
                        <a:gd name="T60" fmla="*/ 181 w 256"/>
                        <a:gd name="T61" fmla="*/ 40 h 278"/>
                        <a:gd name="T62" fmla="*/ 178 w 256"/>
                        <a:gd name="T63" fmla="*/ 49 h 278"/>
                        <a:gd name="T64" fmla="*/ 172 w 256"/>
                        <a:gd name="T65" fmla="*/ 56 h 278"/>
                        <a:gd name="T66" fmla="*/ 162 w 256"/>
                        <a:gd name="T67" fmla="*/ 61 h 278"/>
                        <a:gd name="T68" fmla="*/ 152 w 256"/>
                        <a:gd name="T69" fmla="*/ 64 h 278"/>
                        <a:gd name="T70" fmla="*/ 140 w 256"/>
                        <a:gd name="T71" fmla="*/ 64 h 278"/>
                        <a:gd name="T72" fmla="*/ 129 w 256"/>
                        <a:gd name="T73" fmla="*/ 61 h 278"/>
                        <a:gd name="T74" fmla="*/ 115 w 256"/>
                        <a:gd name="T75" fmla="*/ 54 h 278"/>
                        <a:gd name="T76" fmla="*/ 106 w 256"/>
                        <a:gd name="T77" fmla="*/ 46 h 278"/>
                        <a:gd name="T78" fmla="*/ 102 w 256"/>
                        <a:gd name="T79" fmla="*/ 35 h 278"/>
                        <a:gd name="T80" fmla="*/ 98 w 256"/>
                        <a:gd name="T81" fmla="*/ 23 h 278"/>
                        <a:gd name="T82" fmla="*/ 94 w 256"/>
                        <a:gd name="T83" fmla="*/ 10 h 278"/>
                        <a:gd name="T84" fmla="*/ 93 w 256"/>
                        <a:gd name="T85" fmla="*/ 1 h 27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56"/>
                        <a:gd name="T130" fmla="*/ 0 h 278"/>
                        <a:gd name="T131" fmla="*/ 256 w 256"/>
                        <a:gd name="T132" fmla="*/ 278 h 27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56" h="278">
                          <a:moveTo>
                            <a:pt x="93" y="1"/>
                          </a:moveTo>
                          <a:lnTo>
                            <a:pt x="89" y="3"/>
                          </a:lnTo>
                          <a:lnTo>
                            <a:pt x="82" y="4"/>
                          </a:lnTo>
                          <a:lnTo>
                            <a:pt x="76" y="6"/>
                          </a:lnTo>
                          <a:lnTo>
                            <a:pt x="69" y="7"/>
                          </a:lnTo>
                          <a:lnTo>
                            <a:pt x="63" y="9"/>
                          </a:lnTo>
                          <a:lnTo>
                            <a:pt x="57" y="10"/>
                          </a:lnTo>
                          <a:lnTo>
                            <a:pt x="53" y="12"/>
                          </a:lnTo>
                          <a:lnTo>
                            <a:pt x="49" y="14"/>
                          </a:lnTo>
                          <a:lnTo>
                            <a:pt x="45" y="16"/>
                          </a:lnTo>
                          <a:lnTo>
                            <a:pt x="41" y="19"/>
                          </a:lnTo>
                          <a:lnTo>
                            <a:pt x="38" y="21"/>
                          </a:lnTo>
                          <a:lnTo>
                            <a:pt x="35" y="24"/>
                          </a:lnTo>
                          <a:lnTo>
                            <a:pt x="31" y="28"/>
                          </a:lnTo>
                          <a:lnTo>
                            <a:pt x="28" y="33"/>
                          </a:lnTo>
                          <a:lnTo>
                            <a:pt x="22" y="42"/>
                          </a:lnTo>
                          <a:lnTo>
                            <a:pt x="12" y="59"/>
                          </a:lnTo>
                          <a:lnTo>
                            <a:pt x="0" y="79"/>
                          </a:lnTo>
                          <a:lnTo>
                            <a:pt x="2" y="82"/>
                          </a:lnTo>
                          <a:lnTo>
                            <a:pt x="6" y="85"/>
                          </a:lnTo>
                          <a:lnTo>
                            <a:pt x="61" y="106"/>
                          </a:lnTo>
                          <a:lnTo>
                            <a:pt x="63" y="112"/>
                          </a:lnTo>
                          <a:lnTo>
                            <a:pt x="63" y="137"/>
                          </a:lnTo>
                          <a:lnTo>
                            <a:pt x="61" y="171"/>
                          </a:lnTo>
                          <a:lnTo>
                            <a:pt x="58" y="196"/>
                          </a:lnTo>
                          <a:lnTo>
                            <a:pt x="56" y="213"/>
                          </a:lnTo>
                          <a:lnTo>
                            <a:pt x="50" y="236"/>
                          </a:lnTo>
                          <a:lnTo>
                            <a:pt x="41" y="254"/>
                          </a:lnTo>
                          <a:lnTo>
                            <a:pt x="29" y="277"/>
                          </a:lnTo>
                          <a:lnTo>
                            <a:pt x="240" y="277"/>
                          </a:lnTo>
                          <a:lnTo>
                            <a:pt x="218" y="220"/>
                          </a:lnTo>
                          <a:lnTo>
                            <a:pt x="208" y="172"/>
                          </a:lnTo>
                          <a:lnTo>
                            <a:pt x="213" y="168"/>
                          </a:lnTo>
                          <a:lnTo>
                            <a:pt x="219" y="162"/>
                          </a:lnTo>
                          <a:lnTo>
                            <a:pt x="222" y="154"/>
                          </a:lnTo>
                          <a:lnTo>
                            <a:pt x="224" y="145"/>
                          </a:lnTo>
                          <a:lnTo>
                            <a:pt x="225" y="137"/>
                          </a:lnTo>
                          <a:lnTo>
                            <a:pt x="225" y="129"/>
                          </a:lnTo>
                          <a:lnTo>
                            <a:pt x="225" y="122"/>
                          </a:lnTo>
                          <a:lnTo>
                            <a:pt x="226" y="114"/>
                          </a:lnTo>
                          <a:lnTo>
                            <a:pt x="255" y="90"/>
                          </a:lnTo>
                          <a:lnTo>
                            <a:pt x="237" y="36"/>
                          </a:lnTo>
                          <a:lnTo>
                            <a:pt x="234" y="29"/>
                          </a:lnTo>
                          <a:lnTo>
                            <a:pt x="229" y="23"/>
                          </a:lnTo>
                          <a:lnTo>
                            <a:pt x="224" y="18"/>
                          </a:lnTo>
                          <a:lnTo>
                            <a:pt x="217" y="15"/>
                          </a:lnTo>
                          <a:lnTo>
                            <a:pt x="185" y="6"/>
                          </a:lnTo>
                          <a:lnTo>
                            <a:pt x="180" y="4"/>
                          </a:lnTo>
                          <a:lnTo>
                            <a:pt x="176" y="2"/>
                          </a:lnTo>
                          <a:lnTo>
                            <a:pt x="173" y="1"/>
                          </a:lnTo>
                          <a:lnTo>
                            <a:pt x="169" y="1"/>
                          </a:lnTo>
                          <a:lnTo>
                            <a:pt x="166" y="0"/>
                          </a:lnTo>
                          <a:lnTo>
                            <a:pt x="166" y="5"/>
                          </a:lnTo>
                          <a:lnTo>
                            <a:pt x="168" y="8"/>
                          </a:lnTo>
                          <a:lnTo>
                            <a:pt x="170" y="11"/>
                          </a:lnTo>
                          <a:lnTo>
                            <a:pt x="173" y="15"/>
                          </a:lnTo>
                          <a:lnTo>
                            <a:pt x="175" y="19"/>
                          </a:lnTo>
                          <a:lnTo>
                            <a:pt x="178" y="24"/>
                          </a:lnTo>
                          <a:lnTo>
                            <a:pt x="179" y="28"/>
                          </a:lnTo>
                          <a:lnTo>
                            <a:pt x="180" y="31"/>
                          </a:lnTo>
                          <a:lnTo>
                            <a:pt x="181" y="35"/>
                          </a:lnTo>
                          <a:lnTo>
                            <a:pt x="181" y="40"/>
                          </a:lnTo>
                          <a:lnTo>
                            <a:pt x="179" y="44"/>
                          </a:lnTo>
                          <a:lnTo>
                            <a:pt x="178" y="49"/>
                          </a:lnTo>
                          <a:lnTo>
                            <a:pt x="175" y="53"/>
                          </a:lnTo>
                          <a:lnTo>
                            <a:pt x="172" y="56"/>
                          </a:lnTo>
                          <a:lnTo>
                            <a:pt x="167" y="59"/>
                          </a:lnTo>
                          <a:lnTo>
                            <a:pt x="162" y="61"/>
                          </a:lnTo>
                          <a:lnTo>
                            <a:pt x="157" y="63"/>
                          </a:lnTo>
                          <a:lnTo>
                            <a:pt x="152" y="64"/>
                          </a:lnTo>
                          <a:lnTo>
                            <a:pt x="147" y="65"/>
                          </a:lnTo>
                          <a:lnTo>
                            <a:pt x="140" y="64"/>
                          </a:lnTo>
                          <a:lnTo>
                            <a:pt x="134" y="63"/>
                          </a:lnTo>
                          <a:lnTo>
                            <a:pt x="129" y="61"/>
                          </a:lnTo>
                          <a:lnTo>
                            <a:pt x="123" y="58"/>
                          </a:lnTo>
                          <a:lnTo>
                            <a:pt x="115" y="54"/>
                          </a:lnTo>
                          <a:lnTo>
                            <a:pt x="111" y="51"/>
                          </a:lnTo>
                          <a:lnTo>
                            <a:pt x="106" y="46"/>
                          </a:lnTo>
                          <a:lnTo>
                            <a:pt x="105" y="40"/>
                          </a:lnTo>
                          <a:lnTo>
                            <a:pt x="102" y="35"/>
                          </a:lnTo>
                          <a:lnTo>
                            <a:pt x="100" y="29"/>
                          </a:lnTo>
                          <a:lnTo>
                            <a:pt x="98" y="23"/>
                          </a:lnTo>
                          <a:lnTo>
                            <a:pt x="96" y="17"/>
                          </a:lnTo>
                          <a:lnTo>
                            <a:pt x="94" y="10"/>
                          </a:lnTo>
                          <a:lnTo>
                            <a:pt x="93" y="4"/>
                          </a:lnTo>
                          <a:lnTo>
                            <a:pt x="93" y="1"/>
                          </a:lnTo>
                        </a:path>
                      </a:pathLst>
                    </a:custGeom>
                    <a:solidFill>
                      <a:srgbClr val="FFFF00"/>
                    </a:solidFill>
                    <a:ln w="9525" cap="rnd">
                      <a:noFill/>
                      <a:round/>
                      <a:headEnd/>
                      <a:tailEnd/>
                    </a:ln>
                  </p:spPr>
                  <p:txBody>
                    <a:bodyPr/>
                    <a:lstStyle/>
                    <a:p>
                      <a:endParaRPr lang="en-US"/>
                    </a:p>
                  </p:txBody>
                </p:sp>
                <p:grpSp>
                  <p:nvGrpSpPr>
                    <p:cNvPr id="27868" name="Group 52"/>
                    <p:cNvGrpSpPr>
                      <a:grpSpLocks/>
                    </p:cNvGrpSpPr>
                    <p:nvPr/>
                  </p:nvGrpSpPr>
                  <p:grpSpPr bwMode="auto">
                    <a:xfrm>
                      <a:off x="841" y="2451"/>
                      <a:ext cx="139" cy="204"/>
                      <a:chOff x="841" y="2451"/>
                      <a:chExt cx="139" cy="204"/>
                    </a:xfrm>
                  </p:grpSpPr>
                  <p:sp>
                    <p:nvSpPr>
                      <p:cNvPr id="27870" name="Freeform 53"/>
                      <p:cNvSpPr>
                        <a:spLocks/>
                      </p:cNvSpPr>
                      <p:nvPr/>
                    </p:nvSpPr>
                    <p:spPr bwMode="auto">
                      <a:xfrm>
                        <a:off x="841" y="2451"/>
                        <a:ext cx="139" cy="204"/>
                      </a:xfrm>
                      <a:custGeom>
                        <a:avLst/>
                        <a:gdLst>
                          <a:gd name="T0" fmla="*/ 1 w 139"/>
                          <a:gd name="T1" fmla="*/ 47 h 204"/>
                          <a:gd name="T2" fmla="*/ 0 w 139"/>
                          <a:gd name="T3" fmla="*/ 74 h 204"/>
                          <a:gd name="T4" fmla="*/ 3 w 139"/>
                          <a:gd name="T5" fmla="*/ 123 h 204"/>
                          <a:gd name="T6" fmla="*/ 0 w 139"/>
                          <a:gd name="T7" fmla="*/ 149 h 204"/>
                          <a:gd name="T8" fmla="*/ 3 w 139"/>
                          <a:gd name="T9" fmla="*/ 178 h 204"/>
                          <a:gd name="T10" fmla="*/ 13 w 139"/>
                          <a:gd name="T11" fmla="*/ 203 h 204"/>
                          <a:gd name="T12" fmla="*/ 39 w 139"/>
                          <a:gd name="T13" fmla="*/ 200 h 204"/>
                          <a:gd name="T14" fmla="*/ 69 w 139"/>
                          <a:gd name="T15" fmla="*/ 180 h 204"/>
                          <a:gd name="T16" fmla="*/ 117 w 139"/>
                          <a:gd name="T17" fmla="*/ 107 h 204"/>
                          <a:gd name="T18" fmla="*/ 127 w 139"/>
                          <a:gd name="T19" fmla="*/ 92 h 204"/>
                          <a:gd name="T20" fmla="*/ 130 w 139"/>
                          <a:gd name="T21" fmla="*/ 84 h 204"/>
                          <a:gd name="T22" fmla="*/ 135 w 139"/>
                          <a:gd name="T23" fmla="*/ 68 h 204"/>
                          <a:gd name="T24" fmla="*/ 135 w 139"/>
                          <a:gd name="T25" fmla="*/ 63 h 204"/>
                          <a:gd name="T26" fmla="*/ 132 w 139"/>
                          <a:gd name="T27" fmla="*/ 58 h 204"/>
                          <a:gd name="T28" fmla="*/ 127 w 139"/>
                          <a:gd name="T29" fmla="*/ 52 h 204"/>
                          <a:gd name="T30" fmla="*/ 124 w 139"/>
                          <a:gd name="T31" fmla="*/ 47 h 204"/>
                          <a:gd name="T32" fmla="*/ 125 w 139"/>
                          <a:gd name="T33" fmla="*/ 42 h 204"/>
                          <a:gd name="T34" fmla="*/ 130 w 139"/>
                          <a:gd name="T35" fmla="*/ 44 h 204"/>
                          <a:gd name="T36" fmla="*/ 133 w 139"/>
                          <a:gd name="T37" fmla="*/ 50 h 204"/>
                          <a:gd name="T38" fmla="*/ 135 w 139"/>
                          <a:gd name="T39" fmla="*/ 53 h 204"/>
                          <a:gd name="T40" fmla="*/ 138 w 139"/>
                          <a:gd name="T41" fmla="*/ 52 h 204"/>
                          <a:gd name="T42" fmla="*/ 137 w 139"/>
                          <a:gd name="T43" fmla="*/ 46 h 204"/>
                          <a:gd name="T44" fmla="*/ 136 w 139"/>
                          <a:gd name="T45" fmla="*/ 33 h 204"/>
                          <a:gd name="T46" fmla="*/ 134 w 139"/>
                          <a:gd name="T47" fmla="*/ 27 h 204"/>
                          <a:gd name="T48" fmla="*/ 130 w 139"/>
                          <a:gd name="T49" fmla="*/ 24 h 204"/>
                          <a:gd name="T50" fmla="*/ 127 w 139"/>
                          <a:gd name="T51" fmla="*/ 13 h 204"/>
                          <a:gd name="T52" fmla="*/ 124 w 139"/>
                          <a:gd name="T53" fmla="*/ 6 h 204"/>
                          <a:gd name="T54" fmla="*/ 123 w 139"/>
                          <a:gd name="T55" fmla="*/ 1 h 204"/>
                          <a:gd name="T56" fmla="*/ 118 w 139"/>
                          <a:gd name="T57" fmla="*/ 0 h 204"/>
                          <a:gd name="T58" fmla="*/ 101 w 139"/>
                          <a:gd name="T59" fmla="*/ 26 h 204"/>
                          <a:gd name="T60" fmla="*/ 96 w 139"/>
                          <a:gd name="T61" fmla="*/ 33 h 204"/>
                          <a:gd name="T62" fmla="*/ 95 w 139"/>
                          <a:gd name="T63" fmla="*/ 38 h 204"/>
                          <a:gd name="T64" fmla="*/ 101 w 139"/>
                          <a:gd name="T65" fmla="*/ 60 h 204"/>
                          <a:gd name="T66" fmla="*/ 107 w 139"/>
                          <a:gd name="T67" fmla="*/ 80 h 204"/>
                          <a:gd name="T68" fmla="*/ 53 w 139"/>
                          <a:gd name="T69" fmla="*/ 124 h 204"/>
                          <a:gd name="T70" fmla="*/ 53 w 139"/>
                          <a:gd name="T71" fmla="*/ 61 h 20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39"/>
                          <a:gd name="T109" fmla="*/ 0 h 204"/>
                          <a:gd name="T110" fmla="*/ 139 w 139"/>
                          <a:gd name="T111" fmla="*/ 204 h 20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39" h="204">
                            <a:moveTo>
                              <a:pt x="5" y="35"/>
                            </a:moveTo>
                            <a:lnTo>
                              <a:pt x="1" y="47"/>
                            </a:lnTo>
                            <a:lnTo>
                              <a:pt x="1" y="57"/>
                            </a:lnTo>
                            <a:lnTo>
                              <a:pt x="0" y="74"/>
                            </a:lnTo>
                            <a:lnTo>
                              <a:pt x="3" y="96"/>
                            </a:lnTo>
                            <a:lnTo>
                              <a:pt x="3" y="123"/>
                            </a:lnTo>
                            <a:lnTo>
                              <a:pt x="1" y="137"/>
                            </a:lnTo>
                            <a:lnTo>
                              <a:pt x="0" y="149"/>
                            </a:lnTo>
                            <a:lnTo>
                              <a:pt x="1" y="164"/>
                            </a:lnTo>
                            <a:lnTo>
                              <a:pt x="3" y="178"/>
                            </a:lnTo>
                            <a:lnTo>
                              <a:pt x="7" y="191"/>
                            </a:lnTo>
                            <a:lnTo>
                              <a:pt x="13" y="203"/>
                            </a:lnTo>
                            <a:lnTo>
                              <a:pt x="27" y="201"/>
                            </a:lnTo>
                            <a:lnTo>
                              <a:pt x="39" y="200"/>
                            </a:lnTo>
                            <a:lnTo>
                              <a:pt x="55" y="195"/>
                            </a:lnTo>
                            <a:lnTo>
                              <a:pt x="69" y="180"/>
                            </a:lnTo>
                            <a:lnTo>
                              <a:pt x="78" y="167"/>
                            </a:lnTo>
                            <a:lnTo>
                              <a:pt x="117" y="107"/>
                            </a:lnTo>
                            <a:lnTo>
                              <a:pt x="125" y="95"/>
                            </a:lnTo>
                            <a:lnTo>
                              <a:pt x="127" y="92"/>
                            </a:lnTo>
                            <a:lnTo>
                              <a:pt x="128" y="88"/>
                            </a:lnTo>
                            <a:lnTo>
                              <a:pt x="130" y="84"/>
                            </a:lnTo>
                            <a:lnTo>
                              <a:pt x="131" y="80"/>
                            </a:lnTo>
                            <a:lnTo>
                              <a:pt x="135" y="68"/>
                            </a:lnTo>
                            <a:lnTo>
                              <a:pt x="135" y="66"/>
                            </a:lnTo>
                            <a:lnTo>
                              <a:pt x="135" y="63"/>
                            </a:lnTo>
                            <a:lnTo>
                              <a:pt x="133" y="60"/>
                            </a:lnTo>
                            <a:lnTo>
                              <a:pt x="132" y="58"/>
                            </a:lnTo>
                            <a:lnTo>
                              <a:pt x="130" y="55"/>
                            </a:lnTo>
                            <a:lnTo>
                              <a:pt x="127" y="52"/>
                            </a:lnTo>
                            <a:lnTo>
                              <a:pt x="126" y="49"/>
                            </a:lnTo>
                            <a:lnTo>
                              <a:pt x="124" y="47"/>
                            </a:lnTo>
                            <a:lnTo>
                              <a:pt x="121" y="44"/>
                            </a:lnTo>
                            <a:lnTo>
                              <a:pt x="125" y="42"/>
                            </a:lnTo>
                            <a:lnTo>
                              <a:pt x="128" y="41"/>
                            </a:lnTo>
                            <a:lnTo>
                              <a:pt x="130" y="44"/>
                            </a:lnTo>
                            <a:lnTo>
                              <a:pt x="132" y="47"/>
                            </a:lnTo>
                            <a:lnTo>
                              <a:pt x="133" y="50"/>
                            </a:lnTo>
                            <a:lnTo>
                              <a:pt x="134" y="52"/>
                            </a:lnTo>
                            <a:lnTo>
                              <a:pt x="135" y="53"/>
                            </a:lnTo>
                            <a:lnTo>
                              <a:pt x="137" y="54"/>
                            </a:lnTo>
                            <a:lnTo>
                              <a:pt x="138" y="52"/>
                            </a:lnTo>
                            <a:lnTo>
                              <a:pt x="138" y="50"/>
                            </a:lnTo>
                            <a:lnTo>
                              <a:pt x="137" y="46"/>
                            </a:lnTo>
                            <a:lnTo>
                              <a:pt x="136" y="40"/>
                            </a:lnTo>
                            <a:lnTo>
                              <a:pt x="136" y="33"/>
                            </a:lnTo>
                            <a:lnTo>
                              <a:pt x="134" y="32"/>
                            </a:lnTo>
                            <a:lnTo>
                              <a:pt x="134" y="27"/>
                            </a:lnTo>
                            <a:lnTo>
                              <a:pt x="134" y="26"/>
                            </a:lnTo>
                            <a:lnTo>
                              <a:pt x="130" y="24"/>
                            </a:lnTo>
                            <a:lnTo>
                              <a:pt x="128" y="18"/>
                            </a:lnTo>
                            <a:lnTo>
                              <a:pt x="127" y="13"/>
                            </a:lnTo>
                            <a:lnTo>
                              <a:pt x="125" y="9"/>
                            </a:lnTo>
                            <a:lnTo>
                              <a:pt x="124" y="6"/>
                            </a:lnTo>
                            <a:lnTo>
                              <a:pt x="124" y="3"/>
                            </a:lnTo>
                            <a:lnTo>
                              <a:pt x="123" y="1"/>
                            </a:lnTo>
                            <a:lnTo>
                              <a:pt x="121" y="0"/>
                            </a:lnTo>
                            <a:lnTo>
                              <a:pt x="118" y="0"/>
                            </a:lnTo>
                            <a:lnTo>
                              <a:pt x="117" y="8"/>
                            </a:lnTo>
                            <a:lnTo>
                              <a:pt x="101" y="26"/>
                            </a:lnTo>
                            <a:lnTo>
                              <a:pt x="97" y="31"/>
                            </a:lnTo>
                            <a:lnTo>
                              <a:pt x="96" y="33"/>
                            </a:lnTo>
                            <a:lnTo>
                              <a:pt x="95" y="36"/>
                            </a:lnTo>
                            <a:lnTo>
                              <a:pt x="95" y="38"/>
                            </a:lnTo>
                            <a:lnTo>
                              <a:pt x="97" y="46"/>
                            </a:lnTo>
                            <a:lnTo>
                              <a:pt x="101" y="60"/>
                            </a:lnTo>
                            <a:lnTo>
                              <a:pt x="104" y="68"/>
                            </a:lnTo>
                            <a:lnTo>
                              <a:pt x="107" y="80"/>
                            </a:lnTo>
                            <a:lnTo>
                              <a:pt x="83" y="99"/>
                            </a:lnTo>
                            <a:lnTo>
                              <a:pt x="53" y="124"/>
                            </a:lnTo>
                            <a:lnTo>
                              <a:pt x="55" y="94"/>
                            </a:lnTo>
                            <a:lnTo>
                              <a:pt x="53" y="61"/>
                            </a:lnTo>
                            <a:lnTo>
                              <a:pt x="5" y="35"/>
                            </a:lnTo>
                          </a:path>
                        </a:pathLst>
                      </a:custGeom>
                      <a:solidFill>
                        <a:srgbClr val="FF9F7F"/>
                      </a:solidFill>
                      <a:ln w="12700" cap="rnd">
                        <a:solidFill>
                          <a:srgbClr val="BF3F00"/>
                        </a:solidFill>
                        <a:round/>
                        <a:headEnd/>
                        <a:tailEnd/>
                      </a:ln>
                    </p:spPr>
                    <p:txBody>
                      <a:bodyPr/>
                      <a:lstStyle/>
                      <a:p>
                        <a:endParaRPr lang="en-US"/>
                      </a:p>
                    </p:txBody>
                  </p:sp>
                  <p:sp>
                    <p:nvSpPr>
                      <p:cNvPr id="27871" name="Freeform 54"/>
                      <p:cNvSpPr>
                        <a:spLocks/>
                      </p:cNvSpPr>
                      <p:nvPr/>
                    </p:nvSpPr>
                    <p:spPr bwMode="auto">
                      <a:xfrm>
                        <a:off x="952" y="2476"/>
                        <a:ext cx="20" cy="17"/>
                      </a:xfrm>
                      <a:custGeom>
                        <a:avLst/>
                        <a:gdLst>
                          <a:gd name="T0" fmla="*/ 0 w 20"/>
                          <a:gd name="T1" fmla="*/ 16 h 17"/>
                          <a:gd name="T2" fmla="*/ 12 w 20"/>
                          <a:gd name="T3" fmla="*/ 0 h 17"/>
                          <a:gd name="T4" fmla="*/ 19 w 20"/>
                          <a:gd name="T5" fmla="*/ 0 h 17"/>
                          <a:gd name="T6" fmla="*/ 0 60000 65536"/>
                          <a:gd name="T7" fmla="*/ 0 60000 65536"/>
                          <a:gd name="T8" fmla="*/ 0 60000 65536"/>
                          <a:gd name="T9" fmla="*/ 0 w 20"/>
                          <a:gd name="T10" fmla="*/ 0 h 17"/>
                          <a:gd name="T11" fmla="*/ 20 w 20"/>
                          <a:gd name="T12" fmla="*/ 17 h 17"/>
                        </a:gdLst>
                        <a:ahLst/>
                        <a:cxnLst>
                          <a:cxn ang="T6">
                            <a:pos x="T0" y="T1"/>
                          </a:cxn>
                          <a:cxn ang="T7">
                            <a:pos x="T2" y="T3"/>
                          </a:cxn>
                          <a:cxn ang="T8">
                            <a:pos x="T4" y="T5"/>
                          </a:cxn>
                        </a:cxnLst>
                        <a:rect l="T9" t="T10" r="T11" b="T12"/>
                        <a:pathLst>
                          <a:path w="20" h="17">
                            <a:moveTo>
                              <a:pt x="0" y="16"/>
                            </a:moveTo>
                            <a:lnTo>
                              <a:pt x="12" y="0"/>
                            </a:lnTo>
                            <a:lnTo>
                              <a:pt x="19" y="0"/>
                            </a:lnTo>
                          </a:path>
                        </a:pathLst>
                      </a:custGeom>
                      <a:noFill/>
                      <a:ln w="12700" cap="rnd">
                        <a:solidFill>
                          <a:srgbClr val="BF3F00"/>
                        </a:solidFill>
                        <a:round/>
                        <a:headEnd type="none" w="sm" len="sm"/>
                        <a:tailEnd type="none" w="sm" len="sm"/>
                      </a:ln>
                    </p:spPr>
                    <p:txBody>
                      <a:bodyPr/>
                      <a:lstStyle/>
                      <a:p>
                        <a:endParaRPr lang="en-US"/>
                      </a:p>
                    </p:txBody>
                  </p:sp>
                  <p:sp>
                    <p:nvSpPr>
                      <p:cNvPr id="27872" name="Freeform 55"/>
                      <p:cNvSpPr>
                        <a:spLocks/>
                      </p:cNvSpPr>
                      <p:nvPr/>
                    </p:nvSpPr>
                    <p:spPr bwMode="auto">
                      <a:xfrm>
                        <a:off x="949" y="2484"/>
                        <a:ext cx="27" cy="17"/>
                      </a:xfrm>
                      <a:custGeom>
                        <a:avLst/>
                        <a:gdLst>
                          <a:gd name="T0" fmla="*/ 0 w 27"/>
                          <a:gd name="T1" fmla="*/ 16 h 17"/>
                          <a:gd name="T2" fmla="*/ 15 w 27"/>
                          <a:gd name="T3" fmla="*/ 5 h 17"/>
                          <a:gd name="T4" fmla="*/ 26 w 27"/>
                          <a:gd name="T5" fmla="*/ 0 h 17"/>
                          <a:gd name="T6" fmla="*/ 0 60000 65536"/>
                          <a:gd name="T7" fmla="*/ 0 60000 65536"/>
                          <a:gd name="T8" fmla="*/ 0 60000 65536"/>
                          <a:gd name="T9" fmla="*/ 0 w 27"/>
                          <a:gd name="T10" fmla="*/ 0 h 17"/>
                          <a:gd name="T11" fmla="*/ 27 w 27"/>
                          <a:gd name="T12" fmla="*/ 17 h 17"/>
                        </a:gdLst>
                        <a:ahLst/>
                        <a:cxnLst>
                          <a:cxn ang="T6">
                            <a:pos x="T0" y="T1"/>
                          </a:cxn>
                          <a:cxn ang="T7">
                            <a:pos x="T2" y="T3"/>
                          </a:cxn>
                          <a:cxn ang="T8">
                            <a:pos x="T4" y="T5"/>
                          </a:cxn>
                        </a:cxnLst>
                        <a:rect l="T9" t="T10" r="T11" b="T12"/>
                        <a:pathLst>
                          <a:path w="27" h="17">
                            <a:moveTo>
                              <a:pt x="0" y="16"/>
                            </a:moveTo>
                            <a:lnTo>
                              <a:pt x="15" y="5"/>
                            </a:lnTo>
                            <a:lnTo>
                              <a:pt x="26" y="0"/>
                            </a:lnTo>
                          </a:path>
                        </a:pathLst>
                      </a:custGeom>
                      <a:noFill/>
                      <a:ln w="12700" cap="rnd">
                        <a:solidFill>
                          <a:srgbClr val="BF3F00"/>
                        </a:solidFill>
                        <a:round/>
                        <a:headEnd type="none" w="sm" len="sm"/>
                        <a:tailEnd type="none" w="sm" len="sm"/>
                      </a:ln>
                    </p:spPr>
                    <p:txBody>
                      <a:bodyPr/>
                      <a:lstStyle/>
                      <a:p>
                        <a:endParaRPr lang="en-US"/>
                      </a:p>
                    </p:txBody>
                  </p:sp>
                  <p:sp>
                    <p:nvSpPr>
                      <p:cNvPr id="27873" name="Freeform 56"/>
                      <p:cNvSpPr>
                        <a:spLocks/>
                      </p:cNvSpPr>
                      <p:nvPr/>
                    </p:nvSpPr>
                    <p:spPr bwMode="auto">
                      <a:xfrm>
                        <a:off x="951" y="2472"/>
                        <a:ext cx="17" cy="17"/>
                      </a:xfrm>
                      <a:custGeom>
                        <a:avLst/>
                        <a:gdLst>
                          <a:gd name="T0" fmla="*/ 0 w 17"/>
                          <a:gd name="T1" fmla="*/ 16 h 17"/>
                          <a:gd name="T2" fmla="*/ 14 w 17"/>
                          <a:gd name="T3" fmla="*/ 0 h 17"/>
                          <a:gd name="T4" fmla="*/ 16 w 17"/>
                          <a:gd name="T5" fmla="*/ 8 h 17"/>
                          <a:gd name="T6" fmla="*/ 0 60000 65536"/>
                          <a:gd name="T7" fmla="*/ 0 60000 65536"/>
                          <a:gd name="T8" fmla="*/ 0 60000 65536"/>
                          <a:gd name="T9" fmla="*/ 0 w 17"/>
                          <a:gd name="T10" fmla="*/ 0 h 17"/>
                          <a:gd name="T11" fmla="*/ 17 w 17"/>
                          <a:gd name="T12" fmla="*/ 17 h 17"/>
                        </a:gdLst>
                        <a:ahLst/>
                        <a:cxnLst>
                          <a:cxn ang="T6">
                            <a:pos x="T0" y="T1"/>
                          </a:cxn>
                          <a:cxn ang="T7">
                            <a:pos x="T2" y="T3"/>
                          </a:cxn>
                          <a:cxn ang="T8">
                            <a:pos x="T4" y="T5"/>
                          </a:cxn>
                        </a:cxnLst>
                        <a:rect l="T9" t="T10" r="T11" b="T12"/>
                        <a:pathLst>
                          <a:path w="17" h="17">
                            <a:moveTo>
                              <a:pt x="0" y="16"/>
                            </a:moveTo>
                            <a:lnTo>
                              <a:pt x="14" y="0"/>
                            </a:lnTo>
                            <a:lnTo>
                              <a:pt x="16" y="8"/>
                            </a:lnTo>
                          </a:path>
                        </a:pathLst>
                      </a:custGeom>
                      <a:noFill/>
                      <a:ln w="12700" cap="rnd">
                        <a:solidFill>
                          <a:srgbClr val="BF3F00"/>
                        </a:solidFill>
                        <a:round/>
                        <a:headEnd type="none" w="sm" len="sm"/>
                        <a:tailEnd type="none" w="sm" len="sm"/>
                      </a:ln>
                    </p:spPr>
                    <p:txBody>
                      <a:bodyPr/>
                      <a:lstStyle/>
                      <a:p>
                        <a:endParaRPr lang="en-US"/>
                      </a:p>
                    </p:txBody>
                  </p:sp>
                  <p:sp>
                    <p:nvSpPr>
                      <p:cNvPr id="27874" name="Line 57"/>
                      <p:cNvSpPr>
                        <a:spLocks noChangeShapeType="1"/>
                      </p:cNvSpPr>
                      <p:nvPr/>
                    </p:nvSpPr>
                    <p:spPr bwMode="auto">
                      <a:xfrm flipH="1" flipV="1">
                        <a:off x="960" y="2459"/>
                        <a:ext cx="5" cy="2"/>
                      </a:xfrm>
                      <a:prstGeom prst="line">
                        <a:avLst/>
                      </a:prstGeom>
                      <a:noFill/>
                      <a:ln w="12700">
                        <a:solidFill>
                          <a:srgbClr val="BF3F00"/>
                        </a:solidFill>
                        <a:round/>
                        <a:headEnd type="none" w="sm" len="sm"/>
                        <a:tailEnd type="none" w="sm" len="sm"/>
                      </a:ln>
                    </p:spPr>
                    <p:txBody>
                      <a:bodyPr wrap="none" anchor="ctr"/>
                      <a:lstStyle/>
                      <a:p>
                        <a:endParaRPr lang="en-US"/>
                      </a:p>
                    </p:txBody>
                  </p:sp>
                </p:grpSp>
                <p:sp>
                  <p:nvSpPr>
                    <p:cNvPr id="27869" name="Freeform 58"/>
                    <p:cNvSpPr>
                      <a:spLocks/>
                    </p:cNvSpPr>
                    <p:nvPr/>
                  </p:nvSpPr>
                  <p:spPr bwMode="auto">
                    <a:xfrm>
                      <a:off x="832" y="2474"/>
                      <a:ext cx="66" cy="42"/>
                    </a:xfrm>
                    <a:custGeom>
                      <a:avLst/>
                      <a:gdLst>
                        <a:gd name="T0" fmla="*/ 30 w 66"/>
                        <a:gd name="T1" fmla="*/ 15 h 42"/>
                        <a:gd name="T2" fmla="*/ 6 w 66"/>
                        <a:gd name="T3" fmla="*/ 0 h 42"/>
                        <a:gd name="T4" fmla="*/ 0 w 66"/>
                        <a:gd name="T5" fmla="*/ 11 h 42"/>
                        <a:gd name="T6" fmla="*/ 2 w 66"/>
                        <a:gd name="T7" fmla="*/ 14 h 42"/>
                        <a:gd name="T8" fmla="*/ 6 w 66"/>
                        <a:gd name="T9" fmla="*/ 17 h 42"/>
                        <a:gd name="T10" fmla="*/ 65 w 66"/>
                        <a:gd name="T11" fmla="*/ 41 h 42"/>
                        <a:gd name="T12" fmla="*/ 65 w 66"/>
                        <a:gd name="T13" fmla="*/ 35 h 42"/>
                        <a:gd name="T14" fmla="*/ 30 w 66"/>
                        <a:gd name="T15" fmla="*/ 15 h 42"/>
                        <a:gd name="T16" fmla="*/ 0 60000 65536"/>
                        <a:gd name="T17" fmla="*/ 0 60000 65536"/>
                        <a:gd name="T18" fmla="*/ 0 60000 65536"/>
                        <a:gd name="T19" fmla="*/ 0 60000 65536"/>
                        <a:gd name="T20" fmla="*/ 0 60000 65536"/>
                        <a:gd name="T21" fmla="*/ 0 60000 65536"/>
                        <a:gd name="T22" fmla="*/ 0 60000 65536"/>
                        <a:gd name="T23" fmla="*/ 0 60000 65536"/>
                        <a:gd name="T24" fmla="*/ 0 w 66"/>
                        <a:gd name="T25" fmla="*/ 0 h 42"/>
                        <a:gd name="T26" fmla="*/ 66 w 66"/>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6" h="42">
                          <a:moveTo>
                            <a:pt x="30" y="15"/>
                          </a:moveTo>
                          <a:lnTo>
                            <a:pt x="6" y="0"/>
                          </a:lnTo>
                          <a:lnTo>
                            <a:pt x="0" y="11"/>
                          </a:lnTo>
                          <a:lnTo>
                            <a:pt x="2" y="14"/>
                          </a:lnTo>
                          <a:lnTo>
                            <a:pt x="6" y="17"/>
                          </a:lnTo>
                          <a:lnTo>
                            <a:pt x="65" y="41"/>
                          </a:lnTo>
                          <a:lnTo>
                            <a:pt x="65" y="35"/>
                          </a:lnTo>
                          <a:lnTo>
                            <a:pt x="30" y="15"/>
                          </a:lnTo>
                        </a:path>
                      </a:pathLst>
                    </a:custGeom>
                    <a:solidFill>
                      <a:srgbClr val="FFFF00"/>
                    </a:solidFill>
                    <a:ln w="9525" cap="rnd">
                      <a:noFill/>
                      <a:round/>
                      <a:headEnd/>
                      <a:tailEnd/>
                    </a:ln>
                  </p:spPr>
                  <p:txBody>
                    <a:bodyPr/>
                    <a:lstStyle/>
                    <a:p>
                      <a:endParaRPr lang="en-US"/>
                    </a:p>
                  </p:txBody>
                </p:sp>
              </p:grpSp>
              <p:grpSp>
                <p:nvGrpSpPr>
                  <p:cNvPr id="27864" name="Group 59"/>
                  <p:cNvGrpSpPr>
                    <a:grpSpLocks/>
                  </p:cNvGrpSpPr>
                  <p:nvPr/>
                </p:nvGrpSpPr>
                <p:grpSpPr bwMode="auto">
                  <a:xfrm>
                    <a:off x="939" y="2430"/>
                    <a:ext cx="33" cy="48"/>
                    <a:chOff x="939" y="2430"/>
                    <a:chExt cx="33" cy="48"/>
                  </a:xfrm>
                </p:grpSpPr>
                <p:sp>
                  <p:nvSpPr>
                    <p:cNvPr id="27865" name="Freeform 60"/>
                    <p:cNvSpPr>
                      <a:spLocks/>
                    </p:cNvSpPr>
                    <p:nvPr/>
                  </p:nvSpPr>
                  <p:spPr bwMode="auto">
                    <a:xfrm>
                      <a:off x="939" y="2431"/>
                      <a:ext cx="26" cy="47"/>
                    </a:xfrm>
                    <a:custGeom>
                      <a:avLst/>
                      <a:gdLst>
                        <a:gd name="T0" fmla="*/ 24 w 26"/>
                        <a:gd name="T1" fmla="*/ 0 h 47"/>
                        <a:gd name="T2" fmla="*/ 16 w 26"/>
                        <a:gd name="T3" fmla="*/ 3 h 47"/>
                        <a:gd name="T4" fmla="*/ 9 w 26"/>
                        <a:gd name="T5" fmla="*/ 7 h 47"/>
                        <a:gd name="T6" fmla="*/ 4 w 26"/>
                        <a:gd name="T7" fmla="*/ 15 h 47"/>
                        <a:gd name="T8" fmla="*/ 0 w 26"/>
                        <a:gd name="T9" fmla="*/ 20 h 47"/>
                        <a:gd name="T10" fmla="*/ 1 w 26"/>
                        <a:gd name="T11" fmla="*/ 27 h 47"/>
                        <a:gd name="T12" fmla="*/ 2 w 26"/>
                        <a:gd name="T13" fmla="*/ 39 h 47"/>
                        <a:gd name="T14" fmla="*/ 3 w 26"/>
                        <a:gd name="T15" fmla="*/ 46 h 47"/>
                        <a:gd name="T16" fmla="*/ 12 w 26"/>
                        <a:gd name="T17" fmla="*/ 38 h 47"/>
                        <a:gd name="T18" fmla="*/ 12 w 26"/>
                        <a:gd name="T19" fmla="*/ 30 h 47"/>
                        <a:gd name="T20" fmla="*/ 11 w 26"/>
                        <a:gd name="T21" fmla="*/ 27 h 47"/>
                        <a:gd name="T22" fmla="*/ 10 w 26"/>
                        <a:gd name="T23" fmla="*/ 24 h 47"/>
                        <a:gd name="T24" fmla="*/ 12 w 26"/>
                        <a:gd name="T25" fmla="*/ 23 h 47"/>
                        <a:gd name="T26" fmla="*/ 13 w 26"/>
                        <a:gd name="T27" fmla="*/ 21 h 47"/>
                        <a:gd name="T28" fmla="*/ 15 w 26"/>
                        <a:gd name="T29" fmla="*/ 18 h 47"/>
                        <a:gd name="T30" fmla="*/ 16 w 26"/>
                        <a:gd name="T31" fmla="*/ 15 h 47"/>
                        <a:gd name="T32" fmla="*/ 17 w 26"/>
                        <a:gd name="T33" fmla="*/ 12 h 47"/>
                        <a:gd name="T34" fmla="*/ 19 w 26"/>
                        <a:gd name="T35" fmla="*/ 11 h 47"/>
                        <a:gd name="T36" fmla="*/ 22 w 26"/>
                        <a:gd name="T37" fmla="*/ 10 h 47"/>
                        <a:gd name="T38" fmla="*/ 24 w 26"/>
                        <a:gd name="T39" fmla="*/ 8 h 47"/>
                        <a:gd name="T40" fmla="*/ 25 w 26"/>
                        <a:gd name="T41" fmla="*/ 6 h 47"/>
                        <a:gd name="T42" fmla="*/ 25 w 26"/>
                        <a:gd name="T43" fmla="*/ 3 h 47"/>
                        <a:gd name="T44" fmla="*/ 24 w 26"/>
                        <a:gd name="T45" fmla="*/ 0 h 4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6"/>
                        <a:gd name="T70" fmla="*/ 0 h 47"/>
                        <a:gd name="T71" fmla="*/ 26 w 26"/>
                        <a:gd name="T72" fmla="*/ 47 h 4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6" h="47">
                          <a:moveTo>
                            <a:pt x="24" y="0"/>
                          </a:moveTo>
                          <a:lnTo>
                            <a:pt x="16" y="3"/>
                          </a:lnTo>
                          <a:lnTo>
                            <a:pt x="9" y="7"/>
                          </a:lnTo>
                          <a:lnTo>
                            <a:pt x="4" y="15"/>
                          </a:lnTo>
                          <a:lnTo>
                            <a:pt x="0" y="20"/>
                          </a:lnTo>
                          <a:lnTo>
                            <a:pt x="1" y="27"/>
                          </a:lnTo>
                          <a:lnTo>
                            <a:pt x="2" y="39"/>
                          </a:lnTo>
                          <a:lnTo>
                            <a:pt x="3" y="46"/>
                          </a:lnTo>
                          <a:lnTo>
                            <a:pt x="12" y="38"/>
                          </a:lnTo>
                          <a:lnTo>
                            <a:pt x="12" y="30"/>
                          </a:lnTo>
                          <a:lnTo>
                            <a:pt x="11" y="27"/>
                          </a:lnTo>
                          <a:lnTo>
                            <a:pt x="10" y="24"/>
                          </a:lnTo>
                          <a:lnTo>
                            <a:pt x="12" y="23"/>
                          </a:lnTo>
                          <a:lnTo>
                            <a:pt x="13" y="21"/>
                          </a:lnTo>
                          <a:lnTo>
                            <a:pt x="15" y="18"/>
                          </a:lnTo>
                          <a:lnTo>
                            <a:pt x="16" y="15"/>
                          </a:lnTo>
                          <a:lnTo>
                            <a:pt x="17" y="12"/>
                          </a:lnTo>
                          <a:lnTo>
                            <a:pt x="19" y="11"/>
                          </a:lnTo>
                          <a:lnTo>
                            <a:pt x="22" y="10"/>
                          </a:lnTo>
                          <a:lnTo>
                            <a:pt x="24" y="8"/>
                          </a:lnTo>
                          <a:lnTo>
                            <a:pt x="25" y="6"/>
                          </a:lnTo>
                          <a:lnTo>
                            <a:pt x="25" y="3"/>
                          </a:lnTo>
                          <a:lnTo>
                            <a:pt x="24" y="0"/>
                          </a:lnTo>
                        </a:path>
                      </a:pathLst>
                    </a:custGeom>
                    <a:solidFill>
                      <a:srgbClr val="FF9F7F"/>
                    </a:solidFill>
                    <a:ln w="12700" cap="rnd">
                      <a:solidFill>
                        <a:srgbClr val="BF3F00"/>
                      </a:solidFill>
                      <a:round/>
                      <a:headEnd/>
                      <a:tailEnd/>
                    </a:ln>
                  </p:spPr>
                  <p:txBody>
                    <a:bodyPr/>
                    <a:lstStyle/>
                    <a:p>
                      <a:endParaRPr lang="en-US"/>
                    </a:p>
                  </p:txBody>
                </p:sp>
                <p:sp>
                  <p:nvSpPr>
                    <p:cNvPr id="27866" name="Freeform 61"/>
                    <p:cNvSpPr>
                      <a:spLocks/>
                    </p:cNvSpPr>
                    <p:nvPr/>
                  </p:nvSpPr>
                  <p:spPr bwMode="auto">
                    <a:xfrm>
                      <a:off x="955" y="2430"/>
                      <a:ext cx="17" cy="17"/>
                    </a:xfrm>
                    <a:custGeom>
                      <a:avLst/>
                      <a:gdLst>
                        <a:gd name="T0" fmla="*/ 0 w 17"/>
                        <a:gd name="T1" fmla="*/ 12 h 17"/>
                        <a:gd name="T2" fmla="*/ 14 w 17"/>
                        <a:gd name="T3" fmla="*/ 0 h 17"/>
                        <a:gd name="T4" fmla="*/ 16 w 17"/>
                        <a:gd name="T5" fmla="*/ 6 h 17"/>
                        <a:gd name="T6" fmla="*/ 14 w 17"/>
                        <a:gd name="T7" fmla="*/ 9 h 17"/>
                        <a:gd name="T8" fmla="*/ 5 w 17"/>
                        <a:gd name="T9" fmla="*/ 16 h 17"/>
                        <a:gd name="T10" fmla="*/ 4 w 17"/>
                        <a:gd name="T11" fmla="*/ 16 h 17"/>
                        <a:gd name="T12" fmla="*/ 1 w 17"/>
                        <a:gd name="T13" fmla="*/ 16 h 17"/>
                        <a:gd name="T14" fmla="*/ 0 w 17"/>
                        <a:gd name="T15" fmla="*/ 12 h 17"/>
                        <a:gd name="T16" fmla="*/ 0 60000 65536"/>
                        <a:gd name="T17" fmla="*/ 0 60000 65536"/>
                        <a:gd name="T18" fmla="*/ 0 60000 65536"/>
                        <a:gd name="T19" fmla="*/ 0 60000 65536"/>
                        <a:gd name="T20" fmla="*/ 0 60000 65536"/>
                        <a:gd name="T21" fmla="*/ 0 60000 65536"/>
                        <a:gd name="T22" fmla="*/ 0 60000 65536"/>
                        <a:gd name="T23" fmla="*/ 0 60000 65536"/>
                        <a:gd name="T24" fmla="*/ 0 w 17"/>
                        <a:gd name="T25" fmla="*/ 0 h 17"/>
                        <a:gd name="T26" fmla="*/ 17 w 17"/>
                        <a:gd name="T27" fmla="*/ 17 h 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 h="17">
                          <a:moveTo>
                            <a:pt x="0" y="12"/>
                          </a:moveTo>
                          <a:lnTo>
                            <a:pt x="14" y="0"/>
                          </a:lnTo>
                          <a:lnTo>
                            <a:pt x="16" y="6"/>
                          </a:lnTo>
                          <a:lnTo>
                            <a:pt x="14" y="9"/>
                          </a:lnTo>
                          <a:lnTo>
                            <a:pt x="5" y="16"/>
                          </a:lnTo>
                          <a:lnTo>
                            <a:pt x="4" y="16"/>
                          </a:lnTo>
                          <a:lnTo>
                            <a:pt x="1" y="16"/>
                          </a:lnTo>
                          <a:lnTo>
                            <a:pt x="0" y="12"/>
                          </a:lnTo>
                        </a:path>
                      </a:pathLst>
                    </a:custGeom>
                    <a:solidFill>
                      <a:srgbClr val="FF001F"/>
                    </a:solidFill>
                    <a:ln w="12700" cap="rnd">
                      <a:solidFill>
                        <a:srgbClr val="FF001F"/>
                      </a:solidFill>
                      <a:round/>
                      <a:headEnd/>
                      <a:tailEnd/>
                    </a:ln>
                  </p:spPr>
                  <p:txBody>
                    <a:bodyPr/>
                    <a:lstStyle/>
                    <a:p>
                      <a:endParaRPr lang="en-US"/>
                    </a:p>
                  </p:txBody>
                </p:sp>
              </p:grpSp>
            </p:grpSp>
          </p:grpSp>
          <p:sp>
            <p:nvSpPr>
              <p:cNvPr id="27857" name="Freeform 62"/>
              <p:cNvSpPr>
                <a:spLocks/>
              </p:cNvSpPr>
              <p:nvPr/>
            </p:nvSpPr>
            <p:spPr bwMode="auto">
              <a:xfrm>
                <a:off x="962" y="2406"/>
                <a:ext cx="168" cy="201"/>
              </a:xfrm>
              <a:custGeom>
                <a:avLst/>
                <a:gdLst>
                  <a:gd name="T0" fmla="*/ 65 w 168"/>
                  <a:gd name="T1" fmla="*/ 0 h 201"/>
                  <a:gd name="T2" fmla="*/ 162 w 168"/>
                  <a:gd name="T3" fmla="*/ 20 h 201"/>
                  <a:gd name="T4" fmla="*/ 154 w 168"/>
                  <a:gd name="T5" fmla="*/ 22 h 201"/>
                  <a:gd name="T6" fmla="*/ 167 w 168"/>
                  <a:gd name="T7" fmla="*/ 28 h 201"/>
                  <a:gd name="T8" fmla="*/ 111 w 168"/>
                  <a:gd name="T9" fmla="*/ 200 h 201"/>
                  <a:gd name="T10" fmla="*/ 41 w 168"/>
                  <a:gd name="T11" fmla="*/ 192 h 201"/>
                  <a:gd name="T12" fmla="*/ 0 w 168"/>
                  <a:gd name="T13" fmla="*/ 169 h 201"/>
                  <a:gd name="T14" fmla="*/ 65 w 168"/>
                  <a:gd name="T15" fmla="*/ 0 h 201"/>
                  <a:gd name="T16" fmla="*/ 0 60000 65536"/>
                  <a:gd name="T17" fmla="*/ 0 60000 65536"/>
                  <a:gd name="T18" fmla="*/ 0 60000 65536"/>
                  <a:gd name="T19" fmla="*/ 0 60000 65536"/>
                  <a:gd name="T20" fmla="*/ 0 60000 65536"/>
                  <a:gd name="T21" fmla="*/ 0 60000 65536"/>
                  <a:gd name="T22" fmla="*/ 0 60000 65536"/>
                  <a:gd name="T23" fmla="*/ 0 60000 65536"/>
                  <a:gd name="T24" fmla="*/ 0 w 168"/>
                  <a:gd name="T25" fmla="*/ 0 h 201"/>
                  <a:gd name="T26" fmla="*/ 168 w 168"/>
                  <a:gd name="T27" fmla="*/ 201 h 20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8" h="201">
                    <a:moveTo>
                      <a:pt x="65" y="0"/>
                    </a:moveTo>
                    <a:lnTo>
                      <a:pt x="162" y="20"/>
                    </a:lnTo>
                    <a:lnTo>
                      <a:pt x="154" y="22"/>
                    </a:lnTo>
                    <a:lnTo>
                      <a:pt x="167" y="28"/>
                    </a:lnTo>
                    <a:lnTo>
                      <a:pt x="111" y="200"/>
                    </a:lnTo>
                    <a:lnTo>
                      <a:pt x="41" y="192"/>
                    </a:lnTo>
                    <a:lnTo>
                      <a:pt x="0" y="169"/>
                    </a:lnTo>
                    <a:lnTo>
                      <a:pt x="65" y="0"/>
                    </a:lnTo>
                  </a:path>
                </a:pathLst>
              </a:custGeom>
              <a:solidFill>
                <a:srgbClr val="9FBFFF"/>
              </a:solidFill>
              <a:ln w="9525" cap="rnd">
                <a:noFill/>
                <a:round/>
                <a:headEnd/>
                <a:tailEnd/>
              </a:ln>
            </p:spPr>
            <p:txBody>
              <a:bodyPr/>
              <a:lstStyle/>
              <a:p>
                <a:endParaRPr lang="en-US"/>
              </a:p>
            </p:txBody>
          </p:sp>
          <p:sp>
            <p:nvSpPr>
              <p:cNvPr id="27858" name="Freeform 63"/>
              <p:cNvSpPr>
                <a:spLocks/>
              </p:cNvSpPr>
              <p:nvPr/>
            </p:nvSpPr>
            <p:spPr bwMode="auto">
              <a:xfrm>
                <a:off x="937" y="2530"/>
                <a:ext cx="174" cy="99"/>
              </a:xfrm>
              <a:custGeom>
                <a:avLst/>
                <a:gdLst>
                  <a:gd name="T0" fmla="*/ 160 w 174"/>
                  <a:gd name="T1" fmla="*/ 7 h 99"/>
                  <a:gd name="T2" fmla="*/ 165 w 174"/>
                  <a:gd name="T3" fmla="*/ 40 h 99"/>
                  <a:gd name="T4" fmla="*/ 171 w 174"/>
                  <a:gd name="T5" fmla="*/ 67 h 99"/>
                  <a:gd name="T6" fmla="*/ 173 w 174"/>
                  <a:gd name="T7" fmla="*/ 82 h 99"/>
                  <a:gd name="T8" fmla="*/ 170 w 174"/>
                  <a:gd name="T9" fmla="*/ 91 h 99"/>
                  <a:gd name="T10" fmla="*/ 144 w 174"/>
                  <a:gd name="T11" fmla="*/ 97 h 99"/>
                  <a:gd name="T12" fmla="*/ 92 w 174"/>
                  <a:gd name="T13" fmla="*/ 94 h 99"/>
                  <a:gd name="T14" fmla="*/ 65 w 174"/>
                  <a:gd name="T15" fmla="*/ 98 h 99"/>
                  <a:gd name="T16" fmla="*/ 44 w 174"/>
                  <a:gd name="T17" fmla="*/ 95 h 99"/>
                  <a:gd name="T18" fmla="*/ 17 w 174"/>
                  <a:gd name="T19" fmla="*/ 93 h 99"/>
                  <a:gd name="T20" fmla="*/ 10 w 174"/>
                  <a:gd name="T21" fmla="*/ 81 h 99"/>
                  <a:gd name="T22" fmla="*/ 4 w 174"/>
                  <a:gd name="T23" fmla="*/ 72 h 99"/>
                  <a:gd name="T24" fmla="*/ 1 w 174"/>
                  <a:gd name="T25" fmla="*/ 59 h 99"/>
                  <a:gd name="T26" fmla="*/ 0 w 174"/>
                  <a:gd name="T27" fmla="*/ 51 h 99"/>
                  <a:gd name="T28" fmla="*/ 4 w 174"/>
                  <a:gd name="T29" fmla="*/ 49 h 99"/>
                  <a:gd name="T30" fmla="*/ 8 w 174"/>
                  <a:gd name="T31" fmla="*/ 53 h 99"/>
                  <a:gd name="T32" fmla="*/ 19 w 174"/>
                  <a:gd name="T33" fmla="*/ 58 h 99"/>
                  <a:gd name="T34" fmla="*/ 13 w 174"/>
                  <a:gd name="T35" fmla="*/ 51 h 99"/>
                  <a:gd name="T36" fmla="*/ 21 w 174"/>
                  <a:gd name="T37" fmla="*/ 47 h 99"/>
                  <a:gd name="T38" fmla="*/ 37 w 174"/>
                  <a:gd name="T39" fmla="*/ 45 h 99"/>
                  <a:gd name="T40" fmla="*/ 50 w 174"/>
                  <a:gd name="T41" fmla="*/ 45 h 99"/>
                  <a:gd name="T42" fmla="*/ 38 w 174"/>
                  <a:gd name="T43" fmla="*/ 43 h 99"/>
                  <a:gd name="T44" fmla="*/ 29 w 174"/>
                  <a:gd name="T45" fmla="*/ 43 h 99"/>
                  <a:gd name="T46" fmla="*/ 23 w 174"/>
                  <a:gd name="T47" fmla="*/ 40 h 99"/>
                  <a:gd name="T48" fmla="*/ 31 w 174"/>
                  <a:gd name="T49" fmla="*/ 35 h 99"/>
                  <a:gd name="T50" fmla="*/ 53 w 174"/>
                  <a:gd name="T51" fmla="*/ 33 h 99"/>
                  <a:gd name="T52" fmla="*/ 66 w 174"/>
                  <a:gd name="T53" fmla="*/ 37 h 99"/>
                  <a:gd name="T54" fmla="*/ 74 w 174"/>
                  <a:gd name="T55" fmla="*/ 48 h 99"/>
                  <a:gd name="T56" fmla="*/ 88 w 174"/>
                  <a:gd name="T57" fmla="*/ 56 h 99"/>
                  <a:gd name="T58" fmla="*/ 110 w 174"/>
                  <a:gd name="T59" fmla="*/ 57 h 99"/>
                  <a:gd name="T60" fmla="*/ 136 w 174"/>
                  <a:gd name="T61" fmla="*/ 51 h 99"/>
                  <a:gd name="T62" fmla="*/ 148 w 174"/>
                  <a:gd name="T63" fmla="*/ 23 h 9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74"/>
                  <a:gd name="T97" fmla="*/ 0 h 99"/>
                  <a:gd name="T98" fmla="*/ 174 w 174"/>
                  <a:gd name="T99" fmla="*/ 99 h 9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74" h="99">
                    <a:moveTo>
                      <a:pt x="157" y="0"/>
                    </a:moveTo>
                    <a:lnTo>
                      <a:pt x="160" y="7"/>
                    </a:lnTo>
                    <a:lnTo>
                      <a:pt x="163" y="26"/>
                    </a:lnTo>
                    <a:lnTo>
                      <a:pt x="165" y="40"/>
                    </a:lnTo>
                    <a:lnTo>
                      <a:pt x="168" y="59"/>
                    </a:lnTo>
                    <a:lnTo>
                      <a:pt x="171" y="67"/>
                    </a:lnTo>
                    <a:lnTo>
                      <a:pt x="173" y="75"/>
                    </a:lnTo>
                    <a:lnTo>
                      <a:pt x="173" y="82"/>
                    </a:lnTo>
                    <a:lnTo>
                      <a:pt x="173" y="86"/>
                    </a:lnTo>
                    <a:lnTo>
                      <a:pt x="170" y="91"/>
                    </a:lnTo>
                    <a:lnTo>
                      <a:pt x="165" y="94"/>
                    </a:lnTo>
                    <a:lnTo>
                      <a:pt x="144" y="97"/>
                    </a:lnTo>
                    <a:lnTo>
                      <a:pt x="119" y="97"/>
                    </a:lnTo>
                    <a:lnTo>
                      <a:pt x="92" y="94"/>
                    </a:lnTo>
                    <a:lnTo>
                      <a:pt x="75" y="97"/>
                    </a:lnTo>
                    <a:lnTo>
                      <a:pt x="65" y="98"/>
                    </a:lnTo>
                    <a:lnTo>
                      <a:pt x="54" y="97"/>
                    </a:lnTo>
                    <a:lnTo>
                      <a:pt x="44" y="95"/>
                    </a:lnTo>
                    <a:lnTo>
                      <a:pt x="36" y="94"/>
                    </a:lnTo>
                    <a:lnTo>
                      <a:pt x="17" y="93"/>
                    </a:lnTo>
                    <a:lnTo>
                      <a:pt x="10" y="87"/>
                    </a:lnTo>
                    <a:lnTo>
                      <a:pt x="10" y="81"/>
                    </a:lnTo>
                    <a:lnTo>
                      <a:pt x="6" y="76"/>
                    </a:lnTo>
                    <a:lnTo>
                      <a:pt x="4" y="72"/>
                    </a:lnTo>
                    <a:lnTo>
                      <a:pt x="4" y="65"/>
                    </a:lnTo>
                    <a:lnTo>
                      <a:pt x="1" y="59"/>
                    </a:lnTo>
                    <a:lnTo>
                      <a:pt x="0" y="54"/>
                    </a:lnTo>
                    <a:lnTo>
                      <a:pt x="0" y="51"/>
                    </a:lnTo>
                    <a:lnTo>
                      <a:pt x="2" y="49"/>
                    </a:lnTo>
                    <a:lnTo>
                      <a:pt x="4" y="49"/>
                    </a:lnTo>
                    <a:lnTo>
                      <a:pt x="6" y="50"/>
                    </a:lnTo>
                    <a:lnTo>
                      <a:pt x="8" y="53"/>
                    </a:lnTo>
                    <a:lnTo>
                      <a:pt x="12" y="55"/>
                    </a:lnTo>
                    <a:lnTo>
                      <a:pt x="19" y="58"/>
                    </a:lnTo>
                    <a:lnTo>
                      <a:pt x="15" y="55"/>
                    </a:lnTo>
                    <a:lnTo>
                      <a:pt x="13" y="51"/>
                    </a:lnTo>
                    <a:lnTo>
                      <a:pt x="16" y="48"/>
                    </a:lnTo>
                    <a:lnTo>
                      <a:pt x="21" y="47"/>
                    </a:lnTo>
                    <a:lnTo>
                      <a:pt x="28" y="47"/>
                    </a:lnTo>
                    <a:lnTo>
                      <a:pt x="37" y="45"/>
                    </a:lnTo>
                    <a:lnTo>
                      <a:pt x="47" y="45"/>
                    </a:lnTo>
                    <a:lnTo>
                      <a:pt x="50" y="45"/>
                    </a:lnTo>
                    <a:lnTo>
                      <a:pt x="45" y="43"/>
                    </a:lnTo>
                    <a:lnTo>
                      <a:pt x="38" y="43"/>
                    </a:lnTo>
                    <a:lnTo>
                      <a:pt x="34" y="43"/>
                    </a:lnTo>
                    <a:lnTo>
                      <a:pt x="29" y="43"/>
                    </a:lnTo>
                    <a:lnTo>
                      <a:pt x="24" y="42"/>
                    </a:lnTo>
                    <a:lnTo>
                      <a:pt x="23" y="40"/>
                    </a:lnTo>
                    <a:lnTo>
                      <a:pt x="22" y="36"/>
                    </a:lnTo>
                    <a:lnTo>
                      <a:pt x="31" y="35"/>
                    </a:lnTo>
                    <a:lnTo>
                      <a:pt x="44" y="34"/>
                    </a:lnTo>
                    <a:lnTo>
                      <a:pt x="53" y="33"/>
                    </a:lnTo>
                    <a:lnTo>
                      <a:pt x="60" y="35"/>
                    </a:lnTo>
                    <a:lnTo>
                      <a:pt x="66" y="37"/>
                    </a:lnTo>
                    <a:lnTo>
                      <a:pt x="70" y="44"/>
                    </a:lnTo>
                    <a:lnTo>
                      <a:pt x="74" y="48"/>
                    </a:lnTo>
                    <a:lnTo>
                      <a:pt x="80" y="53"/>
                    </a:lnTo>
                    <a:lnTo>
                      <a:pt x="88" y="56"/>
                    </a:lnTo>
                    <a:lnTo>
                      <a:pt x="99" y="58"/>
                    </a:lnTo>
                    <a:lnTo>
                      <a:pt x="110" y="57"/>
                    </a:lnTo>
                    <a:lnTo>
                      <a:pt x="133" y="51"/>
                    </a:lnTo>
                    <a:lnTo>
                      <a:pt x="136" y="51"/>
                    </a:lnTo>
                    <a:lnTo>
                      <a:pt x="145" y="38"/>
                    </a:lnTo>
                    <a:lnTo>
                      <a:pt x="148" y="23"/>
                    </a:lnTo>
                    <a:lnTo>
                      <a:pt x="157" y="0"/>
                    </a:lnTo>
                  </a:path>
                </a:pathLst>
              </a:custGeom>
              <a:solidFill>
                <a:srgbClr val="FF9F7F"/>
              </a:solidFill>
              <a:ln w="12700" cap="rnd">
                <a:solidFill>
                  <a:srgbClr val="BF3F00"/>
                </a:solidFill>
                <a:round/>
                <a:headEnd/>
                <a:tailEnd/>
              </a:ln>
            </p:spPr>
            <p:txBody>
              <a:bodyPr/>
              <a:lstStyle/>
              <a:p>
                <a:endParaRPr lang="en-US"/>
              </a:p>
            </p:txBody>
          </p:sp>
        </p:grpSp>
        <p:grpSp>
          <p:nvGrpSpPr>
            <p:cNvPr id="27831" name="Group 64"/>
            <p:cNvGrpSpPr>
              <a:grpSpLocks/>
            </p:cNvGrpSpPr>
            <p:nvPr/>
          </p:nvGrpSpPr>
          <p:grpSpPr bwMode="auto">
            <a:xfrm>
              <a:off x="440" y="2549"/>
              <a:ext cx="193" cy="219"/>
              <a:chOff x="440" y="2549"/>
              <a:chExt cx="193" cy="219"/>
            </a:xfrm>
          </p:grpSpPr>
          <p:sp>
            <p:nvSpPr>
              <p:cNvPr id="27848" name="Freeform 65"/>
              <p:cNvSpPr>
                <a:spLocks/>
              </p:cNvSpPr>
              <p:nvPr/>
            </p:nvSpPr>
            <p:spPr bwMode="auto">
              <a:xfrm>
                <a:off x="463" y="2577"/>
                <a:ext cx="149" cy="174"/>
              </a:xfrm>
              <a:custGeom>
                <a:avLst/>
                <a:gdLst>
                  <a:gd name="T0" fmla="*/ 0 w 149"/>
                  <a:gd name="T1" fmla="*/ 128 h 174"/>
                  <a:gd name="T2" fmla="*/ 3 w 149"/>
                  <a:gd name="T3" fmla="*/ 119 h 174"/>
                  <a:gd name="T4" fmla="*/ 0 w 149"/>
                  <a:gd name="T5" fmla="*/ 98 h 174"/>
                  <a:gd name="T6" fmla="*/ 0 w 149"/>
                  <a:gd name="T7" fmla="*/ 84 h 174"/>
                  <a:gd name="T8" fmla="*/ 3 w 149"/>
                  <a:gd name="T9" fmla="*/ 62 h 174"/>
                  <a:gd name="T10" fmla="*/ 8 w 149"/>
                  <a:gd name="T11" fmla="*/ 46 h 174"/>
                  <a:gd name="T12" fmla="*/ 15 w 149"/>
                  <a:gd name="T13" fmla="*/ 33 h 174"/>
                  <a:gd name="T14" fmla="*/ 24 w 149"/>
                  <a:gd name="T15" fmla="*/ 20 h 174"/>
                  <a:gd name="T16" fmla="*/ 38 w 149"/>
                  <a:gd name="T17" fmla="*/ 10 h 174"/>
                  <a:gd name="T18" fmla="*/ 55 w 149"/>
                  <a:gd name="T19" fmla="*/ 3 h 174"/>
                  <a:gd name="T20" fmla="*/ 77 w 149"/>
                  <a:gd name="T21" fmla="*/ 0 h 174"/>
                  <a:gd name="T22" fmla="*/ 103 w 149"/>
                  <a:gd name="T23" fmla="*/ 7 h 174"/>
                  <a:gd name="T24" fmla="*/ 127 w 149"/>
                  <a:gd name="T25" fmla="*/ 21 h 174"/>
                  <a:gd name="T26" fmla="*/ 140 w 149"/>
                  <a:gd name="T27" fmla="*/ 33 h 174"/>
                  <a:gd name="T28" fmla="*/ 148 w 149"/>
                  <a:gd name="T29" fmla="*/ 50 h 174"/>
                  <a:gd name="T30" fmla="*/ 148 w 149"/>
                  <a:gd name="T31" fmla="*/ 67 h 174"/>
                  <a:gd name="T32" fmla="*/ 144 w 149"/>
                  <a:gd name="T33" fmla="*/ 84 h 174"/>
                  <a:gd name="T34" fmla="*/ 135 w 149"/>
                  <a:gd name="T35" fmla="*/ 104 h 174"/>
                  <a:gd name="T36" fmla="*/ 134 w 149"/>
                  <a:gd name="T37" fmla="*/ 117 h 174"/>
                  <a:gd name="T38" fmla="*/ 133 w 149"/>
                  <a:gd name="T39" fmla="*/ 123 h 174"/>
                  <a:gd name="T40" fmla="*/ 131 w 149"/>
                  <a:gd name="T41" fmla="*/ 128 h 174"/>
                  <a:gd name="T42" fmla="*/ 119 w 149"/>
                  <a:gd name="T43" fmla="*/ 146 h 174"/>
                  <a:gd name="T44" fmla="*/ 113 w 149"/>
                  <a:gd name="T45" fmla="*/ 153 h 174"/>
                  <a:gd name="T46" fmla="*/ 107 w 149"/>
                  <a:gd name="T47" fmla="*/ 161 h 174"/>
                  <a:gd name="T48" fmla="*/ 104 w 149"/>
                  <a:gd name="T49" fmla="*/ 164 h 174"/>
                  <a:gd name="T50" fmla="*/ 102 w 149"/>
                  <a:gd name="T51" fmla="*/ 166 h 174"/>
                  <a:gd name="T52" fmla="*/ 100 w 149"/>
                  <a:gd name="T53" fmla="*/ 167 h 174"/>
                  <a:gd name="T54" fmla="*/ 96 w 149"/>
                  <a:gd name="T55" fmla="*/ 167 h 174"/>
                  <a:gd name="T56" fmla="*/ 90 w 149"/>
                  <a:gd name="T57" fmla="*/ 166 h 174"/>
                  <a:gd name="T58" fmla="*/ 87 w 149"/>
                  <a:gd name="T59" fmla="*/ 165 h 174"/>
                  <a:gd name="T60" fmla="*/ 83 w 149"/>
                  <a:gd name="T61" fmla="*/ 165 h 174"/>
                  <a:gd name="T62" fmla="*/ 73 w 149"/>
                  <a:gd name="T63" fmla="*/ 173 h 174"/>
                  <a:gd name="T64" fmla="*/ 0 w 149"/>
                  <a:gd name="T65" fmla="*/ 128 h 17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9"/>
                  <a:gd name="T100" fmla="*/ 0 h 174"/>
                  <a:gd name="T101" fmla="*/ 149 w 149"/>
                  <a:gd name="T102" fmla="*/ 174 h 17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9" h="174">
                    <a:moveTo>
                      <a:pt x="0" y="128"/>
                    </a:moveTo>
                    <a:lnTo>
                      <a:pt x="3" y="119"/>
                    </a:lnTo>
                    <a:lnTo>
                      <a:pt x="0" y="98"/>
                    </a:lnTo>
                    <a:lnTo>
                      <a:pt x="0" y="84"/>
                    </a:lnTo>
                    <a:lnTo>
                      <a:pt x="3" y="62"/>
                    </a:lnTo>
                    <a:lnTo>
                      <a:pt x="8" y="46"/>
                    </a:lnTo>
                    <a:lnTo>
                      <a:pt x="15" y="33"/>
                    </a:lnTo>
                    <a:lnTo>
                      <a:pt x="24" y="20"/>
                    </a:lnTo>
                    <a:lnTo>
                      <a:pt x="38" y="10"/>
                    </a:lnTo>
                    <a:lnTo>
                      <a:pt x="55" y="3"/>
                    </a:lnTo>
                    <a:lnTo>
                      <a:pt x="77" y="0"/>
                    </a:lnTo>
                    <a:lnTo>
                      <a:pt x="103" y="7"/>
                    </a:lnTo>
                    <a:lnTo>
                      <a:pt x="127" y="21"/>
                    </a:lnTo>
                    <a:lnTo>
                      <a:pt x="140" y="33"/>
                    </a:lnTo>
                    <a:lnTo>
                      <a:pt x="148" y="50"/>
                    </a:lnTo>
                    <a:lnTo>
                      <a:pt x="148" y="67"/>
                    </a:lnTo>
                    <a:lnTo>
                      <a:pt x="144" y="84"/>
                    </a:lnTo>
                    <a:lnTo>
                      <a:pt x="135" y="104"/>
                    </a:lnTo>
                    <a:lnTo>
                      <a:pt x="134" y="117"/>
                    </a:lnTo>
                    <a:lnTo>
                      <a:pt x="133" y="123"/>
                    </a:lnTo>
                    <a:lnTo>
                      <a:pt x="131" y="128"/>
                    </a:lnTo>
                    <a:lnTo>
                      <a:pt x="119" y="146"/>
                    </a:lnTo>
                    <a:lnTo>
                      <a:pt x="113" y="153"/>
                    </a:lnTo>
                    <a:lnTo>
                      <a:pt x="107" y="161"/>
                    </a:lnTo>
                    <a:lnTo>
                      <a:pt x="104" y="164"/>
                    </a:lnTo>
                    <a:lnTo>
                      <a:pt x="102" y="166"/>
                    </a:lnTo>
                    <a:lnTo>
                      <a:pt x="100" y="167"/>
                    </a:lnTo>
                    <a:lnTo>
                      <a:pt x="96" y="167"/>
                    </a:lnTo>
                    <a:lnTo>
                      <a:pt x="90" y="166"/>
                    </a:lnTo>
                    <a:lnTo>
                      <a:pt x="87" y="165"/>
                    </a:lnTo>
                    <a:lnTo>
                      <a:pt x="83" y="165"/>
                    </a:lnTo>
                    <a:lnTo>
                      <a:pt x="73" y="173"/>
                    </a:lnTo>
                    <a:lnTo>
                      <a:pt x="0" y="128"/>
                    </a:lnTo>
                  </a:path>
                </a:pathLst>
              </a:custGeom>
              <a:solidFill>
                <a:srgbClr val="FFBF7F"/>
              </a:solidFill>
              <a:ln w="9525" cap="rnd">
                <a:noFill/>
                <a:round/>
                <a:headEnd/>
                <a:tailEnd/>
              </a:ln>
            </p:spPr>
            <p:txBody>
              <a:bodyPr/>
              <a:lstStyle/>
              <a:p>
                <a:endParaRPr lang="en-US"/>
              </a:p>
            </p:txBody>
          </p:sp>
          <p:sp>
            <p:nvSpPr>
              <p:cNvPr id="27849" name="Oval 66"/>
              <p:cNvSpPr>
                <a:spLocks noChangeArrowheads="1"/>
              </p:cNvSpPr>
              <p:nvPr/>
            </p:nvSpPr>
            <p:spPr bwMode="auto">
              <a:xfrm>
                <a:off x="549" y="2715"/>
                <a:ext cx="15" cy="18"/>
              </a:xfrm>
              <a:prstGeom prst="ellipse">
                <a:avLst/>
              </a:prstGeom>
              <a:noFill/>
              <a:ln w="12700">
                <a:solidFill>
                  <a:srgbClr val="000000"/>
                </a:solidFill>
                <a:round/>
                <a:headEnd/>
                <a:tailEnd/>
              </a:ln>
            </p:spPr>
            <p:txBody>
              <a:bodyPr wrap="none" anchor="ctr"/>
              <a:lstStyle/>
              <a:p>
                <a:endParaRPr lang="en-US"/>
              </a:p>
            </p:txBody>
          </p:sp>
          <p:sp>
            <p:nvSpPr>
              <p:cNvPr id="27850" name="Freeform 67"/>
              <p:cNvSpPr>
                <a:spLocks/>
              </p:cNvSpPr>
              <p:nvPr/>
            </p:nvSpPr>
            <p:spPr bwMode="auto">
              <a:xfrm>
                <a:off x="544" y="2690"/>
                <a:ext cx="19" cy="34"/>
              </a:xfrm>
              <a:custGeom>
                <a:avLst/>
                <a:gdLst>
                  <a:gd name="T0" fmla="*/ 1 w 19"/>
                  <a:gd name="T1" fmla="*/ 0 h 34"/>
                  <a:gd name="T2" fmla="*/ 0 w 19"/>
                  <a:gd name="T3" fmla="*/ 5 h 34"/>
                  <a:gd name="T4" fmla="*/ 0 w 19"/>
                  <a:gd name="T5" fmla="*/ 11 h 34"/>
                  <a:gd name="T6" fmla="*/ 4 w 19"/>
                  <a:gd name="T7" fmla="*/ 22 h 34"/>
                  <a:gd name="T8" fmla="*/ 8 w 19"/>
                  <a:gd name="T9" fmla="*/ 32 h 34"/>
                  <a:gd name="T10" fmla="*/ 14 w 19"/>
                  <a:gd name="T11" fmla="*/ 33 h 34"/>
                  <a:gd name="T12" fmla="*/ 18 w 19"/>
                  <a:gd name="T13" fmla="*/ 32 h 34"/>
                  <a:gd name="T14" fmla="*/ 0 60000 65536"/>
                  <a:gd name="T15" fmla="*/ 0 60000 65536"/>
                  <a:gd name="T16" fmla="*/ 0 60000 65536"/>
                  <a:gd name="T17" fmla="*/ 0 60000 65536"/>
                  <a:gd name="T18" fmla="*/ 0 60000 65536"/>
                  <a:gd name="T19" fmla="*/ 0 60000 65536"/>
                  <a:gd name="T20" fmla="*/ 0 60000 65536"/>
                  <a:gd name="T21" fmla="*/ 0 w 19"/>
                  <a:gd name="T22" fmla="*/ 0 h 34"/>
                  <a:gd name="T23" fmla="*/ 19 w 19"/>
                  <a:gd name="T24" fmla="*/ 34 h 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34">
                    <a:moveTo>
                      <a:pt x="1" y="0"/>
                    </a:moveTo>
                    <a:lnTo>
                      <a:pt x="0" y="5"/>
                    </a:lnTo>
                    <a:lnTo>
                      <a:pt x="0" y="11"/>
                    </a:lnTo>
                    <a:lnTo>
                      <a:pt x="4" y="22"/>
                    </a:lnTo>
                    <a:lnTo>
                      <a:pt x="8" y="32"/>
                    </a:lnTo>
                    <a:lnTo>
                      <a:pt x="14" y="33"/>
                    </a:lnTo>
                    <a:lnTo>
                      <a:pt x="18" y="32"/>
                    </a:lnTo>
                  </a:path>
                </a:pathLst>
              </a:custGeom>
              <a:noFill/>
              <a:ln w="12700" cap="rnd">
                <a:solidFill>
                  <a:srgbClr val="FF7F3F"/>
                </a:solidFill>
                <a:round/>
                <a:headEnd type="none" w="sm" len="sm"/>
                <a:tailEnd type="none" w="sm" len="sm"/>
              </a:ln>
            </p:spPr>
            <p:txBody>
              <a:bodyPr/>
              <a:lstStyle/>
              <a:p>
                <a:endParaRPr lang="en-US"/>
              </a:p>
            </p:txBody>
          </p:sp>
          <p:sp>
            <p:nvSpPr>
              <p:cNvPr id="27851" name="Freeform 68"/>
              <p:cNvSpPr>
                <a:spLocks/>
              </p:cNvSpPr>
              <p:nvPr/>
            </p:nvSpPr>
            <p:spPr bwMode="auto">
              <a:xfrm>
                <a:off x="452" y="2695"/>
                <a:ext cx="97" cy="73"/>
              </a:xfrm>
              <a:custGeom>
                <a:avLst/>
                <a:gdLst>
                  <a:gd name="T0" fmla="*/ 16 w 97"/>
                  <a:gd name="T1" fmla="*/ 0 h 73"/>
                  <a:gd name="T2" fmla="*/ 59 w 97"/>
                  <a:gd name="T3" fmla="*/ 20 h 73"/>
                  <a:gd name="T4" fmla="*/ 74 w 97"/>
                  <a:gd name="T5" fmla="*/ 29 h 73"/>
                  <a:gd name="T6" fmla="*/ 82 w 97"/>
                  <a:gd name="T7" fmla="*/ 35 h 73"/>
                  <a:gd name="T8" fmla="*/ 87 w 97"/>
                  <a:gd name="T9" fmla="*/ 41 h 73"/>
                  <a:gd name="T10" fmla="*/ 91 w 97"/>
                  <a:gd name="T11" fmla="*/ 45 h 73"/>
                  <a:gd name="T12" fmla="*/ 94 w 97"/>
                  <a:gd name="T13" fmla="*/ 51 h 73"/>
                  <a:gd name="T14" fmla="*/ 96 w 97"/>
                  <a:gd name="T15" fmla="*/ 55 h 73"/>
                  <a:gd name="T16" fmla="*/ 83 w 97"/>
                  <a:gd name="T17" fmla="*/ 72 h 73"/>
                  <a:gd name="T18" fmla="*/ 0 w 97"/>
                  <a:gd name="T19" fmla="*/ 12 h 73"/>
                  <a:gd name="T20" fmla="*/ 16 w 97"/>
                  <a:gd name="T21" fmla="*/ 0 h 7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7"/>
                  <a:gd name="T34" fmla="*/ 0 h 73"/>
                  <a:gd name="T35" fmla="*/ 97 w 97"/>
                  <a:gd name="T36" fmla="*/ 73 h 7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7" h="73">
                    <a:moveTo>
                      <a:pt x="16" y="0"/>
                    </a:moveTo>
                    <a:lnTo>
                      <a:pt x="59" y="20"/>
                    </a:lnTo>
                    <a:lnTo>
                      <a:pt x="74" y="29"/>
                    </a:lnTo>
                    <a:lnTo>
                      <a:pt x="82" y="35"/>
                    </a:lnTo>
                    <a:lnTo>
                      <a:pt x="87" y="41"/>
                    </a:lnTo>
                    <a:lnTo>
                      <a:pt x="91" y="45"/>
                    </a:lnTo>
                    <a:lnTo>
                      <a:pt x="94" y="51"/>
                    </a:lnTo>
                    <a:lnTo>
                      <a:pt x="96" y="55"/>
                    </a:lnTo>
                    <a:lnTo>
                      <a:pt x="83" y="72"/>
                    </a:lnTo>
                    <a:lnTo>
                      <a:pt x="0" y="12"/>
                    </a:lnTo>
                    <a:lnTo>
                      <a:pt x="16" y="0"/>
                    </a:lnTo>
                  </a:path>
                </a:pathLst>
              </a:custGeom>
              <a:solidFill>
                <a:srgbClr val="5F3F1F"/>
              </a:solidFill>
              <a:ln w="9525" cap="rnd">
                <a:noFill/>
                <a:round/>
                <a:headEnd/>
                <a:tailEnd/>
              </a:ln>
            </p:spPr>
            <p:txBody>
              <a:bodyPr/>
              <a:lstStyle/>
              <a:p>
                <a:endParaRPr lang="en-US"/>
              </a:p>
            </p:txBody>
          </p:sp>
          <p:grpSp>
            <p:nvGrpSpPr>
              <p:cNvPr id="27852" name="Group 69"/>
              <p:cNvGrpSpPr>
                <a:grpSpLocks/>
              </p:cNvGrpSpPr>
              <p:nvPr/>
            </p:nvGrpSpPr>
            <p:grpSpPr bwMode="auto">
              <a:xfrm>
                <a:off x="440" y="2549"/>
                <a:ext cx="193" cy="161"/>
                <a:chOff x="440" y="2549"/>
                <a:chExt cx="193" cy="161"/>
              </a:xfrm>
            </p:grpSpPr>
            <p:sp>
              <p:nvSpPr>
                <p:cNvPr id="27853" name="Freeform 70"/>
                <p:cNvSpPr>
                  <a:spLocks/>
                </p:cNvSpPr>
                <p:nvPr/>
              </p:nvSpPr>
              <p:spPr bwMode="auto">
                <a:xfrm>
                  <a:off x="440" y="2549"/>
                  <a:ext cx="193" cy="161"/>
                </a:xfrm>
                <a:custGeom>
                  <a:avLst/>
                  <a:gdLst>
                    <a:gd name="T0" fmla="*/ 90 w 193"/>
                    <a:gd name="T1" fmla="*/ 5 h 161"/>
                    <a:gd name="T2" fmla="*/ 98 w 193"/>
                    <a:gd name="T3" fmla="*/ 0 h 161"/>
                    <a:gd name="T4" fmla="*/ 114 w 193"/>
                    <a:gd name="T5" fmla="*/ 8 h 161"/>
                    <a:gd name="T6" fmla="*/ 137 w 193"/>
                    <a:gd name="T7" fmla="*/ 20 h 161"/>
                    <a:gd name="T8" fmla="*/ 181 w 193"/>
                    <a:gd name="T9" fmla="*/ 70 h 161"/>
                    <a:gd name="T10" fmla="*/ 188 w 193"/>
                    <a:gd name="T11" fmla="*/ 78 h 161"/>
                    <a:gd name="T12" fmla="*/ 191 w 193"/>
                    <a:gd name="T13" fmla="*/ 87 h 161"/>
                    <a:gd name="T14" fmla="*/ 192 w 193"/>
                    <a:gd name="T15" fmla="*/ 95 h 161"/>
                    <a:gd name="T16" fmla="*/ 191 w 193"/>
                    <a:gd name="T17" fmla="*/ 103 h 161"/>
                    <a:gd name="T18" fmla="*/ 189 w 193"/>
                    <a:gd name="T19" fmla="*/ 109 h 161"/>
                    <a:gd name="T20" fmla="*/ 186 w 193"/>
                    <a:gd name="T21" fmla="*/ 116 h 161"/>
                    <a:gd name="T22" fmla="*/ 181 w 193"/>
                    <a:gd name="T23" fmla="*/ 120 h 161"/>
                    <a:gd name="T24" fmla="*/ 158 w 193"/>
                    <a:gd name="T25" fmla="*/ 134 h 161"/>
                    <a:gd name="T26" fmla="*/ 153 w 193"/>
                    <a:gd name="T27" fmla="*/ 136 h 161"/>
                    <a:gd name="T28" fmla="*/ 147 w 193"/>
                    <a:gd name="T29" fmla="*/ 136 h 161"/>
                    <a:gd name="T30" fmla="*/ 137 w 193"/>
                    <a:gd name="T31" fmla="*/ 143 h 161"/>
                    <a:gd name="T32" fmla="*/ 122 w 193"/>
                    <a:gd name="T33" fmla="*/ 143 h 161"/>
                    <a:gd name="T34" fmla="*/ 117 w 193"/>
                    <a:gd name="T35" fmla="*/ 145 h 161"/>
                    <a:gd name="T36" fmla="*/ 115 w 193"/>
                    <a:gd name="T37" fmla="*/ 139 h 161"/>
                    <a:gd name="T38" fmla="*/ 110 w 193"/>
                    <a:gd name="T39" fmla="*/ 138 h 161"/>
                    <a:gd name="T40" fmla="*/ 105 w 193"/>
                    <a:gd name="T41" fmla="*/ 139 h 161"/>
                    <a:gd name="T42" fmla="*/ 102 w 193"/>
                    <a:gd name="T43" fmla="*/ 143 h 161"/>
                    <a:gd name="T44" fmla="*/ 101 w 193"/>
                    <a:gd name="T45" fmla="*/ 146 h 161"/>
                    <a:gd name="T46" fmla="*/ 102 w 193"/>
                    <a:gd name="T47" fmla="*/ 149 h 161"/>
                    <a:gd name="T48" fmla="*/ 94 w 193"/>
                    <a:gd name="T49" fmla="*/ 151 h 161"/>
                    <a:gd name="T50" fmla="*/ 86 w 193"/>
                    <a:gd name="T51" fmla="*/ 155 h 161"/>
                    <a:gd name="T52" fmla="*/ 74 w 193"/>
                    <a:gd name="T53" fmla="*/ 156 h 161"/>
                    <a:gd name="T54" fmla="*/ 62 w 193"/>
                    <a:gd name="T55" fmla="*/ 158 h 161"/>
                    <a:gd name="T56" fmla="*/ 47 w 193"/>
                    <a:gd name="T57" fmla="*/ 160 h 161"/>
                    <a:gd name="T58" fmla="*/ 28 w 193"/>
                    <a:gd name="T59" fmla="*/ 155 h 161"/>
                    <a:gd name="T60" fmla="*/ 12 w 193"/>
                    <a:gd name="T61" fmla="*/ 149 h 161"/>
                    <a:gd name="T62" fmla="*/ 10 w 193"/>
                    <a:gd name="T63" fmla="*/ 143 h 161"/>
                    <a:gd name="T64" fmla="*/ 7 w 193"/>
                    <a:gd name="T65" fmla="*/ 138 h 161"/>
                    <a:gd name="T66" fmla="*/ 6 w 193"/>
                    <a:gd name="T67" fmla="*/ 129 h 161"/>
                    <a:gd name="T68" fmla="*/ 2 w 193"/>
                    <a:gd name="T69" fmla="*/ 111 h 161"/>
                    <a:gd name="T70" fmla="*/ 1 w 193"/>
                    <a:gd name="T71" fmla="*/ 103 h 161"/>
                    <a:gd name="T72" fmla="*/ 0 w 193"/>
                    <a:gd name="T73" fmla="*/ 95 h 161"/>
                    <a:gd name="T74" fmla="*/ 2 w 193"/>
                    <a:gd name="T75" fmla="*/ 88 h 161"/>
                    <a:gd name="T76" fmla="*/ 6 w 193"/>
                    <a:gd name="T77" fmla="*/ 79 h 161"/>
                    <a:gd name="T78" fmla="*/ 10 w 193"/>
                    <a:gd name="T79" fmla="*/ 69 h 161"/>
                    <a:gd name="T80" fmla="*/ 18 w 193"/>
                    <a:gd name="T81" fmla="*/ 54 h 161"/>
                    <a:gd name="T82" fmla="*/ 34 w 193"/>
                    <a:gd name="T83" fmla="*/ 34 h 161"/>
                    <a:gd name="T84" fmla="*/ 48 w 193"/>
                    <a:gd name="T85" fmla="*/ 22 h 161"/>
                    <a:gd name="T86" fmla="*/ 68 w 193"/>
                    <a:gd name="T87" fmla="*/ 11 h 161"/>
                    <a:gd name="T88" fmla="*/ 80 w 193"/>
                    <a:gd name="T89" fmla="*/ 8 h 161"/>
                    <a:gd name="T90" fmla="*/ 90 w 193"/>
                    <a:gd name="T91" fmla="*/ 5 h 16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93"/>
                    <a:gd name="T139" fmla="*/ 0 h 161"/>
                    <a:gd name="T140" fmla="*/ 193 w 193"/>
                    <a:gd name="T141" fmla="*/ 161 h 161"/>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93" h="161">
                      <a:moveTo>
                        <a:pt x="90" y="5"/>
                      </a:moveTo>
                      <a:lnTo>
                        <a:pt x="98" y="0"/>
                      </a:lnTo>
                      <a:lnTo>
                        <a:pt x="114" y="8"/>
                      </a:lnTo>
                      <a:lnTo>
                        <a:pt x="137" y="20"/>
                      </a:lnTo>
                      <a:lnTo>
                        <a:pt x="181" y="70"/>
                      </a:lnTo>
                      <a:lnTo>
                        <a:pt x="188" y="78"/>
                      </a:lnTo>
                      <a:lnTo>
                        <a:pt x="191" y="87"/>
                      </a:lnTo>
                      <a:lnTo>
                        <a:pt x="192" y="95"/>
                      </a:lnTo>
                      <a:lnTo>
                        <a:pt x="191" y="103"/>
                      </a:lnTo>
                      <a:lnTo>
                        <a:pt x="189" y="109"/>
                      </a:lnTo>
                      <a:lnTo>
                        <a:pt x="186" y="116"/>
                      </a:lnTo>
                      <a:lnTo>
                        <a:pt x="181" y="120"/>
                      </a:lnTo>
                      <a:lnTo>
                        <a:pt x="158" y="134"/>
                      </a:lnTo>
                      <a:lnTo>
                        <a:pt x="153" y="136"/>
                      </a:lnTo>
                      <a:lnTo>
                        <a:pt x="147" y="136"/>
                      </a:lnTo>
                      <a:lnTo>
                        <a:pt x="137" y="143"/>
                      </a:lnTo>
                      <a:lnTo>
                        <a:pt x="122" y="143"/>
                      </a:lnTo>
                      <a:lnTo>
                        <a:pt x="117" y="145"/>
                      </a:lnTo>
                      <a:lnTo>
                        <a:pt x="115" y="139"/>
                      </a:lnTo>
                      <a:lnTo>
                        <a:pt x="110" y="138"/>
                      </a:lnTo>
                      <a:lnTo>
                        <a:pt x="105" y="139"/>
                      </a:lnTo>
                      <a:lnTo>
                        <a:pt x="102" y="143"/>
                      </a:lnTo>
                      <a:lnTo>
                        <a:pt x="101" y="146"/>
                      </a:lnTo>
                      <a:lnTo>
                        <a:pt x="102" y="149"/>
                      </a:lnTo>
                      <a:lnTo>
                        <a:pt x="94" y="151"/>
                      </a:lnTo>
                      <a:lnTo>
                        <a:pt x="86" y="155"/>
                      </a:lnTo>
                      <a:lnTo>
                        <a:pt x="74" y="156"/>
                      </a:lnTo>
                      <a:lnTo>
                        <a:pt x="62" y="158"/>
                      </a:lnTo>
                      <a:lnTo>
                        <a:pt x="47" y="160"/>
                      </a:lnTo>
                      <a:lnTo>
                        <a:pt x="28" y="155"/>
                      </a:lnTo>
                      <a:lnTo>
                        <a:pt x="12" y="149"/>
                      </a:lnTo>
                      <a:lnTo>
                        <a:pt x="10" y="143"/>
                      </a:lnTo>
                      <a:lnTo>
                        <a:pt x="7" y="138"/>
                      </a:lnTo>
                      <a:lnTo>
                        <a:pt x="6" y="129"/>
                      </a:lnTo>
                      <a:lnTo>
                        <a:pt x="2" y="111"/>
                      </a:lnTo>
                      <a:lnTo>
                        <a:pt x="1" y="103"/>
                      </a:lnTo>
                      <a:lnTo>
                        <a:pt x="0" y="95"/>
                      </a:lnTo>
                      <a:lnTo>
                        <a:pt x="2" y="88"/>
                      </a:lnTo>
                      <a:lnTo>
                        <a:pt x="6" y="79"/>
                      </a:lnTo>
                      <a:lnTo>
                        <a:pt x="10" y="69"/>
                      </a:lnTo>
                      <a:lnTo>
                        <a:pt x="18" y="54"/>
                      </a:lnTo>
                      <a:lnTo>
                        <a:pt x="34" y="34"/>
                      </a:lnTo>
                      <a:lnTo>
                        <a:pt x="48" y="22"/>
                      </a:lnTo>
                      <a:lnTo>
                        <a:pt x="68" y="11"/>
                      </a:lnTo>
                      <a:lnTo>
                        <a:pt x="80" y="8"/>
                      </a:lnTo>
                      <a:lnTo>
                        <a:pt x="90" y="5"/>
                      </a:lnTo>
                    </a:path>
                  </a:pathLst>
                </a:custGeom>
                <a:solidFill>
                  <a:srgbClr val="9F7F5F"/>
                </a:solidFill>
                <a:ln w="9525" cap="rnd">
                  <a:noFill/>
                  <a:round/>
                  <a:headEnd/>
                  <a:tailEnd/>
                </a:ln>
              </p:spPr>
              <p:txBody>
                <a:bodyPr/>
                <a:lstStyle/>
                <a:p>
                  <a:endParaRPr lang="en-US"/>
                </a:p>
              </p:txBody>
            </p:sp>
            <p:sp>
              <p:nvSpPr>
                <p:cNvPr id="27854" name="Freeform 71"/>
                <p:cNvSpPr>
                  <a:spLocks/>
                </p:cNvSpPr>
                <p:nvPr/>
              </p:nvSpPr>
              <p:spPr bwMode="auto">
                <a:xfrm>
                  <a:off x="588" y="2675"/>
                  <a:ext cx="28" cy="30"/>
                </a:xfrm>
                <a:custGeom>
                  <a:avLst/>
                  <a:gdLst>
                    <a:gd name="T0" fmla="*/ 5 w 28"/>
                    <a:gd name="T1" fmla="*/ 4 h 30"/>
                    <a:gd name="T2" fmla="*/ 22 w 28"/>
                    <a:gd name="T3" fmla="*/ 4 h 30"/>
                    <a:gd name="T4" fmla="*/ 20 w 28"/>
                    <a:gd name="T5" fmla="*/ 0 h 30"/>
                    <a:gd name="T6" fmla="*/ 23 w 28"/>
                    <a:gd name="T7" fmla="*/ 0 h 30"/>
                    <a:gd name="T8" fmla="*/ 27 w 28"/>
                    <a:gd name="T9" fmla="*/ 4 h 30"/>
                    <a:gd name="T10" fmla="*/ 27 w 28"/>
                    <a:gd name="T11" fmla="*/ 7 h 30"/>
                    <a:gd name="T12" fmla="*/ 24 w 28"/>
                    <a:gd name="T13" fmla="*/ 8 h 30"/>
                    <a:gd name="T14" fmla="*/ 24 w 28"/>
                    <a:gd name="T15" fmla="*/ 12 h 30"/>
                    <a:gd name="T16" fmla="*/ 23 w 28"/>
                    <a:gd name="T17" fmla="*/ 17 h 30"/>
                    <a:gd name="T18" fmla="*/ 21 w 28"/>
                    <a:gd name="T19" fmla="*/ 21 h 30"/>
                    <a:gd name="T20" fmla="*/ 20 w 28"/>
                    <a:gd name="T21" fmla="*/ 23 h 30"/>
                    <a:gd name="T22" fmla="*/ 18 w 28"/>
                    <a:gd name="T23" fmla="*/ 25 h 30"/>
                    <a:gd name="T24" fmla="*/ 16 w 28"/>
                    <a:gd name="T25" fmla="*/ 26 h 30"/>
                    <a:gd name="T26" fmla="*/ 14 w 28"/>
                    <a:gd name="T27" fmla="*/ 28 h 30"/>
                    <a:gd name="T28" fmla="*/ 11 w 28"/>
                    <a:gd name="T29" fmla="*/ 29 h 30"/>
                    <a:gd name="T30" fmla="*/ 9 w 28"/>
                    <a:gd name="T31" fmla="*/ 29 h 30"/>
                    <a:gd name="T32" fmla="*/ 7 w 28"/>
                    <a:gd name="T33" fmla="*/ 29 h 30"/>
                    <a:gd name="T34" fmla="*/ 9 w 28"/>
                    <a:gd name="T35" fmla="*/ 26 h 30"/>
                    <a:gd name="T36" fmla="*/ 11 w 28"/>
                    <a:gd name="T37" fmla="*/ 26 h 30"/>
                    <a:gd name="T38" fmla="*/ 14 w 28"/>
                    <a:gd name="T39" fmla="*/ 24 h 30"/>
                    <a:gd name="T40" fmla="*/ 17 w 28"/>
                    <a:gd name="T41" fmla="*/ 23 h 30"/>
                    <a:gd name="T42" fmla="*/ 18 w 28"/>
                    <a:gd name="T43" fmla="*/ 21 h 30"/>
                    <a:gd name="T44" fmla="*/ 19 w 28"/>
                    <a:gd name="T45" fmla="*/ 19 h 30"/>
                    <a:gd name="T46" fmla="*/ 20 w 28"/>
                    <a:gd name="T47" fmla="*/ 15 h 30"/>
                    <a:gd name="T48" fmla="*/ 21 w 28"/>
                    <a:gd name="T49" fmla="*/ 11 h 30"/>
                    <a:gd name="T50" fmla="*/ 22 w 28"/>
                    <a:gd name="T51" fmla="*/ 8 h 30"/>
                    <a:gd name="T52" fmla="*/ 0 w 28"/>
                    <a:gd name="T53" fmla="*/ 10 h 30"/>
                    <a:gd name="T54" fmla="*/ 5 w 28"/>
                    <a:gd name="T55" fmla="*/ 4 h 3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8"/>
                    <a:gd name="T85" fmla="*/ 0 h 30"/>
                    <a:gd name="T86" fmla="*/ 28 w 28"/>
                    <a:gd name="T87" fmla="*/ 30 h 30"/>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8" h="30">
                      <a:moveTo>
                        <a:pt x="5" y="4"/>
                      </a:moveTo>
                      <a:lnTo>
                        <a:pt x="22" y="4"/>
                      </a:lnTo>
                      <a:lnTo>
                        <a:pt x="20" y="0"/>
                      </a:lnTo>
                      <a:lnTo>
                        <a:pt x="23" y="0"/>
                      </a:lnTo>
                      <a:lnTo>
                        <a:pt x="27" y="4"/>
                      </a:lnTo>
                      <a:lnTo>
                        <a:pt x="27" y="7"/>
                      </a:lnTo>
                      <a:lnTo>
                        <a:pt x="24" y="8"/>
                      </a:lnTo>
                      <a:lnTo>
                        <a:pt x="24" y="12"/>
                      </a:lnTo>
                      <a:lnTo>
                        <a:pt x="23" y="17"/>
                      </a:lnTo>
                      <a:lnTo>
                        <a:pt x="21" y="21"/>
                      </a:lnTo>
                      <a:lnTo>
                        <a:pt x="20" y="23"/>
                      </a:lnTo>
                      <a:lnTo>
                        <a:pt x="18" y="25"/>
                      </a:lnTo>
                      <a:lnTo>
                        <a:pt x="16" y="26"/>
                      </a:lnTo>
                      <a:lnTo>
                        <a:pt x="14" y="28"/>
                      </a:lnTo>
                      <a:lnTo>
                        <a:pt x="11" y="29"/>
                      </a:lnTo>
                      <a:lnTo>
                        <a:pt x="9" y="29"/>
                      </a:lnTo>
                      <a:lnTo>
                        <a:pt x="7" y="29"/>
                      </a:lnTo>
                      <a:lnTo>
                        <a:pt x="9" y="26"/>
                      </a:lnTo>
                      <a:lnTo>
                        <a:pt x="11" y="26"/>
                      </a:lnTo>
                      <a:lnTo>
                        <a:pt x="14" y="24"/>
                      </a:lnTo>
                      <a:lnTo>
                        <a:pt x="17" y="23"/>
                      </a:lnTo>
                      <a:lnTo>
                        <a:pt x="18" y="21"/>
                      </a:lnTo>
                      <a:lnTo>
                        <a:pt x="19" y="19"/>
                      </a:lnTo>
                      <a:lnTo>
                        <a:pt x="20" y="15"/>
                      </a:lnTo>
                      <a:lnTo>
                        <a:pt x="21" y="11"/>
                      </a:lnTo>
                      <a:lnTo>
                        <a:pt x="22" y="8"/>
                      </a:lnTo>
                      <a:lnTo>
                        <a:pt x="0" y="10"/>
                      </a:lnTo>
                      <a:lnTo>
                        <a:pt x="5" y="4"/>
                      </a:lnTo>
                    </a:path>
                  </a:pathLst>
                </a:custGeom>
                <a:solidFill>
                  <a:srgbClr val="9F7F5F"/>
                </a:solidFill>
                <a:ln w="9525" cap="rnd">
                  <a:noFill/>
                  <a:round/>
                  <a:headEnd/>
                  <a:tailEnd/>
                </a:ln>
              </p:spPr>
              <p:txBody>
                <a:bodyPr/>
                <a:lstStyle/>
                <a:p>
                  <a:endParaRPr lang="en-US"/>
                </a:p>
              </p:txBody>
            </p:sp>
          </p:grpSp>
        </p:grpSp>
        <p:grpSp>
          <p:nvGrpSpPr>
            <p:cNvPr id="27832" name="Group 72"/>
            <p:cNvGrpSpPr>
              <a:grpSpLocks/>
            </p:cNvGrpSpPr>
            <p:nvPr/>
          </p:nvGrpSpPr>
          <p:grpSpPr bwMode="auto">
            <a:xfrm>
              <a:off x="653" y="2586"/>
              <a:ext cx="187" cy="214"/>
              <a:chOff x="653" y="2586"/>
              <a:chExt cx="187" cy="214"/>
            </a:xfrm>
          </p:grpSpPr>
          <p:grpSp>
            <p:nvGrpSpPr>
              <p:cNvPr id="27844" name="Group 73"/>
              <p:cNvGrpSpPr>
                <a:grpSpLocks/>
              </p:cNvGrpSpPr>
              <p:nvPr/>
            </p:nvGrpSpPr>
            <p:grpSpPr bwMode="auto">
              <a:xfrm>
                <a:off x="653" y="2586"/>
                <a:ext cx="178" cy="214"/>
                <a:chOff x="653" y="2586"/>
                <a:chExt cx="178" cy="214"/>
              </a:xfrm>
            </p:grpSpPr>
            <p:sp>
              <p:nvSpPr>
                <p:cNvPr id="27846" name="Freeform 74"/>
                <p:cNvSpPr>
                  <a:spLocks/>
                </p:cNvSpPr>
                <p:nvPr/>
              </p:nvSpPr>
              <p:spPr bwMode="auto">
                <a:xfrm>
                  <a:off x="666" y="2595"/>
                  <a:ext cx="165" cy="205"/>
                </a:xfrm>
                <a:custGeom>
                  <a:avLst/>
                  <a:gdLst>
                    <a:gd name="T0" fmla="*/ 142 w 165"/>
                    <a:gd name="T1" fmla="*/ 29 h 205"/>
                    <a:gd name="T2" fmla="*/ 153 w 165"/>
                    <a:gd name="T3" fmla="*/ 58 h 205"/>
                    <a:gd name="T4" fmla="*/ 154 w 165"/>
                    <a:gd name="T5" fmla="*/ 68 h 205"/>
                    <a:gd name="T6" fmla="*/ 151 w 165"/>
                    <a:gd name="T7" fmla="*/ 78 h 205"/>
                    <a:gd name="T8" fmla="*/ 153 w 165"/>
                    <a:gd name="T9" fmla="*/ 93 h 205"/>
                    <a:gd name="T10" fmla="*/ 164 w 165"/>
                    <a:gd name="T11" fmla="*/ 115 h 205"/>
                    <a:gd name="T12" fmla="*/ 156 w 165"/>
                    <a:gd name="T13" fmla="*/ 126 h 205"/>
                    <a:gd name="T14" fmla="*/ 159 w 165"/>
                    <a:gd name="T15" fmla="*/ 131 h 205"/>
                    <a:gd name="T16" fmla="*/ 157 w 165"/>
                    <a:gd name="T17" fmla="*/ 144 h 205"/>
                    <a:gd name="T18" fmla="*/ 155 w 165"/>
                    <a:gd name="T19" fmla="*/ 155 h 205"/>
                    <a:gd name="T20" fmla="*/ 154 w 165"/>
                    <a:gd name="T21" fmla="*/ 162 h 205"/>
                    <a:gd name="T22" fmla="*/ 155 w 165"/>
                    <a:gd name="T23" fmla="*/ 172 h 205"/>
                    <a:gd name="T24" fmla="*/ 151 w 165"/>
                    <a:gd name="T25" fmla="*/ 181 h 205"/>
                    <a:gd name="T26" fmla="*/ 144 w 165"/>
                    <a:gd name="T27" fmla="*/ 184 h 205"/>
                    <a:gd name="T28" fmla="*/ 133 w 165"/>
                    <a:gd name="T29" fmla="*/ 186 h 205"/>
                    <a:gd name="T30" fmla="*/ 101 w 165"/>
                    <a:gd name="T31" fmla="*/ 204 h 205"/>
                    <a:gd name="T32" fmla="*/ 11 w 165"/>
                    <a:gd name="T33" fmla="*/ 148 h 205"/>
                    <a:gd name="T34" fmla="*/ 10 w 165"/>
                    <a:gd name="T35" fmla="*/ 126 h 205"/>
                    <a:gd name="T36" fmla="*/ 4 w 165"/>
                    <a:gd name="T37" fmla="*/ 110 h 205"/>
                    <a:gd name="T38" fmla="*/ 3 w 165"/>
                    <a:gd name="T39" fmla="*/ 99 h 205"/>
                    <a:gd name="T40" fmla="*/ 0 w 165"/>
                    <a:gd name="T41" fmla="*/ 85 h 205"/>
                    <a:gd name="T42" fmla="*/ 3 w 165"/>
                    <a:gd name="T43" fmla="*/ 66 h 205"/>
                    <a:gd name="T44" fmla="*/ 7 w 165"/>
                    <a:gd name="T45" fmla="*/ 46 h 205"/>
                    <a:gd name="T46" fmla="*/ 13 w 165"/>
                    <a:gd name="T47" fmla="*/ 33 h 205"/>
                    <a:gd name="T48" fmla="*/ 23 w 165"/>
                    <a:gd name="T49" fmla="*/ 22 h 205"/>
                    <a:gd name="T50" fmla="*/ 35 w 165"/>
                    <a:gd name="T51" fmla="*/ 11 h 205"/>
                    <a:gd name="T52" fmla="*/ 49 w 165"/>
                    <a:gd name="T53" fmla="*/ 4 h 205"/>
                    <a:gd name="T54" fmla="*/ 67 w 165"/>
                    <a:gd name="T55" fmla="*/ 1 h 205"/>
                    <a:gd name="T56" fmla="*/ 81 w 165"/>
                    <a:gd name="T57" fmla="*/ 0 h 205"/>
                    <a:gd name="T58" fmla="*/ 97 w 165"/>
                    <a:gd name="T59" fmla="*/ 1 h 205"/>
                    <a:gd name="T60" fmla="*/ 116 w 165"/>
                    <a:gd name="T61" fmla="*/ 5 h 205"/>
                    <a:gd name="T62" fmla="*/ 130 w 165"/>
                    <a:gd name="T63" fmla="*/ 13 h 205"/>
                    <a:gd name="T64" fmla="*/ 142 w 165"/>
                    <a:gd name="T65" fmla="*/ 29 h 20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65"/>
                    <a:gd name="T100" fmla="*/ 0 h 205"/>
                    <a:gd name="T101" fmla="*/ 165 w 165"/>
                    <a:gd name="T102" fmla="*/ 205 h 20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65" h="205">
                      <a:moveTo>
                        <a:pt x="142" y="29"/>
                      </a:moveTo>
                      <a:lnTo>
                        <a:pt x="153" y="58"/>
                      </a:lnTo>
                      <a:lnTo>
                        <a:pt x="154" y="68"/>
                      </a:lnTo>
                      <a:lnTo>
                        <a:pt x="151" y="78"/>
                      </a:lnTo>
                      <a:lnTo>
                        <a:pt x="153" y="93"/>
                      </a:lnTo>
                      <a:lnTo>
                        <a:pt x="164" y="115"/>
                      </a:lnTo>
                      <a:lnTo>
                        <a:pt x="156" y="126"/>
                      </a:lnTo>
                      <a:lnTo>
                        <a:pt x="159" y="131"/>
                      </a:lnTo>
                      <a:lnTo>
                        <a:pt x="157" y="144"/>
                      </a:lnTo>
                      <a:lnTo>
                        <a:pt x="155" y="155"/>
                      </a:lnTo>
                      <a:lnTo>
                        <a:pt x="154" y="162"/>
                      </a:lnTo>
                      <a:lnTo>
                        <a:pt x="155" y="172"/>
                      </a:lnTo>
                      <a:lnTo>
                        <a:pt x="151" y="181"/>
                      </a:lnTo>
                      <a:lnTo>
                        <a:pt x="144" y="184"/>
                      </a:lnTo>
                      <a:lnTo>
                        <a:pt x="133" y="186"/>
                      </a:lnTo>
                      <a:lnTo>
                        <a:pt x="101" y="204"/>
                      </a:lnTo>
                      <a:lnTo>
                        <a:pt x="11" y="148"/>
                      </a:lnTo>
                      <a:lnTo>
                        <a:pt x="10" y="126"/>
                      </a:lnTo>
                      <a:lnTo>
                        <a:pt x="4" y="110"/>
                      </a:lnTo>
                      <a:lnTo>
                        <a:pt x="3" y="99"/>
                      </a:lnTo>
                      <a:lnTo>
                        <a:pt x="0" y="85"/>
                      </a:lnTo>
                      <a:lnTo>
                        <a:pt x="3" y="66"/>
                      </a:lnTo>
                      <a:lnTo>
                        <a:pt x="7" y="46"/>
                      </a:lnTo>
                      <a:lnTo>
                        <a:pt x="13" y="33"/>
                      </a:lnTo>
                      <a:lnTo>
                        <a:pt x="23" y="22"/>
                      </a:lnTo>
                      <a:lnTo>
                        <a:pt x="35" y="11"/>
                      </a:lnTo>
                      <a:lnTo>
                        <a:pt x="49" y="4"/>
                      </a:lnTo>
                      <a:lnTo>
                        <a:pt x="67" y="1"/>
                      </a:lnTo>
                      <a:lnTo>
                        <a:pt x="81" y="0"/>
                      </a:lnTo>
                      <a:lnTo>
                        <a:pt x="97" y="1"/>
                      </a:lnTo>
                      <a:lnTo>
                        <a:pt x="116" y="5"/>
                      </a:lnTo>
                      <a:lnTo>
                        <a:pt x="130" y="13"/>
                      </a:lnTo>
                      <a:lnTo>
                        <a:pt x="142" y="29"/>
                      </a:lnTo>
                    </a:path>
                  </a:pathLst>
                </a:custGeom>
                <a:solidFill>
                  <a:srgbClr val="BF7F3F"/>
                </a:solidFill>
                <a:ln w="9525" cap="rnd">
                  <a:noFill/>
                  <a:round/>
                  <a:headEnd/>
                  <a:tailEnd/>
                </a:ln>
              </p:spPr>
              <p:txBody>
                <a:bodyPr/>
                <a:lstStyle/>
                <a:p>
                  <a:endParaRPr lang="en-US"/>
                </a:p>
              </p:txBody>
            </p:sp>
            <p:sp>
              <p:nvSpPr>
                <p:cNvPr id="27847" name="Freeform 75"/>
                <p:cNvSpPr>
                  <a:spLocks/>
                </p:cNvSpPr>
                <p:nvPr/>
              </p:nvSpPr>
              <p:spPr bwMode="auto">
                <a:xfrm>
                  <a:off x="653" y="2586"/>
                  <a:ext cx="169" cy="173"/>
                </a:xfrm>
                <a:custGeom>
                  <a:avLst/>
                  <a:gdLst>
                    <a:gd name="T0" fmla="*/ 14 w 169"/>
                    <a:gd name="T1" fmla="*/ 152 h 173"/>
                    <a:gd name="T2" fmla="*/ 11 w 169"/>
                    <a:gd name="T3" fmla="*/ 131 h 173"/>
                    <a:gd name="T4" fmla="*/ 7 w 169"/>
                    <a:gd name="T5" fmla="*/ 122 h 173"/>
                    <a:gd name="T6" fmla="*/ 2 w 169"/>
                    <a:gd name="T7" fmla="*/ 108 h 173"/>
                    <a:gd name="T8" fmla="*/ 0 w 169"/>
                    <a:gd name="T9" fmla="*/ 97 h 173"/>
                    <a:gd name="T10" fmla="*/ 0 w 169"/>
                    <a:gd name="T11" fmla="*/ 83 h 173"/>
                    <a:gd name="T12" fmla="*/ 3 w 169"/>
                    <a:gd name="T13" fmla="*/ 65 h 173"/>
                    <a:gd name="T14" fmla="*/ 9 w 169"/>
                    <a:gd name="T15" fmla="*/ 47 h 173"/>
                    <a:gd name="T16" fmla="*/ 17 w 169"/>
                    <a:gd name="T17" fmla="*/ 31 h 173"/>
                    <a:gd name="T18" fmla="*/ 28 w 169"/>
                    <a:gd name="T19" fmla="*/ 18 h 173"/>
                    <a:gd name="T20" fmla="*/ 37 w 169"/>
                    <a:gd name="T21" fmla="*/ 10 h 173"/>
                    <a:gd name="T22" fmla="*/ 50 w 169"/>
                    <a:gd name="T23" fmla="*/ 3 h 173"/>
                    <a:gd name="T24" fmla="*/ 64 w 169"/>
                    <a:gd name="T25" fmla="*/ 0 h 173"/>
                    <a:gd name="T26" fmla="*/ 85 w 169"/>
                    <a:gd name="T27" fmla="*/ 0 h 173"/>
                    <a:gd name="T28" fmla="*/ 108 w 169"/>
                    <a:gd name="T29" fmla="*/ 3 h 173"/>
                    <a:gd name="T30" fmla="*/ 125 w 169"/>
                    <a:gd name="T31" fmla="*/ 3 h 173"/>
                    <a:gd name="T32" fmla="*/ 140 w 169"/>
                    <a:gd name="T33" fmla="*/ 5 h 173"/>
                    <a:gd name="T34" fmla="*/ 147 w 169"/>
                    <a:gd name="T35" fmla="*/ 6 h 173"/>
                    <a:gd name="T36" fmla="*/ 153 w 169"/>
                    <a:gd name="T37" fmla="*/ 11 h 173"/>
                    <a:gd name="T38" fmla="*/ 159 w 169"/>
                    <a:gd name="T39" fmla="*/ 21 h 173"/>
                    <a:gd name="T40" fmla="*/ 163 w 169"/>
                    <a:gd name="T41" fmla="*/ 29 h 173"/>
                    <a:gd name="T42" fmla="*/ 168 w 169"/>
                    <a:gd name="T43" fmla="*/ 37 h 173"/>
                    <a:gd name="T44" fmla="*/ 164 w 169"/>
                    <a:gd name="T45" fmla="*/ 49 h 173"/>
                    <a:gd name="T46" fmla="*/ 160 w 169"/>
                    <a:gd name="T47" fmla="*/ 60 h 173"/>
                    <a:gd name="T48" fmla="*/ 160 w 169"/>
                    <a:gd name="T49" fmla="*/ 66 h 173"/>
                    <a:gd name="T50" fmla="*/ 157 w 169"/>
                    <a:gd name="T51" fmla="*/ 73 h 173"/>
                    <a:gd name="T52" fmla="*/ 156 w 169"/>
                    <a:gd name="T53" fmla="*/ 82 h 173"/>
                    <a:gd name="T54" fmla="*/ 151 w 169"/>
                    <a:gd name="T55" fmla="*/ 86 h 173"/>
                    <a:gd name="T56" fmla="*/ 148 w 169"/>
                    <a:gd name="T57" fmla="*/ 113 h 173"/>
                    <a:gd name="T58" fmla="*/ 143 w 169"/>
                    <a:gd name="T59" fmla="*/ 118 h 173"/>
                    <a:gd name="T60" fmla="*/ 138 w 169"/>
                    <a:gd name="T61" fmla="*/ 117 h 173"/>
                    <a:gd name="T62" fmla="*/ 135 w 169"/>
                    <a:gd name="T63" fmla="*/ 111 h 173"/>
                    <a:gd name="T64" fmla="*/ 130 w 169"/>
                    <a:gd name="T65" fmla="*/ 103 h 173"/>
                    <a:gd name="T66" fmla="*/ 124 w 169"/>
                    <a:gd name="T67" fmla="*/ 103 h 173"/>
                    <a:gd name="T68" fmla="*/ 121 w 169"/>
                    <a:gd name="T69" fmla="*/ 113 h 173"/>
                    <a:gd name="T70" fmla="*/ 119 w 169"/>
                    <a:gd name="T71" fmla="*/ 127 h 173"/>
                    <a:gd name="T72" fmla="*/ 121 w 169"/>
                    <a:gd name="T73" fmla="*/ 138 h 173"/>
                    <a:gd name="T74" fmla="*/ 123 w 169"/>
                    <a:gd name="T75" fmla="*/ 144 h 173"/>
                    <a:gd name="T76" fmla="*/ 128 w 169"/>
                    <a:gd name="T77" fmla="*/ 149 h 173"/>
                    <a:gd name="T78" fmla="*/ 137 w 169"/>
                    <a:gd name="T79" fmla="*/ 155 h 173"/>
                    <a:gd name="T80" fmla="*/ 124 w 169"/>
                    <a:gd name="T81" fmla="*/ 153 h 173"/>
                    <a:gd name="T82" fmla="*/ 117 w 169"/>
                    <a:gd name="T83" fmla="*/ 153 h 173"/>
                    <a:gd name="T84" fmla="*/ 116 w 169"/>
                    <a:gd name="T85" fmla="*/ 155 h 173"/>
                    <a:gd name="T86" fmla="*/ 106 w 169"/>
                    <a:gd name="T87" fmla="*/ 165 h 173"/>
                    <a:gd name="T88" fmla="*/ 100 w 169"/>
                    <a:gd name="T89" fmla="*/ 167 h 173"/>
                    <a:gd name="T90" fmla="*/ 92 w 169"/>
                    <a:gd name="T91" fmla="*/ 170 h 173"/>
                    <a:gd name="T92" fmla="*/ 85 w 169"/>
                    <a:gd name="T93" fmla="*/ 172 h 173"/>
                    <a:gd name="T94" fmla="*/ 59 w 169"/>
                    <a:gd name="T95" fmla="*/ 169 h 173"/>
                    <a:gd name="T96" fmla="*/ 48 w 169"/>
                    <a:gd name="T97" fmla="*/ 168 h 173"/>
                    <a:gd name="T98" fmla="*/ 46 w 169"/>
                    <a:gd name="T99" fmla="*/ 165 h 173"/>
                    <a:gd name="T100" fmla="*/ 33 w 169"/>
                    <a:gd name="T101" fmla="*/ 160 h 173"/>
                    <a:gd name="T102" fmla="*/ 23 w 169"/>
                    <a:gd name="T103" fmla="*/ 158 h 173"/>
                    <a:gd name="T104" fmla="*/ 14 w 169"/>
                    <a:gd name="T105" fmla="*/ 152 h 17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69"/>
                    <a:gd name="T160" fmla="*/ 0 h 173"/>
                    <a:gd name="T161" fmla="*/ 169 w 169"/>
                    <a:gd name="T162" fmla="*/ 173 h 17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69" h="173">
                      <a:moveTo>
                        <a:pt x="14" y="152"/>
                      </a:moveTo>
                      <a:lnTo>
                        <a:pt x="11" y="131"/>
                      </a:lnTo>
                      <a:lnTo>
                        <a:pt x="7" y="122"/>
                      </a:lnTo>
                      <a:lnTo>
                        <a:pt x="2" y="108"/>
                      </a:lnTo>
                      <a:lnTo>
                        <a:pt x="0" y="97"/>
                      </a:lnTo>
                      <a:lnTo>
                        <a:pt x="0" y="83"/>
                      </a:lnTo>
                      <a:lnTo>
                        <a:pt x="3" y="65"/>
                      </a:lnTo>
                      <a:lnTo>
                        <a:pt x="9" y="47"/>
                      </a:lnTo>
                      <a:lnTo>
                        <a:pt x="17" y="31"/>
                      </a:lnTo>
                      <a:lnTo>
                        <a:pt x="28" y="18"/>
                      </a:lnTo>
                      <a:lnTo>
                        <a:pt x="37" y="10"/>
                      </a:lnTo>
                      <a:lnTo>
                        <a:pt x="50" y="3"/>
                      </a:lnTo>
                      <a:lnTo>
                        <a:pt x="64" y="0"/>
                      </a:lnTo>
                      <a:lnTo>
                        <a:pt x="85" y="0"/>
                      </a:lnTo>
                      <a:lnTo>
                        <a:pt x="108" y="3"/>
                      </a:lnTo>
                      <a:lnTo>
                        <a:pt x="125" y="3"/>
                      </a:lnTo>
                      <a:lnTo>
                        <a:pt x="140" y="5"/>
                      </a:lnTo>
                      <a:lnTo>
                        <a:pt x="147" y="6"/>
                      </a:lnTo>
                      <a:lnTo>
                        <a:pt x="153" y="11"/>
                      </a:lnTo>
                      <a:lnTo>
                        <a:pt x="159" y="21"/>
                      </a:lnTo>
                      <a:lnTo>
                        <a:pt x="163" y="29"/>
                      </a:lnTo>
                      <a:lnTo>
                        <a:pt x="168" y="37"/>
                      </a:lnTo>
                      <a:lnTo>
                        <a:pt x="164" y="49"/>
                      </a:lnTo>
                      <a:lnTo>
                        <a:pt x="160" y="60"/>
                      </a:lnTo>
                      <a:lnTo>
                        <a:pt x="160" y="66"/>
                      </a:lnTo>
                      <a:lnTo>
                        <a:pt x="157" y="73"/>
                      </a:lnTo>
                      <a:lnTo>
                        <a:pt x="156" y="82"/>
                      </a:lnTo>
                      <a:lnTo>
                        <a:pt x="151" y="86"/>
                      </a:lnTo>
                      <a:lnTo>
                        <a:pt x="148" y="113"/>
                      </a:lnTo>
                      <a:lnTo>
                        <a:pt x="143" y="118"/>
                      </a:lnTo>
                      <a:lnTo>
                        <a:pt x="138" y="117"/>
                      </a:lnTo>
                      <a:lnTo>
                        <a:pt x="135" y="111"/>
                      </a:lnTo>
                      <a:lnTo>
                        <a:pt x="130" y="103"/>
                      </a:lnTo>
                      <a:lnTo>
                        <a:pt x="124" y="103"/>
                      </a:lnTo>
                      <a:lnTo>
                        <a:pt x="121" y="113"/>
                      </a:lnTo>
                      <a:lnTo>
                        <a:pt x="119" y="127"/>
                      </a:lnTo>
                      <a:lnTo>
                        <a:pt x="121" y="138"/>
                      </a:lnTo>
                      <a:lnTo>
                        <a:pt x="123" y="144"/>
                      </a:lnTo>
                      <a:lnTo>
                        <a:pt x="128" y="149"/>
                      </a:lnTo>
                      <a:lnTo>
                        <a:pt x="137" y="155"/>
                      </a:lnTo>
                      <a:lnTo>
                        <a:pt x="124" y="153"/>
                      </a:lnTo>
                      <a:lnTo>
                        <a:pt x="117" y="153"/>
                      </a:lnTo>
                      <a:lnTo>
                        <a:pt x="116" y="155"/>
                      </a:lnTo>
                      <a:lnTo>
                        <a:pt x="106" y="165"/>
                      </a:lnTo>
                      <a:lnTo>
                        <a:pt x="100" y="167"/>
                      </a:lnTo>
                      <a:lnTo>
                        <a:pt x="92" y="170"/>
                      </a:lnTo>
                      <a:lnTo>
                        <a:pt x="85" y="172"/>
                      </a:lnTo>
                      <a:lnTo>
                        <a:pt x="59" y="169"/>
                      </a:lnTo>
                      <a:lnTo>
                        <a:pt x="48" y="168"/>
                      </a:lnTo>
                      <a:lnTo>
                        <a:pt x="46" y="165"/>
                      </a:lnTo>
                      <a:lnTo>
                        <a:pt x="33" y="160"/>
                      </a:lnTo>
                      <a:lnTo>
                        <a:pt x="23" y="158"/>
                      </a:lnTo>
                      <a:lnTo>
                        <a:pt x="14" y="152"/>
                      </a:lnTo>
                    </a:path>
                  </a:pathLst>
                </a:custGeom>
                <a:solidFill>
                  <a:srgbClr val="5F5F5F"/>
                </a:solidFill>
                <a:ln w="9525" cap="rnd">
                  <a:noFill/>
                  <a:round/>
                  <a:headEnd/>
                  <a:tailEnd/>
                </a:ln>
              </p:spPr>
              <p:txBody>
                <a:bodyPr/>
                <a:lstStyle/>
                <a:p>
                  <a:endParaRPr lang="en-US"/>
                </a:p>
              </p:txBody>
            </p:sp>
          </p:grpSp>
          <p:sp>
            <p:nvSpPr>
              <p:cNvPr id="27845" name="Freeform 76"/>
              <p:cNvSpPr>
                <a:spLocks/>
              </p:cNvSpPr>
              <p:nvPr/>
            </p:nvSpPr>
            <p:spPr bwMode="auto">
              <a:xfrm>
                <a:off x="796" y="2658"/>
                <a:ext cx="44" cy="52"/>
              </a:xfrm>
              <a:custGeom>
                <a:avLst/>
                <a:gdLst>
                  <a:gd name="T0" fmla="*/ 5 w 44"/>
                  <a:gd name="T1" fmla="*/ 16 h 52"/>
                  <a:gd name="T2" fmla="*/ 32 w 44"/>
                  <a:gd name="T3" fmla="*/ 4 h 52"/>
                  <a:gd name="T4" fmla="*/ 22 w 44"/>
                  <a:gd name="T5" fmla="*/ 4 h 52"/>
                  <a:gd name="T6" fmla="*/ 23 w 44"/>
                  <a:gd name="T7" fmla="*/ 0 h 52"/>
                  <a:gd name="T8" fmla="*/ 43 w 44"/>
                  <a:gd name="T9" fmla="*/ 0 h 52"/>
                  <a:gd name="T10" fmla="*/ 43 w 44"/>
                  <a:gd name="T11" fmla="*/ 4 h 52"/>
                  <a:gd name="T12" fmla="*/ 40 w 44"/>
                  <a:gd name="T13" fmla="*/ 9 h 52"/>
                  <a:gd name="T14" fmla="*/ 41 w 44"/>
                  <a:gd name="T15" fmla="*/ 19 h 52"/>
                  <a:gd name="T16" fmla="*/ 41 w 44"/>
                  <a:gd name="T17" fmla="*/ 29 h 52"/>
                  <a:gd name="T18" fmla="*/ 40 w 44"/>
                  <a:gd name="T19" fmla="*/ 36 h 52"/>
                  <a:gd name="T20" fmla="*/ 38 w 44"/>
                  <a:gd name="T21" fmla="*/ 42 h 52"/>
                  <a:gd name="T22" fmla="*/ 35 w 44"/>
                  <a:gd name="T23" fmla="*/ 46 h 52"/>
                  <a:gd name="T24" fmla="*/ 32 w 44"/>
                  <a:gd name="T25" fmla="*/ 49 h 52"/>
                  <a:gd name="T26" fmla="*/ 28 w 44"/>
                  <a:gd name="T27" fmla="*/ 51 h 52"/>
                  <a:gd name="T28" fmla="*/ 24 w 44"/>
                  <a:gd name="T29" fmla="*/ 51 h 52"/>
                  <a:gd name="T30" fmla="*/ 24 w 44"/>
                  <a:gd name="T31" fmla="*/ 49 h 52"/>
                  <a:gd name="T32" fmla="*/ 30 w 44"/>
                  <a:gd name="T33" fmla="*/ 46 h 52"/>
                  <a:gd name="T34" fmla="*/ 34 w 44"/>
                  <a:gd name="T35" fmla="*/ 41 h 52"/>
                  <a:gd name="T36" fmla="*/ 37 w 44"/>
                  <a:gd name="T37" fmla="*/ 30 h 52"/>
                  <a:gd name="T38" fmla="*/ 37 w 44"/>
                  <a:gd name="T39" fmla="*/ 22 h 52"/>
                  <a:gd name="T40" fmla="*/ 36 w 44"/>
                  <a:gd name="T41" fmla="*/ 14 h 52"/>
                  <a:gd name="T42" fmla="*/ 0 w 44"/>
                  <a:gd name="T43" fmla="*/ 33 h 52"/>
                  <a:gd name="T44" fmla="*/ 5 w 44"/>
                  <a:gd name="T45" fmla="*/ 16 h 5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4"/>
                  <a:gd name="T70" fmla="*/ 0 h 52"/>
                  <a:gd name="T71" fmla="*/ 44 w 44"/>
                  <a:gd name="T72" fmla="*/ 52 h 5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4" h="52">
                    <a:moveTo>
                      <a:pt x="5" y="16"/>
                    </a:moveTo>
                    <a:lnTo>
                      <a:pt x="32" y="4"/>
                    </a:lnTo>
                    <a:lnTo>
                      <a:pt x="22" y="4"/>
                    </a:lnTo>
                    <a:lnTo>
                      <a:pt x="23" y="0"/>
                    </a:lnTo>
                    <a:lnTo>
                      <a:pt x="43" y="0"/>
                    </a:lnTo>
                    <a:lnTo>
                      <a:pt x="43" y="4"/>
                    </a:lnTo>
                    <a:lnTo>
                      <a:pt x="40" y="9"/>
                    </a:lnTo>
                    <a:lnTo>
                      <a:pt x="41" y="19"/>
                    </a:lnTo>
                    <a:lnTo>
                      <a:pt x="41" y="29"/>
                    </a:lnTo>
                    <a:lnTo>
                      <a:pt x="40" y="36"/>
                    </a:lnTo>
                    <a:lnTo>
                      <a:pt x="38" y="42"/>
                    </a:lnTo>
                    <a:lnTo>
                      <a:pt x="35" y="46"/>
                    </a:lnTo>
                    <a:lnTo>
                      <a:pt x="32" y="49"/>
                    </a:lnTo>
                    <a:lnTo>
                      <a:pt x="28" y="51"/>
                    </a:lnTo>
                    <a:lnTo>
                      <a:pt x="24" y="51"/>
                    </a:lnTo>
                    <a:lnTo>
                      <a:pt x="24" y="49"/>
                    </a:lnTo>
                    <a:lnTo>
                      <a:pt x="30" y="46"/>
                    </a:lnTo>
                    <a:lnTo>
                      <a:pt x="34" y="41"/>
                    </a:lnTo>
                    <a:lnTo>
                      <a:pt x="37" y="30"/>
                    </a:lnTo>
                    <a:lnTo>
                      <a:pt x="37" y="22"/>
                    </a:lnTo>
                    <a:lnTo>
                      <a:pt x="36" y="14"/>
                    </a:lnTo>
                    <a:lnTo>
                      <a:pt x="0" y="33"/>
                    </a:lnTo>
                    <a:lnTo>
                      <a:pt x="5" y="16"/>
                    </a:lnTo>
                  </a:path>
                </a:pathLst>
              </a:custGeom>
              <a:solidFill>
                <a:srgbClr val="9F9F9F"/>
              </a:solidFill>
              <a:ln w="9525" cap="rnd">
                <a:noFill/>
                <a:round/>
                <a:headEnd/>
                <a:tailEnd/>
              </a:ln>
            </p:spPr>
            <p:txBody>
              <a:bodyPr/>
              <a:lstStyle/>
              <a:p>
                <a:endParaRPr lang="en-US"/>
              </a:p>
            </p:txBody>
          </p:sp>
        </p:grpSp>
        <p:sp>
          <p:nvSpPr>
            <p:cNvPr id="27833" name="Rectangle 77"/>
            <p:cNvSpPr>
              <a:spLocks noChangeArrowheads="1"/>
            </p:cNvSpPr>
            <p:nvPr/>
          </p:nvSpPr>
          <p:spPr bwMode="auto">
            <a:xfrm>
              <a:off x="975" y="2535"/>
              <a:ext cx="8" cy="7"/>
            </a:xfrm>
            <a:prstGeom prst="rect">
              <a:avLst/>
            </a:prstGeom>
            <a:solidFill>
              <a:srgbClr val="FADB3A"/>
            </a:solidFill>
            <a:ln w="9525">
              <a:noFill/>
              <a:miter lim="800000"/>
              <a:headEnd/>
              <a:tailEnd/>
            </a:ln>
          </p:spPr>
          <p:txBody>
            <a:bodyPr wrap="none" anchor="ctr"/>
            <a:lstStyle/>
            <a:p>
              <a:endParaRPr lang="en-US"/>
            </a:p>
          </p:txBody>
        </p:sp>
        <p:sp>
          <p:nvSpPr>
            <p:cNvPr id="27834" name="Freeform 78"/>
            <p:cNvSpPr>
              <a:spLocks/>
            </p:cNvSpPr>
            <p:nvPr/>
          </p:nvSpPr>
          <p:spPr bwMode="auto">
            <a:xfrm>
              <a:off x="953" y="2439"/>
              <a:ext cx="17" cy="26"/>
            </a:xfrm>
            <a:custGeom>
              <a:avLst/>
              <a:gdLst>
                <a:gd name="T0" fmla="*/ 0 w 17"/>
                <a:gd name="T1" fmla="*/ 25 h 26"/>
                <a:gd name="T2" fmla="*/ 8 w 17"/>
                <a:gd name="T3" fmla="*/ 4 h 26"/>
                <a:gd name="T4" fmla="*/ 10 w 17"/>
                <a:gd name="T5" fmla="*/ 2 h 26"/>
                <a:gd name="T6" fmla="*/ 16 w 17"/>
                <a:gd name="T7" fmla="*/ 0 h 26"/>
                <a:gd name="T8" fmla="*/ 8 w 17"/>
                <a:gd name="T9" fmla="*/ 21 h 26"/>
                <a:gd name="T10" fmla="*/ 0 w 17"/>
                <a:gd name="T11" fmla="*/ 25 h 26"/>
                <a:gd name="T12" fmla="*/ 0 60000 65536"/>
                <a:gd name="T13" fmla="*/ 0 60000 65536"/>
                <a:gd name="T14" fmla="*/ 0 60000 65536"/>
                <a:gd name="T15" fmla="*/ 0 60000 65536"/>
                <a:gd name="T16" fmla="*/ 0 60000 65536"/>
                <a:gd name="T17" fmla="*/ 0 60000 65536"/>
                <a:gd name="T18" fmla="*/ 0 w 17"/>
                <a:gd name="T19" fmla="*/ 0 h 26"/>
                <a:gd name="T20" fmla="*/ 17 w 17"/>
                <a:gd name="T21" fmla="*/ 26 h 26"/>
              </a:gdLst>
              <a:ahLst/>
              <a:cxnLst>
                <a:cxn ang="T12">
                  <a:pos x="T0" y="T1"/>
                </a:cxn>
                <a:cxn ang="T13">
                  <a:pos x="T2" y="T3"/>
                </a:cxn>
                <a:cxn ang="T14">
                  <a:pos x="T4" y="T5"/>
                </a:cxn>
                <a:cxn ang="T15">
                  <a:pos x="T6" y="T7"/>
                </a:cxn>
                <a:cxn ang="T16">
                  <a:pos x="T8" y="T9"/>
                </a:cxn>
                <a:cxn ang="T17">
                  <a:pos x="T10" y="T11"/>
                </a:cxn>
              </a:cxnLst>
              <a:rect l="T18" t="T19" r="T20" b="T21"/>
              <a:pathLst>
                <a:path w="17" h="26">
                  <a:moveTo>
                    <a:pt x="0" y="25"/>
                  </a:moveTo>
                  <a:lnTo>
                    <a:pt x="8" y="4"/>
                  </a:lnTo>
                  <a:lnTo>
                    <a:pt x="10" y="2"/>
                  </a:lnTo>
                  <a:lnTo>
                    <a:pt x="16" y="0"/>
                  </a:lnTo>
                  <a:lnTo>
                    <a:pt x="8" y="21"/>
                  </a:lnTo>
                  <a:lnTo>
                    <a:pt x="0" y="25"/>
                  </a:lnTo>
                </a:path>
              </a:pathLst>
            </a:custGeom>
            <a:solidFill>
              <a:srgbClr val="E56C00"/>
            </a:solidFill>
            <a:ln w="9525" cap="rnd">
              <a:noFill/>
              <a:round/>
              <a:headEnd/>
              <a:tailEnd/>
            </a:ln>
          </p:spPr>
          <p:txBody>
            <a:bodyPr/>
            <a:lstStyle/>
            <a:p>
              <a:endParaRPr lang="en-US"/>
            </a:p>
          </p:txBody>
        </p:sp>
        <p:sp>
          <p:nvSpPr>
            <p:cNvPr id="27835" name="Freeform 79"/>
            <p:cNvSpPr>
              <a:spLocks/>
            </p:cNvSpPr>
            <p:nvPr/>
          </p:nvSpPr>
          <p:spPr bwMode="auto">
            <a:xfrm>
              <a:off x="602" y="2672"/>
              <a:ext cx="17" cy="17"/>
            </a:xfrm>
            <a:custGeom>
              <a:avLst/>
              <a:gdLst>
                <a:gd name="T0" fmla="*/ 0 w 17"/>
                <a:gd name="T1" fmla="*/ 16 h 17"/>
                <a:gd name="T2" fmla="*/ 13 w 17"/>
                <a:gd name="T3" fmla="*/ 0 h 17"/>
                <a:gd name="T4" fmla="*/ 16 w 17"/>
                <a:gd name="T5" fmla="*/ 13 h 17"/>
                <a:gd name="T6" fmla="*/ 0 w 17"/>
                <a:gd name="T7" fmla="*/ 16 h 17"/>
                <a:gd name="T8" fmla="*/ 0 60000 65536"/>
                <a:gd name="T9" fmla="*/ 0 60000 65536"/>
                <a:gd name="T10" fmla="*/ 0 60000 65536"/>
                <a:gd name="T11" fmla="*/ 0 60000 65536"/>
                <a:gd name="T12" fmla="*/ 0 w 17"/>
                <a:gd name="T13" fmla="*/ 0 h 17"/>
                <a:gd name="T14" fmla="*/ 17 w 17"/>
                <a:gd name="T15" fmla="*/ 17 h 17"/>
              </a:gdLst>
              <a:ahLst/>
              <a:cxnLst>
                <a:cxn ang="T8">
                  <a:pos x="T0" y="T1"/>
                </a:cxn>
                <a:cxn ang="T9">
                  <a:pos x="T2" y="T3"/>
                </a:cxn>
                <a:cxn ang="T10">
                  <a:pos x="T4" y="T5"/>
                </a:cxn>
                <a:cxn ang="T11">
                  <a:pos x="T6" y="T7"/>
                </a:cxn>
              </a:cxnLst>
              <a:rect l="T12" t="T13" r="T14" b="T15"/>
              <a:pathLst>
                <a:path w="17" h="17">
                  <a:moveTo>
                    <a:pt x="0" y="16"/>
                  </a:moveTo>
                  <a:lnTo>
                    <a:pt x="13" y="0"/>
                  </a:lnTo>
                  <a:lnTo>
                    <a:pt x="16" y="13"/>
                  </a:lnTo>
                  <a:lnTo>
                    <a:pt x="0" y="16"/>
                  </a:lnTo>
                </a:path>
              </a:pathLst>
            </a:custGeom>
            <a:solidFill>
              <a:srgbClr val="000000"/>
            </a:solidFill>
            <a:ln w="9525" cap="rnd">
              <a:noFill/>
              <a:round/>
              <a:headEnd/>
              <a:tailEnd/>
            </a:ln>
          </p:spPr>
          <p:txBody>
            <a:bodyPr/>
            <a:lstStyle/>
            <a:p>
              <a:endParaRPr lang="en-US"/>
            </a:p>
          </p:txBody>
        </p:sp>
        <p:sp>
          <p:nvSpPr>
            <p:cNvPr id="27836" name="Freeform 80"/>
            <p:cNvSpPr>
              <a:spLocks/>
            </p:cNvSpPr>
            <p:nvPr/>
          </p:nvSpPr>
          <p:spPr bwMode="auto">
            <a:xfrm>
              <a:off x="1031" y="2586"/>
              <a:ext cx="23" cy="44"/>
            </a:xfrm>
            <a:custGeom>
              <a:avLst/>
              <a:gdLst>
                <a:gd name="T0" fmla="*/ 7 w 23"/>
                <a:gd name="T1" fmla="*/ 2 h 44"/>
                <a:gd name="T2" fmla="*/ 8 w 23"/>
                <a:gd name="T3" fmla="*/ 6 h 44"/>
                <a:gd name="T4" fmla="*/ 10 w 23"/>
                <a:gd name="T5" fmla="*/ 11 h 44"/>
                <a:gd name="T6" fmla="*/ 10 w 23"/>
                <a:gd name="T7" fmla="*/ 16 h 44"/>
                <a:gd name="T8" fmla="*/ 10 w 23"/>
                <a:gd name="T9" fmla="*/ 20 h 44"/>
                <a:gd name="T10" fmla="*/ 9 w 23"/>
                <a:gd name="T11" fmla="*/ 27 h 44"/>
                <a:gd name="T12" fmla="*/ 7 w 23"/>
                <a:gd name="T13" fmla="*/ 30 h 44"/>
                <a:gd name="T14" fmla="*/ 4 w 23"/>
                <a:gd name="T15" fmla="*/ 35 h 44"/>
                <a:gd name="T16" fmla="*/ 0 w 23"/>
                <a:gd name="T17" fmla="*/ 38 h 44"/>
                <a:gd name="T18" fmla="*/ 2 w 23"/>
                <a:gd name="T19" fmla="*/ 41 h 44"/>
                <a:gd name="T20" fmla="*/ 4 w 23"/>
                <a:gd name="T21" fmla="*/ 42 h 44"/>
                <a:gd name="T22" fmla="*/ 6 w 23"/>
                <a:gd name="T23" fmla="*/ 42 h 44"/>
                <a:gd name="T24" fmla="*/ 7 w 23"/>
                <a:gd name="T25" fmla="*/ 42 h 44"/>
                <a:gd name="T26" fmla="*/ 9 w 23"/>
                <a:gd name="T27" fmla="*/ 41 h 44"/>
                <a:gd name="T28" fmla="*/ 10 w 23"/>
                <a:gd name="T29" fmla="*/ 41 h 44"/>
                <a:gd name="T30" fmla="*/ 13 w 23"/>
                <a:gd name="T31" fmla="*/ 41 h 44"/>
                <a:gd name="T32" fmla="*/ 14 w 23"/>
                <a:gd name="T33" fmla="*/ 41 h 44"/>
                <a:gd name="T34" fmla="*/ 14 w 23"/>
                <a:gd name="T35" fmla="*/ 42 h 44"/>
                <a:gd name="T36" fmla="*/ 17 w 23"/>
                <a:gd name="T37" fmla="*/ 43 h 44"/>
                <a:gd name="T38" fmla="*/ 19 w 23"/>
                <a:gd name="T39" fmla="*/ 42 h 44"/>
                <a:gd name="T40" fmla="*/ 20 w 23"/>
                <a:gd name="T41" fmla="*/ 38 h 44"/>
                <a:gd name="T42" fmla="*/ 21 w 23"/>
                <a:gd name="T43" fmla="*/ 32 h 44"/>
                <a:gd name="T44" fmla="*/ 22 w 23"/>
                <a:gd name="T45" fmla="*/ 25 h 44"/>
                <a:gd name="T46" fmla="*/ 21 w 23"/>
                <a:gd name="T47" fmla="*/ 17 h 44"/>
                <a:gd name="T48" fmla="*/ 21 w 23"/>
                <a:gd name="T49" fmla="*/ 12 h 44"/>
                <a:gd name="T50" fmla="*/ 18 w 23"/>
                <a:gd name="T51" fmla="*/ 5 h 44"/>
                <a:gd name="T52" fmla="*/ 17 w 23"/>
                <a:gd name="T53" fmla="*/ 2 h 44"/>
                <a:gd name="T54" fmla="*/ 16 w 23"/>
                <a:gd name="T55" fmla="*/ 0 h 44"/>
                <a:gd name="T56" fmla="*/ 14 w 23"/>
                <a:gd name="T57" fmla="*/ 0 h 44"/>
                <a:gd name="T58" fmla="*/ 11 w 23"/>
                <a:gd name="T59" fmla="*/ 0 h 44"/>
                <a:gd name="T60" fmla="*/ 8 w 23"/>
                <a:gd name="T61" fmla="*/ 0 h 44"/>
                <a:gd name="T62" fmla="*/ 7 w 23"/>
                <a:gd name="T63" fmla="*/ 2 h 4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3"/>
                <a:gd name="T97" fmla="*/ 0 h 44"/>
                <a:gd name="T98" fmla="*/ 23 w 23"/>
                <a:gd name="T99" fmla="*/ 44 h 44"/>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3" h="44">
                  <a:moveTo>
                    <a:pt x="7" y="2"/>
                  </a:moveTo>
                  <a:lnTo>
                    <a:pt x="8" y="6"/>
                  </a:lnTo>
                  <a:lnTo>
                    <a:pt x="10" y="11"/>
                  </a:lnTo>
                  <a:lnTo>
                    <a:pt x="10" y="16"/>
                  </a:lnTo>
                  <a:lnTo>
                    <a:pt x="10" y="20"/>
                  </a:lnTo>
                  <a:lnTo>
                    <a:pt x="9" y="27"/>
                  </a:lnTo>
                  <a:lnTo>
                    <a:pt x="7" y="30"/>
                  </a:lnTo>
                  <a:lnTo>
                    <a:pt x="4" y="35"/>
                  </a:lnTo>
                  <a:lnTo>
                    <a:pt x="0" y="38"/>
                  </a:lnTo>
                  <a:lnTo>
                    <a:pt x="2" y="41"/>
                  </a:lnTo>
                  <a:lnTo>
                    <a:pt x="4" y="42"/>
                  </a:lnTo>
                  <a:lnTo>
                    <a:pt x="6" y="42"/>
                  </a:lnTo>
                  <a:lnTo>
                    <a:pt x="7" y="42"/>
                  </a:lnTo>
                  <a:lnTo>
                    <a:pt x="9" y="41"/>
                  </a:lnTo>
                  <a:lnTo>
                    <a:pt x="10" y="41"/>
                  </a:lnTo>
                  <a:lnTo>
                    <a:pt x="13" y="41"/>
                  </a:lnTo>
                  <a:lnTo>
                    <a:pt x="14" y="41"/>
                  </a:lnTo>
                  <a:lnTo>
                    <a:pt x="14" y="42"/>
                  </a:lnTo>
                  <a:lnTo>
                    <a:pt x="17" y="43"/>
                  </a:lnTo>
                  <a:lnTo>
                    <a:pt x="19" y="42"/>
                  </a:lnTo>
                  <a:lnTo>
                    <a:pt x="20" y="38"/>
                  </a:lnTo>
                  <a:lnTo>
                    <a:pt x="21" y="32"/>
                  </a:lnTo>
                  <a:lnTo>
                    <a:pt x="22" y="25"/>
                  </a:lnTo>
                  <a:lnTo>
                    <a:pt x="21" y="17"/>
                  </a:lnTo>
                  <a:lnTo>
                    <a:pt x="21" y="12"/>
                  </a:lnTo>
                  <a:lnTo>
                    <a:pt x="18" y="5"/>
                  </a:lnTo>
                  <a:lnTo>
                    <a:pt x="17" y="2"/>
                  </a:lnTo>
                  <a:lnTo>
                    <a:pt x="16" y="0"/>
                  </a:lnTo>
                  <a:lnTo>
                    <a:pt x="14" y="0"/>
                  </a:lnTo>
                  <a:lnTo>
                    <a:pt x="11" y="0"/>
                  </a:lnTo>
                  <a:lnTo>
                    <a:pt x="8" y="0"/>
                  </a:lnTo>
                  <a:lnTo>
                    <a:pt x="7" y="2"/>
                  </a:lnTo>
                </a:path>
              </a:pathLst>
            </a:custGeom>
            <a:solidFill>
              <a:srgbClr val="7F5F3F"/>
            </a:solidFill>
            <a:ln w="12700" cap="rnd">
              <a:solidFill>
                <a:srgbClr val="3F1F00"/>
              </a:solidFill>
              <a:round/>
              <a:headEnd/>
              <a:tailEnd/>
            </a:ln>
          </p:spPr>
          <p:txBody>
            <a:bodyPr/>
            <a:lstStyle/>
            <a:p>
              <a:endParaRPr lang="en-US"/>
            </a:p>
          </p:txBody>
        </p:sp>
        <p:grpSp>
          <p:nvGrpSpPr>
            <p:cNvPr id="27837" name="Group 81"/>
            <p:cNvGrpSpPr>
              <a:grpSpLocks/>
            </p:cNvGrpSpPr>
            <p:nvPr/>
          </p:nvGrpSpPr>
          <p:grpSpPr bwMode="auto">
            <a:xfrm>
              <a:off x="891" y="2563"/>
              <a:ext cx="164" cy="222"/>
              <a:chOff x="891" y="2563"/>
              <a:chExt cx="164" cy="222"/>
            </a:xfrm>
          </p:grpSpPr>
          <p:sp>
            <p:nvSpPr>
              <p:cNvPr id="27842" name="Freeform 82"/>
              <p:cNvSpPr>
                <a:spLocks/>
              </p:cNvSpPr>
              <p:nvPr/>
            </p:nvSpPr>
            <p:spPr bwMode="auto">
              <a:xfrm>
                <a:off x="891" y="2571"/>
                <a:ext cx="157" cy="214"/>
              </a:xfrm>
              <a:custGeom>
                <a:avLst/>
                <a:gdLst>
                  <a:gd name="T0" fmla="*/ 15 w 157"/>
                  <a:gd name="T1" fmla="*/ 54 h 214"/>
                  <a:gd name="T2" fmla="*/ 8 w 157"/>
                  <a:gd name="T3" fmla="*/ 81 h 214"/>
                  <a:gd name="T4" fmla="*/ 5 w 157"/>
                  <a:gd name="T5" fmla="*/ 97 h 214"/>
                  <a:gd name="T6" fmla="*/ 1 w 157"/>
                  <a:gd name="T7" fmla="*/ 114 h 214"/>
                  <a:gd name="T8" fmla="*/ 0 w 157"/>
                  <a:gd name="T9" fmla="*/ 131 h 214"/>
                  <a:gd name="T10" fmla="*/ 2 w 157"/>
                  <a:gd name="T11" fmla="*/ 144 h 214"/>
                  <a:gd name="T12" fmla="*/ 4 w 157"/>
                  <a:gd name="T13" fmla="*/ 152 h 214"/>
                  <a:gd name="T14" fmla="*/ 5 w 157"/>
                  <a:gd name="T15" fmla="*/ 165 h 214"/>
                  <a:gd name="T16" fmla="*/ 12 w 157"/>
                  <a:gd name="T17" fmla="*/ 173 h 214"/>
                  <a:gd name="T18" fmla="*/ 18 w 157"/>
                  <a:gd name="T19" fmla="*/ 186 h 214"/>
                  <a:gd name="T20" fmla="*/ 31 w 157"/>
                  <a:gd name="T21" fmla="*/ 213 h 214"/>
                  <a:gd name="T22" fmla="*/ 141 w 157"/>
                  <a:gd name="T23" fmla="*/ 190 h 214"/>
                  <a:gd name="T24" fmla="*/ 136 w 157"/>
                  <a:gd name="T25" fmla="*/ 169 h 214"/>
                  <a:gd name="T26" fmla="*/ 143 w 157"/>
                  <a:gd name="T27" fmla="*/ 152 h 214"/>
                  <a:gd name="T28" fmla="*/ 150 w 157"/>
                  <a:gd name="T29" fmla="*/ 129 h 214"/>
                  <a:gd name="T30" fmla="*/ 155 w 157"/>
                  <a:gd name="T31" fmla="*/ 103 h 214"/>
                  <a:gd name="T32" fmla="*/ 156 w 157"/>
                  <a:gd name="T33" fmla="*/ 80 h 214"/>
                  <a:gd name="T34" fmla="*/ 152 w 157"/>
                  <a:gd name="T35" fmla="*/ 56 h 214"/>
                  <a:gd name="T36" fmla="*/ 146 w 157"/>
                  <a:gd name="T37" fmla="*/ 38 h 214"/>
                  <a:gd name="T38" fmla="*/ 132 w 157"/>
                  <a:gd name="T39" fmla="*/ 19 h 214"/>
                  <a:gd name="T40" fmla="*/ 118 w 157"/>
                  <a:gd name="T41" fmla="*/ 8 h 214"/>
                  <a:gd name="T42" fmla="*/ 105 w 157"/>
                  <a:gd name="T43" fmla="*/ 3 h 214"/>
                  <a:gd name="T44" fmla="*/ 88 w 157"/>
                  <a:gd name="T45" fmla="*/ 0 h 214"/>
                  <a:gd name="T46" fmla="*/ 68 w 157"/>
                  <a:gd name="T47" fmla="*/ 0 h 214"/>
                  <a:gd name="T48" fmla="*/ 53 w 157"/>
                  <a:gd name="T49" fmla="*/ 3 h 214"/>
                  <a:gd name="T50" fmla="*/ 41 w 157"/>
                  <a:gd name="T51" fmla="*/ 10 h 214"/>
                  <a:gd name="T52" fmla="*/ 29 w 157"/>
                  <a:gd name="T53" fmla="*/ 20 h 214"/>
                  <a:gd name="T54" fmla="*/ 23 w 157"/>
                  <a:gd name="T55" fmla="*/ 30 h 214"/>
                  <a:gd name="T56" fmla="*/ 17 w 157"/>
                  <a:gd name="T57" fmla="*/ 43 h 214"/>
                  <a:gd name="T58" fmla="*/ 15 w 157"/>
                  <a:gd name="T59" fmla="*/ 54 h 21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57"/>
                  <a:gd name="T91" fmla="*/ 0 h 214"/>
                  <a:gd name="T92" fmla="*/ 157 w 157"/>
                  <a:gd name="T93" fmla="*/ 214 h 214"/>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57" h="214">
                    <a:moveTo>
                      <a:pt x="15" y="54"/>
                    </a:moveTo>
                    <a:lnTo>
                      <a:pt x="8" y="81"/>
                    </a:lnTo>
                    <a:lnTo>
                      <a:pt x="5" y="97"/>
                    </a:lnTo>
                    <a:lnTo>
                      <a:pt x="1" y="114"/>
                    </a:lnTo>
                    <a:lnTo>
                      <a:pt x="0" y="131"/>
                    </a:lnTo>
                    <a:lnTo>
                      <a:pt x="2" y="144"/>
                    </a:lnTo>
                    <a:lnTo>
                      <a:pt x="4" y="152"/>
                    </a:lnTo>
                    <a:lnTo>
                      <a:pt x="5" y="165"/>
                    </a:lnTo>
                    <a:lnTo>
                      <a:pt x="12" y="173"/>
                    </a:lnTo>
                    <a:lnTo>
                      <a:pt x="18" y="186"/>
                    </a:lnTo>
                    <a:lnTo>
                      <a:pt x="31" y="213"/>
                    </a:lnTo>
                    <a:lnTo>
                      <a:pt x="141" y="190"/>
                    </a:lnTo>
                    <a:lnTo>
                      <a:pt x="136" y="169"/>
                    </a:lnTo>
                    <a:lnTo>
                      <a:pt x="143" y="152"/>
                    </a:lnTo>
                    <a:lnTo>
                      <a:pt x="150" y="129"/>
                    </a:lnTo>
                    <a:lnTo>
                      <a:pt x="155" y="103"/>
                    </a:lnTo>
                    <a:lnTo>
                      <a:pt x="156" y="80"/>
                    </a:lnTo>
                    <a:lnTo>
                      <a:pt x="152" y="56"/>
                    </a:lnTo>
                    <a:lnTo>
                      <a:pt x="146" y="38"/>
                    </a:lnTo>
                    <a:lnTo>
                      <a:pt x="132" y="19"/>
                    </a:lnTo>
                    <a:lnTo>
                      <a:pt x="118" y="8"/>
                    </a:lnTo>
                    <a:lnTo>
                      <a:pt x="105" y="3"/>
                    </a:lnTo>
                    <a:lnTo>
                      <a:pt x="88" y="0"/>
                    </a:lnTo>
                    <a:lnTo>
                      <a:pt x="68" y="0"/>
                    </a:lnTo>
                    <a:lnTo>
                      <a:pt x="53" y="3"/>
                    </a:lnTo>
                    <a:lnTo>
                      <a:pt x="41" y="10"/>
                    </a:lnTo>
                    <a:lnTo>
                      <a:pt x="29" y="20"/>
                    </a:lnTo>
                    <a:lnTo>
                      <a:pt x="23" y="30"/>
                    </a:lnTo>
                    <a:lnTo>
                      <a:pt x="17" y="43"/>
                    </a:lnTo>
                    <a:lnTo>
                      <a:pt x="15" y="54"/>
                    </a:lnTo>
                  </a:path>
                </a:pathLst>
              </a:custGeom>
              <a:solidFill>
                <a:srgbClr val="FFBF5F"/>
              </a:solidFill>
              <a:ln w="9525" cap="rnd">
                <a:noFill/>
                <a:round/>
                <a:headEnd/>
                <a:tailEnd/>
              </a:ln>
            </p:spPr>
            <p:txBody>
              <a:bodyPr/>
              <a:lstStyle/>
              <a:p>
                <a:endParaRPr lang="en-US"/>
              </a:p>
            </p:txBody>
          </p:sp>
          <p:sp>
            <p:nvSpPr>
              <p:cNvPr id="27843" name="Freeform 83"/>
              <p:cNvSpPr>
                <a:spLocks/>
              </p:cNvSpPr>
              <p:nvPr/>
            </p:nvSpPr>
            <p:spPr bwMode="auto">
              <a:xfrm>
                <a:off x="891" y="2563"/>
                <a:ext cx="164" cy="194"/>
              </a:xfrm>
              <a:custGeom>
                <a:avLst/>
                <a:gdLst>
                  <a:gd name="T0" fmla="*/ 23 w 164"/>
                  <a:gd name="T1" fmla="*/ 25 h 194"/>
                  <a:gd name="T2" fmla="*/ 38 w 164"/>
                  <a:gd name="T3" fmla="*/ 7 h 194"/>
                  <a:gd name="T4" fmla="*/ 63 w 164"/>
                  <a:gd name="T5" fmla="*/ 0 h 194"/>
                  <a:gd name="T6" fmla="*/ 91 w 164"/>
                  <a:gd name="T7" fmla="*/ 0 h 194"/>
                  <a:gd name="T8" fmla="*/ 111 w 164"/>
                  <a:gd name="T9" fmla="*/ 6 h 194"/>
                  <a:gd name="T10" fmla="*/ 126 w 164"/>
                  <a:gd name="T11" fmla="*/ 16 h 194"/>
                  <a:gd name="T12" fmla="*/ 141 w 164"/>
                  <a:gd name="T13" fmla="*/ 29 h 194"/>
                  <a:gd name="T14" fmla="*/ 154 w 164"/>
                  <a:gd name="T15" fmla="*/ 48 h 194"/>
                  <a:gd name="T16" fmla="*/ 161 w 164"/>
                  <a:gd name="T17" fmla="*/ 77 h 194"/>
                  <a:gd name="T18" fmla="*/ 162 w 164"/>
                  <a:gd name="T19" fmla="*/ 104 h 194"/>
                  <a:gd name="T20" fmla="*/ 157 w 164"/>
                  <a:gd name="T21" fmla="*/ 133 h 194"/>
                  <a:gd name="T22" fmla="*/ 150 w 164"/>
                  <a:gd name="T23" fmla="*/ 165 h 194"/>
                  <a:gd name="T24" fmla="*/ 136 w 164"/>
                  <a:gd name="T25" fmla="*/ 181 h 194"/>
                  <a:gd name="T26" fmla="*/ 117 w 164"/>
                  <a:gd name="T27" fmla="*/ 188 h 194"/>
                  <a:gd name="T28" fmla="*/ 102 w 164"/>
                  <a:gd name="T29" fmla="*/ 193 h 194"/>
                  <a:gd name="T30" fmla="*/ 82 w 164"/>
                  <a:gd name="T31" fmla="*/ 189 h 194"/>
                  <a:gd name="T32" fmla="*/ 68 w 164"/>
                  <a:gd name="T33" fmla="*/ 187 h 194"/>
                  <a:gd name="T34" fmla="*/ 41 w 164"/>
                  <a:gd name="T35" fmla="*/ 186 h 194"/>
                  <a:gd name="T36" fmla="*/ 44 w 164"/>
                  <a:gd name="T37" fmla="*/ 171 h 194"/>
                  <a:gd name="T38" fmla="*/ 43 w 164"/>
                  <a:gd name="T39" fmla="*/ 162 h 194"/>
                  <a:gd name="T40" fmla="*/ 39 w 164"/>
                  <a:gd name="T41" fmla="*/ 156 h 194"/>
                  <a:gd name="T42" fmla="*/ 45 w 164"/>
                  <a:gd name="T43" fmla="*/ 147 h 194"/>
                  <a:gd name="T44" fmla="*/ 44 w 164"/>
                  <a:gd name="T45" fmla="*/ 134 h 194"/>
                  <a:gd name="T46" fmla="*/ 37 w 164"/>
                  <a:gd name="T47" fmla="*/ 114 h 194"/>
                  <a:gd name="T48" fmla="*/ 21 w 164"/>
                  <a:gd name="T49" fmla="*/ 105 h 194"/>
                  <a:gd name="T50" fmla="*/ 10 w 164"/>
                  <a:gd name="T51" fmla="*/ 112 h 194"/>
                  <a:gd name="T52" fmla="*/ 13 w 164"/>
                  <a:gd name="T53" fmla="*/ 129 h 194"/>
                  <a:gd name="T54" fmla="*/ 11 w 164"/>
                  <a:gd name="T55" fmla="*/ 140 h 194"/>
                  <a:gd name="T56" fmla="*/ 5 w 164"/>
                  <a:gd name="T57" fmla="*/ 113 h 194"/>
                  <a:gd name="T58" fmla="*/ 3 w 164"/>
                  <a:gd name="T59" fmla="*/ 83 h 194"/>
                  <a:gd name="T60" fmla="*/ 8 w 164"/>
                  <a:gd name="T61" fmla="*/ 54 h 194"/>
                  <a:gd name="T62" fmla="*/ 20 w 164"/>
                  <a:gd name="T63" fmla="*/ 37 h 19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64"/>
                  <a:gd name="T97" fmla="*/ 0 h 194"/>
                  <a:gd name="T98" fmla="*/ 164 w 164"/>
                  <a:gd name="T99" fmla="*/ 194 h 194"/>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64" h="194">
                    <a:moveTo>
                      <a:pt x="20" y="37"/>
                    </a:moveTo>
                    <a:lnTo>
                      <a:pt x="23" y="25"/>
                    </a:lnTo>
                    <a:lnTo>
                      <a:pt x="30" y="12"/>
                    </a:lnTo>
                    <a:lnTo>
                      <a:pt x="38" y="7"/>
                    </a:lnTo>
                    <a:lnTo>
                      <a:pt x="47" y="3"/>
                    </a:lnTo>
                    <a:lnTo>
                      <a:pt x="63" y="0"/>
                    </a:lnTo>
                    <a:lnTo>
                      <a:pt x="75" y="0"/>
                    </a:lnTo>
                    <a:lnTo>
                      <a:pt x="91" y="0"/>
                    </a:lnTo>
                    <a:lnTo>
                      <a:pt x="103" y="2"/>
                    </a:lnTo>
                    <a:lnTo>
                      <a:pt x="111" y="6"/>
                    </a:lnTo>
                    <a:lnTo>
                      <a:pt x="117" y="9"/>
                    </a:lnTo>
                    <a:lnTo>
                      <a:pt x="126" y="16"/>
                    </a:lnTo>
                    <a:lnTo>
                      <a:pt x="134" y="24"/>
                    </a:lnTo>
                    <a:lnTo>
                      <a:pt x="141" y="29"/>
                    </a:lnTo>
                    <a:lnTo>
                      <a:pt x="147" y="37"/>
                    </a:lnTo>
                    <a:lnTo>
                      <a:pt x="154" y="48"/>
                    </a:lnTo>
                    <a:lnTo>
                      <a:pt x="157" y="60"/>
                    </a:lnTo>
                    <a:lnTo>
                      <a:pt x="161" y="77"/>
                    </a:lnTo>
                    <a:lnTo>
                      <a:pt x="163" y="90"/>
                    </a:lnTo>
                    <a:lnTo>
                      <a:pt x="162" y="104"/>
                    </a:lnTo>
                    <a:lnTo>
                      <a:pt x="161" y="118"/>
                    </a:lnTo>
                    <a:lnTo>
                      <a:pt x="157" y="133"/>
                    </a:lnTo>
                    <a:lnTo>
                      <a:pt x="153" y="149"/>
                    </a:lnTo>
                    <a:lnTo>
                      <a:pt x="150" y="165"/>
                    </a:lnTo>
                    <a:lnTo>
                      <a:pt x="143" y="176"/>
                    </a:lnTo>
                    <a:lnTo>
                      <a:pt x="136" y="181"/>
                    </a:lnTo>
                    <a:lnTo>
                      <a:pt x="127" y="185"/>
                    </a:lnTo>
                    <a:lnTo>
                      <a:pt x="117" y="188"/>
                    </a:lnTo>
                    <a:lnTo>
                      <a:pt x="111" y="191"/>
                    </a:lnTo>
                    <a:lnTo>
                      <a:pt x="102" y="193"/>
                    </a:lnTo>
                    <a:lnTo>
                      <a:pt x="94" y="192"/>
                    </a:lnTo>
                    <a:lnTo>
                      <a:pt x="82" y="189"/>
                    </a:lnTo>
                    <a:lnTo>
                      <a:pt x="72" y="188"/>
                    </a:lnTo>
                    <a:lnTo>
                      <a:pt x="68" y="187"/>
                    </a:lnTo>
                    <a:lnTo>
                      <a:pt x="69" y="190"/>
                    </a:lnTo>
                    <a:lnTo>
                      <a:pt x="41" y="186"/>
                    </a:lnTo>
                    <a:lnTo>
                      <a:pt x="44" y="176"/>
                    </a:lnTo>
                    <a:lnTo>
                      <a:pt x="44" y="171"/>
                    </a:lnTo>
                    <a:lnTo>
                      <a:pt x="44" y="167"/>
                    </a:lnTo>
                    <a:lnTo>
                      <a:pt x="43" y="162"/>
                    </a:lnTo>
                    <a:lnTo>
                      <a:pt x="41" y="159"/>
                    </a:lnTo>
                    <a:lnTo>
                      <a:pt x="39" y="156"/>
                    </a:lnTo>
                    <a:lnTo>
                      <a:pt x="42" y="152"/>
                    </a:lnTo>
                    <a:lnTo>
                      <a:pt x="45" y="147"/>
                    </a:lnTo>
                    <a:lnTo>
                      <a:pt x="46" y="143"/>
                    </a:lnTo>
                    <a:lnTo>
                      <a:pt x="44" y="134"/>
                    </a:lnTo>
                    <a:lnTo>
                      <a:pt x="43" y="122"/>
                    </a:lnTo>
                    <a:lnTo>
                      <a:pt x="37" y="114"/>
                    </a:lnTo>
                    <a:lnTo>
                      <a:pt x="29" y="112"/>
                    </a:lnTo>
                    <a:lnTo>
                      <a:pt x="21" y="105"/>
                    </a:lnTo>
                    <a:lnTo>
                      <a:pt x="15" y="105"/>
                    </a:lnTo>
                    <a:lnTo>
                      <a:pt x="10" y="112"/>
                    </a:lnTo>
                    <a:lnTo>
                      <a:pt x="10" y="122"/>
                    </a:lnTo>
                    <a:lnTo>
                      <a:pt x="13" y="129"/>
                    </a:lnTo>
                    <a:lnTo>
                      <a:pt x="14" y="141"/>
                    </a:lnTo>
                    <a:lnTo>
                      <a:pt x="11" y="140"/>
                    </a:lnTo>
                    <a:lnTo>
                      <a:pt x="8" y="138"/>
                    </a:lnTo>
                    <a:lnTo>
                      <a:pt x="5" y="113"/>
                    </a:lnTo>
                    <a:lnTo>
                      <a:pt x="0" y="96"/>
                    </a:lnTo>
                    <a:lnTo>
                      <a:pt x="3" y="83"/>
                    </a:lnTo>
                    <a:lnTo>
                      <a:pt x="6" y="69"/>
                    </a:lnTo>
                    <a:lnTo>
                      <a:pt x="8" y="54"/>
                    </a:lnTo>
                    <a:lnTo>
                      <a:pt x="8" y="46"/>
                    </a:lnTo>
                    <a:lnTo>
                      <a:pt x="20" y="37"/>
                    </a:lnTo>
                  </a:path>
                </a:pathLst>
              </a:custGeom>
              <a:solidFill>
                <a:srgbClr val="5F3F1F"/>
              </a:solidFill>
              <a:ln w="9525" cap="rnd">
                <a:noFill/>
                <a:round/>
                <a:headEnd/>
                <a:tailEnd/>
              </a:ln>
            </p:spPr>
            <p:txBody>
              <a:bodyPr/>
              <a:lstStyle/>
              <a:p>
                <a:endParaRPr lang="en-US"/>
              </a:p>
            </p:txBody>
          </p:sp>
        </p:grpSp>
        <p:sp>
          <p:nvSpPr>
            <p:cNvPr id="27838" name="Freeform 84"/>
            <p:cNvSpPr>
              <a:spLocks/>
            </p:cNvSpPr>
            <p:nvPr/>
          </p:nvSpPr>
          <p:spPr bwMode="auto">
            <a:xfrm>
              <a:off x="666" y="2728"/>
              <a:ext cx="115" cy="51"/>
            </a:xfrm>
            <a:custGeom>
              <a:avLst/>
              <a:gdLst>
                <a:gd name="T0" fmla="*/ 0 w 115"/>
                <a:gd name="T1" fmla="*/ 6 h 51"/>
                <a:gd name="T2" fmla="*/ 2 w 115"/>
                <a:gd name="T3" fmla="*/ 0 h 51"/>
                <a:gd name="T4" fmla="*/ 16 w 115"/>
                <a:gd name="T5" fmla="*/ 1 h 51"/>
                <a:gd name="T6" fmla="*/ 32 w 115"/>
                <a:gd name="T7" fmla="*/ 4 h 51"/>
                <a:gd name="T8" fmla="*/ 55 w 115"/>
                <a:gd name="T9" fmla="*/ 12 h 51"/>
                <a:gd name="T10" fmla="*/ 67 w 115"/>
                <a:gd name="T11" fmla="*/ 17 h 51"/>
                <a:gd name="T12" fmla="*/ 81 w 115"/>
                <a:gd name="T13" fmla="*/ 23 h 51"/>
                <a:gd name="T14" fmla="*/ 96 w 115"/>
                <a:gd name="T15" fmla="*/ 30 h 51"/>
                <a:gd name="T16" fmla="*/ 108 w 115"/>
                <a:gd name="T17" fmla="*/ 37 h 51"/>
                <a:gd name="T18" fmla="*/ 113 w 115"/>
                <a:gd name="T19" fmla="*/ 42 h 51"/>
                <a:gd name="T20" fmla="*/ 114 w 115"/>
                <a:gd name="T21" fmla="*/ 50 h 51"/>
                <a:gd name="T22" fmla="*/ 0 w 115"/>
                <a:gd name="T23" fmla="*/ 6 h 5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5"/>
                <a:gd name="T37" fmla="*/ 0 h 51"/>
                <a:gd name="T38" fmla="*/ 115 w 115"/>
                <a:gd name="T39" fmla="*/ 51 h 5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5" h="51">
                  <a:moveTo>
                    <a:pt x="0" y="6"/>
                  </a:moveTo>
                  <a:lnTo>
                    <a:pt x="2" y="0"/>
                  </a:lnTo>
                  <a:lnTo>
                    <a:pt x="16" y="1"/>
                  </a:lnTo>
                  <a:lnTo>
                    <a:pt x="32" y="4"/>
                  </a:lnTo>
                  <a:lnTo>
                    <a:pt x="55" y="12"/>
                  </a:lnTo>
                  <a:lnTo>
                    <a:pt x="67" y="17"/>
                  </a:lnTo>
                  <a:lnTo>
                    <a:pt x="81" y="23"/>
                  </a:lnTo>
                  <a:lnTo>
                    <a:pt x="96" y="30"/>
                  </a:lnTo>
                  <a:lnTo>
                    <a:pt x="108" y="37"/>
                  </a:lnTo>
                  <a:lnTo>
                    <a:pt x="113" y="42"/>
                  </a:lnTo>
                  <a:lnTo>
                    <a:pt x="114" y="50"/>
                  </a:lnTo>
                  <a:lnTo>
                    <a:pt x="0" y="6"/>
                  </a:lnTo>
                </a:path>
              </a:pathLst>
            </a:custGeom>
            <a:solidFill>
              <a:srgbClr val="FFFFFF"/>
            </a:solidFill>
            <a:ln w="9525" cap="rnd">
              <a:noFill/>
              <a:round/>
              <a:headEnd/>
              <a:tailEnd/>
            </a:ln>
          </p:spPr>
          <p:txBody>
            <a:bodyPr/>
            <a:lstStyle/>
            <a:p>
              <a:endParaRPr lang="en-US"/>
            </a:p>
          </p:txBody>
        </p:sp>
        <p:sp>
          <p:nvSpPr>
            <p:cNvPr id="27839" name="Freeform 85"/>
            <p:cNvSpPr>
              <a:spLocks/>
            </p:cNvSpPr>
            <p:nvPr/>
          </p:nvSpPr>
          <p:spPr bwMode="auto">
            <a:xfrm>
              <a:off x="358" y="2698"/>
              <a:ext cx="759" cy="124"/>
            </a:xfrm>
            <a:custGeom>
              <a:avLst/>
              <a:gdLst>
                <a:gd name="T0" fmla="*/ 3 w 759"/>
                <a:gd name="T1" fmla="*/ 89 h 124"/>
                <a:gd name="T2" fmla="*/ 32 w 759"/>
                <a:gd name="T3" fmla="*/ 53 h 124"/>
                <a:gd name="T4" fmla="*/ 49 w 759"/>
                <a:gd name="T5" fmla="*/ 38 h 124"/>
                <a:gd name="T6" fmla="*/ 63 w 759"/>
                <a:gd name="T7" fmla="*/ 26 h 124"/>
                <a:gd name="T8" fmla="*/ 85 w 759"/>
                <a:gd name="T9" fmla="*/ 7 h 124"/>
                <a:gd name="T10" fmla="*/ 95 w 759"/>
                <a:gd name="T11" fmla="*/ 0 h 124"/>
                <a:gd name="T12" fmla="*/ 161 w 759"/>
                <a:gd name="T13" fmla="*/ 32 h 124"/>
                <a:gd name="T14" fmla="*/ 176 w 759"/>
                <a:gd name="T15" fmla="*/ 50 h 124"/>
                <a:gd name="T16" fmla="*/ 187 w 759"/>
                <a:gd name="T17" fmla="*/ 63 h 124"/>
                <a:gd name="T18" fmla="*/ 200 w 759"/>
                <a:gd name="T19" fmla="*/ 79 h 124"/>
                <a:gd name="T20" fmla="*/ 207 w 759"/>
                <a:gd name="T21" fmla="*/ 89 h 124"/>
                <a:gd name="T22" fmla="*/ 247 w 759"/>
                <a:gd name="T23" fmla="*/ 67 h 124"/>
                <a:gd name="T24" fmla="*/ 265 w 759"/>
                <a:gd name="T25" fmla="*/ 57 h 124"/>
                <a:gd name="T26" fmla="*/ 289 w 759"/>
                <a:gd name="T27" fmla="*/ 48 h 124"/>
                <a:gd name="T28" fmla="*/ 308 w 759"/>
                <a:gd name="T29" fmla="*/ 32 h 124"/>
                <a:gd name="T30" fmla="*/ 339 w 759"/>
                <a:gd name="T31" fmla="*/ 41 h 124"/>
                <a:gd name="T32" fmla="*/ 364 w 759"/>
                <a:gd name="T33" fmla="*/ 51 h 124"/>
                <a:gd name="T34" fmla="*/ 390 w 759"/>
                <a:gd name="T35" fmla="*/ 62 h 124"/>
                <a:gd name="T36" fmla="*/ 394 w 759"/>
                <a:gd name="T37" fmla="*/ 63 h 124"/>
                <a:gd name="T38" fmla="*/ 413 w 759"/>
                <a:gd name="T39" fmla="*/ 67 h 124"/>
                <a:gd name="T40" fmla="*/ 434 w 759"/>
                <a:gd name="T41" fmla="*/ 89 h 124"/>
                <a:gd name="T42" fmla="*/ 445 w 759"/>
                <a:gd name="T43" fmla="*/ 102 h 124"/>
                <a:gd name="T44" fmla="*/ 473 w 759"/>
                <a:gd name="T45" fmla="*/ 116 h 124"/>
                <a:gd name="T46" fmla="*/ 550 w 759"/>
                <a:gd name="T47" fmla="*/ 76 h 124"/>
                <a:gd name="T48" fmla="*/ 663 w 759"/>
                <a:gd name="T49" fmla="*/ 50 h 124"/>
                <a:gd name="T50" fmla="*/ 705 w 759"/>
                <a:gd name="T51" fmla="*/ 63 h 124"/>
                <a:gd name="T52" fmla="*/ 747 w 759"/>
                <a:gd name="T53" fmla="*/ 91 h 124"/>
                <a:gd name="T54" fmla="*/ 758 w 759"/>
                <a:gd name="T55" fmla="*/ 123 h 124"/>
                <a:gd name="T56" fmla="*/ 0 w 759"/>
                <a:gd name="T57" fmla="*/ 123 h 124"/>
                <a:gd name="T58" fmla="*/ 3 w 759"/>
                <a:gd name="T59" fmla="*/ 89 h 12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759"/>
                <a:gd name="T91" fmla="*/ 0 h 124"/>
                <a:gd name="T92" fmla="*/ 759 w 759"/>
                <a:gd name="T93" fmla="*/ 124 h 124"/>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759" h="124">
                  <a:moveTo>
                    <a:pt x="3" y="89"/>
                  </a:moveTo>
                  <a:lnTo>
                    <a:pt x="32" y="53"/>
                  </a:lnTo>
                  <a:lnTo>
                    <a:pt x="49" y="38"/>
                  </a:lnTo>
                  <a:lnTo>
                    <a:pt x="63" y="26"/>
                  </a:lnTo>
                  <a:lnTo>
                    <a:pt x="85" y="7"/>
                  </a:lnTo>
                  <a:lnTo>
                    <a:pt x="95" y="0"/>
                  </a:lnTo>
                  <a:lnTo>
                    <a:pt x="161" y="32"/>
                  </a:lnTo>
                  <a:lnTo>
                    <a:pt x="176" y="50"/>
                  </a:lnTo>
                  <a:lnTo>
                    <a:pt x="187" y="63"/>
                  </a:lnTo>
                  <a:lnTo>
                    <a:pt x="200" y="79"/>
                  </a:lnTo>
                  <a:lnTo>
                    <a:pt x="207" y="89"/>
                  </a:lnTo>
                  <a:lnTo>
                    <a:pt x="247" y="67"/>
                  </a:lnTo>
                  <a:lnTo>
                    <a:pt x="265" y="57"/>
                  </a:lnTo>
                  <a:lnTo>
                    <a:pt x="289" y="48"/>
                  </a:lnTo>
                  <a:lnTo>
                    <a:pt x="308" y="32"/>
                  </a:lnTo>
                  <a:lnTo>
                    <a:pt x="339" y="41"/>
                  </a:lnTo>
                  <a:lnTo>
                    <a:pt x="364" y="51"/>
                  </a:lnTo>
                  <a:lnTo>
                    <a:pt x="390" y="62"/>
                  </a:lnTo>
                  <a:lnTo>
                    <a:pt x="394" y="63"/>
                  </a:lnTo>
                  <a:lnTo>
                    <a:pt x="413" y="67"/>
                  </a:lnTo>
                  <a:lnTo>
                    <a:pt x="434" y="89"/>
                  </a:lnTo>
                  <a:lnTo>
                    <a:pt x="445" y="102"/>
                  </a:lnTo>
                  <a:lnTo>
                    <a:pt x="473" y="116"/>
                  </a:lnTo>
                  <a:lnTo>
                    <a:pt x="550" y="76"/>
                  </a:lnTo>
                  <a:lnTo>
                    <a:pt x="663" y="50"/>
                  </a:lnTo>
                  <a:lnTo>
                    <a:pt x="705" y="63"/>
                  </a:lnTo>
                  <a:lnTo>
                    <a:pt x="747" y="91"/>
                  </a:lnTo>
                  <a:lnTo>
                    <a:pt x="758" y="123"/>
                  </a:lnTo>
                  <a:lnTo>
                    <a:pt x="0" y="123"/>
                  </a:lnTo>
                  <a:lnTo>
                    <a:pt x="3" y="89"/>
                  </a:lnTo>
                </a:path>
              </a:pathLst>
            </a:custGeom>
            <a:solidFill>
              <a:srgbClr val="5F5F5F"/>
            </a:solidFill>
            <a:ln w="9525" cap="rnd">
              <a:noFill/>
              <a:round/>
              <a:headEnd/>
              <a:tailEnd/>
            </a:ln>
          </p:spPr>
          <p:txBody>
            <a:bodyPr/>
            <a:lstStyle/>
            <a:p>
              <a:endParaRPr lang="en-US"/>
            </a:p>
          </p:txBody>
        </p:sp>
        <p:sp>
          <p:nvSpPr>
            <p:cNvPr id="27840" name="Freeform 86"/>
            <p:cNvSpPr>
              <a:spLocks/>
            </p:cNvSpPr>
            <p:nvPr/>
          </p:nvSpPr>
          <p:spPr bwMode="auto">
            <a:xfrm>
              <a:off x="441" y="2733"/>
              <a:ext cx="96" cy="69"/>
            </a:xfrm>
            <a:custGeom>
              <a:avLst/>
              <a:gdLst>
                <a:gd name="T0" fmla="*/ 0 w 96"/>
                <a:gd name="T1" fmla="*/ 0 h 69"/>
                <a:gd name="T2" fmla="*/ 46 w 96"/>
                <a:gd name="T3" fmla="*/ 11 h 69"/>
                <a:gd name="T4" fmla="*/ 62 w 96"/>
                <a:gd name="T5" fmla="*/ 17 h 69"/>
                <a:gd name="T6" fmla="*/ 70 w 96"/>
                <a:gd name="T7" fmla="*/ 21 h 69"/>
                <a:gd name="T8" fmla="*/ 79 w 96"/>
                <a:gd name="T9" fmla="*/ 28 h 69"/>
                <a:gd name="T10" fmla="*/ 87 w 96"/>
                <a:gd name="T11" fmla="*/ 38 h 69"/>
                <a:gd name="T12" fmla="*/ 91 w 96"/>
                <a:gd name="T13" fmla="*/ 47 h 69"/>
                <a:gd name="T14" fmla="*/ 95 w 96"/>
                <a:gd name="T15" fmla="*/ 57 h 69"/>
                <a:gd name="T16" fmla="*/ 88 w 96"/>
                <a:gd name="T17" fmla="*/ 68 h 69"/>
                <a:gd name="T18" fmla="*/ 85 w 96"/>
                <a:gd name="T19" fmla="*/ 56 h 69"/>
                <a:gd name="T20" fmla="*/ 78 w 96"/>
                <a:gd name="T21" fmla="*/ 46 h 69"/>
                <a:gd name="T22" fmla="*/ 73 w 96"/>
                <a:gd name="T23" fmla="*/ 38 h 69"/>
                <a:gd name="T24" fmla="*/ 68 w 96"/>
                <a:gd name="T25" fmla="*/ 33 h 69"/>
                <a:gd name="T26" fmla="*/ 58 w 96"/>
                <a:gd name="T27" fmla="*/ 28 h 69"/>
                <a:gd name="T28" fmla="*/ 47 w 96"/>
                <a:gd name="T29" fmla="*/ 22 h 69"/>
                <a:gd name="T30" fmla="*/ 32 w 96"/>
                <a:gd name="T31" fmla="*/ 16 h 69"/>
                <a:gd name="T32" fmla="*/ 18 w 96"/>
                <a:gd name="T33" fmla="*/ 9 h 69"/>
                <a:gd name="T34" fmla="*/ 0 w 96"/>
                <a:gd name="T35" fmla="*/ 0 h 6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96"/>
                <a:gd name="T55" fmla="*/ 0 h 69"/>
                <a:gd name="T56" fmla="*/ 96 w 96"/>
                <a:gd name="T57" fmla="*/ 69 h 6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96" h="69">
                  <a:moveTo>
                    <a:pt x="0" y="0"/>
                  </a:moveTo>
                  <a:lnTo>
                    <a:pt x="46" y="11"/>
                  </a:lnTo>
                  <a:lnTo>
                    <a:pt x="62" y="17"/>
                  </a:lnTo>
                  <a:lnTo>
                    <a:pt x="70" y="21"/>
                  </a:lnTo>
                  <a:lnTo>
                    <a:pt x="79" y="28"/>
                  </a:lnTo>
                  <a:lnTo>
                    <a:pt x="87" y="38"/>
                  </a:lnTo>
                  <a:lnTo>
                    <a:pt x="91" y="47"/>
                  </a:lnTo>
                  <a:lnTo>
                    <a:pt x="95" y="57"/>
                  </a:lnTo>
                  <a:lnTo>
                    <a:pt x="88" y="68"/>
                  </a:lnTo>
                  <a:lnTo>
                    <a:pt x="85" y="56"/>
                  </a:lnTo>
                  <a:lnTo>
                    <a:pt x="78" y="46"/>
                  </a:lnTo>
                  <a:lnTo>
                    <a:pt x="73" y="38"/>
                  </a:lnTo>
                  <a:lnTo>
                    <a:pt x="68" y="33"/>
                  </a:lnTo>
                  <a:lnTo>
                    <a:pt x="58" y="28"/>
                  </a:lnTo>
                  <a:lnTo>
                    <a:pt x="47" y="22"/>
                  </a:lnTo>
                  <a:lnTo>
                    <a:pt x="32" y="16"/>
                  </a:lnTo>
                  <a:lnTo>
                    <a:pt x="18" y="9"/>
                  </a:lnTo>
                  <a:lnTo>
                    <a:pt x="0" y="0"/>
                  </a:lnTo>
                </a:path>
              </a:pathLst>
            </a:custGeom>
            <a:solidFill>
              <a:srgbClr val="7F7F7F"/>
            </a:solidFill>
            <a:ln w="9525" cap="rnd">
              <a:noFill/>
              <a:round/>
              <a:headEnd/>
              <a:tailEnd/>
            </a:ln>
          </p:spPr>
          <p:txBody>
            <a:bodyPr/>
            <a:lstStyle/>
            <a:p>
              <a:endParaRPr lang="en-US"/>
            </a:p>
          </p:txBody>
        </p:sp>
        <p:sp>
          <p:nvSpPr>
            <p:cNvPr id="27841" name="Rectangle 87"/>
            <p:cNvSpPr>
              <a:spLocks noChangeArrowheads="1"/>
            </p:cNvSpPr>
            <p:nvPr/>
          </p:nvSpPr>
          <p:spPr bwMode="auto">
            <a:xfrm>
              <a:off x="230" y="2879"/>
              <a:ext cx="870" cy="212"/>
            </a:xfrm>
            <a:prstGeom prst="rect">
              <a:avLst/>
            </a:prstGeom>
            <a:noFill/>
            <a:ln w="9525">
              <a:noFill/>
              <a:miter lim="800000"/>
              <a:headEnd/>
              <a:tailEnd/>
            </a:ln>
          </p:spPr>
          <p:txBody>
            <a:bodyPr wrap="none" lIns="92075" tIns="46038" rIns="92075" bIns="46038">
              <a:spAutoFit/>
            </a:bodyPr>
            <a:lstStyle/>
            <a:p>
              <a:pPr eaLnBrk="0" hangingPunct="0">
                <a:spcBef>
                  <a:spcPct val="0"/>
                </a:spcBef>
                <a:buFontTx/>
                <a:buNone/>
              </a:pPr>
              <a:r>
                <a:rPr lang="en-US" sz="1600" i="0">
                  <a:solidFill>
                    <a:schemeClr val="tx1"/>
                  </a:solidFill>
                  <a:latin typeface="Arial" pitchFamily="34" charset="0"/>
                </a:rPr>
                <a:t>Profesor </a:t>
              </a:r>
              <a:r>
                <a:rPr lang="sr-Latn-CS" sz="1600" i="0">
                  <a:solidFill>
                    <a:schemeClr val="tx1"/>
                  </a:solidFill>
                  <a:latin typeface="Arial" pitchFamily="34" charset="0"/>
                </a:rPr>
                <a:t>Mila</a:t>
              </a:r>
              <a:endParaRPr lang="en-US" sz="1600" i="0">
                <a:solidFill>
                  <a:schemeClr val="tx1"/>
                </a:solidFill>
                <a:latin typeface="Arial" pitchFamily="34" charset="0"/>
              </a:endParaRPr>
            </a:p>
          </p:txBody>
        </p:sp>
      </p:grpSp>
      <p:grpSp>
        <p:nvGrpSpPr>
          <p:cNvPr id="27654" name="Group 88"/>
          <p:cNvGrpSpPr>
            <a:grpSpLocks/>
          </p:cNvGrpSpPr>
          <p:nvPr/>
        </p:nvGrpSpPr>
        <p:grpSpPr bwMode="auto">
          <a:xfrm>
            <a:off x="1979613" y="5060950"/>
            <a:ext cx="1428750" cy="1368425"/>
            <a:chOff x="1238" y="2853"/>
            <a:chExt cx="900" cy="862"/>
          </a:xfrm>
        </p:grpSpPr>
        <p:sp>
          <p:nvSpPr>
            <p:cNvPr id="27746" name="Rectangle 89"/>
            <p:cNvSpPr>
              <a:spLocks noChangeArrowheads="1"/>
            </p:cNvSpPr>
            <p:nvPr/>
          </p:nvSpPr>
          <p:spPr bwMode="auto">
            <a:xfrm>
              <a:off x="1377" y="2853"/>
              <a:ext cx="553" cy="304"/>
            </a:xfrm>
            <a:prstGeom prst="rect">
              <a:avLst/>
            </a:prstGeom>
            <a:solidFill>
              <a:srgbClr val="000000"/>
            </a:solidFill>
            <a:ln w="9525">
              <a:noFill/>
              <a:miter lim="800000"/>
              <a:headEnd/>
              <a:tailEnd/>
            </a:ln>
          </p:spPr>
          <p:txBody>
            <a:bodyPr wrap="none" anchor="ctr"/>
            <a:lstStyle/>
            <a:p>
              <a:endParaRPr lang="en-US"/>
            </a:p>
          </p:txBody>
        </p:sp>
        <p:grpSp>
          <p:nvGrpSpPr>
            <p:cNvPr id="27747" name="Group 90"/>
            <p:cNvGrpSpPr>
              <a:grpSpLocks/>
            </p:cNvGrpSpPr>
            <p:nvPr/>
          </p:nvGrpSpPr>
          <p:grpSpPr bwMode="auto">
            <a:xfrm>
              <a:off x="1598" y="3071"/>
              <a:ext cx="171" cy="163"/>
              <a:chOff x="1598" y="3071"/>
              <a:chExt cx="171" cy="163"/>
            </a:xfrm>
          </p:grpSpPr>
          <p:sp>
            <p:nvSpPr>
              <p:cNvPr id="27825" name="Freeform 91"/>
              <p:cNvSpPr>
                <a:spLocks/>
              </p:cNvSpPr>
              <p:nvPr/>
            </p:nvSpPr>
            <p:spPr bwMode="auto">
              <a:xfrm>
                <a:off x="1644" y="3076"/>
                <a:ext cx="125" cy="157"/>
              </a:xfrm>
              <a:custGeom>
                <a:avLst/>
                <a:gdLst>
                  <a:gd name="T0" fmla="*/ 0 w 125"/>
                  <a:gd name="T1" fmla="*/ 115 h 157"/>
                  <a:gd name="T2" fmla="*/ 5 w 125"/>
                  <a:gd name="T3" fmla="*/ 107 h 157"/>
                  <a:gd name="T4" fmla="*/ 4 w 125"/>
                  <a:gd name="T5" fmla="*/ 95 h 157"/>
                  <a:gd name="T6" fmla="*/ 1 w 125"/>
                  <a:gd name="T7" fmla="*/ 69 h 157"/>
                  <a:gd name="T8" fmla="*/ 5 w 125"/>
                  <a:gd name="T9" fmla="*/ 41 h 157"/>
                  <a:gd name="T10" fmla="*/ 13 w 125"/>
                  <a:gd name="T11" fmla="*/ 20 h 157"/>
                  <a:gd name="T12" fmla="*/ 26 w 125"/>
                  <a:gd name="T13" fmla="*/ 8 h 157"/>
                  <a:gd name="T14" fmla="*/ 46 w 125"/>
                  <a:gd name="T15" fmla="*/ 2 h 157"/>
                  <a:gd name="T16" fmla="*/ 69 w 125"/>
                  <a:gd name="T17" fmla="*/ 0 h 157"/>
                  <a:gd name="T18" fmla="*/ 87 w 125"/>
                  <a:gd name="T19" fmla="*/ 2 h 157"/>
                  <a:gd name="T20" fmla="*/ 106 w 125"/>
                  <a:gd name="T21" fmla="*/ 14 h 157"/>
                  <a:gd name="T22" fmla="*/ 114 w 125"/>
                  <a:gd name="T23" fmla="*/ 29 h 157"/>
                  <a:gd name="T24" fmla="*/ 121 w 125"/>
                  <a:gd name="T25" fmla="*/ 48 h 157"/>
                  <a:gd name="T26" fmla="*/ 124 w 125"/>
                  <a:gd name="T27" fmla="*/ 75 h 157"/>
                  <a:gd name="T28" fmla="*/ 120 w 125"/>
                  <a:gd name="T29" fmla="*/ 81 h 157"/>
                  <a:gd name="T30" fmla="*/ 122 w 125"/>
                  <a:gd name="T31" fmla="*/ 89 h 157"/>
                  <a:gd name="T32" fmla="*/ 121 w 125"/>
                  <a:gd name="T33" fmla="*/ 103 h 157"/>
                  <a:gd name="T34" fmla="*/ 117 w 125"/>
                  <a:gd name="T35" fmla="*/ 118 h 157"/>
                  <a:gd name="T36" fmla="*/ 98 w 125"/>
                  <a:gd name="T37" fmla="*/ 143 h 157"/>
                  <a:gd name="T38" fmla="*/ 84 w 125"/>
                  <a:gd name="T39" fmla="*/ 148 h 157"/>
                  <a:gd name="T40" fmla="*/ 68 w 125"/>
                  <a:gd name="T41" fmla="*/ 153 h 157"/>
                  <a:gd name="T42" fmla="*/ 54 w 125"/>
                  <a:gd name="T43" fmla="*/ 156 h 157"/>
                  <a:gd name="T44" fmla="*/ 0 w 125"/>
                  <a:gd name="T45" fmla="*/ 115 h 15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5"/>
                  <a:gd name="T70" fmla="*/ 0 h 157"/>
                  <a:gd name="T71" fmla="*/ 125 w 125"/>
                  <a:gd name="T72" fmla="*/ 157 h 15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5" h="157">
                    <a:moveTo>
                      <a:pt x="0" y="115"/>
                    </a:moveTo>
                    <a:lnTo>
                      <a:pt x="5" y="107"/>
                    </a:lnTo>
                    <a:lnTo>
                      <a:pt x="4" y="95"/>
                    </a:lnTo>
                    <a:lnTo>
                      <a:pt x="1" y="69"/>
                    </a:lnTo>
                    <a:lnTo>
                      <a:pt x="5" y="41"/>
                    </a:lnTo>
                    <a:lnTo>
                      <a:pt x="13" y="20"/>
                    </a:lnTo>
                    <a:lnTo>
                      <a:pt x="26" y="8"/>
                    </a:lnTo>
                    <a:lnTo>
                      <a:pt x="46" y="2"/>
                    </a:lnTo>
                    <a:lnTo>
                      <a:pt x="69" y="0"/>
                    </a:lnTo>
                    <a:lnTo>
                      <a:pt x="87" y="2"/>
                    </a:lnTo>
                    <a:lnTo>
                      <a:pt x="106" y="14"/>
                    </a:lnTo>
                    <a:lnTo>
                      <a:pt x="114" y="29"/>
                    </a:lnTo>
                    <a:lnTo>
                      <a:pt x="121" y="48"/>
                    </a:lnTo>
                    <a:lnTo>
                      <a:pt x="124" y="75"/>
                    </a:lnTo>
                    <a:lnTo>
                      <a:pt x="120" y="81"/>
                    </a:lnTo>
                    <a:lnTo>
                      <a:pt x="122" y="89"/>
                    </a:lnTo>
                    <a:lnTo>
                      <a:pt x="121" y="103"/>
                    </a:lnTo>
                    <a:lnTo>
                      <a:pt x="117" y="118"/>
                    </a:lnTo>
                    <a:lnTo>
                      <a:pt x="98" y="143"/>
                    </a:lnTo>
                    <a:lnTo>
                      <a:pt x="84" y="148"/>
                    </a:lnTo>
                    <a:lnTo>
                      <a:pt x="68" y="153"/>
                    </a:lnTo>
                    <a:lnTo>
                      <a:pt x="54" y="156"/>
                    </a:lnTo>
                    <a:lnTo>
                      <a:pt x="0" y="115"/>
                    </a:lnTo>
                  </a:path>
                </a:pathLst>
              </a:custGeom>
              <a:solidFill>
                <a:srgbClr val="BF7F3F"/>
              </a:solidFill>
              <a:ln w="9525" cap="rnd">
                <a:noFill/>
                <a:round/>
                <a:headEnd/>
                <a:tailEnd/>
              </a:ln>
            </p:spPr>
            <p:txBody>
              <a:bodyPr/>
              <a:lstStyle/>
              <a:p>
                <a:endParaRPr lang="en-US"/>
              </a:p>
            </p:txBody>
          </p:sp>
          <p:sp>
            <p:nvSpPr>
              <p:cNvPr id="27826" name="Freeform 92"/>
              <p:cNvSpPr>
                <a:spLocks/>
              </p:cNvSpPr>
              <p:nvPr/>
            </p:nvSpPr>
            <p:spPr bwMode="auto">
              <a:xfrm>
                <a:off x="1638" y="3071"/>
                <a:ext cx="123" cy="128"/>
              </a:xfrm>
              <a:custGeom>
                <a:avLst/>
                <a:gdLst>
                  <a:gd name="T0" fmla="*/ 6 w 123"/>
                  <a:gd name="T1" fmla="*/ 110 h 128"/>
                  <a:gd name="T2" fmla="*/ 1 w 123"/>
                  <a:gd name="T3" fmla="*/ 79 h 128"/>
                  <a:gd name="T4" fmla="*/ 0 w 123"/>
                  <a:gd name="T5" fmla="*/ 62 h 128"/>
                  <a:gd name="T6" fmla="*/ 4 w 123"/>
                  <a:gd name="T7" fmla="*/ 38 h 128"/>
                  <a:gd name="T8" fmla="*/ 11 w 123"/>
                  <a:gd name="T9" fmla="*/ 19 h 128"/>
                  <a:gd name="T10" fmla="*/ 26 w 123"/>
                  <a:gd name="T11" fmla="*/ 5 h 128"/>
                  <a:gd name="T12" fmla="*/ 44 w 123"/>
                  <a:gd name="T13" fmla="*/ 1 h 128"/>
                  <a:gd name="T14" fmla="*/ 68 w 123"/>
                  <a:gd name="T15" fmla="*/ 0 h 128"/>
                  <a:gd name="T16" fmla="*/ 81 w 123"/>
                  <a:gd name="T17" fmla="*/ 2 h 128"/>
                  <a:gd name="T18" fmla="*/ 94 w 123"/>
                  <a:gd name="T19" fmla="*/ 6 h 128"/>
                  <a:gd name="T20" fmla="*/ 105 w 123"/>
                  <a:gd name="T21" fmla="*/ 12 h 128"/>
                  <a:gd name="T22" fmla="*/ 116 w 123"/>
                  <a:gd name="T23" fmla="*/ 20 h 128"/>
                  <a:gd name="T24" fmla="*/ 119 w 123"/>
                  <a:gd name="T25" fmla="*/ 27 h 128"/>
                  <a:gd name="T26" fmla="*/ 107 w 123"/>
                  <a:gd name="T27" fmla="*/ 20 h 128"/>
                  <a:gd name="T28" fmla="*/ 95 w 123"/>
                  <a:gd name="T29" fmla="*/ 19 h 128"/>
                  <a:gd name="T30" fmla="*/ 91 w 123"/>
                  <a:gd name="T31" fmla="*/ 19 h 128"/>
                  <a:gd name="T32" fmla="*/ 101 w 123"/>
                  <a:gd name="T33" fmla="*/ 26 h 128"/>
                  <a:gd name="T34" fmla="*/ 107 w 123"/>
                  <a:gd name="T35" fmla="*/ 34 h 128"/>
                  <a:gd name="T36" fmla="*/ 110 w 123"/>
                  <a:gd name="T37" fmla="*/ 42 h 128"/>
                  <a:gd name="T38" fmla="*/ 115 w 123"/>
                  <a:gd name="T39" fmla="*/ 48 h 128"/>
                  <a:gd name="T40" fmla="*/ 120 w 123"/>
                  <a:gd name="T41" fmla="*/ 55 h 128"/>
                  <a:gd name="T42" fmla="*/ 121 w 123"/>
                  <a:gd name="T43" fmla="*/ 62 h 128"/>
                  <a:gd name="T44" fmla="*/ 122 w 123"/>
                  <a:gd name="T45" fmla="*/ 70 h 128"/>
                  <a:gd name="T46" fmla="*/ 117 w 123"/>
                  <a:gd name="T47" fmla="*/ 86 h 128"/>
                  <a:gd name="T48" fmla="*/ 112 w 123"/>
                  <a:gd name="T49" fmla="*/ 96 h 128"/>
                  <a:gd name="T50" fmla="*/ 106 w 123"/>
                  <a:gd name="T51" fmla="*/ 93 h 128"/>
                  <a:gd name="T52" fmla="*/ 108 w 123"/>
                  <a:gd name="T53" fmla="*/ 89 h 128"/>
                  <a:gd name="T54" fmla="*/ 108 w 123"/>
                  <a:gd name="T55" fmla="*/ 83 h 128"/>
                  <a:gd name="T56" fmla="*/ 104 w 123"/>
                  <a:gd name="T57" fmla="*/ 78 h 128"/>
                  <a:gd name="T58" fmla="*/ 95 w 123"/>
                  <a:gd name="T59" fmla="*/ 81 h 128"/>
                  <a:gd name="T60" fmla="*/ 82 w 123"/>
                  <a:gd name="T61" fmla="*/ 88 h 128"/>
                  <a:gd name="T62" fmla="*/ 78 w 123"/>
                  <a:gd name="T63" fmla="*/ 103 h 128"/>
                  <a:gd name="T64" fmla="*/ 75 w 123"/>
                  <a:gd name="T65" fmla="*/ 109 h 128"/>
                  <a:gd name="T66" fmla="*/ 78 w 123"/>
                  <a:gd name="T67" fmla="*/ 114 h 128"/>
                  <a:gd name="T68" fmla="*/ 82 w 123"/>
                  <a:gd name="T69" fmla="*/ 116 h 128"/>
                  <a:gd name="T70" fmla="*/ 62 w 123"/>
                  <a:gd name="T71" fmla="*/ 123 h 128"/>
                  <a:gd name="T72" fmla="*/ 46 w 123"/>
                  <a:gd name="T73" fmla="*/ 125 h 128"/>
                  <a:gd name="T74" fmla="*/ 33 w 123"/>
                  <a:gd name="T75" fmla="*/ 127 h 128"/>
                  <a:gd name="T76" fmla="*/ 18 w 123"/>
                  <a:gd name="T77" fmla="*/ 118 h 128"/>
                  <a:gd name="T78" fmla="*/ 6 w 123"/>
                  <a:gd name="T79" fmla="*/ 110 h 12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23"/>
                  <a:gd name="T121" fmla="*/ 0 h 128"/>
                  <a:gd name="T122" fmla="*/ 123 w 123"/>
                  <a:gd name="T123" fmla="*/ 128 h 12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23" h="128">
                    <a:moveTo>
                      <a:pt x="6" y="110"/>
                    </a:moveTo>
                    <a:lnTo>
                      <a:pt x="1" y="79"/>
                    </a:lnTo>
                    <a:lnTo>
                      <a:pt x="0" y="62"/>
                    </a:lnTo>
                    <a:lnTo>
                      <a:pt x="4" y="38"/>
                    </a:lnTo>
                    <a:lnTo>
                      <a:pt x="11" y="19"/>
                    </a:lnTo>
                    <a:lnTo>
                      <a:pt x="26" y="5"/>
                    </a:lnTo>
                    <a:lnTo>
                      <a:pt x="44" y="1"/>
                    </a:lnTo>
                    <a:lnTo>
                      <a:pt x="68" y="0"/>
                    </a:lnTo>
                    <a:lnTo>
                      <a:pt x="81" y="2"/>
                    </a:lnTo>
                    <a:lnTo>
                      <a:pt x="94" y="6"/>
                    </a:lnTo>
                    <a:lnTo>
                      <a:pt x="105" y="12"/>
                    </a:lnTo>
                    <a:lnTo>
                      <a:pt x="116" y="20"/>
                    </a:lnTo>
                    <a:lnTo>
                      <a:pt x="119" y="27"/>
                    </a:lnTo>
                    <a:lnTo>
                      <a:pt x="107" y="20"/>
                    </a:lnTo>
                    <a:lnTo>
                      <a:pt x="95" y="19"/>
                    </a:lnTo>
                    <a:lnTo>
                      <a:pt x="91" y="19"/>
                    </a:lnTo>
                    <a:lnTo>
                      <a:pt x="101" y="26"/>
                    </a:lnTo>
                    <a:lnTo>
                      <a:pt x="107" y="34"/>
                    </a:lnTo>
                    <a:lnTo>
                      <a:pt x="110" y="42"/>
                    </a:lnTo>
                    <a:lnTo>
                      <a:pt x="115" y="48"/>
                    </a:lnTo>
                    <a:lnTo>
                      <a:pt x="120" y="55"/>
                    </a:lnTo>
                    <a:lnTo>
                      <a:pt x="121" y="62"/>
                    </a:lnTo>
                    <a:lnTo>
                      <a:pt x="122" y="70"/>
                    </a:lnTo>
                    <a:lnTo>
                      <a:pt x="117" y="86"/>
                    </a:lnTo>
                    <a:lnTo>
                      <a:pt x="112" y="96"/>
                    </a:lnTo>
                    <a:lnTo>
                      <a:pt x="106" y="93"/>
                    </a:lnTo>
                    <a:lnTo>
                      <a:pt x="108" y="89"/>
                    </a:lnTo>
                    <a:lnTo>
                      <a:pt x="108" y="83"/>
                    </a:lnTo>
                    <a:lnTo>
                      <a:pt x="104" y="78"/>
                    </a:lnTo>
                    <a:lnTo>
                      <a:pt x="95" y="81"/>
                    </a:lnTo>
                    <a:lnTo>
                      <a:pt x="82" y="88"/>
                    </a:lnTo>
                    <a:lnTo>
                      <a:pt x="78" y="103"/>
                    </a:lnTo>
                    <a:lnTo>
                      <a:pt x="75" y="109"/>
                    </a:lnTo>
                    <a:lnTo>
                      <a:pt x="78" y="114"/>
                    </a:lnTo>
                    <a:lnTo>
                      <a:pt x="82" y="116"/>
                    </a:lnTo>
                    <a:lnTo>
                      <a:pt x="62" y="123"/>
                    </a:lnTo>
                    <a:lnTo>
                      <a:pt x="46" y="125"/>
                    </a:lnTo>
                    <a:lnTo>
                      <a:pt x="33" y="127"/>
                    </a:lnTo>
                    <a:lnTo>
                      <a:pt x="18" y="118"/>
                    </a:lnTo>
                    <a:lnTo>
                      <a:pt x="6" y="110"/>
                    </a:lnTo>
                  </a:path>
                </a:pathLst>
              </a:custGeom>
              <a:solidFill>
                <a:srgbClr val="3F3F3F"/>
              </a:solidFill>
              <a:ln w="9525" cap="rnd">
                <a:noFill/>
                <a:round/>
                <a:headEnd/>
                <a:tailEnd/>
              </a:ln>
            </p:spPr>
            <p:txBody>
              <a:bodyPr/>
              <a:lstStyle/>
              <a:p>
                <a:endParaRPr lang="en-US"/>
              </a:p>
            </p:txBody>
          </p:sp>
          <p:sp>
            <p:nvSpPr>
              <p:cNvPr id="27827" name="Freeform 93"/>
              <p:cNvSpPr>
                <a:spLocks/>
              </p:cNvSpPr>
              <p:nvPr/>
            </p:nvSpPr>
            <p:spPr bwMode="auto">
              <a:xfrm>
                <a:off x="1598" y="3187"/>
                <a:ext cx="102" cy="47"/>
              </a:xfrm>
              <a:custGeom>
                <a:avLst/>
                <a:gdLst>
                  <a:gd name="T0" fmla="*/ 0 w 102"/>
                  <a:gd name="T1" fmla="*/ 32 h 47"/>
                  <a:gd name="T2" fmla="*/ 23 w 102"/>
                  <a:gd name="T3" fmla="*/ 21 h 47"/>
                  <a:gd name="T4" fmla="*/ 42 w 102"/>
                  <a:gd name="T5" fmla="*/ 0 h 47"/>
                  <a:gd name="T6" fmla="*/ 101 w 102"/>
                  <a:gd name="T7" fmla="*/ 46 h 47"/>
                  <a:gd name="T8" fmla="*/ 0 60000 65536"/>
                  <a:gd name="T9" fmla="*/ 0 60000 65536"/>
                  <a:gd name="T10" fmla="*/ 0 60000 65536"/>
                  <a:gd name="T11" fmla="*/ 0 60000 65536"/>
                  <a:gd name="T12" fmla="*/ 0 w 102"/>
                  <a:gd name="T13" fmla="*/ 0 h 47"/>
                  <a:gd name="T14" fmla="*/ 102 w 102"/>
                  <a:gd name="T15" fmla="*/ 47 h 47"/>
                </a:gdLst>
                <a:ahLst/>
                <a:cxnLst>
                  <a:cxn ang="T8">
                    <a:pos x="T0" y="T1"/>
                  </a:cxn>
                  <a:cxn ang="T9">
                    <a:pos x="T2" y="T3"/>
                  </a:cxn>
                  <a:cxn ang="T10">
                    <a:pos x="T4" y="T5"/>
                  </a:cxn>
                  <a:cxn ang="T11">
                    <a:pos x="T6" y="T7"/>
                  </a:cxn>
                </a:cxnLst>
                <a:rect l="T12" t="T13" r="T14" b="T15"/>
                <a:pathLst>
                  <a:path w="102" h="47">
                    <a:moveTo>
                      <a:pt x="0" y="32"/>
                    </a:moveTo>
                    <a:lnTo>
                      <a:pt x="23" y="21"/>
                    </a:lnTo>
                    <a:lnTo>
                      <a:pt x="42" y="0"/>
                    </a:lnTo>
                    <a:lnTo>
                      <a:pt x="101" y="46"/>
                    </a:lnTo>
                  </a:path>
                </a:pathLst>
              </a:custGeom>
              <a:noFill/>
              <a:ln w="12700" cap="rnd">
                <a:solidFill>
                  <a:srgbClr val="000000"/>
                </a:solidFill>
                <a:round/>
                <a:headEnd type="none" w="sm" len="sm"/>
                <a:tailEnd type="none" w="sm" len="sm"/>
              </a:ln>
            </p:spPr>
            <p:txBody>
              <a:bodyPr/>
              <a:lstStyle/>
              <a:p>
                <a:endParaRPr lang="en-US"/>
              </a:p>
            </p:txBody>
          </p:sp>
        </p:grpSp>
        <p:grpSp>
          <p:nvGrpSpPr>
            <p:cNvPr id="27748" name="Group 94"/>
            <p:cNvGrpSpPr>
              <a:grpSpLocks/>
            </p:cNvGrpSpPr>
            <p:nvPr/>
          </p:nvGrpSpPr>
          <p:grpSpPr bwMode="auto">
            <a:xfrm>
              <a:off x="1840" y="2856"/>
              <a:ext cx="298" cy="582"/>
              <a:chOff x="1840" y="2856"/>
              <a:chExt cx="298" cy="582"/>
            </a:xfrm>
          </p:grpSpPr>
          <p:sp>
            <p:nvSpPr>
              <p:cNvPr id="27773" name="Freeform 95"/>
              <p:cNvSpPr>
                <a:spLocks/>
              </p:cNvSpPr>
              <p:nvPr/>
            </p:nvSpPr>
            <p:spPr bwMode="auto">
              <a:xfrm>
                <a:off x="1862" y="3294"/>
                <a:ext cx="218" cy="144"/>
              </a:xfrm>
              <a:custGeom>
                <a:avLst/>
                <a:gdLst>
                  <a:gd name="T0" fmla="*/ 18 w 218"/>
                  <a:gd name="T1" fmla="*/ 0 h 144"/>
                  <a:gd name="T2" fmla="*/ 0 w 218"/>
                  <a:gd name="T3" fmla="*/ 143 h 144"/>
                  <a:gd name="T4" fmla="*/ 217 w 218"/>
                  <a:gd name="T5" fmla="*/ 143 h 144"/>
                  <a:gd name="T6" fmla="*/ 209 w 218"/>
                  <a:gd name="T7" fmla="*/ 2 h 144"/>
                  <a:gd name="T8" fmla="*/ 18 w 218"/>
                  <a:gd name="T9" fmla="*/ 0 h 144"/>
                  <a:gd name="T10" fmla="*/ 0 60000 65536"/>
                  <a:gd name="T11" fmla="*/ 0 60000 65536"/>
                  <a:gd name="T12" fmla="*/ 0 60000 65536"/>
                  <a:gd name="T13" fmla="*/ 0 60000 65536"/>
                  <a:gd name="T14" fmla="*/ 0 60000 65536"/>
                  <a:gd name="T15" fmla="*/ 0 w 218"/>
                  <a:gd name="T16" fmla="*/ 0 h 144"/>
                  <a:gd name="T17" fmla="*/ 218 w 218"/>
                  <a:gd name="T18" fmla="*/ 144 h 144"/>
                </a:gdLst>
                <a:ahLst/>
                <a:cxnLst>
                  <a:cxn ang="T10">
                    <a:pos x="T0" y="T1"/>
                  </a:cxn>
                  <a:cxn ang="T11">
                    <a:pos x="T2" y="T3"/>
                  </a:cxn>
                  <a:cxn ang="T12">
                    <a:pos x="T4" y="T5"/>
                  </a:cxn>
                  <a:cxn ang="T13">
                    <a:pos x="T6" y="T7"/>
                  </a:cxn>
                  <a:cxn ang="T14">
                    <a:pos x="T8" y="T9"/>
                  </a:cxn>
                </a:cxnLst>
                <a:rect l="T15" t="T16" r="T17" b="T18"/>
                <a:pathLst>
                  <a:path w="218" h="144">
                    <a:moveTo>
                      <a:pt x="18" y="0"/>
                    </a:moveTo>
                    <a:lnTo>
                      <a:pt x="0" y="143"/>
                    </a:lnTo>
                    <a:lnTo>
                      <a:pt x="217" y="143"/>
                    </a:lnTo>
                    <a:lnTo>
                      <a:pt x="209" y="2"/>
                    </a:lnTo>
                    <a:lnTo>
                      <a:pt x="18" y="0"/>
                    </a:lnTo>
                  </a:path>
                </a:pathLst>
              </a:custGeom>
              <a:solidFill>
                <a:srgbClr val="005F5F"/>
              </a:solidFill>
              <a:ln w="9525" cap="rnd">
                <a:noFill/>
                <a:round/>
                <a:headEnd/>
                <a:tailEnd/>
              </a:ln>
            </p:spPr>
            <p:txBody>
              <a:bodyPr/>
              <a:lstStyle/>
              <a:p>
                <a:endParaRPr lang="en-US"/>
              </a:p>
            </p:txBody>
          </p:sp>
          <p:grpSp>
            <p:nvGrpSpPr>
              <p:cNvPr id="27774" name="Group 96"/>
              <p:cNvGrpSpPr>
                <a:grpSpLocks/>
              </p:cNvGrpSpPr>
              <p:nvPr/>
            </p:nvGrpSpPr>
            <p:grpSpPr bwMode="auto">
              <a:xfrm>
                <a:off x="1840" y="2856"/>
                <a:ext cx="256" cy="452"/>
                <a:chOff x="1840" y="2856"/>
                <a:chExt cx="256" cy="452"/>
              </a:xfrm>
            </p:grpSpPr>
            <p:grpSp>
              <p:nvGrpSpPr>
                <p:cNvPr id="27777" name="Group 97"/>
                <p:cNvGrpSpPr>
                  <a:grpSpLocks/>
                </p:cNvGrpSpPr>
                <p:nvPr/>
              </p:nvGrpSpPr>
              <p:grpSpPr bwMode="auto">
                <a:xfrm>
                  <a:off x="1931" y="2996"/>
                  <a:ext cx="96" cy="110"/>
                  <a:chOff x="1931" y="2996"/>
                  <a:chExt cx="96" cy="110"/>
                </a:xfrm>
              </p:grpSpPr>
              <p:sp>
                <p:nvSpPr>
                  <p:cNvPr id="27822" name="Freeform 98"/>
                  <p:cNvSpPr>
                    <a:spLocks/>
                  </p:cNvSpPr>
                  <p:nvPr/>
                </p:nvSpPr>
                <p:spPr bwMode="auto">
                  <a:xfrm>
                    <a:off x="1931" y="2996"/>
                    <a:ext cx="96" cy="110"/>
                  </a:xfrm>
                  <a:custGeom>
                    <a:avLst/>
                    <a:gdLst>
                      <a:gd name="T0" fmla="*/ 18 w 96"/>
                      <a:gd name="T1" fmla="*/ 0 h 110"/>
                      <a:gd name="T2" fmla="*/ 12 w 96"/>
                      <a:gd name="T3" fmla="*/ 29 h 110"/>
                      <a:gd name="T4" fmla="*/ 10 w 96"/>
                      <a:gd name="T5" fmla="*/ 32 h 110"/>
                      <a:gd name="T6" fmla="*/ 5 w 96"/>
                      <a:gd name="T7" fmla="*/ 35 h 110"/>
                      <a:gd name="T8" fmla="*/ 0 w 96"/>
                      <a:gd name="T9" fmla="*/ 37 h 110"/>
                      <a:gd name="T10" fmla="*/ 6 w 96"/>
                      <a:gd name="T11" fmla="*/ 65 h 110"/>
                      <a:gd name="T12" fmla="*/ 8 w 96"/>
                      <a:gd name="T13" fmla="*/ 79 h 110"/>
                      <a:gd name="T14" fmla="*/ 11 w 96"/>
                      <a:gd name="T15" fmla="*/ 87 h 110"/>
                      <a:gd name="T16" fmla="*/ 14 w 96"/>
                      <a:gd name="T17" fmla="*/ 94 h 110"/>
                      <a:gd name="T18" fmla="*/ 21 w 96"/>
                      <a:gd name="T19" fmla="*/ 99 h 110"/>
                      <a:gd name="T20" fmla="*/ 33 w 96"/>
                      <a:gd name="T21" fmla="*/ 104 h 110"/>
                      <a:gd name="T22" fmla="*/ 46 w 96"/>
                      <a:gd name="T23" fmla="*/ 108 h 110"/>
                      <a:gd name="T24" fmla="*/ 56 w 96"/>
                      <a:gd name="T25" fmla="*/ 109 h 110"/>
                      <a:gd name="T26" fmla="*/ 65 w 96"/>
                      <a:gd name="T27" fmla="*/ 108 h 110"/>
                      <a:gd name="T28" fmla="*/ 76 w 96"/>
                      <a:gd name="T29" fmla="*/ 105 h 110"/>
                      <a:gd name="T30" fmla="*/ 83 w 96"/>
                      <a:gd name="T31" fmla="*/ 101 h 110"/>
                      <a:gd name="T32" fmla="*/ 93 w 96"/>
                      <a:gd name="T33" fmla="*/ 87 h 110"/>
                      <a:gd name="T34" fmla="*/ 95 w 96"/>
                      <a:gd name="T35" fmla="*/ 76 h 110"/>
                      <a:gd name="T36" fmla="*/ 94 w 96"/>
                      <a:gd name="T37" fmla="*/ 59 h 110"/>
                      <a:gd name="T38" fmla="*/ 90 w 96"/>
                      <a:gd name="T39" fmla="*/ 53 h 110"/>
                      <a:gd name="T40" fmla="*/ 79 w 96"/>
                      <a:gd name="T41" fmla="*/ 42 h 110"/>
                      <a:gd name="T42" fmla="*/ 76 w 96"/>
                      <a:gd name="T43" fmla="*/ 38 h 110"/>
                      <a:gd name="T44" fmla="*/ 75 w 96"/>
                      <a:gd name="T45" fmla="*/ 22 h 110"/>
                      <a:gd name="T46" fmla="*/ 77 w 96"/>
                      <a:gd name="T47" fmla="*/ 12 h 110"/>
                      <a:gd name="T48" fmla="*/ 18 w 96"/>
                      <a:gd name="T49" fmla="*/ 0 h 11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96"/>
                      <a:gd name="T76" fmla="*/ 0 h 110"/>
                      <a:gd name="T77" fmla="*/ 96 w 96"/>
                      <a:gd name="T78" fmla="*/ 110 h 11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96" h="110">
                        <a:moveTo>
                          <a:pt x="18" y="0"/>
                        </a:moveTo>
                        <a:lnTo>
                          <a:pt x="12" y="29"/>
                        </a:lnTo>
                        <a:lnTo>
                          <a:pt x="10" y="32"/>
                        </a:lnTo>
                        <a:lnTo>
                          <a:pt x="5" y="35"/>
                        </a:lnTo>
                        <a:lnTo>
                          <a:pt x="0" y="37"/>
                        </a:lnTo>
                        <a:lnTo>
                          <a:pt x="6" y="65"/>
                        </a:lnTo>
                        <a:lnTo>
                          <a:pt x="8" y="79"/>
                        </a:lnTo>
                        <a:lnTo>
                          <a:pt x="11" y="87"/>
                        </a:lnTo>
                        <a:lnTo>
                          <a:pt x="14" y="94"/>
                        </a:lnTo>
                        <a:lnTo>
                          <a:pt x="21" y="99"/>
                        </a:lnTo>
                        <a:lnTo>
                          <a:pt x="33" y="104"/>
                        </a:lnTo>
                        <a:lnTo>
                          <a:pt x="46" y="108"/>
                        </a:lnTo>
                        <a:lnTo>
                          <a:pt x="56" y="109"/>
                        </a:lnTo>
                        <a:lnTo>
                          <a:pt x="65" y="108"/>
                        </a:lnTo>
                        <a:lnTo>
                          <a:pt x="76" y="105"/>
                        </a:lnTo>
                        <a:lnTo>
                          <a:pt x="83" y="101"/>
                        </a:lnTo>
                        <a:lnTo>
                          <a:pt x="93" y="87"/>
                        </a:lnTo>
                        <a:lnTo>
                          <a:pt x="95" y="76"/>
                        </a:lnTo>
                        <a:lnTo>
                          <a:pt x="94" y="59"/>
                        </a:lnTo>
                        <a:lnTo>
                          <a:pt x="90" y="53"/>
                        </a:lnTo>
                        <a:lnTo>
                          <a:pt x="79" y="42"/>
                        </a:lnTo>
                        <a:lnTo>
                          <a:pt x="76" y="38"/>
                        </a:lnTo>
                        <a:lnTo>
                          <a:pt x="75" y="22"/>
                        </a:lnTo>
                        <a:lnTo>
                          <a:pt x="77" y="12"/>
                        </a:lnTo>
                        <a:lnTo>
                          <a:pt x="18" y="0"/>
                        </a:lnTo>
                      </a:path>
                    </a:pathLst>
                  </a:custGeom>
                  <a:solidFill>
                    <a:srgbClr val="FF9F7F"/>
                  </a:solidFill>
                  <a:ln w="9525" cap="rnd">
                    <a:noFill/>
                    <a:round/>
                    <a:headEnd/>
                    <a:tailEnd/>
                  </a:ln>
                </p:spPr>
                <p:txBody>
                  <a:bodyPr/>
                  <a:lstStyle/>
                  <a:p>
                    <a:endParaRPr lang="en-US"/>
                  </a:p>
                </p:txBody>
              </p:sp>
              <p:sp>
                <p:nvSpPr>
                  <p:cNvPr id="27823" name="Freeform 99"/>
                  <p:cNvSpPr>
                    <a:spLocks/>
                  </p:cNvSpPr>
                  <p:nvPr/>
                </p:nvSpPr>
                <p:spPr bwMode="auto">
                  <a:xfrm>
                    <a:off x="1931" y="2996"/>
                    <a:ext cx="78" cy="95"/>
                  </a:xfrm>
                  <a:custGeom>
                    <a:avLst/>
                    <a:gdLst>
                      <a:gd name="T0" fmla="*/ 18 w 78"/>
                      <a:gd name="T1" fmla="*/ 0 h 95"/>
                      <a:gd name="T2" fmla="*/ 13 w 78"/>
                      <a:gd name="T3" fmla="*/ 29 h 95"/>
                      <a:gd name="T4" fmla="*/ 10 w 78"/>
                      <a:gd name="T5" fmla="*/ 32 h 95"/>
                      <a:gd name="T6" fmla="*/ 5 w 78"/>
                      <a:gd name="T7" fmla="*/ 35 h 95"/>
                      <a:gd name="T8" fmla="*/ 0 w 78"/>
                      <a:gd name="T9" fmla="*/ 37 h 95"/>
                      <a:gd name="T10" fmla="*/ 6 w 78"/>
                      <a:gd name="T11" fmla="*/ 65 h 95"/>
                      <a:gd name="T12" fmla="*/ 9 w 78"/>
                      <a:gd name="T13" fmla="*/ 79 h 95"/>
                      <a:gd name="T14" fmla="*/ 11 w 78"/>
                      <a:gd name="T15" fmla="*/ 87 h 95"/>
                      <a:gd name="T16" fmla="*/ 15 w 78"/>
                      <a:gd name="T17" fmla="*/ 94 h 95"/>
                      <a:gd name="T18" fmla="*/ 15 w 78"/>
                      <a:gd name="T19" fmla="*/ 88 h 95"/>
                      <a:gd name="T20" fmla="*/ 15 w 78"/>
                      <a:gd name="T21" fmla="*/ 83 h 95"/>
                      <a:gd name="T22" fmla="*/ 17 w 78"/>
                      <a:gd name="T23" fmla="*/ 77 h 95"/>
                      <a:gd name="T24" fmla="*/ 18 w 78"/>
                      <a:gd name="T25" fmla="*/ 74 h 95"/>
                      <a:gd name="T26" fmla="*/ 19 w 78"/>
                      <a:gd name="T27" fmla="*/ 67 h 95"/>
                      <a:gd name="T28" fmla="*/ 20 w 78"/>
                      <a:gd name="T29" fmla="*/ 61 h 95"/>
                      <a:gd name="T30" fmla="*/ 22 w 78"/>
                      <a:gd name="T31" fmla="*/ 53 h 95"/>
                      <a:gd name="T32" fmla="*/ 25 w 78"/>
                      <a:gd name="T33" fmla="*/ 48 h 95"/>
                      <a:gd name="T34" fmla="*/ 30 w 78"/>
                      <a:gd name="T35" fmla="*/ 43 h 95"/>
                      <a:gd name="T36" fmla="*/ 35 w 78"/>
                      <a:gd name="T37" fmla="*/ 39 h 95"/>
                      <a:gd name="T38" fmla="*/ 40 w 78"/>
                      <a:gd name="T39" fmla="*/ 34 h 95"/>
                      <a:gd name="T40" fmla="*/ 48 w 78"/>
                      <a:gd name="T41" fmla="*/ 30 h 95"/>
                      <a:gd name="T42" fmla="*/ 77 w 78"/>
                      <a:gd name="T43" fmla="*/ 12 h 95"/>
                      <a:gd name="T44" fmla="*/ 18 w 78"/>
                      <a:gd name="T45" fmla="*/ 0 h 9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78"/>
                      <a:gd name="T70" fmla="*/ 0 h 95"/>
                      <a:gd name="T71" fmla="*/ 78 w 78"/>
                      <a:gd name="T72" fmla="*/ 95 h 9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78" h="95">
                        <a:moveTo>
                          <a:pt x="18" y="0"/>
                        </a:moveTo>
                        <a:lnTo>
                          <a:pt x="13" y="29"/>
                        </a:lnTo>
                        <a:lnTo>
                          <a:pt x="10" y="32"/>
                        </a:lnTo>
                        <a:lnTo>
                          <a:pt x="5" y="35"/>
                        </a:lnTo>
                        <a:lnTo>
                          <a:pt x="0" y="37"/>
                        </a:lnTo>
                        <a:lnTo>
                          <a:pt x="6" y="65"/>
                        </a:lnTo>
                        <a:lnTo>
                          <a:pt x="9" y="79"/>
                        </a:lnTo>
                        <a:lnTo>
                          <a:pt x="11" y="87"/>
                        </a:lnTo>
                        <a:lnTo>
                          <a:pt x="15" y="94"/>
                        </a:lnTo>
                        <a:lnTo>
                          <a:pt x="15" y="88"/>
                        </a:lnTo>
                        <a:lnTo>
                          <a:pt x="15" y="83"/>
                        </a:lnTo>
                        <a:lnTo>
                          <a:pt x="17" y="77"/>
                        </a:lnTo>
                        <a:lnTo>
                          <a:pt x="18" y="74"/>
                        </a:lnTo>
                        <a:lnTo>
                          <a:pt x="19" y="67"/>
                        </a:lnTo>
                        <a:lnTo>
                          <a:pt x="20" y="61"/>
                        </a:lnTo>
                        <a:lnTo>
                          <a:pt x="22" y="53"/>
                        </a:lnTo>
                        <a:lnTo>
                          <a:pt x="25" y="48"/>
                        </a:lnTo>
                        <a:lnTo>
                          <a:pt x="30" y="43"/>
                        </a:lnTo>
                        <a:lnTo>
                          <a:pt x="35" y="39"/>
                        </a:lnTo>
                        <a:lnTo>
                          <a:pt x="40" y="34"/>
                        </a:lnTo>
                        <a:lnTo>
                          <a:pt x="48" y="30"/>
                        </a:lnTo>
                        <a:lnTo>
                          <a:pt x="77" y="12"/>
                        </a:lnTo>
                        <a:lnTo>
                          <a:pt x="18" y="0"/>
                        </a:lnTo>
                      </a:path>
                    </a:pathLst>
                  </a:custGeom>
                  <a:solidFill>
                    <a:srgbClr val="FF7F3F"/>
                  </a:solidFill>
                  <a:ln w="9525" cap="rnd">
                    <a:noFill/>
                    <a:round/>
                    <a:headEnd/>
                    <a:tailEnd/>
                  </a:ln>
                </p:spPr>
                <p:txBody>
                  <a:bodyPr/>
                  <a:lstStyle/>
                  <a:p>
                    <a:endParaRPr lang="en-US"/>
                  </a:p>
                </p:txBody>
              </p:sp>
              <p:sp>
                <p:nvSpPr>
                  <p:cNvPr id="27824" name="Freeform 100"/>
                  <p:cNvSpPr>
                    <a:spLocks/>
                  </p:cNvSpPr>
                  <p:nvPr/>
                </p:nvSpPr>
                <p:spPr bwMode="auto">
                  <a:xfrm>
                    <a:off x="1931" y="2996"/>
                    <a:ext cx="78" cy="80"/>
                  </a:xfrm>
                  <a:custGeom>
                    <a:avLst/>
                    <a:gdLst>
                      <a:gd name="T0" fmla="*/ 18 w 78"/>
                      <a:gd name="T1" fmla="*/ 0 h 80"/>
                      <a:gd name="T2" fmla="*/ 12 w 78"/>
                      <a:gd name="T3" fmla="*/ 29 h 80"/>
                      <a:gd name="T4" fmla="*/ 10 w 78"/>
                      <a:gd name="T5" fmla="*/ 32 h 80"/>
                      <a:gd name="T6" fmla="*/ 5 w 78"/>
                      <a:gd name="T7" fmla="*/ 35 h 80"/>
                      <a:gd name="T8" fmla="*/ 0 w 78"/>
                      <a:gd name="T9" fmla="*/ 37 h 80"/>
                      <a:gd name="T10" fmla="*/ 6 w 78"/>
                      <a:gd name="T11" fmla="*/ 65 h 80"/>
                      <a:gd name="T12" fmla="*/ 8 w 78"/>
                      <a:gd name="T13" fmla="*/ 79 h 80"/>
                      <a:gd name="T14" fmla="*/ 9 w 78"/>
                      <a:gd name="T15" fmla="*/ 71 h 80"/>
                      <a:gd name="T16" fmla="*/ 10 w 78"/>
                      <a:gd name="T17" fmla="*/ 64 h 80"/>
                      <a:gd name="T18" fmla="*/ 12 w 78"/>
                      <a:gd name="T19" fmla="*/ 58 h 80"/>
                      <a:gd name="T20" fmla="*/ 12 w 78"/>
                      <a:gd name="T21" fmla="*/ 52 h 80"/>
                      <a:gd name="T22" fmla="*/ 14 w 78"/>
                      <a:gd name="T23" fmla="*/ 47 h 80"/>
                      <a:gd name="T24" fmla="*/ 18 w 78"/>
                      <a:gd name="T25" fmla="*/ 42 h 80"/>
                      <a:gd name="T26" fmla="*/ 22 w 78"/>
                      <a:gd name="T27" fmla="*/ 40 h 80"/>
                      <a:gd name="T28" fmla="*/ 27 w 78"/>
                      <a:gd name="T29" fmla="*/ 37 h 80"/>
                      <a:gd name="T30" fmla="*/ 32 w 78"/>
                      <a:gd name="T31" fmla="*/ 35 h 80"/>
                      <a:gd name="T32" fmla="*/ 39 w 78"/>
                      <a:gd name="T33" fmla="*/ 31 h 80"/>
                      <a:gd name="T34" fmla="*/ 46 w 78"/>
                      <a:gd name="T35" fmla="*/ 28 h 80"/>
                      <a:gd name="T36" fmla="*/ 77 w 78"/>
                      <a:gd name="T37" fmla="*/ 12 h 80"/>
                      <a:gd name="T38" fmla="*/ 18 w 78"/>
                      <a:gd name="T39" fmla="*/ 0 h 8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78"/>
                      <a:gd name="T61" fmla="*/ 0 h 80"/>
                      <a:gd name="T62" fmla="*/ 78 w 78"/>
                      <a:gd name="T63" fmla="*/ 80 h 8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78" h="80">
                        <a:moveTo>
                          <a:pt x="18" y="0"/>
                        </a:moveTo>
                        <a:lnTo>
                          <a:pt x="12" y="29"/>
                        </a:lnTo>
                        <a:lnTo>
                          <a:pt x="10" y="32"/>
                        </a:lnTo>
                        <a:lnTo>
                          <a:pt x="5" y="35"/>
                        </a:lnTo>
                        <a:lnTo>
                          <a:pt x="0" y="37"/>
                        </a:lnTo>
                        <a:lnTo>
                          <a:pt x="6" y="65"/>
                        </a:lnTo>
                        <a:lnTo>
                          <a:pt x="8" y="79"/>
                        </a:lnTo>
                        <a:lnTo>
                          <a:pt x="9" y="71"/>
                        </a:lnTo>
                        <a:lnTo>
                          <a:pt x="10" y="64"/>
                        </a:lnTo>
                        <a:lnTo>
                          <a:pt x="12" y="58"/>
                        </a:lnTo>
                        <a:lnTo>
                          <a:pt x="12" y="52"/>
                        </a:lnTo>
                        <a:lnTo>
                          <a:pt x="14" y="47"/>
                        </a:lnTo>
                        <a:lnTo>
                          <a:pt x="18" y="42"/>
                        </a:lnTo>
                        <a:lnTo>
                          <a:pt x="22" y="40"/>
                        </a:lnTo>
                        <a:lnTo>
                          <a:pt x="27" y="37"/>
                        </a:lnTo>
                        <a:lnTo>
                          <a:pt x="32" y="35"/>
                        </a:lnTo>
                        <a:lnTo>
                          <a:pt x="39" y="31"/>
                        </a:lnTo>
                        <a:lnTo>
                          <a:pt x="46" y="28"/>
                        </a:lnTo>
                        <a:lnTo>
                          <a:pt x="77" y="12"/>
                        </a:lnTo>
                        <a:lnTo>
                          <a:pt x="18" y="0"/>
                        </a:lnTo>
                      </a:path>
                    </a:pathLst>
                  </a:custGeom>
                  <a:solidFill>
                    <a:srgbClr val="FF9F1F"/>
                  </a:solidFill>
                  <a:ln w="9525" cap="rnd">
                    <a:noFill/>
                    <a:round/>
                    <a:headEnd/>
                    <a:tailEnd/>
                  </a:ln>
                </p:spPr>
                <p:txBody>
                  <a:bodyPr/>
                  <a:lstStyle/>
                  <a:p>
                    <a:endParaRPr lang="en-US"/>
                  </a:p>
                </p:txBody>
              </p:sp>
            </p:grpSp>
            <p:grpSp>
              <p:nvGrpSpPr>
                <p:cNvPr id="27778" name="Group 101"/>
                <p:cNvGrpSpPr>
                  <a:grpSpLocks/>
                </p:cNvGrpSpPr>
                <p:nvPr/>
              </p:nvGrpSpPr>
              <p:grpSpPr bwMode="auto">
                <a:xfrm>
                  <a:off x="1919" y="2856"/>
                  <a:ext cx="148" cy="168"/>
                  <a:chOff x="1919" y="2856"/>
                  <a:chExt cx="148" cy="168"/>
                </a:xfrm>
              </p:grpSpPr>
              <p:grpSp>
                <p:nvGrpSpPr>
                  <p:cNvPr id="27793" name="Group 102"/>
                  <p:cNvGrpSpPr>
                    <a:grpSpLocks/>
                  </p:cNvGrpSpPr>
                  <p:nvPr/>
                </p:nvGrpSpPr>
                <p:grpSpPr bwMode="auto">
                  <a:xfrm>
                    <a:off x="1928" y="2882"/>
                    <a:ext cx="108" cy="142"/>
                    <a:chOff x="1928" y="2882"/>
                    <a:chExt cx="108" cy="142"/>
                  </a:xfrm>
                </p:grpSpPr>
                <p:grpSp>
                  <p:nvGrpSpPr>
                    <p:cNvPr id="27817" name="Group 103"/>
                    <p:cNvGrpSpPr>
                      <a:grpSpLocks/>
                    </p:cNvGrpSpPr>
                    <p:nvPr/>
                  </p:nvGrpSpPr>
                  <p:grpSpPr bwMode="auto">
                    <a:xfrm>
                      <a:off x="1928" y="2882"/>
                      <a:ext cx="108" cy="142"/>
                      <a:chOff x="1928" y="2882"/>
                      <a:chExt cx="108" cy="142"/>
                    </a:xfrm>
                  </p:grpSpPr>
                  <p:sp>
                    <p:nvSpPr>
                      <p:cNvPr id="27819" name="Freeform 104"/>
                      <p:cNvSpPr>
                        <a:spLocks/>
                      </p:cNvSpPr>
                      <p:nvPr/>
                    </p:nvSpPr>
                    <p:spPr bwMode="auto">
                      <a:xfrm>
                        <a:off x="1950" y="3000"/>
                        <a:ext cx="57" cy="24"/>
                      </a:xfrm>
                      <a:custGeom>
                        <a:avLst/>
                        <a:gdLst>
                          <a:gd name="T0" fmla="*/ 0 w 57"/>
                          <a:gd name="T1" fmla="*/ 0 h 24"/>
                          <a:gd name="T2" fmla="*/ 1 w 57"/>
                          <a:gd name="T3" fmla="*/ 3 h 24"/>
                          <a:gd name="T4" fmla="*/ 2 w 57"/>
                          <a:gd name="T5" fmla="*/ 6 h 24"/>
                          <a:gd name="T6" fmla="*/ 4 w 57"/>
                          <a:gd name="T7" fmla="*/ 9 h 24"/>
                          <a:gd name="T8" fmla="*/ 7 w 57"/>
                          <a:gd name="T9" fmla="*/ 13 h 24"/>
                          <a:gd name="T10" fmla="*/ 11 w 57"/>
                          <a:gd name="T11" fmla="*/ 15 h 24"/>
                          <a:gd name="T12" fmla="*/ 14 w 57"/>
                          <a:gd name="T13" fmla="*/ 17 h 24"/>
                          <a:gd name="T14" fmla="*/ 19 w 57"/>
                          <a:gd name="T15" fmla="*/ 20 h 24"/>
                          <a:gd name="T16" fmla="*/ 23 w 57"/>
                          <a:gd name="T17" fmla="*/ 21 h 24"/>
                          <a:gd name="T18" fmla="*/ 29 w 57"/>
                          <a:gd name="T19" fmla="*/ 22 h 24"/>
                          <a:gd name="T20" fmla="*/ 34 w 57"/>
                          <a:gd name="T21" fmla="*/ 23 h 24"/>
                          <a:gd name="T22" fmla="*/ 41 w 57"/>
                          <a:gd name="T23" fmla="*/ 22 h 24"/>
                          <a:gd name="T24" fmla="*/ 45 w 57"/>
                          <a:gd name="T25" fmla="*/ 21 h 24"/>
                          <a:gd name="T26" fmla="*/ 48 w 57"/>
                          <a:gd name="T27" fmla="*/ 20 h 24"/>
                          <a:gd name="T28" fmla="*/ 52 w 57"/>
                          <a:gd name="T29" fmla="*/ 17 h 24"/>
                          <a:gd name="T30" fmla="*/ 56 w 57"/>
                          <a:gd name="T31" fmla="*/ 13 h 24"/>
                          <a:gd name="T32" fmla="*/ 0 w 57"/>
                          <a:gd name="T33" fmla="*/ 0 h 2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7"/>
                          <a:gd name="T52" fmla="*/ 0 h 24"/>
                          <a:gd name="T53" fmla="*/ 57 w 57"/>
                          <a:gd name="T54" fmla="*/ 24 h 2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7" h="24">
                            <a:moveTo>
                              <a:pt x="0" y="0"/>
                            </a:moveTo>
                            <a:lnTo>
                              <a:pt x="1" y="3"/>
                            </a:lnTo>
                            <a:lnTo>
                              <a:pt x="2" y="6"/>
                            </a:lnTo>
                            <a:lnTo>
                              <a:pt x="4" y="9"/>
                            </a:lnTo>
                            <a:lnTo>
                              <a:pt x="7" y="13"/>
                            </a:lnTo>
                            <a:lnTo>
                              <a:pt x="11" y="15"/>
                            </a:lnTo>
                            <a:lnTo>
                              <a:pt x="14" y="17"/>
                            </a:lnTo>
                            <a:lnTo>
                              <a:pt x="19" y="20"/>
                            </a:lnTo>
                            <a:lnTo>
                              <a:pt x="23" y="21"/>
                            </a:lnTo>
                            <a:lnTo>
                              <a:pt x="29" y="22"/>
                            </a:lnTo>
                            <a:lnTo>
                              <a:pt x="34" y="23"/>
                            </a:lnTo>
                            <a:lnTo>
                              <a:pt x="41" y="22"/>
                            </a:lnTo>
                            <a:lnTo>
                              <a:pt x="45" y="21"/>
                            </a:lnTo>
                            <a:lnTo>
                              <a:pt x="48" y="20"/>
                            </a:lnTo>
                            <a:lnTo>
                              <a:pt x="52" y="17"/>
                            </a:lnTo>
                            <a:lnTo>
                              <a:pt x="56" y="13"/>
                            </a:lnTo>
                            <a:lnTo>
                              <a:pt x="0" y="0"/>
                            </a:lnTo>
                          </a:path>
                        </a:pathLst>
                      </a:custGeom>
                      <a:solidFill>
                        <a:srgbClr val="7F3F00"/>
                      </a:solidFill>
                      <a:ln w="12700" cap="rnd">
                        <a:solidFill>
                          <a:srgbClr val="7F3F00"/>
                        </a:solidFill>
                        <a:round/>
                        <a:headEnd/>
                        <a:tailEnd/>
                      </a:ln>
                    </p:spPr>
                    <p:txBody>
                      <a:bodyPr/>
                      <a:lstStyle/>
                      <a:p>
                        <a:endParaRPr lang="en-US"/>
                      </a:p>
                    </p:txBody>
                  </p:sp>
                  <p:sp>
                    <p:nvSpPr>
                      <p:cNvPr id="27820" name="Freeform 105"/>
                      <p:cNvSpPr>
                        <a:spLocks/>
                      </p:cNvSpPr>
                      <p:nvPr/>
                    </p:nvSpPr>
                    <p:spPr bwMode="auto">
                      <a:xfrm>
                        <a:off x="1928" y="2882"/>
                        <a:ext cx="108" cy="142"/>
                      </a:xfrm>
                      <a:custGeom>
                        <a:avLst/>
                        <a:gdLst>
                          <a:gd name="T0" fmla="*/ 80 w 108"/>
                          <a:gd name="T1" fmla="*/ 129 h 142"/>
                          <a:gd name="T2" fmla="*/ 82 w 108"/>
                          <a:gd name="T3" fmla="*/ 125 h 142"/>
                          <a:gd name="T4" fmla="*/ 85 w 108"/>
                          <a:gd name="T5" fmla="*/ 120 h 142"/>
                          <a:gd name="T6" fmla="*/ 90 w 108"/>
                          <a:gd name="T7" fmla="*/ 109 h 142"/>
                          <a:gd name="T8" fmla="*/ 98 w 108"/>
                          <a:gd name="T9" fmla="*/ 90 h 142"/>
                          <a:gd name="T10" fmla="*/ 102 w 108"/>
                          <a:gd name="T11" fmla="*/ 75 h 142"/>
                          <a:gd name="T12" fmla="*/ 104 w 108"/>
                          <a:gd name="T13" fmla="*/ 62 h 142"/>
                          <a:gd name="T14" fmla="*/ 107 w 108"/>
                          <a:gd name="T15" fmla="*/ 43 h 142"/>
                          <a:gd name="T16" fmla="*/ 106 w 108"/>
                          <a:gd name="T17" fmla="*/ 26 h 142"/>
                          <a:gd name="T18" fmla="*/ 103 w 108"/>
                          <a:gd name="T19" fmla="*/ 16 h 142"/>
                          <a:gd name="T20" fmla="*/ 95 w 108"/>
                          <a:gd name="T21" fmla="*/ 9 h 142"/>
                          <a:gd name="T22" fmla="*/ 83 w 108"/>
                          <a:gd name="T23" fmla="*/ 3 h 142"/>
                          <a:gd name="T24" fmla="*/ 72 w 108"/>
                          <a:gd name="T25" fmla="*/ 1 h 142"/>
                          <a:gd name="T26" fmla="*/ 61 w 108"/>
                          <a:gd name="T27" fmla="*/ 0 h 142"/>
                          <a:gd name="T28" fmla="*/ 50 w 108"/>
                          <a:gd name="T29" fmla="*/ 1 h 142"/>
                          <a:gd name="T30" fmla="*/ 40 w 108"/>
                          <a:gd name="T31" fmla="*/ 2 h 142"/>
                          <a:gd name="T32" fmla="*/ 32 w 108"/>
                          <a:gd name="T33" fmla="*/ 5 h 142"/>
                          <a:gd name="T34" fmla="*/ 25 w 108"/>
                          <a:gd name="T35" fmla="*/ 10 h 142"/>
                          <a:gd name="T36" fmla="*/ 19 w 108"/>
                          <a:gd name="T37" fmla="*/ 17 h 142"/>
                          <a:gd name="T38" fmla="*/ 14 w 108"/>
                          <a:gd name="T39" fmla="*/ 26 h 142"/>
                          <a:gd name="T40" fmla="*/ 11 w 108"/>
                          <a:gd name="T41" fmla="*/ 35 h 142"/>
                          <a:gd name="T42" fmla="*/ 8 w 108"/>
                          <a:gd name="T43" fmla="*/ 44 h 142"/>
                          <a:gd name="T44" fmla="*/ 7 w 108"/>
                          <a:gd name="T45" fmla="*/ 55 h 142"/>
                          <a:gd name="T46" fmla="*/ 7 w 108"/>
                          <a:gd name="T47" fmla="*/ 61 h 142"/>
                          <a:gd name="T48" fmla="*/ 7 w 108"/>
                          <a:gd name="T49" fmla="*/ 66 h 142"/>
                          <a:gd name="T50" fmla="*/ 3 w 108"/>
                          <a:gd name="T51" fmla="*/ 67 h 142"/>
                          <a:gd name="T52" fmla="*/ 1 w 108"/>
                          <a:gd name="T53" fmla="*/ 69 h 142"/>
                          <a:gd name="T54" fmla="*/ 0 w 108"/>
                          <a:gd name="T55" fmla="*/ 72 h 142"/>
                          <a:gd name="T56" fmla="*/ 3 w 108"/>
                          <a:gd name="T57" fmla="*/ 78 h 142"/>
                          <a:gd name="T58" fmla="*/ 5 w 108"/>
                          <a:gd name="T59" fmla="*/ 81 h 142"/>
                          <a:gd name="T60" fmla="*/ 8 w 108"/>
                          <a:gd name="T61" fmla="*/ 85 h 142"/>
                          <a:gd name="T62" fmla="*/ 12 w 108"/>
                          <a:gd name="T63" fmla="*/ 88 h 142"/>
                          <a:gd name="T64" fmla="*/ 17 w 108"/>
                          <a:gd name="T65" fmla="*/ 88 h 142"/>
                          <a:gd name="T66" fmla="*/ 15 w 108"/>
                          <a:gd name="T67" fmla="*/ 95 h 142"/>
                          <a:gd name="T68" fmla="*/ 17 w 108"/>
                          <a:gd name="T69" fmla="*/ 104 h 142"/>
                          <a:gd name="T70" fmla="*/ 19 w 108"/>
                          <a:gd name="T71" fmla="*/ 112 h 142"/>
                          <a:gd name="T72" fmla="*/ 21 w 108"/>
                          <a:gd name="T73" fmla="*/ 117 h 142"/>
                          <a:gd name="T74" fmla="*/ 23 w 108"/>
                          <a:gd name="T75" fmla="*/ 122 h 142"/>
                          <a:gd name="T76" fmla="*/ 25 w 108"/>
                          <a:gd name="T77" fmla="*/ 125 h 142"/>
                          <a:gd name="T78" fmla="*/ 28 w 108"/>
                          <a:gd name="T79" fmla="*/ 128 h 142"/>
                          <a:gd name="T80" fmla="*/ 31 w 108"/>
                          <a:gd name="T81" fmla="*/ 132 h 142"/>
                          <a:gd name="T82" fmla="*/ 35 w 108"/>
                          <a:gd name="T83" fmla="*/ 135 h 142"/>
                          <a:gd name="T84" fmla="*/ 39 w 108"/>
                          <a:gd name="T85" fmla="*/ 137 h 142"/>
                          <a:gd name="T86" fmla="*/ 42 w 108"/>
                          <a:gd name="T87" fmla="*/ 138 h 142"/>
                          <a:gd name="T88" fmla="*/ 46 w 108"/>
                          <a:gd name="T89" fmla="*/ 139 h 142"/>
                          <a:gd name="T90" fmla="*/ 50 w 108"/>
                          <a:gd name="T91" fmla="*/ 140 h 142"/>
                          <a:gd name="T92" fmla="*/ 54 w 108"/>
                          <a:gd name="T93" fmla="*/ 140 h 142"/>
                          <a:gd name="T94" fmla="*/ 59 w 108"/>
                          <a:gd name="T95" fmla="*/ 141 h 142"/>
                          <a:gd name="T96" fmla="*/ 64 w 108"/>
                          <a:gd name="T97" fmla="*/ 140 h 142"/>
                          <a:gd name="T98" fmla="*/ 69 w 108"/>
                          <a:gd name="T99" fmla="*/ 139 h 142"/>
                          <a:gd name="T100" fmla="*/ 72 w 108"/>
                          <a:gd name="T101" fmla="*/ 137 h 142"/>
                          <a:gd name="T102" fmla="*/ 76 w 108"/>
                          <a:gd name="T103" fmla="*/ 133 h 142"/>
                          <a:gd name="T104" fmla="*/ 80 w 108"/>
                          <a:gd name="T105" fmla="*/ 129 h 14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8"/>
                          <a:gd name="T160" fmla="*/ 0 h 142"/>
                          <a:gd name="T161" fmla="*/ 108 w 108"/>
                          <a:gd name="T162" fmla="*/ 142 h 14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8" h="142">
                            <a:moveTo>
                              <a:pt x="80" y="129"/>
                            </a:moveTo>
                            <a:lnTo>
                              <a:pt x="82" y="125"/>
                            </a:lnTo>
                            <a:lnTo>
                              <a:pt x="85" y="120"/>
                            </a:lnTo>
                            <a:lnTo>
                              <a:pt x="90" y="109"/>
                            </a:lnTo>
                            <a:lnTo>
                              <a:pt x="98" y="90"/>
                            </a:lnTo>
                            <a:lnTo>
                              <a:pt x="102" y="75"/>
                            </a:lnTo>
                            <a:lnTo>
                              <a:pt x="104" y="62"/>
                            </a:lnTo>
                            <a:lnTo>
                              <a:pt x="107" y="43"/>
                            </a:lnTo>
                            <a:lnTo>
                              <a:pt x="106" y="26"/>
                            </a:lnTo>
                            <a:lnTo>
                              <a:pt x="103" y="16"/>
                            </a:lnTo>
                            <a:lnTo>
                              <a:pt x="95" y="9"/>
                            </a:lnTo>
                            <a:lnTo>
                              <a:pt x="83" y="3"/>
                            </a:lnTo>
                            <a:lnTo>
                              <a:pt x="72" y="1"/>
                            </a:lnTo>
                            <a:lnTo>
                              <a:pt x="61" y="0"/>
                            </a:lnTo>
                            <a:lnTo>
                              <a:pt x="50" y="1"/>
                            </a:lnTo>
                            <a:lnTo>
                              <a:pt x="40" y="2"/>
                            </a:lnTo>
                            <a:lnTo>
                              <a:pt x="32" y="5"/>
                            </a:lnTo>
                            <a:lnTo>
                              <a:pt x="25" y="10"/>
                            </a:lnTo>
                            <a:lnTo>
                              <a:pt x="19" y="17"/>
                            </a:lnTo>
                            <a:lnTo>
                              <a:pt x="14" y="26"/>
                            </a:lnTo>
                            <a:lnTo>
                              <a:pt x="11" y="35"/>
                            </a:lnTo>
                            <a:lnTo>
                              <a:pt x="8" y="44"/>
                            </a:lnTo>
                            <a:lnTo>
                              <a:pt x="7" y="55"/>
                            </a:lnTo>
                            <a:lnTo>
                              <a:pt x="7" y="61"/>
                            </a:lnTo>
                            <a:lnTo>
                              <a:pt x="7" y="66"/>
                            </a:lnTo>
                            <a:lnTo>
                              <a:pt x="3" y="67"/>
                            </a:lnTo>
                            <a:lnTo>
                              <a:pt x="1" y="69"/>
                            </a:lnTo>
                            <a:lnTo>
                              <a:pt x="0" y="72"/>
                            </a:lnTo>
                            <a:lnTo>
                              <a:pt x="3" y="78"/>
                            </a:lnTo>
                            <a:lnTo>
                              <a:pt x="5" y="81"/>
                            </a:lnTo>
                            <a:lnTo>
                              <a:pt x="8" y="85"/>
                            </a:lnTo>
                            <a:lnTo>
                              <a:pt x="12" y="88"/>
                            </a:lnTo>
                            <a:lnTo>
                              <a:pt x="17" y="88"/>
                            </a:lnTo>
                            <a:lnTo>
                              <a:pt x="15" y="95"/>
                            </a:lnTo>
                            <a:lnTo>
                              <a:pt x="17" y="104"/>
                            </a:lnTo>
                            <a:lnTo>
                              <a:pt x="19" y="112"/>
                            </a:lnTo>
                            <a:lnTo>
                              <a:pt x="21" y="117"/>
                            </a:lnTo>
                            <a:lnTo>
                              <a:pt x="23" y="122"/>
                            </a:lnTo>
                            <a:lnTo>
                              <a:pt x="25" y="125"/>
                            </a:lnTo>
                            <a:lnTo>
                              <a:pt x="28" y="128"/>
                            </a:lnTo>
                            <a:lnTo>
                              <a:pt x="31" y="132"/>
                            </a:lnTo>
                            <a:lnTo>
                              <a:pt x="35" y="135"/>
                            </a:lnTo>
                            <a:lnTo>
                              <a:pt x="39" y="137"/>
                            </a:lnTo>
                            <a:lnTo>
                              <a:pt x="42" y="138"/>
                            </a:lnTo>
                            <a:lnTo>
                              <a:pt x="46" y="139"/>
                            </a:lnTo>
                            <a:lnTo>
                              <a:pt x="50" y="140"/>
                            </a:lnTo>
                            <a:lnTo>
                              <a:pt x="54" y="140"/>
                            </a:lnTo>
                            <a:lnTo>
                              <a:pt x="59" y="141"/>
                            </a:lnTo>
                            <a:lnTo>
                              <a:pt x="64" y="140"/>
                            </a:lnTo>
                            <a:lnTo>
                              <a:pt x="69" y="139"/>
                            </a:lnTo>
                            <a:lnTo>
                              <a:pt x="72" y="137"/>
                            </a:lnTo>
                            <a:lnTo>
                              <a:pt x="76" y="133"/>
                            </a:lnTo>
                            <a:lnTo>
                              <a:pt x="80" y="129"/>
                            </a:lnTo>
                          </a:path>
                        </a:pathLst>
                      </a:custGeom>
                      <a:solidFill>
                        <a:srgbClr val="FF9F7F"/>
                      </a:solidFill>
                      <a:ln w="9525" cap="rnd">
                        <a:noFill/>
                        <a:round/>
                        <a:headEnd/>
                        <a:tailEnd/>
                      </a:ln>
                    </p:spPr>
                    <p:txBody>
                      <a:bodyPr/>
                      <a:lstStyle/>
                      <a:p>
                        <a:endParaRPr lang="en-US"/>
                      </a:p>
                    </p:txBody>
                  </p:sp>
                  <p:sp>
                    <p:nvSpPr>
                      <p:cNvPr id="27821" name="Freeform 106"/>
                      <p:cNvSpPr>
                        <a:spLocks/>
                      </p:cNvSpPr>
                      <p:nvPr/>
                    </p:nvSpPr>
                    <p:spPr bwMode="auto">
                      <a:xfrm>
                        <a:off x="1974" y="2972"/>
                        <a:ext cx="53" cy="52"/>
                      </a:xfrm>
                      <a:custGeom>
                        <a:avLst/>
                        <a:gdLst>
                          <a:gd name="T0" fmla="*/ 34 w 53"/>
                          <a:gd name="T1" fmla="*/ 39 h 52"/>
                          <a:gd name="T2" fmla="*/ 36 w 53"/>
                          <a:gd name="T3" fmla="*/ 35 h 52"/>
                          <a:gd name="T4" fmla="*/ 39 w 53"/>
                          <a:gd name="T5" fmla="*/ 31 h 52"/>
                          <a:gd name="T6" fmla="*/ 44 w 53"/>
                          <a:gd name="T7" fmla="*/ 19 h 52"/>
                          <a:gd name="T8" fmla="*/ 52 w 53"/>
                          <a:gd name="T9" fmla="*/ 0 h 52"/>
                          <a:gd name="T10" fmla="*/ 47 w 53"/>
                          <a:gd name="T11" fmla="*/ 8 h 52"/>
                          <a:gd name="T12" fmla="*/ 41 w 53"/>
                          <a:gd name="T13" fmla="*/ 16 h 52"/>
                          <a:gd name="T14" fmla="*/ 39 w 53"/>
                          <a:gd name="T15" fmla="*/ 21 h 52"/>
                          <a:gd name="T16" fmla="*/ 38 w 53"/>
                          <a:gd name="T17" fmla="*/ 26 h 52"/>
                          <a:gd name="T18" fmla="*/ 35 w 53"/>
                          <a:gd name="T19" fmla="*/ 31 h 52"/>
                          <a:gd name="T20" fmla="*/ 32 w 53"/>
                          <a:gd name="T21" fmla="*/ 37 h 52"/>
                          <a:gd name="T22" fmla="*/ 29 w 53"/>
                          <a:gd name="T23" fmla="*/ 40 h 52"/>
                          <a:gd name="T24" fmla="*/ 26 w 53"/>
                          <a:gd name="T25" fmla="*/ 42 h 52"/>
                          <a:gd name="T26" fmla="*/ 23 w 53"/>
                          <a:gd name="T27" fmla="*/ 44 h 52"/>
                          <a:gd name="T28" fmla="*/ 18 w 53"/>
                          <a:gd name="T29" fmla="*/ 43 h 52"/>
                          <a:gd name="T30" fmla="*/ 17 w 53"/>
                          <a:gd name="T31" fmla="*/ 40 h 52"/>
                          <a:gd name="T32" fmla="*/ 13 w 53"/>
                          <a:gd name="T33" fmla="*/ 36 h 52"/>
                          <a:gd name="T34" fmla="*/ 14 w 53"/>
                          <a:gd name="T35" fmla="*/ 42 h 52"/>
                          <a:gd name="T36" fmla="*/ 12 w 53"/>
                          <a:gd name="T37" fmla="*/ 46 h 52"/>
                          <a:gd name="T38" fmla="*/ 9 w 53"/>
                          <a:gd name="T39" fmla="*/ 48 h 52"/>
                          <a:gd name="T40" fmla="*/ 0 w 53"/>
                          <a:gd name="T41" fmla="*/ 49 h 52"/>
                          <a:gd name="T42" fmla="*/ 4 w 53"/>
                          <a:gd name="T43" fmla="*/ 50 h 52"/>
                          <a:gd name="T44" fmla="*/ 8 w 53"/>
                          <a:gd name="T45" fmla="*/ 51 h 52"/>
                          <a:gd name="T46" fmla="*/ 13 w 53"/>
                          <a:gd name="T47" fmla="*/ 51 h 52"/>
                          <a:gd name="T48" fmla="*/ 18 w 53"/>
                          <a:gd name="T49" fmla="*/ 50 h 52"/>
                          <a:gd name="T50" fmla="*/ 23 w 53"/>
                          <a:gd name="T51" fmla="*/ 49 h 52"/>
                          <a:gd name="T52" fmla="*/ 26 w 53"/>
                          <a:gd name="T53" fmla="*/ 47 h 52"/>
                          <a:gd name="T54" fmla="*/ 30 w 53"/>
                          <a:gd name="T55" fmla="*/ 43 h 52"/>
                          <a:gd name="T56" fmla="*/ 34 w 53"/>
                          <a:gd name="T57" fmla="*/ 39 h 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3"/>
                          <a:gd name="T88" fmla="*/ 0 h 52"/>
                          <a:gd name="T89" fmla="*/ 53 w 53"/>
                          <a:gd name="T90" fmla="*/ 52 h 5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3" h="52">
                            <a:moveTo>
                              <a:pt x="34" y="39"/>
                            </a:moveTo>
                            <a:lnTo>
                              <a:pt x="36" y="35"/>
                            </a:lnTo>
                            <a:lnTo>
                              <a:pt x="39" y="31"/>
                            </a:lnTo>
                            <a:lnTo>
                              <a:pt x="44" y="19"/>
                            </a:lnTo>
                            <a:lnTo>
                              <a:pt x="52" y="0"/>
                            </a:lnTo>
                            <a:lnTo>
                              <a:pt x="47" y="8"/>
                            </a:lnTo>
                            <a:lnTo>
                              <a:pt x="41" y="16"/>
                            </a:lnTo>
                            <a:lnTo>
                              <a:pt x="39" y="21"/>
                            </a:lnTo>
                            <a:lnTo>
                              <a:pt x="38" y="26"/>
                            </a:lnTo>
                            <a:lnTo>
                              <a:pt x="35" y="31"/>
                            </a:lnTo>
                            <a:lnTo>
                              <a:pt x="32" y="37"/>
                            </a:lnTo>
                            <a:lnTo>
                              <a:pt x="29" y="40"/>
                            </a:lnTo>
                            <a:lnTo>
                              <a:pt x="26" y="42"/>
                            </a:lnTo>
                            <a:lnTo>
                              <a:pt x="23" y="44"/>
                            </a:lnTo>
                            <a:lnTo>
                              <a:pt x="18" y="43"/>
                            </a:lnTo>
                            <a:lnTo>
                              <a:pt x="17" y="40"/>
                            </a:lnTo>
                            <a:lnTo>
                              <a:pt x="13" y="36"/>
                            </a:lnTo>
                            <a:lnTo>
                              <a:pt x="14" y="42"/>
                            </a:lnTo>
                            <a:lnTo>
                              <a:pt x="12" y="46"/>
                            </a:lnTo>
                            <a:lnTo>
                              <a:pt x="9" y="48"/>
                            </a:lnTo>
                            <a:lnTo>
                              <a:pt x="0" y="49"/>
                            </a:lnTo>
                            <a:lnTo>
                              <a:pt x="4" y="50"/>
                            </a:lnTo>
                            <a:lnTo>
                              <a:pt x="8" y="51"/>
                            </a:lnTo>
                            <a:lnTo>
                              <a:pt x="13" y="51"/>
                            </a:lnTo>
                            <a:lnTo>
                              <a:pt x="18" y="50"/>
                            </a:lnTo>
                            <a:lnTo>
                              <a:pt x="23" y="49"/>
                            </a:lnTo>
                            <a:lnTo>
                              <a:pt x="26" y="47"/>
                            </a:lnTo>
                            <a:lnTo>
                              <a:pt x="30" y="43"/>
                            </a:lnTo>
                            <a:lnTo>
                              <a:pt x="34" y="39"/>
                            </a:lnTo>
                          </a:path>
                        </a:pathLst>
                      </a:custGeom>
                      <a:solidFill>
                        <a:srgbClr val="FF7F3F"/>
                      </a:solidFill>
                      <a:ln w="9525" cap="rnd">
                        <a:noFill/>
                        <a:round/>
                        <a:headEnd/>
                        <a:tailEnd/>
                      </a:ln>
                    </p:spPr>
                    <p:txBody>
                      <a:bodyPr/>
                      <a:lstStyle/>
                      <a:p>
                        <a:endParaRPr lang="en-US"/>
                      </a:p>
                    </p:txBody>
                  </p:sp>
                </p:grpSp>
                <p:sp>
                  <p:nvSpPr>
                    <p:cNvPr id="27818" name="Freeform 107"/>
                    <p:cNvSpPr>
                      <a:spLocks/>
                    </p:cNvSpPr>
                    <p:nvPr/>
                  </p:nvSpPr>
                  <p:spPr bwMode="auto">
                    <a:xfrm>
                      <a:off x="1929" y="2952"/>
                      <a:ext cx="23" cy="49"/>
                    </a:xfrm>
                    <a:custGeom>
                      <a:avLst/>
                      <a:gdLst>
                        <a:gd name="T0" fmla="*/ 20 w 23"/>
                        <a:gd name="T1" fmla="*/ 39 h 49"/>
                        <a:gd name="T2" fmla="*/ 19 w 23"/>
                        <a:gd name="T3" fmla="*/ 36 h 49"/>
                        <a:gd name="T4" fmla="*/ 19 w 23"/>
                        <a:gd name="T5" fmla="*/ 32 h 49"/>
                        <a:gd name="T6" fmla="*/ 20 w 23"/>
                        <a:gd name="T7" fmla="*/ 29 h 49"/>
                        <a:gd name="T8" fmla="*/ 20 w 23"/>
                        <a:gd name="T9" fmla="*/ 26 h 49"/>
                        <a:gd name="T10" fmla="*/ 21 w 23"/>
                        <a:gd name="T11" fmla="*/ 22 h 49"/>
                        <a:gd name="T12" fmla="*/ 21 w 23"/>
                        <a:gd name="T13" fmla="*/ 19 h 49"/>
                        <a:gd name="T14" fmla="*/ 21 w 23"/>
                        <a:gd name="T15" fmla="*/ 16 h 49"/>
                        <a:gd name="T16" fmla="*/ 22 w 23"/>
                        <a:gd name="T17" fmla="*/ 12 h 49"/>
                        <a:gd name="T18" fmla="*/ 21 w 23"/>
                        <a:gd name="T19" fmla="*/ 11 h 49"/>
                        <a:gd name="T20" fmla="*/ 19 w 23"/>
                        <a:gd name="T21" fmla="*/ 9 h 49"/>
                        <a:gd name="T22" fmla="*/ 17 w 23"/>
                        <a:gd name="T23" fmla="*/ 6 h 49"/>
                        <a:gd name="T24" fmla="*/ 17 w 23"/>
                        <a:gd name="T25" fmla="*/ 5 h 49"/>
                        <a:gd name="T26" fmla="*/ 16 w 23"/>
                        <a:gd name="T27" fmla="*/ 3 h 49"/>
                        <a:gd name="T28" fmla="*/ 14 w 23"/>
                        <a:gd name="T29" fmla="*/ 1 h 49"/>
                        <a:gd name="T30" fmla="*/ 12 w 23"/>
                        <a:gd name="T31" fmla="*/ 2 h 49"/>
                        <a:gd name="T32" fmla="*/ 0 w 23"/>
                        <a:gd name="T33" fmla="*/ 0 h 49"/>
                        <a:gd name="T34" fmla="*/ 0 w 23"/>
                        <a:gd name="T35" fmla="*/ 2 h 49"/>
                        <a:gd name="T36" fmla="*/ 2 w 23"/>
                        <a:gd name="T37" fmla="*/ 9 h 49"/>
                        <a:gd name="T38" fmla="*/ 5 w 23"/>
                        <a:gd name="T39" fmla="*/ 12 h 49"/>
                        <a:gd name="T40" fmla="*/ 7 w 23"/>
                        <a:gd name="T41" fmla="*/ 16 h 49"/>
                        <a:gd name="T42" fmla="*/ 11 w 23"/>
                        <a:gd name="T43" fmla="*/ 18 h 49"/>
                        <a:gd name="T44" fmla="*/ 16 w 23"/>
                        <a:gd name="T45" fmla="*/ 18 h 49"/>
                        <a:gd name="T46" fmla="*/ 15 w 23"/>
                        <a:gd name="T47" fmla="*/ 26 h 49"/>
                        <a:gd name="T48" fmla="*/ 16 w 23"/>
                        <a:gd name="T49" fmla="*/ 34 h 49"/>
                        <a:gd name="T50" fmla="*/ 19 w 23"/>
                        <a:gd name="T51" fmla="*/ 42 h 49"/>
                        <a:gd name="T52" fmla="*/ 20 w 23"/>
                        <a:gd name="T53" fmla="*/ 48 h 49"/>
                        <a:gd name="T54" fmla="*/ 20 w 23"/>
                        <a:gd name="T55" fmla="*/ 39 h 4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3"/>
                        <a:gd name="T85" fmla="*/ 0 h 49"/>
                        <a:gd name="T86" fmla="*/ 23 w 23"/>
                        <a:gd name="T87" fmla="*/ 49 h 49"/>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3" h="49">
                          <a:moveTo>
                            <a:pt x="20" y="39"/>
                          </a:moveTo>
                          <a:lnTo>
                            <a:pt x="19" y="36"/>
                          </a:lnTo>
                          <a:lnTo>
                            <a:pt x="19" y="32"/>
                          </a:lnTo>
                          <a:lnTo>
                            <a:pt x="20" y="29"/>
                          </a:lnTo>
                          <a:lnTo>
                            <a:pt x="20" y="26"/>
                          </a:lnTo>
                          <a:lnTo>
                            <a:pt x="21" y="22"/>
                          </a:lnTo>
                          <a:lnTo>
                            <a:pt x="21" y="19"/>
                          </a:lnTo>
                          <a:lnTo>
                            <a:pt x="21" y="16"/>
                          </a:lnTo>
                          <a:lnTo>
                            <a:pt x="22" y="12"/>
                          </a:lnTo>
                          <a:lnTo>
                            <a:pt x="21" y="11"/>
                          </a:lnTo>
                          <a:lnTo>
                            <a:pt x="19" y="9"/>
                          </a:lnTo>
                          <a:lnTo>
                            <a:pt x="17" y="6"/>
                          </a:lnTo>
                          <a:lnTo>
                            <a:pt x="17" y="5"/>
                          </a:lnTo>
                          <a:lnTo>
                            <a:pt x="16" y="3"/>
                          </a:lnTo>
                          <a:lnTo>
                            <a:pt x="14" y="1"/>
                          </a:lnTo>
                          <a:lnTo>
                            <a:pt x="12" y="2"/>
                          </a:lnTo>
                          <a:lnTo>
                            <a:pt x="0" y="0"/>
                          </a:lnTo>
                          <a:lnTo>
                            <a:pt x="0" y="2"/>
                          </a:lnTo>
                          <a:lnTo>
                            <a:pt x="2" y="9"/>
                          </a:lnTo>
                          <a:lnTo>
                            <a:pt x="5" y="12"/>
                          </a:lnTo>
                          <a:lnTo>
                            <a:pt x="7" y="16"/>
                          </a:lnTo>
                          <a:lnTo>
                            <a:pt x="11" y="18"/>
                          </a:lnTo>
                          <a:lnTo>
                            <a:pt x="16" y="18"/>
                          </a:lnTo>
                          <a:lnTo>
                            <a:pt x="15" y="26"/>
                          </a:lnTo>
                          <a:lnTo>
                            <a:pt x="16" y="34"/>
                          </a:lnTo>
                          <a:lnTo>
                            <a:pt x="19" y="42"/>
                          </a:lnTo>
                          <a:lnTo>
                            <a:pt x="20" y="48"/>
                          </a:lnTo>
                          <a:lnTo>
                            <a:pt x="20" y="39"/>
                          </a:lnTo>
                        </a:path>
                      </a:pathLst>
                    </a:custGeom>
                    <a:solidFill>
                      <a:srgbClr val="FF7F3F"/>
                    </a:solidFill>
                    <a:ln w="9525" cap="rnd">
                      <a:noFill/>
                      <a:round/>
                      <a:headEnd/>
                      <a:tailEnd/>
                    </a:ln>
                  </p:spPr>
                  <p:txBody>
                    <a:bodyPr/>
                    <a:lstStyle/>
                    <a:p>
                      <a:endParaRPr lang="en-US"/>
                    </a:p>
                  </p:txBody>
                </p:sp>
              </p:grpSp>
              <p:grpSp>
                <p:nvGrpSpPr>
                  <p:cNvPr id="27794" name="Group 108"/>
                  <p:cNvGrpSpPr>
                    <a:grpSpLocks/>
                  </p:cNvGrpSpPr>
                  <p:nvPr/>
                </p:nvGrpSpPr>
                <p:grpSpPr bwMode="auto">
                  <a:xfrm>
                    <a:off x="1954" y="2928"/>
                    <a:ext cx="67" cy="82"/>
                    <a:chOff x="1954" y="2928"/>
                    <a:chExt cx="67" cy="82"/>
                  </a:xfrm>
                </p:grpSpPr>
                <p:grpSp>
                  <p:nvGrpSpPr>
                    <p:cNvPr id="27803" name="Group 109"/>
                    <p:cNvGrpSpPr>
                      <a:grpSpLocks/>
                    </p:cNvGrpSpPr>
                    <p:nvPr/>
                  </p:nvGrpSpPr>
                  <p:grpSpPr bwMode="auto">
                    <a:xfrm>
                      <a:off x="1969" y="2987"/>
                      <a:ext cx="28" cy="23"/>
                      <a:chOff x="1969" y="2987"/>
                      <a:chExt cx="28" cy="23"/>
                    </a:xfrm>
                  </p:grpSpPr>
                  <p:sp>
                    <p:nvSpPr>
                      <p:cNvPr id="27814" name="Oval 110"/>
                      <p:cNvSpPr>
                        <a:spLocks noChangeArrowheads="1"/>
                      </p:cNvSpPr>
                      <p:nvPr/>
                    </p:nvSpPr>
                    <p:spPr bwMode="auto">
                      <a:xfrm>
                        <a:off x="1972" y="2992"/>
                        <a:ext cx="19" cy="6"/>
                      </a:xfrm>
                      <a:prstGeom prst="ellipse">
                        <a:avLst/>
                      </a:prstGeom>
                      <a:solidFill>
                        <a:srgbClr val="FFFFFF"/>
                      </a:solidFill>
                      <a:ln w="9525">
                        <a:noFill/>
                        <a:round/>
                        <a:headEnd/>
                        <a:tailEnd/>
                      </a:ln>
                    </p:spPr>
                    <p:txBody>
                      <a:bodyPr wrap="none" anchor="ctr"/>
                      <a:lstStyle/>
                      <a:p>
                        <a:endParaRPr lang="en-US"/>
                      </a:p>
                    </p:txBody>
                  </p:sp>
                  <p:sp>
                    <p:nvSpPr>
                      <p:cNvPr id="27815" name="Freeform 111"/>
                      <p:cNvSpPr>
                        <a:spLocks/>
                      </p:cNvSpPr>
                      <p:nvPr/>
                    </p:nvSpPr>
                    <p:spPr bwMode="auto">
                      <a:xfrm>
                        <a:off x="1969" y="2987"/>
                        <a:ext cx="28" cy="17"/>
                      </a:xfrm>
                      <a:custGeom>
                        <a:avLst/>
                        <a:gdLst>
                          <a:gd name="T0" fmla="*/ 0 w 28"/>
                          <a:gd name="T1" fmla="*/ 9 h 17"/>
                          <a:gd name="T2" fmla="*/ 2 w 28"/>
                          <a:gd name="T3" fmla="*/ 6 h 17"/>
                          <a:gd name="T4" fmla="*/ 4 w 28"/>
                          <a:gd name="T5" fmla="*/ 4 h 17"/>
                          <a:gd name="T6" fmla="*/ 6 w 28"/>
                          <a:gd name="T7" fmla="*/ 3 h 17"/>
                          <a:gd name="T8" fmla="*/ 8 w 28"/>
                          <a:gd name="T9" fmla="*/ 1 h 17"/>
                          <a:gd name="T10" fmla="*/ 10 w 28"/>
                          <a:gd name="T11" fmla="*/ 0 h 17"/>
                          <a:gd name="T12" fmla="*/ 12 w 28"/>
                          <a:gd name="T13" fmla="*/ 1 h 17"/>
                          <a:gd name="T14" fmla="*/ 14 w 28"/>
                          <a:gd name="T15" fmla="*/ 3 h 17"/>
                          <a:gd name="T16" fmla="*/ 16 w 28"/>
                          <a:gd name="T17" fmla="*/ 3 h 17"/>
                          <a:gd name="T18" fmla="*/ 17 w 28"/>
                          <a:gd name="T19" fmla="*/ 3 h 17"/>
                          <a:gd name="T20" fmla="*/ 20 w 28"/>
                          <a:gd name="T21" fmla="*/ 3 h 17"/>
                          <a:gd name="T22" fmla="*/ 22 w 28"/>
                          <a:gd name="T23" fmla="*/ 4 h 17"/>
                          <a:gd name="T24" fmla="*/ 23 w 28"/>
                          <a:gd name="T25" fmla="*/ 8 h 17"/>
                          <a:gd name="T26" fmla="*/ 24 w 28"/>
                          <a:gd name="T27" fmla="*/ 11 h 17"/>
                          <a:gd name="T28" fmla="*/ 25 w 28"/>
                          <a:gd name="T29" fmla="*/ 12 h 17"/>
                          <a:gd name="T30" fmla="*/ 27 w 28"/>
                          <a:gd name="T31" fmla="*/ 16 h 17"/>
                          <a:gd name="T32" fmla="*/ 19 w 28"/>
                          <a:gd name="T33" fmla="*/ 14 h 17"/>
                          <a:gd name="T34" fmla="*/ 17 w 28"/>
                          <a:gd name="T35" fmla="*/ 12 h 17"/>
                          <a:gd name="T36" fmla="*/ 15 w 28"/>
                          <a:gd name="T37" fmla="*/ 11 h 17"/>
                          <a:gd name="T38" fmla="*/ 13 w 28"/>
                          <a:gd name="T39" fmla="*/ 11 h 17"/>
                          <a:gd name="T40" fmla="*/ 11 w 28"/>
                          <a:gd name="T41" fmla="*/ 11 h 17"/>
                          <a:gd name="T42" fmla="*/ 9 w 28"/>
                          <a:gd name="T43" fmla="*/ 11 h 17"/>
                          <a:gd name="T44" fmla="*/ 6 w 28"/>
                          <a:gd name="T45" fmla="*/ 11 h 17"/>
                          <a:gd name="T46" fmla="*/ 4 w 28"/>
                          <a:gd name="T47" fmla="*/ 11 h 17"/>
                          <a:gd name="T48" fmla="*/ 0 w 28"/>
                          <a:gd name="T49" fmla="*/ 9 h 1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8"/>
                          <a:gd name="T76" fmla="*/ 0 h 17"/>
                          <a:gd name="T77" fmla="*/ 28 w 28"/>
                          <a:gd name="T78" fmla="*/ 17 h 1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8" h="17">
                            <a:moveTo>
                              <a:pt x="0" y="9"/>
                            </a:moveTo>
                            <a:lnTo>
                              <a:pt x="2" y="6"/>
                            </a:lnTo>
                            <a:lnTo>
                              <a:pt x="4" y="4"/>
                            </a:lnTo>
                            <a:lnTo>
                              <a:pt x="6" y="3"/>
                            </a:lnTo>
                            <a:lnTo>
                              <a:pt x="8" y="1"/>
                            </a:lnTo>
                            <a:lnTo>
                              <a:pt x="10" y="0"/>
                            </a:lnTo>
                            <a:lnTo>
                              <a:pt x="12" y="1"/>
                            </a:lnTo>
                            <a:lnTo>
                              <a:pt x="14" y="3"/>
                            </a:lnTo>
                            <a:lnTo>
                              <a:pt x="16" y="3"/>
                            </a:lnTo>
                            <a:lnTo>
                              <a:pt x="17" y="3"/>
                            </a:lnTo>
                            <a:lnTo>
                              <a:pt x="20" y="3"/>
                            </a:lnTo>
                            <a:lnTo>
                              <a:pt x="22" y="4"/>
                            </a:lnTo>
                            <a:lnTo>
                              <a:pt x="23" y="8"/>
                            </a:lnTo>
                            <a:lnTo>
                              <a:pt x="24" y="11"/>
                            </a:lnTo>
                            <a:lnTo>
                              <a:pt x="25" y="12"/>
                            </a:lnTo>
                            <a:lnTo>
                              <a:pt x="27" y="16"/>
                            </a:lnTo>
                            <a:lnTo>
                              <a:pt x="19" y="14"/>
                            </a:lnTo>
                            <a:lnTo>
                              <a:pt x="17" y="12"/>
                            </a:lnTo>
                            <a:lnTo>
                              <a:pt x="15" y="11"/>
                            </a:lnTo>
                            <a:lnTo>
                              <a:pt x="13" y="11"/>
                            </a:lnTo>
                            <a:lnTo>
                              <a:pt x="11" y="11"/>
                            </a:lnTo>
                            <a:lnTo>
                              <a:pt x="9" y="11"/>
                            </a:lnTo>
                            <a:lnTo>
                              <a:pt x="6" y="11"/>
                            </a:lnTo>
                            <a:lnTo>
                              <a:pt x="4" y="11"/>
                            </a:lnTo>
                            <a:lnTo>
                              <a:pt x="0" y="9"/>
                            </a:lnTo>
                          </a:path>
                        </a:pathLst>
                      </a:custGeom>
                      <a:solidFill>
                        <a:srgbClr val="FF0000"/>
                      </a:solidFill>
                      <a:ln w="9525" cap="rnd">
                        <a:noFill/>
                        <a:round/>
                        <a:headEnd/>
                        <a:tailEnd/>
                      </a:ln>
                    </p:spPr>
                    <p:txBody>
                      <a:bodyPr/>
                      <a:lstStyle/>
                      <a:p>
                        <a:endParaRPr lang="en-US"/>
                      </a:p>
                    </p:txBody>
                  </p:sp>
                  <p:sp>
                    <p:nvSpPr>
                      <p:cNvPr id="27816" name="Freeform 112"/>
                      <p:cNvSpPr>
                        <a:spLocks/>
                      </p:cNvSpPr>
                      <p:nvPr/>
                    </p:nvSpPr>
                    <p:spPr bwMode="auto">
                      <a:xfrm>
                        <a:off x="1969" y="2993"/>
                        <a:ext cx="27" cy="17"/>
                      </a:xfrm>
                      <a:custGeom>
                        <a:avLst/>
                        <a:gdLst>
                          <a:gd name="T0" fmla="*/ 0 w 27"/>
                          <a:gd name="T1" fmla="*/ 0 h 17"/>
                          <a:gd name="T2" fmla="*/ 3 w 27"/>
                          <a:gd name="T3" fmla="*/ 0 h 17"/>
                          <a:gd name="T4" fmla="*/ 5 w 27"/>
                          <a:gd name="T5" fmla="*/ 1 h 17"/>
                          <a:gd name="T6" fmla="*/ 7 w 27"/>
                          <a:gd name="T7" fmla="*/ 1 h 17"/>
                          <a:gd name="T8" fmla="*/ 9 w 27"/>
                          <a:gd name="T9" fmla="*/ 1 h 17"/>
                          <a:gd name="T10" fmla="*/ 11 w 27"/>
                          <a:gd name="T11" fmla="*/ 3 h 17"/>
                          <a:gd name="T12" fmla="*/ 12 w 27"/>
                          <a:gd name="T13" fmla="*/ 3 h 17"/>
                          <a:gd name="T14" fmla="*/ 14 w 27"/>
                          <a:gd name="T15" fmla="*/ 3 h 17"/>
                          <a:gd name="T16" fmla="*/ 16 w 27"/>
                          <a:gd name="T17" fmla="*/ 3 h 17"/>
                          <a:gd name="T18" fmla="*/ 19 w 27"/>
                          <a:gd name="T19" fmla="*/ 5 h 17"/>
                          <a:gd name="T20" fmla="*/ 21 w 27"/>
                          <a:gd name="T21" fmla="*/ 5 h 17"/>
                          <a:gd name="T22" fmla="*/ 24 w 27"/>
                          <a:gd name="T23" fmla="*/ 5 h 17"/>
                          <a:gd name="T24" fmla="*/ 26 w 27"/>
                          <a:gd name="T25" fmla="*/ 7 h 17"/>
                          <a:gd name="T26" fmla="*/ 25 w 27"/>
                          <a:gd name="T27" fmla="*/ 10 h 17"/>
                          <a:gd name="T28" fmla="*/ 21 w 27"/>
                          <a:gd name="T29" fmla="*/ 14 h 17"/>
                          <a:gd name="T30" fmla="*/ 19 w 27"/>
                          <a:gd name="T31" fmla="*/ 16 h 17"/>
                          <a:gd name="T32" fmla="*/ 16 w 27"/>
                          <a:gd name="T33" fmla="*/ 16 h 17"/>
                          <a:gd name="T34" fmla="*/ 14 w 27"/>
                          <a:gd name="T35" fmla="*/ 16 h 17"/>
                          <a:gd name="T36" fmla="*/ 12 w 27"/>
                          <a:gd name="T37" fmla="*/ 16 h 17"/>
                          <a:gd name="T38" fmla="*/ 9 w 27"/>
                          <a:gd name="T39" fmla="*/ 16 h 17"/>
                          <a:gd name="T40" fmla="*/ 7 w 27"/>
                          <a:gd name="T41" fmla="*/ 12 h 17"/>
                          <a:gd name="T42" fmla="*/ 5 w 27"/>
                          <a:gd name="T43" fmla="*/ 10 h 17"/>
                          <a:gd name="T44" fmla="*/ 3 w 27"/>
                          <a:gd name="T45" fmla="*/ 5 h 17"/>
                          <a:gd name="T46" fmla="*/ 2 w 27"/>
                          <a:gd name="T47" fmla="*/ 3 h 17"/>
                          <a:gd name="T48" fmla="*/ 0 w 27"/>
                          <a:gd name="T49" fmla="*/ 0 h 1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7"/>
                          <a:gd name="T76" fmla="*/ 0 h 17"/>
                          <a:gd name="T77" fmla="*/ 27 w 27"/>
                          <a:gd name="T78" fmla="*/ 17 h 1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7" h="17">
                            <a:moveTo>
                              <a:pt x="0" y="0"/>
                            </a:moveTo>
                            <a:lnTo>
                              <a:pt x="3" y="0"/>
                            </a:lnTo>
                            <a:lnTo>
                              <a:pt x="5" y="1"/>
                            </a:lnTo>
                            <a:lnTo>
                              <a:pt x="7" y="1"/>
                            </a:lnTo>
                            <a:lnTo>
                              <a:pt x="9" y="1"/>
                            </a:lnTo>
                            <a:lnTo>
                              <a:pt x="11" y="3"/>
                            </a:lnTo>
                            <a:lnTo>
                              <a:pt x="12" y="3"/>
                            </a:lnTo>
                            <a:lnTo>
                              <a:pt x="14" y="3"/>
                            </a:lnTo>
                            <a:lnTo>
                              <a:pt x="16" y="3"/>
                            </a:lnTo>
                            <a:lnTo>
                              <a:pt x="19" y="5"/>
                            </a:lnTo>
                            <a:lnTo>
                              <a:pt x="21" y="5"/>
                            </a:lnTo>
                            <a:lnTo>
                              <a:pt x="24" y="5"/>
                            </a:lnTo>
                            <a:lnTo>
                              <a:pt x="26" y="7"/>
                            </a:lnTo>
                            <a:lnTo>
                              <a:pt x="25" y="10"/>
                            </a:lnTo>
                            <a:lnTo>
                              <a:pt x="21" y="14"/>
                            </a:lnTo>
                            <a:lnTo>
                              <a:pt x="19" y="16"/>
                            </a:lnTo>
                            <a:lnTo>
                              <a:pt x="16" y="16"/>
                            </a:lnTo>
                            <a:lnTo>
                              <a:pt x="14" y="16"/>
                            </a:lnTo>
                            <a:lnTo>
                              <a:pt x="12" y="16"/>
                            </a:lnTo>
                            <a:lnTo>
                              <a:pt x="9" y="16"/>
                            </a:lnTo>
                            <a:lnTo>
                              <a:pt x="7" y="12"/>
                            </a:lnTo>
                            <a:lnTo>
                              <a:pt x="5" y="10"/>
                            </a:lnTo>
                            <a:lnTo>
                              <a:pt x="3" y="5"/>
                            </a:lnTo>
                            <a:lnTo>
                              <a:pt x="2" y="3"/>
                            </a:lnTo>
                            <a:lnTo>
                              <a:pt x="0" y="0"/>
                            </a:lnTo>
                          </a:path>
                        </a:pathLst>
                      </a:custGeom>
                      <a:solidFill>
                        <a:srgbClr val="FF001F"/>
                      </a:solidFill>
                      <a:ln w="9525" cap="rnd">
                        <a:noFill/>
                        <a:round/>
                        <a:headEnd/>
                        <a:tailEnd/>
                      </a:ln>
                    </p:spPr>
                    <p:txBody>
                      <a:bodyPr/>
                      <a:lstStyle/>
                      <a:p>
                        <a:endParaRPr lang="en-US"/>
                      </a:p>
                    </p:txBody>
                  </p:sp>
                </p:grpSp>
                <p:grpSp>
                  <p:nvGrpSpPr>
                    <p:cNvPr id="27804" name="Group 113"/>
                    <p:cNvGrpSpPr>
                      <a:grpSpLocks/>
                    </p:cNvGrpSpPr>
                    <p:nvPr/>
                  </p:nvGrpSpPr>
                  <p:grpSpPr bwMode="auto">
                    <a:xfrm>
                      <a:off x="1954" y="2928"/>
                      <a:ext cx="67" cy="41"/>
                      <a:chOff x="1954" y="2928"/>
                      <a:chExt cx="67" cy="41"/>
                    </a:xfrm>
                  </p:grpSpPr>
                  <p:grpSp>
                    <p:nvGrpSpPr>
                      <p:cNvPr id="27806" name="Group 114"/>
                      <p:cNvGrpSpPr>
                        <a:grpSpLocks/>
                      </p:cNvGrpSpPr>
                      <p:nvPr/>
                    </p:nvGrpSpPr>
                    <p:grpSpPr bwMode="auto">
                      <a:xfrm>
                        <a:off x="1954" y="2928"/>
                        <a:ext cx="28" cy="32"/>
                        <a:chOff x="1954" y="2928"/>
                        <a:chExt cx="28" cy="32"/>
                      </a:xfrm>
                    </p:grpSpPr>
                    <p:sp>
                      <p:nvSpPr>
                        <p:cNvPr id="27811" name="Freeform 115"/>
                        <p:cNvSpPr>
                          <a:spLocks/>
                        </p:cNvSpPr>
                        <p:nvPr/>
                      </p:nvSpPr>
                      <p:spPr bwMode="auto">
                        <a:xfrm>
                          <a:off x="1956" y="2928"/>
                          <a:ext cx="26" cy="17"/>
                        </a:xfrm>
                        <a:custGeom>
                          <a:avLst/>
                          <a:gdLst>
                            <a:gd name="T0" fmla="*/ 1 w 26"/>
                            <a:gd name="T1" fmla="*/ 3 h 17"/>
                            <a:gd name="T2" fmla="*/ 7 w 26"/>
                            <a:gd name="T3" fmla="*/ 1 h 17"/>
                            <a:gd name="T4" fmla="*/ 10 w 26"/>
                            <a:gd name="T5" fmla="*/ 0 h 17"/>
                            <a:gd name="T6" fmla="*/ 12 w 26"/>
                            <a:gd name="T7" fmla="*/ 0 h 17"/>
                            <a:gd name="T8" fmla="*/ 16 w 26"/>
                            <a:gd name="T9" fmla="*/ 1 h 17"/>
                            <a:gd name="T10" fmla="*/ 19 w 26"/>
                            <a:gd name="T11" fmla="*/ 3 h 17"/>
                            <a:gd name="T12" fmla="*/ 21 w 26"/>
                            <a:gd name="T13" fmla="*/ 5 h 17"/>
                            <a:gd name="T14" fmla="*/ 23 w 26"/>
                            <a:gd name="T15" fmla="*/ 9 h 17"/>
                            <a:gd name="T16" fmla="*/ 25 w 26"/>
                            <a:gd name="T17" fmla="*/ 12 h 17"/>
                            <a:gd name="T18" fmla="*/ 25 w 26"/>
                            <a:gd name="T19" fmla="*/ 16 h 17"/>
                            <a:gd name="T20" fmla="*/ 21 w 26"/>
                            <a:gd name="T21" fmla="*/ 12 h 17"/>
                            <a:gd name="T22" fmla="*/ 18 w 26"/>
                            <a:gd name="T23" fmla="*/ 8 h 17"/>
                            <a:gd name="T24" fmla="*/ 16 w 26"/>
                            <a:gd name="T25" fmla="*/ 5 h 17"/>
                            <a:gd name="T26" fmla="*/ 13 w 26"/>
                            <a:gd name="T27" fmla="*/ 3 h 17"/>
                            <a:gd name="T28" fmla="*/ 9 w 26"/>
                            <a:gd name="T29" fmla="*/ 2 h 17"/>
                            <a:gd name="T30" fmla="*/ 6 w 26"/>
                            <a:gd name="T31" fmla="*/ 3 h 17"/>
                            <a:gd name="T32" fmla="*/ 0 w 26"/>
                            <a:gd name="T33" fmla="*/ 5 h 17"/>
                            <a:gd name="T34" fmla="*/ 1 w 26"/>
                            <a:gd name="T35" fmla="*/ 3 h 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6"/>
                            <a:gd name="T55" fmla="*/ 0 h 17"/>
                            <a:gd name="T56" fmla="*/ 26 w 26"/>
                            <a:gd name="T57" fmla="*/ 17 h 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6" h="17">
                              <a:moveTo>
                                <a:pt x="1" y="3"/>
                              </a:moveTo>
                              <a:lnTo>
                                <a:pt x="7" y="1"/>
                              </a:lnTo>
                              <a:lnTo>
                                <a:pt x="10" y="0"/>
                              </a:lnTo>
                              <a:lnTo>
                                <a:pt x="12" y="0"/>
                              </a:lnTo>
                              <a:lnTo>
                                <a:pt x="16" y="1"/>
                              </a:lnTo>
                              <a:lnTo>
                                <a:pt x="19" y="3"/>
                              </a:lnTo>
                              <a:lnTo>
                                <a:pt x="21" y="5"/>
                              </a:lnTo>
                              <a:lnTo>
                                <a:pt x="23" y="9"/>
                              </a:lnTo>
                              <a:lnTo>
                                <a:pt x="25" y="12"/>
                              </a:lnTo>
                              <a:lnTo>
                                <a:pt x="25" y="16"/>
                              </a:lnTo>
                              <a:lnTo>
                                <a:pt x="21" y="12"/>
                              </a:lnTo>
                              <a:lnTo>
                                <a:pt x="18" y="8"/>
                              </a:lnTo>
                              <a:lnTo>
                                <a:pt x="16" y="5"/>
                              </a:lnTo>
                              <a:lnTo>
                                <a:pt x="13" y="3"/>
                              </a:lnTo>
                              <a:lnTo>
                                <a:pt x="9" y="2"/>
                              </a:lnTo>
                              <a:lnTo>
                                <a:pt x="6" y="3"/>
                              </a:lnTo>
                              <a:lnTo>
                                <a:pt x="0" y="5"/>
                              </a:lnTo>
                              <a:lnTo>
                                <a:pt x="1" y="3"/>
                              </a:lnTo>
                            </a:path>
                          </a:pathLst>
                        </a:custGeom>
                        <a:solidFill>
                          <a:srgbClr val="000000"/>
                        </a:solidFill>
                        <a:ln w="9525" cap="rnd">
                          <a:noFill/>
                          <a:round/>
                          <a:headEnd/>
                          <a:tailEnd/>
                        </a:ln>
                      </p:spPr>
                      <p:txBody>
                        <a:bodyPr/>
                        <a:lstStyle/>
                        <a:p>
                          <a:endParaRPr lang="en-US"/>
                        </a:p>
                      </p:txBody>
                    </p:sp>
                    <p:sp>
                      <p:nvSpPr>
                        <p:cNvPr id="27812" name="Freeform 116"/>
                        <p:cNvSpPr>
                          <a:spLocks/>
                        </p:cNvSpPr>
                        <p:nvPr/>
                      </p:nvSpPr>
                      <p:spPr bwMode="auto">
                        <a:xfrm>
                          <a:off x="1954" y="2937"/>
                          <a:ext cx="25" cy="17"/>
                        </a:xfrm>
                        <a:custGeom>
                          <a:avLst/>
                          <a:gdLst>
                            <a:gd name="T0" fmla="*/ 0 w 25"/>
                            <a:gd name="T1" fmla="*/ 4 h 17"/>
                            <a:gd name="T2" fmla="*/ 4 w 25"/>
                            <a:gd name="T3" fmla="*/ 4 h 17"/>
                            <a:gd name="T4" fmla="*/ 6 w 25"/>
                            <a:gd name="T5" fmla="*/ 3 h 17"/>
                            <a:gd name="T6" fmla="*/ 8 w 25"/>
                            <a:gd name="T7" fmla="*/ 1 h 17"/>
                            <a:gd name="T8" fmla="*/ 11 w 25"/>
                            <a:gd name="T9" fmla="*/ 0 h 17"/>
                            <a:gd name="T10" fmla="*/ 14 w 25"/>
                            <a:gd name="T11" fmla="*/ 0 h 17"/>
                            <a:gd name="T12" fmla="*/ 17 w 25"/>
                            <a:gd name="T13" fmla="*/ 1 h 17"/>
                            <a:gd name="T14" fmla="*/ 19 w 25"/>
                            <a:gd name="T15" fmla="*/ 3 h 17"/>
                            <a:gd name="T16" fmla="*/ 21 w 25"/>
                            <a:gd name="T17" fmla="*/ 6 h 17"/>
                            <a:gd name="T18" fmla="*/ 23 w 25"/>
                            <a:gd name="T19" fmla="*/ 9 h 17"/>
                            <a:gd name="T20" fmla="*/ 24 w 25"/>
                            <a:gd name="T21" fmla="*/ 12 h 17"/>
                            <a:gd name="T22" fmla="*/ 24 w 25"/>
                            <a:gd name="T23" fmla="*/ 14 h 17"/>
                            <a:gd name="T24" fmla="*/ 22 w 25"/>
                            <a:gd name="T25" fmla="*/ 16 h 17"/>
                            <a:gd name="T26" fmla="*/ 20 w 25"/>
                            <a:gd name="T27" fmla="*/ 9 h 17"/>
                            <a:gd name="T28" fmla="*/ 18 w 25"/>
                            <a:gd name="T29" fmla="*/ 8 h 17"/>
                            <a:gd name="T30" fmla="*/ 17 w 25"/>
                            <a:gd name="T31" fmla="*/ 11 h 17"/>
                            <a:gd name="T32" fmla="*/ 15 w 25"/>
                            <a:gd name="T33" fmla="*/ 12 h 17"/>
                            <a:gd name="T34" fmla="*/ 13 w 25"/>
                            <a:gd name="T35" fmla="*/ 12 h 17"/>
                            <a:gd name="T36" fmla="*/ 11 w 25"/>
                            <a:gd name="T37" fmla="*/ 11 h 17"/>
                            <a:gd name="T38" fmla="*/ 10 w 25"/>
                            <a:gd name="T39" fmla="*/ 9 h 17"/>
                            <a:gd name="T40" fmla="*/ 10 w 25"/>
                            <a:gd name="T41" fmla="*/ 6 h 17"/>
                            <a:gd name="T42" fmla="*/ 7 w 25"/>
                            <a:gd name="T43" fmla="*/ 8 h 17"/>
                            <a:gd name="T44" fmla="*/ 4 w 25"/>
                            <a:gd name="T45" fmla="*/ 8 h 17"/>
                            <a:gd name="T46" fmla="*/ 2 w 25"/>
                            <a:gd name="T47" fmla="*/ 8 h 17"/>
                            <a:gd name="T48" fmla="*/ 0 w 25"/>
                            <a:gd name="T49" fmla="*/ 4 h 1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5"/>
                            <a:gd name="T76" fmla="*/ 0 h 17"/>
                            <a:gd name="T77" fmla="*/ 25 w 25"/>
                            <a:gd name="T78" fmla="*/ 17 h 1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5" h="17">
                              <a:moveTo>
                                <a:pt x="0" y="4"/>
                              </a:moveTo>
                              <a:lnTo>
                                <a:pt x="4" y="4"/>
                              </a:lnTo>
                              <a:lnTo>
                                <a:pt x="6" y="3"/>
                              </a:lnTo>
                              <a:lnTo>
                                <a:pt x="8" y="1"/>
                              </a:lnTo>
                              <a:lnTo>
                                <a:pt x="11" y="0"/>
                              </a:lnTo>
                              <a:lnTo>
                                <a:pt x="14" y="0"/>
                              </a:lnTo>
                              <a:lnTo>
                                <a:pt x="17" y="1"/>
                              </a:lnTo>
                              <a:lnTo>
                                <a:pt x="19" y="3"/>
                              </a:lnTo>
                              <a:lnTo>
                                <a:pt x="21" y="6"/>
                              </a:lnTo>
                              <a:lnTo>
                                <a:pt x="23" y="9"/>
                              </a:lnTo>
                              <a:lnTo>
                                <a:pt x="24" y="12"/>
                              </a:lnTo>
                              <a:lnTo>
                                <a:pt x="24" y="14"/>
                              </a:lnTo>
                              <a:lnTo>
                                <a:pt x="22" y="16"/>
                              </a:lnTo>
                              <a:lnTo>
                                <a:pt x="20" y="9"/>
                              </a:lnTo>
                              <a:lnTo>
                                <a:pt x="18" y="8"/>
                              </a:lnTo>
                              <a:lnTo>
                                <a:pt x="17" y="11"/>
                              </a:lnTo>
                              <a:lnTo>
                                <a:pt x="15" y="12"/>
                              </a:lnTo>
                              <a:lnTo>
                                <a:pt x="13" y="12"/>
                              </a:lnTo>
                              <a:lnTo>
                                <a:pt x="11" y="11"/>
                              </a:lnTo>
                              <a:lnTo>
                                <a:pt x="10" y="9"/>
                              </a:lnTo>
                              <a:lnTo>
                                <a:pt x="10" y="6"/>
                              </a:lnTo>
                              <a:lnTo>
                                <a:pt x="7" y="8"/>
                              </a:lnTo>
                              <a:lnTo>
                                <a:pt x="4" y="8"/>
                              </a:lnTo>
                              <a:lnTo>
                                <a:pt x="2" y="8"/>
                              </a:lnTo>
                              <a:lnTo>
                                <a:pt x="0" y="4"/>
                              </a:lnTo>
                            </a:path>
                          </a:pathLst>
                        </a:custGeom>
                        <a:solidFill>
                          <a:srgbClr val="000000"/>
                        </a:solidFill>
                        <a:ln w="9525" cap="rnd">
                          <a:noFill/>
                          <a:round/>
                          <a:headEnd/>
                          <a:tailEnd/>
                        </a:ln>
                      </p:spPr>
                      <p:txBody>
                        <a:bodyPr/>
                        <a:lstStyle/>
                        <a:p>
                          <a:endParaRPr lang="en-US"/>
                        </a:p>
                      </p:txBody>
                    </p:sp>
                    <p:sp>
                      <p:nvSpPr>
                        <p:cNvPr id="27813" name="Freeform 117"/>
                        <p:cNvSpPr>
                          <a:spLocks/>
                        </p:cNvSpPr>
                        <p:nvPr/>
                      </p:nvSpPr>
                      <p:spPr bwMode="auto">
                        <a:xfrm>
                          <a:off x="1959" y="2943"/>
                          <a:ext cx="17" cy="17"/>
                        </a:xfrm>
                        <a:custGeom>
                          <a:avLst/>
                          <a:gdLst>
                            <a:gd name="T0" fmla="*/ 0 w 17"/>
                            <a:gd name="T1" fmla="*/ 0 h 17"/>
                            <a:gd name="T2" fmla="*/ 2 w 17"/>
                            <a:gd name="T3" fmla="*/ 4 h 17"/>
                            <a:gd name="T4" fmla="*/ 5 w 17"/>
                            <a:gd name="T5" fmla="*/ 8 h 17"/>
                            <a:gd name="T6" fmla="*/ 7 w 17"/>
                            <a:gd name="T7" fmla="*/ 12 h 17"/>
                            <a:gd name="T8" fmla="*/ 10 w 17"/>
                            <a:gd name="T9" fmla="*/ 12 h 17"/>
                            <a:gd name="T10" fmla="*/ 13 w 17"/>
                            <a:gd name="T11" fmla="*/ 12 h 17"/>
                            <a:gd name="T12" fmla="*/ 16 w 17"/>
                            <a:gd name="T13" fmla="*/ 12 h 17"/>
                            <a:gd name="T14" fmla="*/ 13 w 17"/>
                            <a:gd name="T15" fmla="*/ 16 h 17"/>
                            <a:gd name="T16" fmla="*/ 11 w 17"/>
                            <a:gd name="T17" fmla="*/ 16 h 17"/>
                            <a:gd name="T18" fmla="*/ 8 w 17"/>
                            <a:gd name="T19" fmla="*/ 16 h 17"/>
                            <a:gd name="T20" fmla="*/ 4 w 17"/>
                            <a:gd name="T21" fmla="*/ 8 h 17"/>
                            <a:gd name="T22" fmla="*/ 0 w 17"/>
                            <a:gd name="T23" fmla="*/ 0 h 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7"/>
                            <a:gd name="T37" fmla="*/ 0 h 17"/>
                            <a:gd name="T38" fmla="*/ 17 w 17"/>
                            <a:gd name="T39" fmla="*/ 17 h 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7" h="17">
                              <a:moveTo>
                                <a:pt x="0" y="0"/>
                              </a:moveTo>
                              <a:lnTo>
                                <a:pt x="2" y="4"/>
                              </a:lnTo>
                              <a:lnTo>
                                <a:pt x="5" y="8"/>
                              </a:lnTo>
                              <a:lnTo>
                                <a:pt x="7" y="12"/>
                              </a:lnTo>
                              <a:lnTo>
                                <a:pt x="10" y="12"/>
                              </a:lnTo>
                              <a:lnTo>
                                <a:pt x="13" y="12"/>
                              </a:lnTo>
                              <a:lnTo>
                                <a:pt x="16" y="12"/>
                              </a:lnTo>
                              <a:lnTo>
                                <a:pt x="13" y="16"/>
                              </a:lnTo>
                              <a:lnTo>
                                <a:pt x="11" y="16"/>
                              </a:lnTo>
                              <a:lnTo>
                                <a:pt x="8" y="16"/>
                              </a:lnTo>
                              <a:lnTo>
                                <a:pt x="4" y="8"/>
                              </a:lnTo>
                              <a:lnTo>
                                <a:pt x="0" y="0"/>
                              </a:lnTo>
                            </a:path>
                          </a:pathLst>
                        </a:custGeom>
                        <a:solidFill>
                          <a:srgbClr val="000000"/>
                        </a:solidFill>
                        <a:ln w="9525" cap="rnd">
                          <a:noFill/>
                          <a:round/>
                          <a:headEnd/>
                          <a:tailEnd/>
                        </a:ln>
                      </p:spPr>
                      <p:txBody>
                        <a:bodyPr/>
                        <a:lstStyle/>
                        <a:p>
                          <a:endParaRPr lang="en-US"/>
                        </a:p>
                      </p:txBody>
                    </p:sp>
                  </p:grpSp>
                  <p:grpSp>
                    <p:nvGrpSpPr>
                      <p:cNvPr id="27807" name="Group 118"/>
                      <p:cNvGrpSpPr>
                        <a:grpSpLocks/>
                      </p:cNvGrpSpPr>
                      <p:nvPr/>
                    </p:nvGrpSpPr>
                    <p:grpSpPr bwMode="auto">
                      <a:xfrm>
                        <a:off x="1994" y="2938"/>
                        <a:ext cx="27" cy="31"/>
                        <a:chOff x="1994" y="2938"/>
                        <a:chExt cx="27" cy="31"/>
                      </a:xfrm>
                    </p:grpSpPr>
                    <p:sp>
                      <p:nvSpPr>
                        <p:cNvPr id="27808" name="Freeform 119"/>
                        <p:cNvSpPr>
                          <a:spLocks/>
                        </p:cNvSpPr>
                        <p:nvPr/>
                      </p:nvSpPr>
                      <p:spPr bwMode="auto">
                        <a:xfrm>
                          <a:off x="1994" y="2938"/>
                          <a:ext cx="27" cy="17"/>
                        </a:xfrm>
                        <a:custGeom>
                          <a:avLst/>
                          <a:gdLst>
                            <a:gd name="T0" fmla="*/ 1 w 27"/>
                            <a:gd name="T1" fmla="*/ 16 h 17"/>
                            <a:gd name="T2" fmla="*/ 0 w 27"/>
                            <a:gd name="T3" fmla="*/ 13 h 17"/>
                            <a:gd name="T4" fmla="*/ 2 w 27"/>
                            <a:gd name="T5" fmla="*/ 8 h 17"/>
                            <a:gd name="T6" fmla="*/ 4 w 27"/>
                            <a:gd name="T7" fmla="*/ 4 h 17"/>
                            <a:gd name="T8" fmla="*/ 6 w 27"/>
                            <a:gd name="T9" fmla="*/ 2 h 17"/>
                            <a:gd name="T10" fmla="*/ 10 w 27"/>
                            <a:gd name="T11" fmla="*/ 1 h 17"/>
                            <a:gd name="T12" fmla="*/ 14 w 27"/>
                            <a:gd name="T13" fmla="*/ 0 h 17"/>
                            <a:gd name="T14" fmla="*/ 19 w 27"/>
                            <a:gd name="T15" fmla="*/ 0 h 17"/>
                            <a:gd name="T16" fmla="*/ 22 w 27"/>
                            <a:gd name="T17" fmla="*/ 0 h 17"/>
                            <a:gd name="T18" fmla="*/ 25 w 27"/>
                            <a:gd name="T19" fmla="*/ 1 h 17"/>
                            <a:gd name="T20" fmla="*/ 26 w 27"/>
                            <a:gd name="T21" fmla="*/ 3 h 17"/>
                            <a:gd name="T22" fmla="*/ 25 w 27"/>
                            <a:gd name="T23" fmla="*/ 2 h 17"/>
                            <a:gd name="T24" fmla="*/ 21 w 27"/>
                            <a:gd name="T25" fmla="*/ 1 h 17"/>
                            <a:gd name="T26" fmla="*/ 17 w 27"/>
                            <a:gd name="T27" fmla="*/ 1 h 17"/>
                            <a:gd name="T28" fmla="*/ 13 w 27"/>
                            <a:gd name="T29" fmla="*/ 2 h 17"/>
                            <a:gd name="T30" fmla="*/ 10 w 27"/>
                            <a:gd name="T31" fmla="*/ 4 h 17"/>
                            <a:gd name="T32" fmla="*/ 8 w 27"/>
                            <a:gd name="T33" fmla="*/ 6 h 17"/>
                            <a:gd name="T34" fmla="*/ 6 w 27"/>
                            <a:gd name="T35" fmla="*/ 7 h 17"/>
                            <a:gd name="T36" fmla="*/ 4 w 27"/>
                            <a:gd name="T37" fmla="*/ 9 h 17"/>
                            <a:gd name="T38" fmla="*/ 3 w 27"/>
                            <a:gd name="T39" fmla="*/ 13 h 17"/>
                            <a:gd name="T40" fmla="*/ 1 w 27"/>
                            <a:gd name="T41" fmla="*/ 16 h 1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7"/>
                            <a:gd name="T64" fmla="*/ 0 h 17"/>
                            <a:gd name="T65" fmla="*/ 27 w 27"/>
                            <a:gd name="T66" fmla="*/ 17 h 1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7" h="17">
                              <a:moveTo>
                                <a:pt x="1" y="16"/>
                              </a:moveTo>
                              <a:lnTo>
                                <a:pt x="0" y="13"/>
                              </a:lnTo>
                              <a:lnTo>
                                <a:pt x="2" y="8"/>
                              </a:lnTo>
                              <a:lnTo>
                                <a:pt x="4" y="4"/>
                              </a:lnTo>
                              <a:lnTo>
                                <a:pt x="6" y="2"/>
                              </a:lnTo>
                              <a:lnTo>
                                <a:pt x="10" y="1"/>
                              </a:lnTo>
                              <a:lnTo>
                                <a:pt x="14" y="0"/>
                              </a:lnTo>
                              <a:lnTo>
                                <a:pt x="19" y="0"/>
                              </a:lnTo>
                              <a:lnTo>
                                <a:pt x="22" y="0"/>
                              </a:lnTo>
                              <a:lnTo>
                                <a:pt x="25" y="1"/>
                              </a:lnTo>
                              <a:lnTo>
                                <a:pt x="26" y="3"/>
                              </a:lnTo>
                              <a:lnTo>
                                <a:pt x="25" y="2"/>
                              </a:lnTo>
                              <a:lnTo>
                                <a:pt x="21" y="1"/>
                              </a:lnTo>
                              <a:lnTo>
                                <a:pt x="17" y="1"/>
                              </a:lnTo>
                              <a:lnTo>
                                <a:pt x="13" y="2"/>
                              </a:lnTo>
                              <a:lnTo>
                                <a:pt x="10" y="4"/>
                              </a:lnTo>
                              <a:lnTo>
                                <a:pt x="8" y="6"/>
                              </a:lnTo>
                              <a:lnTo>
                                <a:pt x="6" y="7"/>
                              </a:lnTo>
                              <a:lnTo>
                                <a:pt x="4" y="9"/>
                              </a:lnTo>
                              <a:lnTo>
                                <a:pt x="3" y="13"/>
                              </a:lnTo>
                              <a:lnTo>
                                <a:pt x="1" y="16"/>
                              </a:lnTo>
                            </a:path>
                          </a:pathLst>
                        </a:custGeom>
                        <a:solidFill>
                          <a:srgbClr val="000000"/>
                        </a:solidFill>
                        <a:ln w="9525" cap="rnd">
                          <a:noFill/>
                          <a:round/>
                          <a:headEnd/>
                          <a:tailEnd/>
                        </a:ln>
                      </p:spPr>
                      <p:txBody>
                        <a:bodyPr/>
                        <a:lstStyle/>
                        <a:p>
                          <a:endParaRPr lang="en-US"/>
                        </a:p>
                      </p:txBody>
                    </p:sp>
                    <p:sp>
                      <p:nvSpPr>
                        <p:cNvPr id="27809" name="Freeform 120"/>
                        <p:cNvSpPr>
                          <a:spLocks/>
                        </p:cNvSpPr>
                        <p:nvPr/>
                      </p:nvSpPr>
                      <p:spPr bwMode="auto">
                        <a:xfrm>
                          <a:off x="2000" y="2945"/>
                          <a:ext cx="21" cy="17"/>
                        </a:xfrm>
                        <a:custGeom>
                          <a:avLst/>
                          <a:gdLst>
                            <a:gd name="T0" fmla="*/ 0 w 21"/>
                            <a:gd name="T1" fmla="*/ 8 h 17"/>
                            <a:gd name="T2" fmla="*/ 0 w 21"/>
                            <a:gd name="T3" fmla="*/ 5 h 17"/>
                            <a:gd name="T4" fmla="*/ 3 w 21"/>
                            <a:gd name="T5" fmla="*/ 2 h 17"/>
                            <a:gd name="T6" fmla="*/ 5 w 21"/>
                            <a:gd name="T7" fmla="*/ 1 h 17"/>
                            <a:gd name="T8" fmla="*/ 9 w 21"/>
                            <a:gd name="T9" fmla="*/ 0 h 17"/>
                            <a:gd name="T10" fmla="*/ 12 w 21"/>
                            <a:gd name="T11" fmla="*/ 1 h 17"/>
                            <a:gd name="T12" fmla="*/ 15 w 21"/>
                            <a:gd name="T13" fmla="*/ 2 h 17"/>
                            <a:gd name="T14" fmla="*/ 18 w 21"/>
                            <a:gd name="T15" fmla="*/ 2 h 17"/>
                            <a:gd name="T16" fmla="*/ 16 w 21"/>
                            <a:gd name="T17" fmla="*/ 4 h 17"/>
                            <a:gd name="T18" fmla="*/ 18 w 21"/>
                            <a:gd name="T19" fmla="*/ 6 h 17"/>
                            <a:gd name="T20" fmla="*/ 19 w 21"/>
                            <a:gd name="T21" fmla="*/ 9 h 17"/>
                            <a:gd name="T22" fmla="*/ 19 w 21"/>
                            <a:gd name="T23" fmla="*/ 12 h 17"/>
                            <a:gd name="T24" fmla="*/ 20 w 21"/>
                            <a:gd name="T25" fmla="*/ 13 h 17"/>
                            <a:gd name="T26" fmla="*/ 19 w 21"/>
                            <a:gd name="T27" fmla="*/ 16 h 17"/>
                            <a:gd name="T28" fmla="*/ 17 w 21"/>
                            <a:gd name="T29" fmla="*/ 14 h 17"/>
                            <a:gd name="T30" fmla="*/ 16 w 21"/>
                            <a:gd name="T31" fmla="*/ 10 h 17"/>
                            <a:gd name="T32" fmla="*/ 15 w 21"/>
                            <a:gd name="T33" fmla="*/ 9 h 17"/>
                            <a:gd name="T34" fmla="*/ 13 w 21"/>
                            <a:gd name="T35" fmla="*/ 9 h 17"/>
                            <a:gd name="T36" fmla="*/ 12 w 21"/>
                            <a:gd name="T37" fmla="*/ 10 h 17"/>
                            <a:gd name="T38" fmla="*/ 10 w 21"/>
                            <a:gd name="T39" fmla="*/ 10 h 17"/>
                            <a:gd name="T40" fmla="*/ 8 w 21"/>
                            <a:gd name="T41" fmla="*/ 10 h 17"/>
                            <a:gd name="T42" fmla="*/ 6 w 21"/>
                            <a:gd name="T43" fmla="*/ 9 h 17"/>
                            <a:gd name="T44" fmla="*/ 5 w 21"/>
                            <a:gd name="T45" fmla="*/ 8 h 17"/>
                            <a:gd name="T46" fmla="*/ 5 w 21"/>
                            <a:gd name="T47" fmla="*/ 5 h 17"/>
                            <a:gd name="T48" fmla="*/ 2 w 21"/>
                            <a:gd name="T49" fmla="*/ 6 h 17"/>
                            <a:gd name="T50" fmla="*/ 0 w 21"/>
                            <a:gd name="T51" fmla="*/ 8 h 1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1"/>
                            <a:gd name="T79" fmla="*/ 0 h 17"/>
                            <a:gd name="T80" fmla="*/ 21 w 21"/>
                            <a:gd name="T81" fmla="*/ 17 h 1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1" h="17">
                              <a:moveTo>
                                <a:pt x="0" y="8"/>
                              </a:moveTo>
                              <a:lnTo>
                                <a:pt x="0" y="5"/>
                              </a:lnTo>
                              <a:lnTo>
                                <a:pt x="3" y="2"/>
                              </a:lnTo>
                              <a:lnTo>
                                <a:pt x="5" y="1"/>
                              </a:lnTo>
                              <a:lnTo>
                                <a:pt x="9" y="0"/>
                              </a:lnTo>
                              <a:lnTo>
                                <a:pt x="12" y="1"/>
                              </a:lnTo>
                              <a:lnTo>
                                <a:pt x="15" y="2"/>
                              </a:lnTo>
                              <a:lnTo>
                                <a:pt x="18" y="2"/>
                              </a:lnTo>
                              <a:lnTo>
                                <a:pt x="16" y="4"/>
                              </a:lnTo>
                              <a:lnTo>
                                <a:pt x="18" y="6"/>
                              </a:lnTo>
                              <a:lnTo>
                                <a:pt x="19" y="9"/>
                              </a:lnTo>
                              <a:lnTo>
                                <a:pt x="19" y="12"/>
                              </a:lnTo>
                              <a:lnTo>
                                <a:pt x="20" y="13"/>
                              </a:lnTo>
                              <a:lnTo>
                                <a:pt x="19" y="16"/>
                              </a:lnTo>
                              <a:lnTo>
                                <a:pt x="17" y="14"/>
                              </a:lnTo>
                              <a:lnTo>
                                <a:pt x="16" y="10"/>
                              </a:lnTo>
                              <a:lnTo>
                                <a:pt x="15" y="9"/>
                              </a:lnTo>
                              <a:lnTo>
                                <a:pt x="13" y="9"/>
                              </a:lnTo>
                              <a:lnTo>
                                <a:pt x="12" y="10"/>
                              </a:lnTo>
                              <a:lnTo>
                                <a:pt x="10" y="10"/>
                              </a:lnTo>
                              <a:lnTo>
                                <a:pt x="8" y="10"/>
                              </a:lnTo>
                              <a:lnTo>
                                <a:pt x="6" y="9"/>
                              </a:lnTo>
                              <a:lnTo>
                                <a:pt x="5" y="8"/>
                              </a:lnTo>
                              <a:lnTo>
                                <a:pt x="5" y="5"/>
                              </a:lnTo>
                              <a:lnTo>
                                <a:pt x="2" y="6"/>
                              </a:lnTo>
                              <a:lnTo>
                                <a:pt x="0" y="8"/>
                              </a:lnTo>
                            </a:path>
                          </a:pathLst>
                        </a:custGeom>
                        <a:solidFill>
                          <a:srgbClr val="000000"/>
                        </a:solidFill>
                        <a:ln w="9525" cap="rnd">
                          <a:noFill/>
                          <a:round/>
                          <a:headEnd/>
                          <a:tailEnd/>
                        </a:ln>
                      </p:spPr>
                      <p:txBody>
                        <a:bodyPr/>
                        <a:lstStyle/>
                        <a:p>
                          <a:endParaRPr lang="en-US"/>
                        </a:p>
                      </p:txBody>
                    </p:sp>
                    <p:sp>
                      <p:nvSpPr>
                        <p:cNvPr id="27810" name="Freeform 121"/>
                        <p:cNvSpPr>
                          <a:spLocks/>
                        </p:cNvSpPr>
                        <p:nvPr/>
                      </p:nvSpPr>
                      <p:spPr bwMode="auto">
                        <a:xfrm>
                          <a:off x="1998" y="2952"/>
                          <a:ext cx="17" cy="17"/>
                        </a:xfrm>
                        <a:custGeom>
                          <a:avLst/>
                          <a:gdLst>
                            <a:gd name="T0" fmla="*/ 16 w 17"/>
                            <a:gd name="T1" fmla="*/ 0 h 17"/>
                            <a:gd name="T2" fmla="*/ 0 w 17"/>
                            <a:gd name="T3" fmla="*/ 8 h 17"/>
                            <a:gd name="T4" fmla="*/ 0 w 17"/>
                            <a:gd name="T5" fmla="*/ 16 h 17"/>
                            <a:gd name="T6" fmla="*/ 8 w 17"/>
                            <a:gd name="T7" fmla="*/ 16 h 17"/>
                            <a:gd name="T8" fmla="*/ 8 w 17"/>
                            <a:gd name="T9" fmla="*/ 0 h 17"/>
                            <a:gd name="T10" fmla="*/ 16 w 17"/>
                            <a:gd name="T11" fmla="*/ 0 h 17"/>
                            <a:gd name="T12" fmla="*/ 0 60000 65536"/>
                            <a:gd name="T13" fmla="*/ 0 60000 65536"/>
                            <a:gd name="T14" fmla="*/ 0 60000 65536"/>
                            <a:gd name="T15" fmla="*/ 0 60000 65536"/>
                            <a:gd name="T16" fmla="*/ 0 60000 65536"/>
                            <a:gd name="T17" fmla="*/ 0 60000 65536"/>
                            <a:gd name="T18" fmla="*/ 0 w 17"/>
                            <a:gd name="T19" fmla="*/ 0 h 17"/>
                            <a:gd name="T20" fmla="*/ 17 w 17"/>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17" h="17">
                              <a:moveTo>
                                <a:pt x="16" y="0"/>
                              </a:moveTo>
                              <a:lnTo>
                                <a:pt x="0" y="8"/>
                              </a:lnTo>
                              <a:lnTo>
                                <a:pt x="0" y="16"/>
                              </a:lnTo>
                              <a:lnTo>
                                <a:pt x="8" y="16"/>
                              </a:lnTo>
                              <a:lnTo>
                                <a:pt x="8" y="0"/>
                              </a:lnTo>
                              <a:lnTo>
                                <a:pt x="16" y="0"/>
                              </a:lnTo>
                            </a:path>
                          </a:pathLst>
                        </a:custGeom>
                        <a:solidFill>
                          <a:srgbClr val="000000"/>
                        </a:solidFill>
                        <a:ln w="9525" cap="rnd">
                          <a:noFill/>
                          <a:round/>
                          <a:headEnd/>
                          <a:tailEnd/>
                        </a:ln>
                      </p:spPr>
                      <p:txBody>
                        <a:bodyPr/>
                        <a:lstStyle/>
                        <a:p>
                          <a:endParaRPr lang="en-US"/>
                        </a:p>
                      </p:txBody>
                    </p:sp>
                  </p:grpSp>
                </p:grpSp>
                <p:sp>
                  <p:nvSpPr>
                    <p:cNvPr id="27805" name="Freeform 122"/>
                    <p:cNvSpPr>
                      <a:spLocks/>
                    </p:cNvSpPr>
                    <p:nvPr/>
                  </p:nvSpPr>
                  <p:spPr bwMode="auto">
                    <a:xfrm>
                      <a:off x="1976" y="2966"/>
                      <a:ext cx="20" cy="17"/>
                    </a:xfrm>
                    <a:custGeom>
                      <a:avLst/>
                      <a:gdLst>
                        <a:gd name="T0" fmla="*/ 5 w 20"/>
                        <a:gd name="T1" fmla="*/ 0 h 17"/>
                        <a:gd name="T2" fmla="*/ 3 w 20"/>
                        <a:gd name="T3" fmla="*/ 1 h 17"/>
                        <a:gd name="T4" fmla="*/ 1 w 20"/>
                        <a:gd name="T5" fmla="*/ 1 h 17"/>
                        <a:gd name="T6" fmla="*/ 0 w 20"/>
                        <a:gd name="T7" fmla="*/ 4 h 17"/>
                        <a:gd name="T8" fmla="*/ 0 w 20"/>
                        <a:gd name="T9" fmla="*/ 7 h 17"/>
                        <a:gd name="T10" fmla="*/ 0 w 20"/>
                        <a:gd name="T11" fmla="*/ 10 h 17"/>
                        <a:gd name="T12" fmla="*/ 3 w 20"/>
                        <a:gd name="T13" fmla="*/ 10 h 17"/>
                        <a:gd name="T14" fmla="*/ 5 w 20"/>
                        <a:gd name="T15" fmla="*/ 11 h 17"/>
                        <a:gd name="T16" fmla="*/ 7 w 20"/>
                        <a:gd name="T17" fmla="*/ 13 h 17"/>
                        <a:gd name="T18" fmla="*/ 9 w 20"/>
                        <a:gd name="T19" fmla="*/ 16 h 17"/>
                        <a:gd name="T20" fmla="*/ 12 w 20"/>
                        <a:gd name="T21" fmla="*/ 14 h 17"/>
                        <a:gd name="T22" fmla="*/ 14 w 20"/>
                        <a:gd name="T23" fmla="*/ 13 h 17"/>
                        <a:gd name="T24" fmla="*/ 17 w 20"/>
                        <a:gd name="T25" fmla="*/ 11 h 17"/>
                        <a:gd name="T26" fmla="*/ 19 w 20"/>
                        <a:gd name="T27" fmla="*/ 11 h 1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0"/>
                        <a:gd name="T43" fmla="*/ 0 h 17"/>
                        <a:gd name="T44" fmla="*/ 20 w 20"/>
                        <a:gd name="T45" fmla="*/ 17 h 1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0" h="17">
                          <a:moveTo>
                            <a:pt x="5" y="0"/>
                          </a:moveTo>
                          <a:lnTo>
                            <a:pt x="3" y="1"/>
                          </a:lnTo>
                          <a:lnTo>
                            <a:pt x="1" y="1"/>
                          </a:lnTo>
                          <a:lnTo>
                            <a:pt x="0" y="4"/>
                          </a:lnTo>
                          <a:lnTo>
                            <a:pt x="0" y="7"/>
                          </a:lnTo>
                          <a:lnTo>
                            <a:pt x="0" y="10"/>
                          </a:lnTo>
                          <a:lnTo>
                            <a:pt x="3" y="10"/>
                          </a:lnTo>
                          <a:lnTo>
                            <a:pt x="5" y="11"/>
                          </a:lnTo>
                          <a:lnTo>
                            <a:pt x="7" y="13"/>
                          </a:lnTo>
                          <a:lnTo>
                            <a:pt x="9" y="16"/>
                          </a:lnTo>
                          <a:lnTo>
                            <a:pt x="12" y="14"/>
                          </a:lnTo>
                          <a:lnTo>
                            <a:pt x="14" y="13"/>
                          </a:lnTo>
                          <a:lnTo>
                            <a:pt x="17" y="11"/>
                          </a:lnTo>
                          <a:lnTo>
                            <a:pt x="19" y="11"/>
                          </a:lnTo>
                        </a:path>
                      </a:pathLst>
                    </a:custGeom>
                    <a:noFill/>
                    <a:ln w="12700" cap="rnd">
                      <a:solidFill>
                        <a:srgbClr val="FF7F3F"/>
                      </a:solidFill>
                      <a:round/>
                      <a:headEnd type="none" w="sm" len="sm"/>
                      <a:tailEnd type="none" w="sm" len="sm"/>
                    </a:ln>
                  </p:spPr>
                  <p:txBody>
                    <a:bodyPr/>
                    <a:lstStyle/>
                    <a:p>
                      <a:endParaRPr lang="en-US"/>
                    </a:p>
                  </p:txBody>
                </p:sp>
              </p:grpSp>
              <p:grpSp>
                <p:nvGrpSpPr>
                  <p:cNvPr id="27795" name="Group 123"/>
                  <p:cNvGrpSpPr>
                    <a:grpSpLocks/>
                  </p:cNvGrpSpPr>
                  <p:nvPr/>
                </p:nvGrpSpPr>
                <p:grpSpPr bwMode="auto">
                  <a:xfrm>
                    <a:off x="1919" y="2856"/>
                    <a:ext cx="148" cy="144"/>
                    <a:chOff x="1919" y="2856"/>
                    <a:chExt cx="148" cy="144"/>
                  </a:xfrm>
                </p:grpSpPr>
                <p:sp>
                  <p:nvSpPr>
                    <p:cNvPr id="27797" name="Freeform 124"/>
                    <p:cNvSpPr>
                      <a:spLocks/>
                    </p:cNvSpPr>
                    <p:nvPr/>
                  </p:nvSpPr>
                  <p:spPr bwMode="auto">
                    <a:xfrm>
                      <a:off x="1919" y="2856"/>
                      <a:ext cx="148" cy="144"/>
                    </a:xfrm>
                    <a:custGeom>
                      <a:avLst/>
                      <a:gdLst>
                        <a:gd name="T0" fmla="*/ 22 w 148"/>
                        <a:gd name="T1" fmla="*/ 131 h 144"/>
                        <a:gd name="T2" fmla="*/ 18 w 148"/>
                        <a:gd name="T3" fmla="*/ 125 h 144"/>
                        <a:gd name="T4" fmla="*/ 13 w 148"/>
                        <a:gd name="T5" fmla="*/ 117 h 144"/>
                        <a:gd name="T6" fmla="*/ 10 w 148"/>
                        <a:gd name="T7" fmla="*/ 108 h 144"/>
                        <a:gd name="T8" fmla="*/ 7 w 148"/>
                        <a:gd name="T9" fmla="*/ 101 h 144"/>
                        <a:gd name="T10" fmla="*/ 5 w 148"/>
                        <a:gd name="T11" fmla="*/ 77 h 144"/>
                        <a:gd name="T12" fmla="*/ 0 w 148"/>
                        <a:gd name="T13" fmla="*/ 66 h 144"/>
                        <a:gd name="T14" fmla="*/ 0 w 148"/>
                        <a:gd name="T15" fmla="*/ 53 h 144"/>
                        <a:gd name="T16" fmla="*/ 12 w 148"/>
                        <a:gd name="T17" fmla="*/ 41 h 144"/>
                        <a:gd name="T18" fmla="*/ 19 w 148"/>
                        <a:gd name="T19" fmla="*/ 24 h 144"/>
                        <a:gd name="T20" fmla="*/ 26 w 148"/>
                        <a:gd name="T21" fmla="*/ 15 h 144"/>
                        <a:gd name="T22" fmla="*/ 38 w 148"/>
                        <a:gd name="T23" fmla="*/ 11 h 144"/>
                        <a:gd name="T24" fmla="*/ 56 w 148"/>
                        <a:gd name="T25" fmla="*/ 1 h 144"/>
                        <a:gd name="T26" fmla="*/ 68 w 148"/>
                        <a:gd name="T27" fmla="*/ 0 h 144"/>
                        <a:gd name="T28" fmla="*/ 79 w 148"/>
                        <a:gd name="T29" fmla="*/ 1 h 144"/>
                        <a:gd name="T30" fmla="*/ 95 w 148"/>
                        <a:gd name="T31" fmla="*/ 6 h 144"/>
                        <a:gd name="T32" fmla="*/ 110 w 148"/>
                        <a:gd name="T33" fmla="*/ 12 h 144"/>
                        <a:gd name="T34" fmla="*/ 121 w 148"/>
                        <a:gd name="T35" fmla="*/ 23 h 144"/>
                        <a:gd name="T36" fmla="*/ 126 w 148"/>
                        <a:gd name="T37" fmla="*/ 34 h 144"/>
                        <a:gd name="T38" fmla="*/ 132 w 148"/>
                        <a:gd name="T39" fmla="*/ 44 h 144"/>
                        <a:gd name="T40" fmla="*/ 141 w 148"/>
                        <a:gd name="T41" fmla="*/ 60 h 144"/>
                        <a:gd name="T42" fmla="*/ 147 w 148"/>
                        <a:gd name="T43" fmla="*/ 75 h 144"/>
                        <a:gd name="T44" fmla="*/ 143 w 148"/>
                        <a:gd name="T45" fmla="*/ 87 h 144"/>
                        <a:gd name="T46" fmla="*/ 141 w 148"/>
                        <a:gd name="T47" fmla="*/ 100 h 144"/>
                        <a:gd name="T48" fmla="*/ 131 w 148"/>
                        <a:gd name="T49" fmla="*/ 109 h 144"/>
                        <a:gd name="T50" fmla="*/ 116 w 148"/>
                        <a:gd name="T51" fmla="*/ 125 h 144"/>
                        <a:gd name="T52" fmla="*/ 110 w 148"/>
                        <a:gd name="T53" fmla="*/ 135 h 144"/>
                        <a:gd name="T54" fmla="*/ 96 w 148"/>
                        <a:gd name="T55" fmla="*/ 143 h 144"/>
                        <a:gd name="T56" fmla="*/ 107 w 148"/>
                        <a:gd name="T57" fmla="*/ 115 h 144"/>
                        <a:gd name="T58" fmla="*/ 113 w 148"/>
                        <a:gd name="T59" fmla="*/ 92 h 144"/>
                        <a:gd name="T60" fmla="*/ 111 w 148"/>
                        <a:gd name="T61" fmla="*/ 79 h 144"/>
                        <a:gd name="T62" fmla="*/ 110 w 148"/>
                        <a:gd name="T63" fmla="*/ 63 h 144"/>
                        <a:gd name="T64" fmla="*/ 96 w 148"/>
                        <a:gd name="T65" fmla="*/ 66 h 144"/>
                        <a:gd name="T66" fmla="*/ 81 w 148"/>
                        <a:gd name="T67" fmla="*/ 70 h 144"/>
                        <a:gd name="T68" fmla="*/ 60 w 148"/>
                        <a:gd name="T69" fmla="*/ 69 h 144"/>
                        <a:gd name="T70" fmla="*/ 51 w 148"/>
                        <a:gd name="T71" fmla="*/ 66 h 144"/>
                        <a:gd name="T72" fmla="*/ 39 w 148"/>
                        <a:gd name="T73" fmla="*/ 68 h 144"/>
                        <a:gd name="T74" fmla="*/ 36 w 148"/>
                        <a:gd name="T75" fmla="*/ 76 h 144"/>
                        <a:gd name="T76" fmla="*/ 30 w 148"/>
                        <a:gd name="T77" fmla="*/ 82 h 144"/>
                        <a:gd name="T78" fmla="*/ 26 w 148"/>
                        <a:gd name="T79" fmla="*/ 96 h 144"/>
                        <a:gd name="T80" fmla="*/ 21 w 148"/>
                        <a:gd name="T81" fmla="*/ 100 h 144"/>
                        <a:gd name="T82" fmla="*/ 16 w 148"/>
                        <a:gd name="T83" fmla="*/ 101 h 144"/>
                        <a:gd name="T84" fmla="*/ 15 w 148"/>
                        <a:gd name="T85" fmla="*/ 105 h 144"/>
                        <a:gd name="T86" fmla="*/ 17 w 148"/>
                        <a:gd name="T87" fmla="*/ 111 h 144"/>
                        <a:gd name="T88" fmla="*/ 25 w 148"/>
                        <a:gd name="T89" fmla="*/ 114 h 144"/>
                        <a:gd name="T90" fmla="*/ 28 w 148"/>
                        <a:gd name="T91" fmla="*/ 134 h 14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48"/>
                        <a:gd name="T139" fmla="*/ 0 h 144"/>
                        <a:gd name="T140" fmla="*/ 148 w 148"/>
                        <a:gd name="T141" fmla="*/ 144 h 14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48" h="144">
                          <a:moveTo>
                            <a:pt x="28" y="134"/>
                          </a:moveTo>
                          <a:lnTo>
                            <a:pt x="22" y="131"/>
                          </a:lnTo>
                          <a:lnTo>
                            <a:pt x="19" y="128"/>
                          </a:lnTo>
                          <a:lnTo>
                            <a:pt x="18" y="125"/>
                          </a:lnTo>
                          <a:lnTo>
                            <a:pt x="16" y="118"/>
                          </a:lnTo>
                          <a:lnTo>
                            <a:pt x="13" y="117"/>
                          </a:lnTo>
                          <a:lnTo>
                            <a:pt x="12" y="111"/>
                          </a:lnTo>
                          <a:lnTo>
                            <a:pt x="10" y="108"/>
                          </a:lnTo>
                          <a:lnTo>
                            <a:pt x="9" y="106"/>
                          </a:lnTo>
                          <a:lnTo>
                            <a:pt x="7" y="101"/>
                          </a:lnTo>
                          <a:lnTo>
                            <a:pt x="2" y="92"/>
                          </a:lnTo>
                          <a:lnTo>
                            <a:pt x="5" y="77"/>
                          </a:lnTo>
                          <a:lnTo>
                            <a:pt x="2" y="75"/>
                          </a:lnTo>
                          <a:lnTo>
                            <a:pt x="0" y="66"/>
                          </a:lnTo>
                          <a:lnTo>
                            <a:pt x="0" y="60"/>
                          </a:lnTo>
                          <a:lnTo>
                            <a:pt x="0" y="53"/>
                          </a:lnTo>
                          <a:lnTo>
                            <a:pt x="4" y="46"/>
                          </a:lnTo>
                          <a:lnTo>
                            <a:pt x="12" y="41"/>
                          </a:lnTo>
                          <a:lnTo>
                            <a:pt x="12" y="34"/>
                          </a:lnTo>
                          <a:lnTo>
                            <a:pt x="19" y="24"/>
                          </a:lnTo>
                          <a:lnTo>
                            <a:pt x="22" y="21"/>
                          </a:lnTo>
                          <a:lnTo>
                            <a:pt x="26" y="15"/>
                          </a:lnTo>
                          <a:lnTo>
                            <a:pt x="32" y="11"/>
                          </a:lnTo>
                          <a:lnTo>
                            <a:pt x="38" y="11"/>
                          </a:lnTo>
                          <a:lnTo>
                            <a:pt x="48" y="2"/>
                          </a:lnTo>
                          <a:lnTo>
                            <a:pt x="56" y="1"/>
                          </a:lnTo>
                          <a:lnTo>
                            <a:pt x="62" y="0"/>
                          </a:lnTo>
                          <a:lnTo>
                            <a:pt x="68" y="0"/>
                          </a:lnTo>
                          <a:lnTo>
                            <a:pt x="73" y="1"/>
                          </a:lnTo>
                          <a:lnTo>
                            <a:pt x="79" y="1"/>
                          </a:lnTo>
                          <a:lnTo>
                            <a:pt x="87" y="2"/>
                          </a:lnTo>
                          <a:lnTo>
                            <a:pt x="95" y="6"/>
                          </a:lnTo>
                          <a:lnTo>
                            <a:pt x="100" y="9"/>
                          </a:lnTo>
                          <a:lnTo>
                            <a:pt x="110" y="12"/>
                          </a:lnTo>
                          <a:lnTo>
                            <a:pt x="117" y="18"/>
                          </a:lnTo>
                          <a:lnTo>
                            <a:pt x="121" y="23"/>
                          </a:lnTo>
                          <a:lnTo>
                            <a:pt x="124" y="29"/>
                          </a:lnTo>
                          <a:lnTo>
                            <a:pt x="126" y="34"/>
                          </a:lnTo>
                          <a:lnTo>
                            <a:pt x="129" y="39"/>
                          </a:lnTo>
                          <a:lnTo>
                            <a:pt x="132" y="44"/>
                          </a:lnTo>
                          <a:lnTo>
                            <a:pt x="138" y="50"/>
                          </a:lnTo>
                          <a:lnTo>
                            <a:pt x="141" y="60"/>
                          </a:lnTo>
                          <a:lnTo>
                            <a:pt x="144" y="69"/>
                          </a:lnTo>
                          <a:lnTo>
                            <a:pt x="147" y="75"/>
                          </a:lnTo>
                          <a:lnTo>
                            <a:pt x="146" y="79"/>
                          </a:lnTo>
                          <a:lnTo>
                            <a:pt x="143" y="87"/>
                          </a:lnTo>
                          <a:lnTo>
                            <a:pt x="140" y="92"/>
                          </a:lnTo>
                          <a:lnTo>
                            <a:pt x="141" y="100"/>
                          </a:lnTo>
                          <a:lnTo>
                            <a:pt x="139" y="104"/>
                          </a:lnTo>
                          <a:lnTo>
                            <a:pt x="131" y="109"/>
                          </a:lnTo>
                          <a:lnTo>
                            <a:pt x="129" y="114"/>
                          </a:lnTo>
                          <a:lnTo>
                            <a:pt x="116" y="125"/>
                          </a:lnTo>
                          <a:lnTo>
                            <a:pt x="116" y="129"/>
                          </a:lnTo>
                          <a:lnTo>
                            <a:pt x="110" y="135"/>
                          </a:lnTo>
                          <a:lnTo>
                            <a:pt x="101" y="140"/>
                          </a:lnTo>
                          <a:lnTo>
                            <a:pt x="96" y="143"/>
                          </a:lnTo>
                          <a:lnTo>
                            <a:pt x="102" y="129"/>
                          </a:lnTo>
                          <a:lnTo>
                            <a:pt x="107" y="115"/>
                          </a:lnTo>
                          <a:lnTo>
                            <a:pt x="110" y="104"/>
                          </a:lnTo>
                          <a:lnTo>
                            <a:pt x="113" y="92"/>
                          </a:lnTo>
                          <a:lnTo>
                            <a:pt x="113" y="86"/>
                          </a:lnTo>
                          <a:lnTo>
                            <a:pt x="111" y="79"/>
                          </a:lnTo>
                          <a:lnTo>
                            <a:pt x="112" y="67"/>
                          </a:lnTo>
                          <a:lnTo>
                            <a:pt x="110" y="63"/>
                          </a:lnTo>
                          <a:lnTo>
                            <a:pt x="107" y="60"/>
                          </a:lnTo>
                          <a:lnTo>
                            <a:pt x="96" y="66"/>
                          </a:lnTo>
                          <a:lnTo>
                            <a:pt x="90" y="69"/>
                          </a:lnTo>
                          <a:lnTo>
                            <a:pt x="81" y="70"/>
                          </a:lnTo>
                          <a:lnTo>
                            <a:pt x="69" y="70"/>
                          </a:lnTo>
                          <a:lnTo>
                            <a:pt x="60" y="69"/>
                          </a:lnTo>
                          <a:lnTo>
                            <a:pt x="55" y="68"/>
                          </a:lnTo>
                          <a:lnTo>
                            <a:pt x="51" y="66"/>
                          </a:lnTo>
                          <a:lnTo>
                            <a:pt x="45" y="66"/>
                          </a:lnTo>
                          <a:lnTo>
                            <a:pt x="39" y="68"/>
                          </a:lnTo>
                          <a:lnTo>
                            <a:pt x="37" y="71"/>
                          </a:lnTo>
                          <a:lnTo>
                            <a:pt x="36" y="76"/>
                          </a:lnTo>
                          <a:lnTo>
                            <a:pt x="33" y="81"/>
                          </a:lnTo>
                          <a:lnTo>
                            <a:pt x="30" y="82"/>
                          </a:lnTo>
                          <a:lnTo>
                            <a:pt x="27" y="87"/>
                          </a:lnTo>
                          <a:lnTo>
                            <a:pt x="26" y="96"/>
                          </a:lnTo>
                          <a:lnTo>
                            <a:pt x="24" y="98"/>
                          </a:lnTo>
                          <a:lnTo>
                            <a:pt x="21" y="100"/>
                          </a:lnTo>
                          <a:lnTo>
                            <a:pt x="19" y="100"/>
                          </a:lnTo>
                          <a:lnTo>
                            <a:pt x="16" y="101"/>
                          </a:lnTo>
                          <a:lnTo>
                            <a:pt x="15" y="103"/>
                          </a:lnTo>
                          <a:lnTo>
                            <a:pt x="15" y="105"/>
                          </a:lnTo>
                          <a:lnTo>
                            <a:pt x="15" y="108"/>
                          </a:lnTo>
                          <a:lnTo>
                            <a:pt x="17" y="111"/>
                          </a:lnTo>
                          <a:lnTo>
                            <a:pt x="21" y="114"/>
                          </a:lnTo>
                          <a:lnTo>
                            <a:pt x="25" y="114"/>
                          </a:lnTo>
                          <a:lnTo>
                            <a:pt x="26" y="126"/>
                          </a:lnTo>
                          <a:lnTo>
                            <a:pt x="28" y="134"/>
                          </a:lnTo>
                        </a:path>
                      </a:pathLst>
                    </a:custGeom>
                    <a:solidFill>
                      <a:srgbClr val="7F5F3F"/>
                    </a:solidFill>
                    <a:ln w="9525" cap="rnd">
                      <a:noFill/>
                      <a:round/>
                      <a:headEnd/>
                      <a:tailEnd/>
                    </a:ln>
                  </p:spPr>
                  <p:txBody>
                    <a:bodyPr/>
                    <a:lstStyle/>
                    <a:p>
                      <a:endParaRPr lang="en-US"/>
                    </a:p>
                  </p:txBody>
                </p:sp>
                <p:grpSp>
                  <p:nvGrpSpPr>
                    <p:cNvPr id="27798" name="Group 125"/>
                    <p:cNvGrpSpPr>
                      <a:grpSpLocks/>
                    </p:cNvGrpSpPr>
                    <p:nvPr/>
                  </p:nvGrpSpPr>
                  <p:grpSpPr bwMode="auto">
                    <a:xfrm>
                      <a:off x="1923" y="2861"/>
                      <a:ext cx="139" cy="101"/>
                      <a:chOff x="1923" y="2861"/>
                      <a:chExt cx="139" cy="101"/>
                    </a:xfrm>
                  </p:grpSpPr>
                  <p:sp>
                    <p:nvSpPr>
                      <p:cNvPr id="27799" name="Freeform 126"/>
                      <p:cNvSpPr>
                        <a:spLocks/>
                      </p:cNvSpPr>
                      <p:nvPr/>
                    </p:nvSpPr>
                    <p:spPr bwMode="auto">
                      <a:xfrm>
                        <a:off x="1923" y="2899"/>
                        <a:ext cx="59" cy="41"/>
                      </a:xfrm>
                      <a:custGeom>
                        <a:avLst/>
                        <a:gdLst>
                          <a:gd name="T0" fmla="*/ 2 w 59"/>
                          <a:gd name="T1" fmla="*/ 40 h 41"/>
                          <a:gd name="T2" fmla="*/ 13 w 59"/>
                          <a:gd name="T3" fmla="*/ 40 h 41"/>
                          <a:gd name="T4" fmla="*/ 29 w 59"/>
                          <a:gd name="T5" fmla="*/ 31 h 41"/>
                          <a:gd name="T6" fmla="*/ 17 w 59"/>
                          <a:gd name="T7" fmla="*/ 30 h 41"/>
                          <a:gd name="T8" fmla="*/ 8 w 59"/>
                          <a:gd name="T9" fmla="*/ 29 h 41"/>
                          <a:gd name="T10" fmla="*/ 4 w 59"/>
                          <a:gd name="T11" fmla="*/ 27 h 41"/>
                          <a:gd name="T12" fmla="*/ 0 w 59"/>
                          <a:gd name="T13" fmla="*/ 22 h 41"/>
                          <a:gd name="T14" fmla="*/ 1 w 59"/>
                          <a:gd name="T15" fmla="*/ 13 h 41"/>
                          <a:gd name="T16" fmla="*/ 8 w 59"/>
                          <a:gd name="T17" fmla="*/ 16 h 41"/>
                          <a:gd name="T18" fmla="*/ 13 w 59"/>
                          <a:gd name="T19" fmla="*/ 19 h 41"/>
                          <a:gd name="T20" fmla="*/ 21 w 59"/>
                          <a:gd name="T21" fmla="*/ 20 h 41"/>
                          <a:gd name="T22" fmla="*/ 27 w 59"/>
                          <a:gd name="T23" fmla="*/ 20 h 41"/>
                          <a:gd name="T24" fmla="*/ 35 w 59"/>
                          <a:gd name="T25" fmla="*/ 24 h 41"/>
                          <a:gd name="T26" fmla="*/ 29 w 59"/>
                          <a:gd name="T27" fmla="*/ 17 h 41"/>
                          <a:gd name="T28" fmla="*/ 24 w 59"/>
                          <a:gd name="T29" fmla="*/ 13 h 41"/>
                          <a:gd name="T30" fmla="*/ 18 w 59"/>
                          <a:gd name="T31" fmla="*/ 10 h 41"/>
                          <a:gd name="T32" fmla="*/ 19 w 59"/>
                          <a:gd name="T33" fmla="*/ 2 h 41"/>
                          <a:gd name="T34" fmla="*/ 18 w 59"/>
                          <a:gd name="T35" fmla="*/ 0 h 41"/>
                          <a:gd name="T36" fmla="*/ 27 w 59"/>
                          <a:gd name="T37" fmla="*/ 0 h 41"/>
                          <a:gd name="T38" fmla="*/ 27 w 59"/>
                          <a:gd name="T39" fmla="*/ 6 h 41"/>
                          <a:gd name="T40" fmla="*/ 28 w 59"/>
                          <a:gd name="T41" fmla="*/ 11 h 41"/>
                          <a:gd name="T42" fmla="*/ 31 w 59"/>
                          <a:gd name="T43" fmla="*/ 15 h 41"/>
                          <a:gd name="T44" fmla="*/ 36 w 59"/>
                          <a:gd name="T45" fmla="*/ 17 h 41"/>
                          <a:gd name="T46" fmla="*/ 44 w 59"/>
                          <a:gd name="T47" fmla="*/ 20 h 41"/>
                          <a:gd name="T48" fmla="*/ 54 w 59"/>
                          <a:gd name="T49" fmla="*/ 24 h 41"/>
                          <a:gd name="T50" fmla="*/ 58 w 59"/>
                          <a:gd name="T51" fmla="*/ 25 h 4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9"/>
                          <a:gd name="T79" fmla="*/ 0 h 41"/>
                          <a:gd name="T80" fmla="*/ 59 w 59"/>
                          <a:gd name="T81" fmla="*/ 41 h 4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9" h="41">
                            <a:moveTo>
                              <a:pt x="2" y="40"/>
                            </a:moveTo>
                            <a:lnTo>
                              <a:pt x="13" y="40"/>
                            </a:lnTo>
                            <a:lnTo>
                              <a:pt x="29" y="31"/>
                            </a:lnTo>
                            <a:lnTo>
                              <a:pt x="17" y="30"/>
                            </a:lnTo>
                            <a:lnTo>
                              <a:pt x="8" y="29"/>
                            </a:lnTo>
                            <a:lnTo>
                              <a:pt x="4" y="27"/>
                            </a:lnTo>
                            <a:lnTo>
                              <a:pt x="0" y="22"/>
                            </a:lnTo>
                            <a:lnTo>
                              <a:pt x="1" y="13"/>
                            </a:lnTo>
                            <a:lnTo>
                              <a:pt x="8" y="16"/>
                            </a:lnTo>
                            <a:lnTo>
                              <a:pt x="13" y="19"/>
                            </a:lnTo>
                            <a:lnTo>
                              <a:pt x="21" y="20"/>
                            </a:lnTo>
                            <a:lnTo>
                              <a:pt x="27" y="20"/>
                            </a:lnTo>
                            <a:lnTo>
                              <a:pt x="35" y="24"/>
                            </a:lnTo>
                            <a:lnTo>
                              <a:pt x="29" y="17"/>
                            </a:lnTo>
                            <a:lnTo>
                              <a:pt x="24" y="13"/>
                            </a:lnTo>
                            <a:lnTo>
                              <a:pt x="18" y="10"/>
                            </a:lnTo>
                            <a:lnTo>
                              <a:pt x="19" y="2"/>
                            </a:lnTo>
                            <a:lnTo>
                              <a:pt x="18" y="0"/>
                            </a:lnTo>
                            <a:lnTo>
                              <a:pt x="27" y="0"/>
                            </a:lnTo>
                            <a:lnTo>
                              <a:pt x="27" y="6"/>
                            </a:lnTo>
                            <a:lnTo>
                              <a:pt x="28" y="11"/>
                            </a:lnTo>
                            <a:lnTo>
                              <a:pt x="31" y="15"/>
                            </a:lnTo>
                            <a:lnTo>
                              <a:pt x="36" y="17"/>
                            </a:lnTo>
                            <a:lnTo>
                              <a:pt x="44" y="20"/>
                            </a:lnTo>
                            <a:lnTo>
                              <a:pt x="54" y="24"/>
                            </a:lnTo>
                            <a:lnTo>
                              <a:pt x="58" y="25"/>
                            </a:lnTo>
                          </a:path>
                        </a:pathLst>
                      </a:custGeom>
                      <a:noFill/>
                      <a:ln w="12700" cap="rnd">
                        <a:solidFill>
                          <a:srgbClr val="5F3F1F"/>
                        </a:solidFill>
                        <a:round/>
                        <a:headEnd type="none" w="sm" len="sm"/>
                        <a:tailEnd type="none" w="sm" len="sm"/>
                      </a:ln>
                    </p:spPr>
                    <p:txBody>
                      <a:bodyPr/>
                      <a:lstStyle/>
                      <a:p>
                        <a:endParaRPr lang="en-US"/>
                      </a:p>
                    </p:txBody>
                  </p:sp>
                  <p:sp>
                    <p:nvSpPr>
                      <p:cNvPr id="27800" name="Freeform 127"/>
                      <p:cNvSpPr>
                        <a:spLocks/>
                      </p:cNvSpPr>
                      <p:nvPr/>
                    </p:nvSpPr>
                    <p:spPr bwMode="auto">
                      <a:xfrm>
                        <a:off x="1933" y="2881"/>
                        <a:ext cx="113" cy="34"/>
                      </a:xfrm>
                      <a:custGeom>
                        <a:avLst/>
                        <a:gdLst>
                          <a:gd name="T0" fmla="*/ 0 w 113"/>
                          <a:gd name="T1" fmla="*/ 15 h 34"/>
                          <a:gd name="T2" fmla="*/ 7 w 113"/>
                          <a:gd name="T3" fmla="*/ 13 h 34"/>
                          <a:gd name="T4" fmla="*/ 18 w 113"/>
                          <a:gd name="T5" fmla="*/ 13 h 34"/>
                          <a:gd name="T6" fmla="*/ 26 w 113"/>
                          <a:gd name="T7" fmla="*/ 12 h 34"/>
                          <a:gd name="T8" fmla="*/ 23 w 113"/>
                          <a:gd name="T9" fmla="*/ 19 h 34"/>
                          <a:gd name="T10" fmla="*/ 27 w 113"/>
                          <a:gd name="T11" fmla="*/ 25 h 34"/>
                          <a:gd name="T12" fmla="*/ 34 w 113"/>
                          <a:gd name="T13" fmla="*/ 19 h 34"/>
                          <a:gd name="T14" fmla="*/ 41 w 113"/>
                          <a:gd name="T15" fmla="*/ 12 h 34"/>
                          <a:gd name="T16" fmla="*/ 49 w 113"/>
                          <a:gd name="T17" fmla="*/ 7 h 34"/>
                          <a:gd name="T18" fmla="*/ 60 w 113"/>
                          <a:gd name="T19" fmla="*/ 1 h 34"/>
                          <a:gd name="T20" fmla="*/ 63 w 113"/>
                          <a:gd name="T21" fmla="*/ 0 h 34"/>
                          <a:gd name="T22" fmla="*/ 87 w 113"/>
                          <a:gd name="T23" fmla="*/ 6 h 34"/>
                          <a:gd name="T24" fmla="*/ 95 w 113"/>
                          <a:gd name="T25" fmla="*/ 17 h 34"/>
                          <a:gd name="T26" fmla="*/ 98 w 113"/>
                          <a:gd name="T27" fmla="*/ 20 h 34"/>
                          <a:gd name="T28" fmla="*/ 98 w 113"/>
                          <a:gd name="T29" fmla="*/ 32 h 34"/>
                          <a:gd name="T30" fmla="*/ 103 w 113"/>
                          <a:gd name="T31" fmla="*/ 33 h 34"/>
                          <a:gd name="T32" fmla="*/ 110 w 113"/>
                          <a:gd name="T33" fmla="*/ 24 h 34"/>
                          <a:gd name="T34" fmla="*/ 112 w 113"/>
                          <a:gd name="T35" fmla="*/ 18 h 34"/>
                          <a:gd name="T36" fmla="*/ 111 w 113"/>
                          <a:gd name="T37" fmla="*/ 11 h 3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3"/>
                          <a:gd name="T58" fmla="*/ 0 h 34"/>
                          <a:gd name="T59" fmla="*/ 113 w 113"/>
                          <a:gd name="T60" fmla="*/ 34 h 3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3" h="34">
                            <a:moveTo>
                              <a:pt x="0" y="15"/>
                            </a:moveTo>
                            <a:lnTo>
                              <a:pt x="7" y="13"/>
                            </a:lnTo>
                            <a:lnTo>
                              <a:pt x="18" y="13"/>
                            </a:lnTo>
                            <a:lnTo>
                              <a:pt x="26" y="12"/>
                            </a:lnTo>
                            <a:lnTo>
                              <a:pt x="23" y="19"/>
                            </a:lnTo>
                            <a:lnTo>
                              <a:pt x="27" y="25"/>
                            </a:lnTo>
                            <a:lnTo>
                              <a:pt x="34" y="19"/>
                            </a:lnTo>
                            <a:lnTo>
                              <a:pt x="41" y="12"/>
                            </a:lnTo>
                            <a:lnTo>
                              <a:pt x="49" y="7"/>
                            </a:lnTo>
                            <a:lnTo>
                              <a:pt x="60" y="1"/>
                            </a:lnTo>
                            <a:lnTo>
                              <a:pt x="63" y="0"/>
                            </a:lnTo>
                            <a:lnTo>
                              <a:pt x="87" y="6"/>
                            </a:lnTo>
                            <a:lnTo>
                              <a:pt x="95" y="17"/>
                            </a:lnTo>
                            <a:lnTo>
                              <a:pt x="98" y="20"/>
                            </a:lnTo>
                            <a:lnTo>
                              <a:pt x="98" y="32"/>
                            </a:lnTo>
                            <a:lnTo>
                              <a:pt x="103" y="33"/>
                            </a:lnTo>
                            <a:lnTo>
                              <a:pt x="110" y="24"/>
                            </a:lnTo>
                            <a:lnTo>
                              <a:pt x="112" y="18"/>
                            </a:lnTo>
                            <a:lnTo>
                              <a:pt x="111" y="11"/>
                            </a:lnTo>
                          </a:path>
                        </a:pathLst>
                      </a:custGeom>
                      <a:noFill/>
                      <a:ln w="12700" cap="rnd">
                        <a:solidFill>
                          <a:srgbClr val="5F3F1F"/>
                        </a:solidFill>
                        <a:round/>
                        <a:headEnd type="none" w="sm" len="sm"/>
                        <a:tailEnd type="none" w="sm" len="sm"/>
                      </a:ln>
                    </p:spPr>
                    <p:txBody>
                      <a:bodyPr/>
                      <a:lstStyle/>
                      <a:p>
                        <a:endParaRPr lang="en-US"/>
                      </a:p>
                    </p:txBody>
                  </p:sp>
                  <p:sp>
                    <p:nvSpPr>
                      <p:cNvPr id="27801" name="Freeform 128"/>
                      <p:cNvSpPr>
                        <a:spLocks/>
                      </p:cNvSpPr>
                      <p:nvPr/>
                    </p:nvSpPr>
                    <p:spPr bwMode="auto">
                      <a:xfrm>
                        <a:off x="1939" y="2861"/>
                        <a:ext cx="99" cy="42"/>
                      </a:xfrm>
                      <a:custGeom>
                        <a:avLst/>
                        <a:gdLst>
                          <a:gd name="T0" fmla="*/ 34 w 99"/>
                          <a:gd name="T1" fmla="*/ 28 h 42"/>
                          <a:gd name="T2" fmla="*/ 26 w 99"/>
                          <a:gd name="T3" fmla="*/ 24 h 42"/>
                          <a:gd name="T4" fmla="*/ 13 w 99"/>
                          <a:gd name="T5" fmla="*/ 24 h 42"/>
                          <a:gd name="T6" fmla="*/ 0 w 99"/>
                          <a:gd name="T7" fmla="*/ 26 h 42"/>
                          <a:gd name="T8" fmla="*/ 21 w 99"/>
                          <a:gd name="T9" fmla="*/ 19 h 42"/>
                          <a:gd name="T10" fmla="*/ 37 w 99"/>
                          <a:gd name="T11" fmla="*/ 18 h 42"/>
                          <a:gd name="T12" fmla="*/ 31 w 99"/>
                          <a:gd name="T13" fmla="*/ 14 h 42"/>
                          <a:gd name="T14" fmla="*/ 19 w 99"/>
                          <a:gd name="T15" fmla="*/ 11 h 42"/>
                          <a:gd name="T16" fmla="*/ 35 w 99"/>
                          <a:gd name="T17" fmla="*/ 10 h 42"/>
                          <a:gd name="T18" fmla="*/ 41 w 99"/>
                          <a:gd name="T19" fmla="*/ 13 h 42"/>
                          <a:gd name="T20" fmla="*/ 49 w 99"/>
                          <a:gd name="T21" fmla="*/ 16 h 42"/>
                          <a:gd name="T22" fmla="*/ 54 w 99"/>
                          <a:gd name="T23" fmla="*/ 12 h 42"/>
                          <a:gd name="T24" fmla="*/ 44 w 99"/>
                          <a:gd name="T25" fmla="*/ 2 h 42"/>
                          <a:gd name="T26" fmla="*/ 51 w 99"/>
                          <a:gd name="T27" fmla="*/ 0 h 42"/>
                          <a:gd name="T28" fmla="*/ 57 w 99"/>
                          <a:gd name="T29" fmla="*/ 0 h 42"/>
                          <a:gd name="T30" fmla="*/ 62 w 99"/>
                          <a:gd name="T31" fmla="*/ 13 h 42"/>
                          <a:gd name="T32" fmla="*/ 66 w 99"/>
                          <a:gd name="T33" fmla="*/ 8 h 42"/>
                          <a:gd name="T34" fmla="*/ 68 w 99"/>
                          <a:gd name="T35" fmla="*/ 4 h 42"/>
                          <a:gd name="T36" fmla="*/ 73 w 99"/>
                          <a:gd name="T37" fmla="*/ 9 h 42"/>
                          <a:gd name="T38" fmla="*/ 76 w 99"/>
                          <a:gd name="T39" fmla="*/ 15 h 42"/>
                          <a:gd name="T40" fmla="*/ 78 w 99"/>
                          <a:gd name="T41" fmla="*/ 17 h 42"/>
                          <a:gd name="T42" fmla="*/ 80 w 99"/>
                          <a:gd name="T43" fmla="*/ 21 h 42"/>
                          <a:gd name="T44" fmla="*/ 83 w 99"/>
                          <a:gd name="T45" fmla="*/ 22 h 42"/>
                          <a:gd name="T46" fmla="*/ 85 w 99"/>
                          <a:gd name="T47" fmla="*/ 12 h 42"/>
                          <a:gd name="T48" fmla="*/ 91 w 99"/>
                          <a:gd name="T49" fmla="*/ 14 h 42"/>
                          <a:gd name="T50" fmla="*/ 90 w 99"/>
                          <a:gd name="T51" fmla="*/ 22 h 42"/>
                          <a:gd name="T52" fmla="*/ 89 w 99"/>
                          <a:gd name="T53" fmla="*/ 26 h 42"/>
                          <a:gd name="T54" fmla="*/ 93 w 99"/>
                          <a:gd name="T55" fmla="*/ 31 h 42"/>
                          <a:gd name="T56" fmla="*/ 98 w 99"/>
                          <a:gd name="T57" fmla="*/ 41 h 4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99"/>
                          <a:gd name="T88" fmla="*/ 0 h 42"/>
                          <a:gd name="T89" fmla="*/ 99 w 99"/>
                          <a:gd name="T90" fmla="*/ 42 h 4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99" h="42">
                            <a:moveTo>
                              <a:pt x="34" y="28"/>
                            </a:moveTo>
                            <a:lnTo>
                              <a:pt x="26" y="24"/>
                            </a:lnTo>
                            <a:lnTo>
                              <a:pt x="13" y="24"/>
                            </a:lnTo>
                            <a:lnTo>
                              <a:pt x="0" y="26"/>
                            </a:lnTo>
                            <a:lnTo>
                              <a:pt x="21" y="19"/>
                            </a:lnTo>
                            <a:lnTo>
                              <a:pt x="37" y="18"/>
                            </a:lnTo>
                            <a:lnTo>
                              <a:pt x="31" y="14"/>
                            </a:lnTo>
                            <a:lnTo>
                              <a:pt x="19" y="11"/>
                            </a:lnTo>
                            <a:lnTo>
                              <a:pt x="35" y="10"/>
                            </a:lnTo>
                            <a:lnTo>
                              <a:pt x="41" y="13"/>
                            </a:lnTo>
                            <a:lnTo>
                              <a:pt x="49" y="16"/>
                            </a:lnTo>
                            <a:lnTo>
                              <a:pt x="54" y="12"/>
                            </a:lnTo>
                            <a:lnTo>
                              <a:pt x="44" y="2"/>
                            </a:lnTo>
                            <a:lnTo>
                              <a:pt x="51" y="0"/>
                            </a:lnTo>
                            <a:lnTo>
                              <a:pt x="57" y="0"/>
                            </a:lnTo>
                            <a:lnTo>
                              <a:pt x="62" y="13"/>
                            </a:lnTo>
                            <a:lnTo>
                              <a:pt x="66" y="8"/>
                            </a:lnTo>
                            <a:lnTo>
                              <a:pt x="68" y="4"/>
                            </a:lnTo>
                            <a:lnTo>
                              <a:pt x="73" y="9"/>
                            </a:lnTo>
                            <a:lnTo>
                              <a:pt x="76" y="15"/>
                            </a:lnTo>
                            <a:lnTo>
                              <a:pt x="78" y="17"/>
                            </a:lnTo>
                            <a:lnTo>
                              <a:pt x="80" y="21"/>
                            </a:lnTo>
                            <a:lnTo>
                              <a:pt x="83" y="22"/>
                            </a:lnTo>
                            <a:lnTo>
                              <a:pt x="85" y="12"/>
                            </a:lnTo>
                            <a:lnTo>
                              <a:pt x="91" y="14"/>
                            </a:lnTo>
                            <a:lnTo>
                              <a:pt x="90" y="22"/>
                            </a:lnTo>
                            <a:lnTo>
                              <a:pt x="89" y="26"/>
                            </a:lnTo>
                            <a:lnTo>
                              <a:pt x="93" y="31"/>
                            </a:lnTo>
                            <a:lnTo>
                              <a:pt x="98" y="41"/>
                            </a:lnTo>
                          </a:path>
                        </a:pathLst>
                      </a:custGeom>
                      <a:noFill/>
                      <a:ln w="12700" cap="rnd">
                        <a:solidFill>
                          <a:srgbClr val="5F3F1F"/>
                        </a:solidFill>
                        <a:round/>
                        <a:headEnd type="none" w="sm" len="sm"/>
                        <a:tailEnd type="none" w="sm" len="sm"/>
                      </a:ln>
                    </p:spPr>
                    <p:txBody>
                      <a:bodyPr/>
                      <a:lstStyle/>
                      <a:p>
                        <a:endParaRPr lang="en-US"/>
                      </a:p>
                    </p:txBody>
                  </p:sp>
                  <p:sp>
                    <p:nvSpPr>
                      <p:cNvPr id="27802" name="Freeform 129"/>
                      <p:cNvSpPr>
                        <a:spLocks/>
                      </p:cNvSpPr>
                      <p:nvPr/>
                    </p:nvSpPr>
                    <p:spPr bwMode="auto">
                      <a:xfrm>
                        <a:off x="2034" y="2899"/>
                        <a:ext cx="28" cy="63"/>
                      </a:xfrm>
                      <a:custGeom>
                        <a:avLst/>
                        <a:gdLst>
                          <a:gd name="T0" fmla="*/ 14 w 28"/>
                          <a:gd name="T1" fmla="*/ 0 h 63"/>
                          <a:gd name="T2" fmla="*/ 21 w 28"/>
                          <a:gd name="T3" fmla="*/ 15 h 63"/>
                          <a:gd name="T4" fmla="*/ 24 w 28"/>
                          <a:gd name="T5" fmla="*/ 23 h 63"/>
                          <a:gd name="T6" fmla="*/ 27 w 28"/>
                          <a:gd name="T7" fmla="*/ 30 h 63"/>
                          <a:gd name="T8" fmla="*/ 27 w 28"/>
                          <a:gd name="T9" fmla="*/ 36 h 63"/>
                          <a:gd name="T10" fmla="*/ 26 w 28"/>
                          <a:gd name="T11" fmla="*/ 43 h 63"/>
                          <a:gd name="T12" fmla="*/ 23 w 28"/>
                          <a:gd name="T13" fmla="*/ 46 h 63"/>
                          <a:gd name="T14" fmla="*/ 21 w 28"/>
                          <a:gd name="T15" fmla="*/ 36 h 63"/>
                          <a:gd name="T16" fmla="*/ 18 w 28"/>
                          <a:gd name="T17" fmla="*/ 28 h 63"/>
                          <a:gd name="T18" fmla="*/ 13 w 28"/>
                          <a:gd name="T19" fmla="*/ 19 h 63"/>
                          <a:gd name="T20" fmla="*/ 8 w 28"/>
                          <a:gd name="T21" fmla="*/ 11 h 63"/>
                          <a:gd name="T22" fmla="*/ 5 w 28"/>
                          <a:gd name="T23" fmla="*/ 27 h 63"/>
                          <a:gd name="T24" fmla="*/ 12 w 28"/>
                          <a:gd name="T25" fmla="*/ 37 h 63"/>
                          <a:gd name="T26" fmla="*/ 15 w 28"/>
                          <a:gd name="T27" fmla="*/ 41 h 63"/>
                          <a:gd name="T28" fmla="*/ 18 w 28"/>
                          <a:gd name="T29" fmla="*/ 62 h 63"/>
                          <a:gd name="T30" fmla="*/ 6 w 28"/>
                          <a:gd name="T31" fmla="*/ 57 h 63"/>
                          <a:gd name="T32" fmla="*/ 3 w 28"/>
                          <a:gd name="T33" fmla="*/ 49 h 63"/>
                          <a:gd name="T34" fmla="*/ 0 w 28"/>
                          <a:gd name="T35" fmla="*/ 40 h 6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8"/>
                          <a:gd name="T55" fmla="*/ 0 h 63"/>
                          <a:gd name="T56" fmla="*/ 28 w 28"/>
                          <a:gd name="T57" fmla="*/ 63 h 6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8" h="63">
                            <a:moveTo>
                              <a:pt x="14" y="0"/>
                            </a:moveTo>
                            <a:lnTo>
                              <a:pt x="21" y="15"/>
                            </a:lnTo>
                            <a:lnTo>
                              <a:pt x="24" y="23"/>
                            </a:lnTo>
                            <a:lnTo>
                              <a:pt x="27" y="30"/>
                            </a:lnTo>
                            <a:lnTo>
                              <a:pt x="27" y="36"/>
                            </a:lnTo>
                            <a:lnTo>
                              <a:pt x="26" y="43"/>
                            </a:lnTo>
                            <a:lnTo>
                              <a:pt x="23" y="46"/>
                            </a:lnTo>
                            <a:lnTo>
                              <a:pt x="21" y="36"/>
                            </a:lnTo>
                            <a:lnTo>
                              <a:pt x="18" y="28"/>
                            </a:lnTo>
                            <a:lnTo>
                              <a:pt x="13" y="19"/>
                            </a:lnTo>
                            <a:lnTo>
                              <a:pt x="8" y="11"/>
                            </a:lnTo>
                            <a:lnTo>
                              <a:pt x="5" y="27"/>
                            </a:lnTo>
                            <a:lnTo>
                              <a:pt x="12" y="37"/>
                            </a:lnTo>
                            <a:lnTo>
                              <a:pt x="15" y="41"/>
                            </a:lnTo>
                            <a:lnTo>
                              <a:pt x="18" y="62"/>
                            </a:lnTo>
                            <a:lnTo>
                              <a:pt x="6" y="57"/>
                            </a:lnTo>
                            <a:lnTo>
                              <a:pt x="3" y="49"/>
                            </a:lnTo>
                            <a:lnTo>
                              <a:pt x="0" y="40"/>
                            </a:lnTo>
                          </a:path>
                        </a:pathLst>
                      </a:custGeom>
                      <a:noFill/>
                      <a:ln w="12700" cap="rnd">
                        <a:solidFill>
                          <a:srgbClr val="5F3F1F"/>
                        </a:solidFill>
                        <a:round/>
                        <a:headEnd type="none" w="sm" len="sm"/>
                        <a:tailEnd type="none" w="sm" len="sm"/>
                      </a:ln>
                    </p:spPr>
                    <p:txBody>
                      <a:bodyPr/>
                      <a:lstStyle/>
                      <a:p>
                        <a:endParaRPr lang="en-US"/>
                      </a:p>
                    </p:txBody>
                  </p:sp>
                </p:grpSp>
              </p:grpSp>
              <p:sp>
                <p:nvSpPr>
                  <p:cNvPr id="27796" name="Oval 130"/>
                  <p:cNvSpPr>
                    <a:spLocks noChangeArrowheads="1"/>
                  </p:cNvSpPr>
                  <p:nvPr/>
                </p:nvSpPr>
                <p:spPr bwMode="auto">
                  <a:xfrm>
                    <a:off x="1942" y="2969"/>
                    <a:ext cx="0" cy="1"/>
                  </a:xfrm>
                  <a:prstGeom prst="ellipse">
                    <a:avLst/>
                  </a:prstGeom>
                  <a:solidFill>
                    <a:srgbClr val="FF5FBF"/>
                  </a:solidFill>
                  <a:ln w="12700">
                    <a:solidFill>
                      <a:srgbClr val="FF009F"/>
                    </a:solidFill>
                    <a:round/>
                    <a:headEnd/>
                    <a:tailEnd/>
                  </a:ln>
                </p:spPr>
                <p:txBody>
                  <a:bodyPr wrap="none" anchor="ctr"/>
                  <a:lstStyle/>
                  <a:p>
                    <a:endParaRPr lang="en-US"/>
                  </a:p>
                </p:txBody>
              </p:sp>
            </p:grpSp>
            <p:grpSp>
              <p:nvGrpSpPr>
                <p:cNvPr id="27779" name="Group 131"/>
                <p:cNvGrpSpPr>
                  <a:grpSpLocks/>
                </p:cNvGrpSpPr>
                <p:nvPr/>
              </p:nvGrpSpPr>
              <p:grpSpPr bwMode="auto">
                <a:xfrm>
                  <a:off x="1840" y="2994"/>
                  <a:ext cx="256" cy="314"/>
                  <a:chOff x="1840" y="2994"/>
                  <a:chExt cx="256" cy="314"/>
                </a:xfrm>
              </p:grpSpPr>
              <p:sp>
                <p:nvSpPr>
                  <p:cNvPr id="27780" name="Freeform 132"/>
                  <p:cNvSpPr>
                    <a:spLocks/>
                  </p:cNvSpPr>
                  <p:nvPr/>
                </p:nvSpPr>
                <p:spPr bwMode="auto">
                  <a:xfrm>
                    <a:off x="1960" y="2994"/>
                    <a:ext cx="25" cy="98"/>
                  </a:xfrm>
                  <a:custGeom>
                    <a:avLst/>
                    <a:gdLst>
                      <a:gd name="T0" fmla="*/ 24 w 25"/>
                      <a:gd name="T1" fmla="*/ 1 h 98"/>
                      <a:gd name="T2" fmla="*/ 5 w 25"/>
                      <a:gd name="T3" fmla="*/ 94 h 98"/>
                      <a:gd name="T4" fmla="*/ 0 w 25"/>
                      <a:gd name="T5" fmla="*/ 97 h 98"/>
                      <a:gd name="T6" fmla="*/ 20 w 25"/>
                      <a:gd name="T7" fmla="*/ 0 h 98"/>
                      <a:gd name="T8" fmla="*/ 21 w 25"/>
                      <a:gd name="T9" fmla="*/ 0 h 98"/>
                      <a:gd name="T10" fmla="*/ 23 w 25"/>
                      <a:gd name="T11" fmla="*/ 0 h 98"/>
                      <a:gd name="T12" fmla="*/ 24 w 25"/>
                      <a:gd name="T13" fmla="*/ 1 h 98"/>
                      <a:gd name="T14" fmla="*/ 0 60000 65536"/>
                      <a:gd name="T15" fmla="*/ 0 60000 65536"/>
                      <a:gd name="T16" fmla="*/ 0 60000 65536"/>
                      <a:gd name="T17" fmla="*/ 0 60000 65536"/>
                      <a:gd name="T18" fmla="*/ 0 60000 65536"/>
                      <a:gd name="T19" fmla="*/ 0 60000 65536"/>
                      <a:gd name="T20" fmla="*/ 0 60000 65536"/>
                      <a:gd name="T21" fmla="*/ 0 w 25"/>
                      <a:gd name="T22" fmla="*/ 0 h 98"/>
                      <a:gd name="T23" fmla="*/ 25 w 25"/>
                      <a:gd name="T24" fmla="*/ 98 h 9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 h="98">
                        <a:moveTo>
                          <a:pt x="24" y="1"/>
                        </a:moveTo>
                        <a:lnTo>
                          <a:pt x="5" y="94"/>
                        </a:lnTo>
                        <a:lnTo>
                          <a:pt x="0" y="97"/>
                        </a:lnTo>
                        <a:lnTo>
                          <a:pt x="20" y="0"/>
                        </a:lnTo>
                        <a:lnTo>
                          <a:pt x="21" y="0"/>
                        </a:lnTo>
                        <a:lnTo>
                          <a:pt x="23" y="0"/>
                        </a:lnTo>
                        <a:lnTo>
                          <a:pt x="24" y="1"/>
                        </a:lnTo>
                      </a:path>
                    </a:pathLst>
                  </a:custGeom>
                  <a:solidFill>
                    <a:srgbClr val="BF7F1F"/>
                  </a:solidFill>
                  <a:ln w="9525" cap="rnd">
                    <a:noFill/>
                    <a:round/>
                    <a:headEnd/>
                    <a:tailEnd/>
                  </a:ln>
                </p:spPr>
                <p:txBody>
                  <a:bodyPr/>
                  <a:lstStyle/>
                  <a:p>
                    <a:endParaRPr lang="en-US"/>
                  </a:p>
                </p:txBody>
              </p:sp>
              <p:grpSp>
                <p:nvGrpSpPr>
                  <p:cNvPr id="27781" name="Group 133"/>
                  <p:cNvGrpSpPr>
                    <a:grpSpLocks/>
                  </p:cNvGrpSpPr>
                  <p:nvPr/>
                </p:nvGrpSpPr>
                <p:grpSpPr bwMode="auto">
                  <a:xfrm>
                    <a:off x="1840" y="3030"/>
                    <a:ext cx="256" cy="278"/>
                    <a:chOff x="1840" y="3030"/>
                    <a:chExt cx="256" cy="278"/>
                  </a:xfrm>
                </p:grpSpPr>
                <p:sp>
                  <p:nvSpPr>
                    <p:cNvPr id="27785" name="Freeform 134"/>
                    <p:cNvSpPr>
                      <a:spLocks/>
                    </p:cNvSpPr>
                    <p:nvPr/>
                  </p:nvSpPr>
                  <p:spPr bwMode="auto">
                    <a:xfrm>
                      <a:off x="1840" y="3030"/>
                      <a:ext cx="256" cy="278"/>
                    </a:xfrm>
                    <a:custGeom>
                      <a:avLst/>
                      <a:gdLst>
                        <a:gd name="T0" fmla="*/ 89 w 256"/>
                        <a:gd name="T1" fmla="*/ 3 h 278"/>
                        <a:gd name="T2" fmla="*/ 76 w 256"/>
                        <a:gd name="T3" fmla="*/ 6 h 278"/>
                        <a:gd name="T4" fmla="*/ 63 w 256"/>
                        <a:gd name="T5" fmla="*/ 9 h 278"/>
                        <a:gd name="T6" fmla="*/ 53 w 256"/>
                        <a:gd name="T7" fmla="*/ 12 h 278"/>
                        <a:gd name="T8" fmla="*/ 45 w 256"/>
                        <a:gd name="T9" fmla="*/ 16 h 278"/>
                        <a:gd name="T10" fmla="*/ 38 w 256"/>
                        <a:gd name="T11" fmla="*/ 21 h 278"/>
                        <a:gd name="T12" fmla="*/ 31 w 256"/>
                        <a:gd name="T13" fmla="*/ 28 h 278"/>
                        <a:gd name="T14" fmla="*/ 22 w 256"/>
                        <a:gd name="T15" fmla="*/ 42 h 278"/>
                        <a:gd name="T16" fmla="*/ 0 w 256"/>
                        <a:gd name="T17" fmla="*/ 79 h 278"/>
                        <a:gd name="T18" fmla="*/ 6 w 256"/>
                        <a:gd name="T19" fmla="*/ 85 h 278"/>
                        <a:gd name="T20" fmla="*/ 63 w 256"/>
                        <a:gd name="T21" fmla="*/ 112 h 278"/>
                        <a:gd name="T22" fmla="*/ 61 w 256"/>
                        <a:gd name="T23" fmla="*/ 171 h 278"/>
                        <a:gd name="T24" fmla="*/ 56 w 256"/>
                        <a:gd name="T25" fmla="*/ 213 h 278"/>
                        <a:gd name="T26" fmla="*/ 41 w 256"/>
                        <a:gd name="T27" fmla="*/ 254 h 278"/>
                        <a:gd name="T28" fmla="*/ 240 w 256"/>
                        <a:gd name="T29" fmla="*/ 277 h 278"/>
                        <a:gd name="T30" fmla="*/ 208 w 256"/>
                        <a:gd name="T31" fmla="*/ 172 h 278"/>
                        <a:gd name="T32" fmla="*/ 219 w 256"/>
                        <a:gd name="T33" fmla="*/ 162 h 278"/>
                        <a:gd name="T34" fmla="*/ 224 w 256"/>
                        <a:gd name="T35" fmla="*/ 145 h 278"/>
                        <a:gd name="T36" fmla="*/ 225 w 256"/>
                        <a:gd name="T37" fmla="*/ 129 h 278"/>
                        <a:gd name="T38" fmla="*/ 226 w 256"/>
                        <a:gd name="T39" fmla="*/ 114 h 278"/>
                        <a:gd name="T40" fmla="*/ 237 w 256"/>
                        <a:gd name="T41" fmla="*/ 36 h 278"/>
                        <a:gd name="T42" fmla="*/ 229 w 256"/>
                        <a:gd name="T43" fmla="*/ 23 h 278"/>
                        <a:gd name="T44" fmla="*/ 217 w 256"/>
                        <a:gd name="T45" fmla="*/ 15 h 278"/>
                        <a:gd name="T46" fmla="*/ 180 w 256"/>
                        <a:gd name="T47" fmla="*/ 4 h 278"/>
                        <a:gd name="T48" fmla="*/ 173 w 256"/>
                        <a:gd name="T49" fmla="*/ 1 h 278"/>
                        <a:gd name="T50" fmla="*/ 166 w 256"/>
                        <a:gd name="T51" fmla="*/ 0 h 278"/>
                        <a:gd name="T52" fmla="*/ 168 w 256"/>
                        <a:gd name="T53" fmla="*/ 8 h 278"/>
                        <a:gd name="T54" fmla="*/ 173 w 256"/>
                        <a:gd name="T55" fmla="*/ 15 h 278"/>
                        <a:gd name="T56" fmla="*/ 178 w 256"/>
                        <a:gd name="T57" fmla="*/ 24 h 278"/>
                        <a:gd name="T58" fmla="*/ 180 w 256"/>
                        <a:gd name="T59" fmla="*/ 31 h 278"/>
                        <a:gd name="T60" fmla="*/ 181 w 256"/>
                        <a:gd name="T61" fmla="*/ 40 h 278"/>
                        <a:gd name="T62" fmla="*/ 178 w 256"/>
                        <a:gd name="T63" fmla="*/ 49 h 278"/>
                        <a:gd name="T64" fmla="*/ 172 w 256"/>
                        <a:gd name="T65" fmla="*/ 56 h 278"/>
                        <a:gd name="T66" fmla="*/ 162 w 256"/>
                        <a:gd name="T67" fmla="*/ 61 h 278"/>
                        <a:gd name="T68" fmla="*/ 152 w 256"/>
                        <a:gd name="T69" fmla="*/ 64 h 278"/>
                        <a:gd name="T70" fmla="*/ 140 w 256"/>
                        <a:gd name="T71" fmla="*/ 64 h 278"/>
                        <a:gd name="T72" fmla="*/ 129 w 256"/>
                        <a:gd name="T73" fmla="*/ 61 h 278"/>
                        <a:gd name="T74" fmla="*/ 115 w 256"/>
                        <a:gd name="T75" fmla="*/ 54 h 278"/>
                        <a:gd name="T76" fmla="*/ 106 w 256"/>
                        <a:gd name="T77" fmla="*/ 46 h 278"/>
                        <a:gd name="T78" fmla="*/ 102 w 256"/>
                        <a:gd name="T79" fmla="*/ 35 h 278"/>
                        <a:gd name="T80" fmla="*/ 98 w 256"/>
                        <a:gd name="T81" fmla="*/ 23 h 278"/>
                        <a:gd name="T82" fmla="*/ 94 w 256"/>
                        <a:gd name="T83" fmla="*/ 10 h 278"/>
                        <a:gd name="T84" fmla="*/ 93 w 256"/>
                        <a:gd name="T85" fmla="*/ 1 h 27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56"/>
                        <a:gd name="T130" fmla="*/ 0 h 278"/>
                        <a:gd name="T131" fmla="*/ 256 w 256"/>
                        <a:gd name="T132" fmla="*/ 278 h 27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56" h="278">
                          <a:moveTo>
                            <a:pt x="93" y="1"/>
                          </a:moveTo>
                          <a:lnTo>
                            <a:pt x="89" y="3"/>
                          </a:lnTo>
                          <a:lnTo>
                            <a:pt x="82" y="4"/>
                          </a:lnTo>
                          <a:lnTo>
                            <a:pt x="76" y="6"/>
                          </a:lnTo>
                          <a:lnTo>
                            <a:pt x="69" y="7"/>
                          </a:lnTo>
                          <a:lnTo>
                            <a:pt x="63" y="9"/>
                          </a:lnTo>
                          <a:lnTo>
                            <a:pt x="57" y="10"/>
                          </a:lnTo>
                          <a:lnTo>
                            <a:pt x="53" y="12"/>
                          </a:lnTo>
                          <a:lnTo>
                            <a:pt x="49" y="14"/>
                          </a:lnTo>
                          <a:lnTo>
                            <a:pt x="45" y="16"/>
                          </a:lnTo>
                          <a:lnTo>
                            <a:pt x="41" y="19"/>
                          </a:lnTo>
                          <a:lnTo>
                            <a:pt x="38" y="21"/>
                          </a:lnTo>
                          <a:lnTo>
                            <a:pt x="35" y="24"/>
                          </a:lnTo>
                          <a:lnTo>
                            <a:pt x="31" y="28"/>
                          </a:lnTo>
                          <a:lnTo>
                            <a:pt x="28" y="33"/>
                          </a:lnTo>
                          <a:lnTo>
                            <a:pt x="22" y="42"/>
                          </a:lnTo>
                          <a:lnTo>
                            <a:pt x="12" y="59"/>
                          </a:lnTo>
                          <a:lnTo>
                            <a:pt x="0" y="79"/>
                          </a:lnTo>
                          <a:lnTo>
                            <a:pt x="2" y="82"/>
                          </a:lnTo>
                          <a:lnTo>
                            <a:pt x="6" y="85"/>
                          </a:lnTo>
                          <a:lnTo>
                            <a:pt x="61" y="106"/>
                          </a:lnTo>
                          <a:lnTo>
                            <a:pt x="63" y="112"/>
                          </a:lnTo>
                          <a:lnTo>
                            <a:pt x="63" y="137"/>
                          </a:lnTo>
                          <a:lnTo>
                            <a:pt x="61" y="171"/>
                          </a:lnTo>
                          <a:lnTo>
                            <a:pt x="58" y="196"/>
                          </a:lnTo>
                          <a:lnTo>
                            <a:pt x="56" y="213"/>
                          </a:lnTo>
                          <a:lnTo>
                            <a:pt x="50" y="236"/>
                          </a:lnTo>
                          <a:lnTo>
                            <a:pt x="41" y="254"/>
                          </a:lnTo>
                          <a:lnTo>
                            <a:pt x="29" y="277"/>
                          </a:lnTo>
                          <a:lnTo>
                            <a:pt x="240" y="277"/>
                          </a:lnTo>
                          <a:lnTo>
                            <a:pt x="218" y="220"/>
                          </a:lnTo>
                          <a:lnTo>
                            <a:pt x="208" y="172"/>
                          </a:lnTo>
                          <a:lnTo>
                            <a:pt x="213" y="168"/>
                          </a:lnTo>
                          <a:lnTo>
                            <a:pt x="219" y="162"/>
                          </a:lnTo>
                          <a:lnTo>
                            <a:pt x="222" y="154"/>
                          </a:lnTo>
                          <a:lnTo>
                            <a:pt x="224" y="145"/>
                          </a:lnTo>
                          <a:lnTo>
                            <a:pt x="225" y="137"/>
                          </a:lnTo>
                          <a:lnTo>
                            <a:pt x="225" y="129"/>
                          </a:lnTo>
                          <a:lnTo>
                            <a:pt x="225" y="122"/>
                          </a:lnTo>
                          <a:lnTo>
                            <a:pt x="226" y="114"/>
                          </a:lnTo>
                          <a:lnTo>
                            <a:pt x="255" y="90"/>
                          </a:lnTo>
                          <a:lnTo>
                            <a:pt x="237" y="36"/>
                          </a:lnTo>
                          <a:lnTo>
                            <a:pt x="234" y="29"/>
                          </a:lnTo>
                          <a:lnTo>
                            <a:pt x="229" y="23"/>
                          </a:lnTo>
                          <a:lnTo>
                            <a:pt x="224" y="18"/>
                          </a:lnTo>
                          <a:lnTo>
                            <a:pt x="217" y="15"/>
                          </a:lnTo>
                          <a:lnTo>
                            <a:pt x="185" y="6"/>
                          </a:lnTo>
                          <a:lnTo>
                            <a:pt x="180" y="4"/>
                          </a:lnTo>
                          <a:lnTo>
                            <a:pt x="176" y="2"/>
                          </a:lnTo>
                          <a:lnTo>
                            <a:pt x="173" y="1"/>
                          </a:lnTo>
                          <a:lnTo>
                            <a:pt x="169" y="1"/>
                          </a:lnTo>
                          <a:lnTo>
                            <a:pt x="166" y="0"/>
                          </a:lnTo>
                          <a:lnTo>
                            <a:pt x="166" y="5"/>
                          </a:lnTo>
                          <a:lnTo>
                            <a:pt x="168" y="8"/>
                          </a:lnTo>
                          <a:lnTo>
                            <a:pt x="170" y="11"/>
                          </a:lnTo>
                          <a:lnTo>
                            <a:pt x="173" y="15"/>
                          </a:lnTo>
                          <a:lnTo>
                            <a:pt x="175" y="19"/>
                          </a:lnTo>
                          <a:lnTo>
                            <a:pt x="178" y="24"/>
                          </a:lnTo>
                          <a:lnTo>
                            <a:pt x="179" y="28"/>
                          </a:lnTo>
                          <a:lnTo>
                            <a:pt x="180" y="31"/>
                          </a:lnTo>
                          <a:lnTo>
                            <a:pt x="181" y="35"/>
                          </a:lnTo>
                          <a:lnTo>
                            <a:pt x="181" y="40"/>
                          </a:lnTo>
                          <a:lnTo>
                            <a:pt x="179" y="44"/>
                          </a:lnTo>
                          <a:lnTo>
                            <a:pt x="178" y="49"/>
                          </a:lnTo>
                          <a:lnTo>
                            <a:pt x="175" y="53"/>
                          </a:lnTo>
                          <a:lnTo>
                            <a:pt x="172" y="56"/>
                          </a:lnTo>
                          <a:lnTo>
                            <a:pt x="167" y="59"/>
                          </a:lnTo>
                          <a:lnTo>
                            <a:pt x="162" y="61"/>
                          </a:lnTo>
                          <a:lnTo>
                            <a:pt x="157" y="63"/>
                          </a:lnTo>
                          <a:lnTo>
                            <a:pt x="152" y="64"/>
                          </a:lnTo>
                          <a:lnTo>
                            <a:pt x="147" y="65"/>
                          </a:lnTo>
                          <a:lnTo>
                            <a:pt x="140" y="64"/>
                          </a:lnTo>
                          <a:lnTo>
                            <a:pt x="134" y="63"/>
                          </a:lnTo>
                          <a:lnTo>
                            <a:pt x="129" y="61"/>
                          </a:lnTo>
                          <a:lnTo>
                            <a:pt x="123" y="58"/>
                          </a:lnTo>
                          <a:lnTo>
                            <a:pt x="115" y="54"/>
                          </a:lnTo>
                          <a:lnTo>
                            <a:pt x="111" y="51"/>
                          </a:lnTo>
                          <a:lnTo>
                            <a:pt x="106" y="46"/>
                          </a:lnTo>
                          <a:lnTo>
                            <a:pt x="105" y="40"/>
                          </a:lnTo>
                          <a:lnTo>
                            <a:pt x="102" y="35"/>
                          </a:lnTo>
                          <a:lnTo>
                            <a:pt x="100" y="29"/>
                          </a:lnTo>
                          <a:lnTo>
                            <a:pt x="98" y="23"/>
                          </a:lnTo>
                          <a:lnTo>
                            <a:pt x="96" y="17"/>
                          </a:lnTo>
                          <a:lnTo>
                            <a:pt x="94" y="10"/>
                          </a:lnTo>
                          <a:lnTo>
                            <a:pt x="93" y="4"/>
                          </a:lnTo>
                          <a:lnTo>
                            <a:pt x="93" y="1"/>
                          </a:lnTo>
                        </a:path>
                      </a:pathLst>
                    </a:custGeom>
                    <a:solidFill>
                      <a:srgbClr val="FFFF00"/>
                    </a:solidFill>
                    <a:ln w="9525" cap="rnd">
                      <a:noFill/>
                      <a:round/>
                      <a:headEnd/>
                      <a:tailEnd/>
                    </a:ln>
                  </p:spPr>
                  <p:txBody>
                    <a:bodyPr/>
                    <a:lstStyle/>
                    <a:p>
                      <a:endParaRPr lang="en-US"/>
                    </a:p>
                  </p:txBody>
                </p:sp>
                <p:grpSp>
                  <p:nvGrpSpPr>
                    <p:cNvPr id="27786" name="Group 135"/>
                    <p:cNvGrpSpPr>
                      <a:grpSpLocks/>
                    </p:cNvGrpSpPr>
                    <p:nvPr/>
                  </p:nvGrpSpPr>
                  <p:grpSpPr bwMode="auto">
                    <a:xfrm>
                      <a:off x="1849" y="3075"/>
                      <a:ext cx="139" cy="204"/>
                      <a:chOff x="1849" y="3075"/>
                      <a:chExt cx="139" cy="204"/>
                    </a:xfrm>
                  </p:grpSpPr>
                  <p:sp>
                    <p:nvSpPr>
                      <p:cNvPr id="27788" name="Freeform 136"/>
                      <p:cNvSpPr>
                        <a:spLocks/>
                      </p:cNvSpPr>
                      <p:nvPr/>
                    </p:nvSpPr>
                    <p:spPr bwMode="auto">
                      <a:xfrm>
                        <a:off x="1849" y="3075"/>
                        <a:ext cx="139" cy="204"/>
                      </a:xfrm>
                      <a:custGeom>
                        <a:avLst/>
                        <a:gdLst>
                          <a:gd name="T0" fmla="*/ 1 w 139"/>
                          <a:gd name="T1" fmla="*/ 47 h 204"/>
                          <a:gd name="T2" fmla="*/ 0 w 139"/>
                          <a:gd name="T3" fmla="*/ 74 h 204"/>
                          <a:gd name="T4" fmla="*/ 3 w 139"/>
                          <a:gd name="T5" fmla="*/ 123 h 204"/>
                          <a:gd name="T6" fmla="*/ 0 w 139"/>
                          <a:gd name="T7" fmla="*/ 149 h 204"/>
                          <a:gd name="T8" fmla="*/ 3 w 139"/>
                          <a:gd name="T9" fmla="*/ 178 h 204"/>
                          <a:gd name="T10" fmla="*/ 13 w 139"/>
                          <a:gd name="T11" fmla="*/ 203 h 204"/>
                          <a:gd name="T12" fmla="*/ 39 w 139"/>
                          <a:gd name="T13" fmla="*/ 200 h 204"/>
                          <a:gd name="T14" fmla="*/ 69 w 139"/>
                          <a:gd name="T15" fmla="*/ 180 h 204"/>
                          <a:gd name="T16" fmla="*/ 117 w 139"/>
                          <a:gd name="T17" fmla="*/ 107 h 204"/>
                          <a:gd name="T18" fmla="*/ 127 w 139"/>
                          <a:gd name="T19" fmla="*/ 92 h 204"/>
                          <a:gd name="T20" fmla="*/ 130 w 139"/>
                          <a:gd name="T21" fmla="*/ 84 h 204"/>
                          <a:gd name="T22" fmla="*/ 135 w 139"/>
                          <a:gd name="T23" fmla="*/ 68 h 204"/>
                          <a:gd name="T24" fmla="*/ 135 w 139"/>
                          <a:gd name="T25" fmla="*/ 63 h 204"/>
                          <a:gd name="T26" fmla="*/ 132 w 139"/>
                          <a:gd name="T27" fmla="*/ 58 h 204"/>
                          <a:gd name="T28" fmla="*/ 127 w 139"/>
                          <a:gd name="T29" fmla="*/ 52 h 204"/>
                          <a:gd name="T30" fmla="*/ 124 w 139"/>
                          <a:gd name="T31" fmla="*/ 47 h 204"/>
                          <a:gd name="T32" fmla="*/ 125 w 139"/>
                          <a:gd name="T33" fmla="*/ 42 h 204"/>
                          <a:gd name="T34" fmla="*/ 130 w 139"/>
                          <a:gd name="T35" fmla="*/ 44 h 204"/>
                          <a:gd name="T36" fmla="*/ 133 w 139"/>
                          <a:gd name="T37" fmla="*/ 50 h 204"/>
                          <a:gd name="T38" fmla="*/ 135 w 139"/>
                          <a:gd name="T39" fmla="*/ 53 h 204"/>
                          <a:gd name="T40" fmla="*/ 138 w 139"/>
                          <a:gd name="T41" fmla="*/ 52 h 204"/>
                          <a:gd name="T42" fmla="*/ 137 w 139"/>
                          <a:gd name="T43" fmla="*/ 46 h 204"/>
                          <a:gd name="T44" fmla="*/ 136 w 139"/>
                          <a:gd name="T45" fmla="*/ 33 h 204"/>
                          <a:gd name="T46" fmla="*/ 134 w 139"/>
                          <a:gd name="T47" fmla="*/ 27 h 204"/>
                          <a:gd name="T48" fmla="*/ 130 w 139"/>
                          <a:gd name="T49" fmla="*/ 24 h 204"/>
                          <a:gd name="T50" fmla="*/ 127 w 139"/>
                          <a:gd name="T51" fmla="*/ 13 h 204"/>
                          <a:gd name="T52" fmla="*/ 124 w 139"/>
                          <a:gd name="T53" fmla="*/ 6 h 204"/>
                          <a:gd name="T54" fmla="*/ 123 w 139"/>
                          <a:gd name="T55" fmla="*/ 1 h 204"/>
                          <a:gd name="T56" fmla="*/ 118 w 139"/>
                          <a:gd name="T57" fmla="*/ 0 h 204"/>
                          <a:gd name="T58" fmla="*/ 101 w 139"/>
                          <a:gd name="T59" fmla="*/ 26 h 204"/>
                          <a:gd name="T60" fmla="*/ 96 w 139"/>
                          <a:gd name="T61" fmla="*/ 33 h 204"/>
                          <a:gd name="T62" fmla="*/ 95 w 139"/>
                          <a:gd name="T63" fmla="*/ 38 h 204"/>
                          <a:gd name="T64" fmla="*/ 101 w 139"/>
                          <a:gd name="T65" fmla="*/ 60 h 204"/>
                          <a:gd name="T66" fmla="*/ 107 w 139"/>
                          <a:gd name="T67" fmla="*/ 80 h 204"/>
                          <a:gd name="T68" fmla="*/ 53 w 139"/>
                          <a:gd name="T69" fmla="*/ 124 h 204"/>
                          <a:gd name="T70" fmla="*/ 53 w 139"/>
                          <a:gd name="T71" fmla="*/ 61 h 20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39"/>
                          <a:gd name="T109" fmla="*/ 0 h 204"/>
                          <a:gd name="T110" fmla="*/ 139 w 139"/>
                          <a:gd name="T111" fmla="*/ 204 h 20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39" h="204">
                            <a:moveTo>
                              <a:pt x="5" y="35"/>
                            </a:moveTo>
                            <a:lnTo>
                              <a:pt x="1" y="47"/>
                            </a:lnTo>
                            <a:lnTo>
                              <a:pt x="1" y="57"/>
                            </a:lnTo>
                            <a:lnTo>
                              <a:pt x="0" y="74"/>
                            </a:lnTo>
                            <a:lnTo>
                              <a:pt x="3" y="96"/>
                            </a:lnTo>
                            <a:lnTo>
                              <a:pt x="3" y="123"/>
                            </a:lnTo>
                            <a:lnTo>
                              <a:pt x="1" y="137"/>
                            </a:lnTo>
                            <a:lnTo>
                              <a:pt x="0" y="149"/>
                            </a:lnTo>
                            <a:lnTo>
                              <a:pt x="1" y="164"/>
                            </a:lnTo>
                            <a:lnTo>
                              <a:pt x="3" y="178"/>
                            </a:lnTo>
                            <a:lnTo>
                              <a:pt x="7" y="191"/>
                            </a:lnTo>
                            <a:lnTo>
                              <a:pt x="13" y="203"/>
                            </a:lnTo>
                            <a:lnTo>
                              <a:pt x="27" y="201"/>
                            </a:lnTo>
                            <a:lnTo>
                              <a:pt x="39" y="200"/>
                            </a:lnTo>
                            <a:lnTo>
                              <a:pt x="55" y="195"/>
                            </a:lnTo>
                            <a:lnTo>
                              <a:pt x="69" y="180"/>
                            </a:lnTo>
                            <a:lnTo>
                              <a:pt x="78" y="167"/>
                            </a:lnTo>
                            <a:lnTo>
                              <a:pt x="117" y="107"/>
                            </a:lnTo>
                            <a:lnTo>
                              <a:pt x="125" y="95"/>
                            </a:lnTo>
                            <a:lnTo>
                              <a:pt x="127" y="92"/>
                            </a:lnTo>
                            <a:lnTo>
                              <a:pt x="128" y="88"/>
                            </a:lnTo>
                            <a:lnTo>
                              <a:pt x="130" y="84"/>
                            </a:lnTo>
                            <a:lnTo>
                              <a:pt x="131" y="80"/>
                            </a:lnTo>
                            <a:lnTo>
                              <a:pt x="135" y="68"/>
                            </a:lnTo>
                            <a:lnTo>
                              <a:pt x="135" y="66"/>
                            </a:lnTo>
                            <a:lnTo>
                              <a:pt x="135" y="63"/>
                            </a:lnTo>
                            <a:lnTo>
                              <a:pt x="133" y="60"/>
                            </a:lnTo>
                            <a:lnTo>
                              <a:pt x="132" y="58"/>
                            </a:lnTo>
                            <a:lnTo>
                              <a:pt x="130" y="55"/>
                            </a:lnTo>
                            <a:lnTo>
                              <a:pt x="127" y="52"/>
                            </a:lnTo>
                            <a:lnTo>
                              <a:pt x="126" y="49"/>
                            </a:lnTo>
                            <a:lnTo>
                              <a:pt x="124" y="47"/>
                            </a:lnTo>
                            <a:lnTo>
                              <a:pt x="121" y="44"/>
                            </a:lnTo>
                            <a:lnTo>
                              <a:pt x="125" y="42"/>
                            </a:lnTo>
                            <a:lnTo>
                              <a:pt x="128" y="41"/>
                            </a:lnTo>
                            <a:lnTo>
                              <a:pt x="130" y="44"/>
                            </a:lnTo>
                            <a:lnTo>
                              <a:pt x="132" y="47"/>
                            </a:lnTo>
                            <a:lnTo>
                              <a:pt x="133" y="50"/>
                            </a:lnTo>
                            <a:lnTo>
                              <a:pt x="134" y="52"/>
                            </a:lnTo>
                            <a:lnTo>
                              <a:pt x="135" y="53"/>
                            </a:lnTo>
                            <a:lnTo>
                              <a:pt x="137" y="54"/>
                            </a:lnTo>
                            <a:lnTo>
                              <a:pt x="138" y="52"/>
                            </a:lnTo>
                            <a:lnTo>
                              <a:pt x="138" y="50"/>
                            </a:lnTo>
                            <a:lnTo>
                              <a:pt x="137" y="46"/>
                            </a:lnTo>
                            <a:lnTo>
                              <a:pt x="136" y="40"/>
                            </a:lnTo>
                            <a:lnTo>
                              <a:pt x="136" y="33"/>
                            </a:lnTo>
                            <a:lnTo>
                              <a:pt x="134" y="32"/>
                            </a:lnTo>
                            <a:lnTo>
                              <a:pt x="134" y="27"/>
                            </a:lnTo>
                            <a:lnTo>
                              <a:pt x="134" y="26"/>
                            </a:lnTo>
                            <a:lnTo>
                              <a:pt x="130" y="24"/>
                            </a:lnTo>
                            <a:lnTo>
                              <a:pt x="128" y="18"/>
                            </a:lnTo>
                            <a:lnTo>
                              <a:pt x="127" y="13"/>
                            </a:lnTo>
                            <a:lnTo>
                              <a:pt x="125" y="9"/>
                            </a:lnTo>
                            <a:lnTo>
                              <a:pt x="124" y="6"/>
                            </a:lnTo>
                            <a:lnTo>
                              <a:pt x="124" y="3"/>
                            </a:lnTo>
                            <a:lnTo>
                              <a:pt x="123" y="1"/>
                            </a:lnTo>
                            <a:lnTo>
                              <a:pt x="121" y="0"/>
                            </a:lnTo>
                            <a:lnTo>
                              <a:pt x="118" y="0"/>
                            </a:lnTo>
                            <a:lnTo>
                              <a:pt x="117" y="8"/>
                            </a:lnTo>
                            <a:lnTo>
                              <a:pt x="101" y="26"/>
                            </a:lnTo>
                            <a:lnTo>
                              <a:pt x="97" y="31"/>
                            </a:lnTo>
                            <a:lnTo>
                              <a:pt x="96" y="33"/>
                            </a:lnTo>
                            <a:lnTo>
                              <a:pt x="95" y="36"/>
                            </a:lnTo>
                            <a:lnTo>
                              <a:pt x="95" y="38"/>
                            </a:lnTo>
                            <a:lnTo>
                              <a:pt x="97" y="46"/>
                            </a:lnTo>
                            <a:lnTo>
                              <a:pt x="101" y="60"/>
                            </a:lnTo>
                            <a:lnTo>
                              <a:pt x="104" y="68"/>
                            </a:lnTo>
                            <a:lnTo>
                              <a:pt x="107" y="80"/>
                            </a:lnTo>
                            <a:lnTo>
                              <a:pt x="83" y="99"/>
                            </a:lnTo>
                            <a:lnTo>
                              <a:pt x="53" y="124"/>
                            </a:lnTo>
                            <a:lnTo>
                              <a:pt x="55" y="94"/>
                            </a:lnTo>
                            <a:lnTo>
                              <a:pt x="53" y="61"/>
                            </a:lnTo>
                            <a:lnTo>
                              <a:pt x="5" y="35"/>
                            </a:lnTo>
                          </a:path>
                        </a:pathLst>
                      </a:custGeom>
                      <a:solidFill>
                        <a:srgbClr val="FF9F7F"/>
                      </a:solidFill>
                      <a:ln w="12700" cap="rnd">
                        <a:solidFill>
                          <a:srgbClr val="BF3F00"/>
                        </a:solidFill>
                        <a:round/>
                        <a:headEnd/>
                        <a:tailEnd/>
                      </a:ln>
                    </p:spPr>
                    <p:txBody>
                      <a:bodyPr/>
                      <a:lstStyle/>
                      <a:p>
                        <a:endParaRPr lang="en-US"/>
                      </a:p>
                    </p:txBody>
                  </p:sp>
                  <p:sp>
                    <p:nvSpPr>
                      <p:cNvPr id="27789" name="Freeform 137"/>
                      <p:cNvSpPr>
                        <a:spLocks/>
                      </p:cNvSpPr>
                      <p:nvPr/>
                    </p:nvSpPr>
                    <p:spPr bwMode="auto">
                      <a:xfrm>
                        <a:off x="1960" y="3100"/>
                        <a:ext cx="20" cy="17"/>
                      </a:xfrm>
                      <a:custGeom>
                        <a:avLst/>
                        <a:gdLst>
                          <a:gd name="T0" fmla="*/ 0 w 20"/>
                          <a:gd name="T1" fmla="*/ 16 h 17"/>
                          <a:gd name="T2" fmla="*/ 12 w 20"/>
                          <a:gd name="T3" fmla="*/ 0 h 17"/>
                          <a:gd name="T4" fmla="*/ 19 w 20"/>
                          <a:gd name="T5" fmla="*/ 0 h 17"/>
                          <a:gd name="T6" fmla="*/ 0 60000 65536"/>
                          <a:gd name="T7" fmla="*/ 0 60000 65536"/>
                          <a:gd name="T8" fmla="*/ 0 60000 65536"/>
                          <a:gd name="T9" fmla="*/ 0 w 20"/>
                          <a:gd name="T10" fmla="*/ 0 h 17"/>
                          <a:gd name="T11" fmla="*/ 20 w 20"/>
                          <a:gd name="T12" fmla="*/ 17 h 17"/>
                        </a:gdLst>
                        <a:ahLst/>
                        <a:cxnLst>
                          <a:cxn ang="T6">
                            <a:pos x="T0" y="T1"/>
                          </a:cxn>
                          <a:cxn ang="T7">
                            <a:pos x="T2" y="T3"/>
                          </a:cxn>
                          <a:cxn ang="T8">
                            <a:pos x="T4" y="T5"/>
                          </a:cxn>
                        </a:cxnLst>
                        <a:rect l="T9" t="T10" r="T11" b="T12"/>
                        <a:pathLst>
                          <a:path w="20" h="17">
                            <a:moveTo>
                              <a:pt x="0" y="16"/>
                            </a:moveTo>
                            <a:lnTo>
                              <a:pt x="12" y="0"/>
                            </a:lnTo>
                            <a:lnTo>
                              <a:pt x="19" y="0"/>
                            </a:lnTo>
                          </a:path>
                        </a:pathLst>
                      </a:custGeom>
                      <a:noFill/>
                      <a:ln w="12700" cap="rnd">
                        <a:solidFill>
                          <a:srgbClr val="BF3F00"/>
                        </a:solidFill>
                        <a:round/>
                        <a:headEnd type="none" w="sm" len="sm"/>
                        <a:tailEnd type="none" w="sm" len="sm"/>
                      </a:ln>
                    </p:spPr>
                    <p:txBody>
                      <a:bodyPr/>
                      <a:lstStyle/>
                      <a:p>
                        <a:endParaRPr lang="en-US"/>
                      </a:p>
                    </p:txBody>
                  </p:sp>
                  <p:sp>
                    <p:nvSpPr>
                      <p:cNvPr id="27790" name="Freeform 138"/>
                      <p:cNvSpPr>
                        <a:spLocks/>
                      </p:cNvSpPr>
                      <p:nvPr/>
                    </p:nvSpPr>
                    <p:spPr bwMode="auto">
                      <a:xfrm>
                        <a:off x="1957" y="3108"/>
                        <a:ext cx="27" cy="17"/>
                      </a:xfrm>
                      <a:custGeom>
                        <a:avLst/>
                        <a:gdLst>
                          <a:gd name="T0" fmla="*/ 0 w 27"/>
                          <a:gd name="T1" fmla="*/ 16 h 17"/>
                          <a:gd name="T2" fmla="*/ 15 w 27"/>
                          <a:gd name="T3" fmla="*/ 5 h 17"/>
                          <a:gd name="T4" fmla="*/ 26 w 27"/>
                          <a:gd name="T5" fmla="*/ 0 h 17"/>
                          <a:gd name="T6" fmla="*/ 0 60000 65536"/>
                          <a:gd name="T7" fmla="*/ 0 60000 65536"/>
                          <a:gd name="T8" fmla="*/ 0 60000 65536"/>
                          <a:gd name="T9" fmla="*/ 0 w 27"/>
                          <a:gd name="T10" fmla="*/ 0 h 17"/>
                          <a:gd name="T11" fmla="*/ 27 w 27"/>
                          <a:gd name="T12" fmla="*/ 17 h 17"/>
                        </a:gdLst>
                        <a:ahLst/>
                        <a:cxnLst>
                          <a:cxn ang="T6">
                            <a:pos x="T0" y="T1"/>
                          </a:cxn>
                          <a:cxn ang="T7">
                            <a:pos x="T2" y="T3"/>
                          </a:cxn>
                          <a:cxn ang="T8">
                            <a:pos x="T4" y="T5"/>
                          </a:cxn>
                        </a:cxnLst>
                        <a:rect l="T9" t="T10" r="T11" b="T12"/>
                        <a:pathLst>
                          <a:path w="27" h="17">
                            <a:moveTo>
                              <a:pt x="0" y="16"/>
                            </a:moveTo>
                            <a:lnTo>
                              <a:pt x="15" y="5"/>
                            </a:lnTo>
                            <a:lnTo>
                              <a:pt x="26" y="0"/>
                            </a:lnTo>
                          </a:path>
                        </a:pathLst>
                      </a:custGeom>
                      <a:noFill/>
                      <a:ln w="12700" cap="rnd">
                        <a:solidFill>
                          <a:srgbClr val="BF3F00"/>
                        </a:solidFill>
                        <a:round/>
                        <a:headEnd type="none" w="sm" len="sm"/>
                        <a:tailEnd type="none" w="sm" len="sm"/>
                      </a:ln>
                    </p:spPr>
                    <p:txBody>
                      <a:bodyPr/>
                      <a:lstStyle/>
                      <a:p>
                        <a:endParaRPr lang="en-US"/>
                      </a:p>
                    </p:txBody>
                  </p:sp>
                  <p:sp>
                    <p:nvSpPr>
                      <p:cNvPr id="27791" name="Freeform 139"/>
                      <p:cNvSpPr>
                        <a:spLocks/>
                      </p:cNvSpPr>
                      <p:nvPr/>
                    </p:nvSpPr>
                    <p:spPr bwMode="auto">
                      <a:xfrm>
                        <a:off x="1959" y="3096"/>
                        <a:ext cx="17" cy="17"/>
                      </a:xfrm>
                      <a:custGeom>
                        <a:avLst/>
                        <a:gdLst>
                          <a:gd name="T0" fmla="*/ 0 w 17"/>
                          <a:gd name="T1" fmla="*/ 16 h 17"/>
                          <a:gd name="T2" fmla="*/ 14 w 17"/>
                          <a:gd name="T3" fmla="*/ 0 h 17"/>
                          <a:gd name="T4" fmla="*/ 16 w 17"/>
                          <a:gd name="T5" fmla="*/ 8 h 17"/>
                          <a:gd name="T6" fmla="*/ 0 60000 65536"/>
                          <a:gd name="T7" fmla="*/ 0 60000 65536"/>
                          <a:gd name="T8" fmla="*/ 0 60000 65536"/>
                          <a:gd name="T9" fmla="*/ 0 w 17"/>
                          <a:gd name="T10" fmla="*/ 0 h 17"/>
                          <a:gd name="T11" fmla="*/ 17 w 17"/>
                          <a:gd name="T12" fmla="*/ 17 h 17"/>
                        </a:gdLst>
                        <a:ahLst/>
                        <a:cxnLst>
                          <a:cxn ang="T6">
                            <a:pos x="T0" y="T1"/>
                          </a:cxn>
                          <a:cxn ang="T7">
                            <a:pos x="T2" y="T3"/>
                          </a:cxn>
                          <a:cxn ang="T8">
                            <a:pos x="T4" y="T5"/>
                          </a:cxn>
                        </a:cxnLst>
                        <a:rect l="T9" t="T10" r="T11" b="T12"/>
                        <a:pathLst>
                          <a:path w="17" h="17">
                            <a:moveTo>
                              <a:pt x="0" y="16"/>
                            </a:moveTo>
                            <a:lnTo>
                              <a:pt x="14" y="0"/>
                            </a:lnTo>
                            <a:lnTo>
                              <a:pt x="16" y="8"/>
                            </a:lnTo>
                          </a:path>
                        </a:pathLst>
                      </a:custGeom>
                      <a:noFill/>
                      <a:ln w="12700" cap="rnd">
                        <a:solidFill>
                          <a:srgbClr val="BF3F00"/>
                        </a:solidFill>
                        <a:round/>
                        <a:headEnd type="none" w="sm" len="sm"/>
                        <a:tailEnd type="none" w="sm" len="sm"/>
                      </a:ln>
                    </p:spPr>
                    <p:txBody>
                      <a:bodyPr/>
                      <a:lstStyle/>
                      <a:p>
                        <a:endParaRPr lang="en-US"/>
                      </a:p>
                    </p:txBody>
                  </p:sp>
                  <p:sp>
                    <p:nvSpPr>
                      <p:cNvPr id="27792" name="Line 140"/>
                      <p:cNvSpPr>
                        <a:spLocks noChangeShapeType="1"/>
                      </p:cNvSpPr>
                      <p:nvPr/>
                    </p:nvSpPr>
                    <p:spPr bwMode="auto">
                      <a:xfrm flipH="1" flipV="1">
                        <a:off x="1968" y="3083"/>
                        <a:ext cx="5" cy="2"/>
                      </a:xfrm>
                      <a:prstGeom prst="line">
                        <a:avLst/>
                      </a:prstGeom>
                      <a:noFill/>
                      <a:ln w="12700">
                        <a:solidFill>
                          <a:srgbClr val="BF3F00"/>
                        </a:solidFill>
                        <a:round/>
                        <a:headEnd type="none" w="sm" len="sm"/>
                        <a:tailEnd type="none" w="sm" len="sm"/>
                      </a:ln>
                    </p:spPr>
                    <p:txBody>
                      <a:bodyPr wrap="none" anchor="ctr"/>
                      <a:lstStyle/>
                      <a:p>
                        <a:endParaRPr lang="en-US"/>
                      </a:p>
                    </p:txBody>
                  </p:sp>
                </p:grpSp>
                <p:sp>
                  <p:nvSpPr>
                    <p:cNvPr id="27787" name="Freeform 141"/>
                    <p:cNvSpPr>
                      <a:spLocks/>
                    </p:cNvSpPr>
                    <p:nvPr/>
                  </p:nvSpPr>
                  <p:spPr bwMode="auto">
                    <a:xfrm>
                      <a:off x="1840" y="3098"/>
                      <a:ext cx="66" cy="42"/>
                    </a:xfrm>
                    <a:custGeom>
                      <a:avLst/>
                      <a:gdLst>
                        <a:gd name="T0" fmla="*/ 30 w 66"/>
                        <a:gd name="T1" fmla="*/ 15 h 42"/>
                        <a:gd name="T2" fmla="*/ 6 w 66"/>
                        <a:gd name="T3" fmla="*/ 0 h 42"/>
                        <a:gd name="T4" fmla="*/ 0 w 66"/>
                        <a:gd name="T5" fmla="*/ 11 h 42"/>
                        <a:gd name="T6" fmla="*/ 2 w 66"/>
                        <a:gd name="T7" fmla="*/ 14 h 42"/>
                        <a:gd name="T8" fmla="*/ 6 w 66"/>
                        <a:gd name="T9" fmla="*/ 17 h 42"/>
                        <a:gd name="T10" fmla="*/ 65 w 66"/>
                        <a:gd name="T11" fmla="*/ 41 h 42"/>
                        <a:gd name="T12" fmla="*/ 65 w 66"/>
                        <a:gd name="T13" fmla="*/ 35 h 42"/>
                        <a:gd name="T14" fmla="*/ 30 w 66"/>
                        <a:gd name="T15" fmla="*/ 15 h 42"/>
                        <a:gd name="T16" fmla="*/ 0 60000 65536"/>
                        <a:gd name="T17" fmla="*/ 0 60000 65536"/>
                        <a:gd name="T18" fmla="*/ 0 60000 65536"/>
                        <a:gd name="T19" fmla="*/ 0 60000 65536"/>
                        <a:gd name="T20" fmla="*/ 0 60000 65536"/>
                        <a:gd name="T21" fmla="*/ 0 60000 65536"/>
                        <a:gd name="T22" fmla="*/ 0 60000 65536"/>
                        <a:gd name="T23" fmla="*/ 0 60000 65536"/>
                        <a:gd name="T24" fmla="*/ 0 w 66"/>
                        <a:gd name="T25" fmla="*/ 0 h 42"/>
                        <a:gd name="T26" fmla="*/ 66 w 66"/>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6" h="42">
                          <a:moveTo>
                            <a:pt x="30" y="15"/>
                          </a:moveTo>
                          <a:lnTo>
                            <a:pt x="6" y="0"/>
                          </a:lnTo>
                          <a:lnTo>
                            <a:pt x="0" y="11"/>
                          </a:lnTo>
                          <a:lnTo>
                            <a:pt x="2" y="14"/>
                          </a:lnTo>
                          <a:lnTo>
                            <a:pt x="6" y="17"/>
                          </a:lnTo>
                          <a:lnTo>
                            <a:pt x="65" y="41"/>
                          </a:lnTo>
                          <a:lnTo>
                            <a:pt x="65" y="35"/>
                          </a:lnTo>
                          <a:lnTo>
                            <a:pt x="30" y="15"/>
                          </a:lnTo>
                        </a:path>
                      </a:pathLst>
                    </a:custGeom>
                    <a:solidFill>
                      <a:srgbClr val="FFFF00"/>
                    </a:solidFill>
                    <a:ln w="9525" cap="rnd">
                      <a:noFill/>
                      <a:round/>
                      <a:headEnd/>
                      <a:tailEnd/>
                    </a:ln>
                  </p:spPr>
                  <p:txBody>
                    <a:bodyPr/>
                    <a:lstStyle/>
                    <a:p>
                      <a:endParaRPr lang="en-US"/>
                    </a:p>
                  </p:txBody>
                </p:sp>
              </p:grpSp>
              <p:grpSp>
                <p:nvGrpSpPr>
                  <p:cNvPr id="27782" name="Group 142"/>
                  <p:cNvGrpSpPr>
                    <a:grpSpLocks/>
                  </p:cNvGrpSpPr>
                  <p:nvPr/>
                </p:nvGrpSpPr>
                <p:grpSpPr bwMode="auto">
                  <a:xfrm>
                    <a:off x="1947" y="3054"/>
                    <a:ext cx="33" cy="48"/>
                    <a:chOff x="1947" y="3054"/>
                    <a:chExt cx="33" cy="48"/>
                  </a:xfrm>
                </p:grpSpPr>
                <p:sp>
                  <p:nvSpPr>
                    <p:cNvPr id="27783" name="Freeform 143"/>
                    <p:cNvSpPr>
                      <a:spLocks/>
                    </p:cNvSpPr>
                    <p:nvPr/>
                  </p:nvSpPr>
                  <p:spPr bwMode="auto">
                    <a:xfrm>
                      <a:off x="1947" y="3055"/>
                      <a:ext cx="26" cy="47"/>
                    </a:xfrm>
                    <a:custGeom>
                      <a:avLst/>
                      <a:gdLst>
                        <a:gd name="T0" fmla="*/ 24 w 26"/>
                        <a:gd name="T1" fmla="*/ 0 h 47"/>
                        <a:gd name="T2" fmla="*/ 16 w 26"/>
                        <a:gd name="T3" fmla="*/ 3 h 47"/>
                        <a:gd name="T4" fmla="*/ 9 w 26"/>
                        <a:gd name="T5" fmla="*/ 7 h 47"/>
                        <a:gd name="T6" fmla="*/ 4 w 26"/>
                        <a:gd name="T7" fmla="*/ 15 h 47"/>
                        <a:gd name="T8" fmla="*/ 0 w 26"/>
                        <a:gd name="T9" fmla="*/ 20 h 47"/>
                        <a:gd name="T10" fmla="*/ 1 w 26"/>
                        <a:gd name="T11" fmla="*/ 27 h 47"/>
                        <a:gd name="T12" fmla="*/ 2 w 26"/>
                        <a:gd name="T13" fmla="*/ 39 h 47"/>
                        <a:gd name="T14" fmla="*/ 3 w 26"/>
                        <a:gd name="T15" fmla="*/ 46 h 47"/>
                        <a:gd name="T16" fmla="*/ 12 w 26"/>
                        <a:gd name="T17" fmla="*/ 38 h 47"/>
                        <a:gd name="T18" fmla="*/ 12 w 26"/>
                        <a:gd name="T19" fmla="*/ 30 h 47"/>
                        <a:gd name="T20" fmla="*/ 11 w 26"/>
                        <a:gd name="T21" fmla="*/ 27 h 47"/>
                        <a:gd name="T22" fmla="*/ 10 w 26"/>
                        <a:gd name="T23" fmla="*/ 24 h 47"/>
                        <a:gd name="T24" fmla="*/ 12 w 26"/>
                        <a:gd name="T25" fmla="*/ 23 h 47"/>
                        <a:gd name="T26" fmla="*/ 13 w 26"/>
                        <a:gd name="T27" fmla="*/ 21 h 47"/>
                        <a:gd name="T28" fmla="*/ 15 w 26"/>
                        <a:gd name="T29" fmla="*/ 18 h 47"/>
                        <a:gd name="T30" fmla="*/ 16 w 26"/>
                        <a:gd name="T31" fmla="*/ 15 h 47"/>
                        <a:gd name="T32" fmla="*/ 17 w 26"/>
                        <a:gd name="T33" fmla="*/ 12 h 47"/>
                        <a:gd name="T34" fmla="*/ 19 w 26"/>
                        <a:gd name="T35" fmla="*/ 11 h 47"/>
                        <a:gd name="T36" fmla="*/ 22 w 26"/>
                        <a:gd name="T37" fmla="*/ 10 h 47"/>
                        <a:gd name="T38" fmla="*/ 24 w 26"/>
                        <a:gd name="T39" fmla="*/ 8 h 47"/>
                        <a:gd name="T40" fmla="*/ 25 w 26"/>
                        <a:gd name="T41" fmla="*/ 6 h 47"/>
                        <a:gd name="T42" fmla="*/ 25 w 26"/>
                        <a:gd name="T43" fmla="*/ 3 h 47"/>
                        <a:gd name="T44" fmla="*/ 24 w 26"/>
                        <a:gd name="T45" fmla="*/ 0 h 4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6"/>
                        <a:gd name="T70" fmla="*/ 0 h 47"/>
                        <a:gd name="T71" fmla="*/ 26 w 26"/>
                        <a:gd name="T72" fmla="*/ 47 h 4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6" h="47">
                          <a:moveTo>
                            <a:pt x="24" y="0"/>
                          </a:moveTo>
                          <a:lnTo>
                            <a:pt x="16" y="3"/>
                          </a:lnTo>
                          <a:lnTo>
                            <a:pt x="9" y="7"/>
                          </a:lnTo>
                          <a:lnTo>
                            <a:pt x="4" y="15"/>
                          </a:lnTo>
                          <a:lnTo>
                            <a:pt x="0" y="20"/>
                          </a:lnTo>
                          <a:lnTo>
                            <a:pt x="1" y="27"/>
                          </a:lnTo>
                          <a:lnTo>
                            <a:pt x="2" y="39"/>
                          </a:lnTo>
                          <a:lnTo>
                            <a:pt x="3" y="46"/>
                          </a:lnTo>
                          <a:lnTo>
                            <a:pt x="12" y="38"/>
                          </a:lnTo>
                          <a:lnTo>
                            <a:pt x="12" y="30"/>
                          </a:lnTo>
                          <a:lnTo>
                            <a:pt x="11" y="27"/>
                          </a:lnTo>
                          <a:lnTo>
                            <a:pt x="10" y="24"/>
                          </a:lnTo>
                          <a:lnTo>
                            <a:pt x="12" y="23"/>
                          </a:lnTo>
                          <a:lnTo>
                            <a:pt x="13" y="21"/>
                          </a:lnTo>
                          <a:lnTo>
                            <a:pt x="15" y="18"/>
                          </a:lnTo>
                          <a:lnTo>
                            <a:pt x="16" y="15"/>
                          </a:lnTo>
                          <a:lnTo>
                            <a:pt x="17" y="12"/>
                          </a:lnTo>
                          <a:lnTo>
                            <a:pt x="19" y="11"/>
                          </a:lnTo>
                          <a:lnTo>
                            <a:pt x="22" y="10"/>
                          </a:lnTo>
                          <a:lnTo>
                            <a:pt x="24" y="8"/>
                          </a:lnTo>
                          <a:lnTo>
                            <a:pt x="25" y="6"/>
                          </a:lnTo>
                          <a:lnTo>
                            <a:pt x="25" y="3"/>
                          </a:lnTo>
                          <a:lnTo>
                            <a:pt x="24" y="0"/>
                          </a:lnTo>
                        </a:path>
                      </a:pathLst>
                    </a:custGeom>
                    <a:solidFill>
                      <a:srgbClr val="FF9F7F"/>
                    </a:solidFill>
                    <a:ln w="12700" cap="rnd">
                      <a:solidFill>
                        <a:srgbClr val="BF3F00"/>
                      </a:solidFill>
                      <a:round/>
                      <a:headEnd/>
                      <a:tailEnd/>
                    </a:ln>
                  </p:spPr>
                  <p:txBody>
                    <a:bodyPr/>
                    <a:lstStyle/>
                    <a:p>
                      <a:endParaRPr lang="en-US"/>
                    </a:p>
                  </p:txBody>
                </p:sp>
                <p:sp>
                  <p:nvSpPr>
                    <p:cNvPr id="27784" name="Freeform 144"/>
                    <p:cNvSpPr>
                      <a:spLocks/>
                    </p:cNvSpPr>
                    <p:nvPr/>
                  </p:nvSpPr>
                  <p:spPr bwMode="auto">
                    <a:xfrm>
                      <a:off x="1963" y="3054"/>
                      <a:ext cx="17" cy="17"/>
                    </a:xfrm>
                    <a:custGeom>
                      <a:avLst/>
                      <a:gdLst>
                        <a:gd name="T0" fmla="*/ 0 w 17"/>
                        <a:gd name="T1" fmla="*/ 12 h 17"/>
                        <a:gd name="T2" fmla="*/ 14 w 17"/>
                        <a:gd name="T3" fmla="*/ 0 h 17"/>
                        <a:gd name="T4" fmla="*/ 16 w 17"/>
                        <a:gd name="T5" fmla="*/ 6 h 17"/>
                        <a:gd name="T6" fmla="*/ 14 w 17"/>
                        <a:gd name="T7" fmla="*/ 9 h 17"/>
                        <a:gd name="T8" fmla="*/ 5 w 17"/>
                        <a:gd name="T9" fmla="*/ 16 h 17"/>
                        <a:gd name="T10" fmla="*/ 4 w 17"/>
                        <a:gd name="T11" fmla="*/ 16 h 17"/>
                        <a:gd name="T12" fmla="*/ 1 w 17"/>
                        <a:gd name="T13" fmla="*/ 16 h 17"/>
                        <a:gd name="T14" fmla="*/ 0 w 17"/>
                        <a:gd name="T15" fmla="*/ 12 h 17"/>
                        <a:gd name="T16" fmla="*/ 0 60000 65536"/>
                        <a:gd name="T17" fmla="*/ 0 60000 65536"/>
                        <a:gd name="T18" fmla="*/ 0 60000 65536"/>
                        <a:gd name="T19" fmla="*/ 0 60000 65536"/>
                        <a:gd name="T20" fmla="*/ 0 60000 65536"/>
                        <a:gd name="T21" fmla="*/ 0 60000 65536"/>
                        <a:gd name="T22" fmla="*/ 0 60000 65536"/>
                        <a:gd name="T23" fmla="*/ 0 60000 65536"/>
                        <a:gd name="T24" fmla="*/ 0 w 17"/>
                        <a:gd name="T25" fmla="*/ 0 h 17"/>
                        <a:gd name="T26" fmla="*/ 17 w 17"/>
                        <a:gd name="T27" fmla="*/ 17 h 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 h="17">
                          <a:moveTo>
                            <a:pt x="0" y="12"/>
                          </a:moveTo>
                          <a:lnTo>
                            <a:pt x="14" y="0"/>
                          </a:lnTo>
                          <a:lnTo>
                            <a:pt x="16" y="6"/>
                          </a:lnTo>
                          <a:lnTo>
                            <a:pt x="14" y="9"/>
                          </a:lnTo>
                          <a:lnTo>
                            <a:pt x="5" y="16"/>
                          </a:lnTo>
                          <a:lnTo>
                            <a:pt x="4" y="16"/>
                          </a:lnTo>
                          <a:lnTo>
                            <a:pt x="1" y="16"/>
                          </a:lnTo>
                          <a:lnTo>
                            <a:pt x="0" y="12"/>
                          </a:lnTo>
                        </a:path>
                      </a:pathLst>
                    </a:custGeom>
                    <a:solidFill>
                      <a:srgbClr val="FF001F"/>
                    </a:solidFill>
                    <a:ln w="12700" cap="rnd">
                      <a:solidFill>
                        <a:srgbClr val="FF001F"/>
                      </a:solidFill>
                      <a:round/>
                      <a:headEnd/>
                      <a:tailEnd/>
                    </a:ln>
                  </p:spPr>
                  <p:txBody>
                    <a:bodyPr/>
                    <a:lstStyle/>
                    <a:p>
                      <a:endParaRPr lang="en-US"/>
                    </a:p>
                  </p:txBody>
                </p:sp>
              </p:grpSp>
            </p:grpSp>
          </p:grpSp>
          <p:sp>
            <p:nvSpPr>
              <p:cNvPr id="27775" name="Freeform 145"/>
              <p:cNvSpPr>
                <a:spLocks/>
              </p:cNvSpPr>
              <p:nvPr/>
            </p:nvSpPr>
            <p:spPr bwMode="auto">
              <a:xfrm>
                <a:off x="1970" y="3030"/>
                <a:ext cx="168" cy="201"/>
              </a:xfrm>
              <a:custGeom>
                <a:avLst/>
                <a:gdLst>
                  <a:gd name="T0" fmla="*/ 65 w 168"/>
                  <a:gd name="T1" fmla="*/ 0 h 201"/>
                  <a:gd name="T2" fmla="*/ 162 w 168"/>
                  <a:gd name="T3" fmla="*/ 20 h 201"/>
                  <a:gd name="T4" fmla="*/ 154 w 168"/>
                  <a:gd name="T5" fmla="*/ 22 h 201"/>
                  <a:gd name="T6" fmla="*/ 167 w 168"/>
                  <a:gd name="T7" fmla="*/ 28 h 201"/>
                  <a:gd name="T8" fmla="*/ 111 w 168"/>
                  <a:gd name="T9" fmla="*/ 200 h 201"/>
                  <a:gd name="T10" fmla="*/ 41 w 168"/>
                  <a:gd name="T11" fmla="*/ 192 h 201"/>
                  <a:gd name="T12" fmla="*/ 0 w 168"/>
                  <a:gd name="T13" fmla="*/ 169 h 201"/>
                  <a:gd name="T14" fmla="*/ 65 w 168"/>
                  <a:gd name="T15" fmla="*/ 0 h 201"/>
                  <a:gd name="T16" fmla="*/ 0 60000 65536"/>
                  <a:gd name="T17" fmla="*/ 0 60000 65536"/>
                  <a:gd name="T18" fmla="*/ 0 60000 65536"/>
                  <a:gd name="T19" fmla="*/ 0 60000 65536"/>
                  <a:gd name="T20" fmla="*/ 0 60000 65536"/>
                  <a:gd name="T21" fmla="*/ 0 60000 65536"/>
                  <a:gd name="T22" fmla="*/ 0 60000 65536"/>
                  <a:gd name="T23" fmla="*/ 0 60000 65536"/>
                  <a:gd name="T24" fmla="*/ 0 w 168"/>
                  <a:gd name="T25" fmla="*/ 0 h 201"/>
                  <a:gd name="T26" fmla="*/ 168 w 168"/>
                  <a:gd name="T27" fmla="*/ 201 h 20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8" h="201">
                    <a:moveTo>
                      <a:pt x="65" y="0"/>
                    </a:moveTo>
                    <a:lnTo>
                      <a:pt x="162" y="20"/>
                    </a:lnTo>
                    <a:lnTo>
                      <a:pt x="154" y="22"/>
                    </a:lnTo>
                    <a:lnTo>
                      <a:pt x="167" y="28"/>
                    </a:lnTo>
                    <a:lnTo>
                      <a:pt x="111" y="200"/>
                    </a:lnTo>
                    <a:lnTo>
                      <a:pt x="41" y="192"/>
                    </a:lnTo>
                    <a:lnTo>
                      <a:pt x="0" y="169"/>
                    </a:lnTo>
                    <a:lnTo>
                      <a:pt x="65" y="0"/>
                    </a:lnTo>
                  </a:path>
                </a:pathLst>
              </a:custGeom>
              <a:solidFill>
                <a:srgbClr val="9FBFFF"/>
              </a:solidFill>
              <a:ln w="9525" cap="rnd">
                <a:noFill/>
                <a:round/>
                <a:headEnd/>
                <a:tailEnd/>
              </a:ln>
            </p:spPr>
            <p:txBody>
              <a:bodyPr/>
              <a:lstStyle/>
              <a:p>
                <a:endParaRPr lang="en-US"/>
              </a:p>
            </p:txBody>
          </p:sp>
          <p:sp>
            <p:nvSpPr>
              <p:cNvPr id="27776" name="Freeform 146"/>
              <p:cNvSpPr>
                <a:spLocks/>
              </p:cNvSpPr>
              <p:nvPr/>
            </p:nvSpPr>
            <p:spPr bwMode="auto">
              <a:xfrm>
                <a:off x="1945" y="3154"/>
                <a:ext cx="174" cy="99"/>
              </a:xfrm>
              <a:custGeom>
                <a:avLst/>
                <a:gdLst>
                  <a:gd name="T0" fmla="*/ 160 w 174"/>
                  <a:gd name="T1" fmla="*/ 7 h 99"/>
                  <a:gd name="T2" fmla="*/ 165 w 174"/>
                  <a:gd name="T3" fmla="*/ 40 h 99"/>
                  <a:gd name="T4" fmla="*/ 171 w 174"/>
                  <a:gd name="T5" fmla="*/ 67 h 99"/>
                  <a:gd name="T6" fmla="*/ 173 w 174"/>
                  <a:gd name="T7" fmla="*/ 82 h 99"/>
                  <a:gd name="T8" fmla="*/ 170 w 174"/>
                  <a:gd name="T9" fmla="*/ 91 h 99"/>
                  <a:gd name="T10" fmla="*/ 144 w 174"/>
                  <a:gd name="T11" fmla="*/ 97 h 99"/>
                  <a:gd name="T12" fmla="*/ 92 w 174"/>
                  <a:gd name="T13" fmla="*/ 94 h 99"/>
                  <a:gd name="T14" fmla="*/ 65 w 174"/>
                  <a:gd name="T15" fmla="*/ 98 h 99"/>
                  <a:gd name="T16" fmla="*/ 44 w 174"/>
                  <a:gd name="T17" fmla="*/ 95 h 99"/>
                  <a:gd name="T18" fmla="*/ 17 w 174"/>
                  <a:gd name="T19" fmla="*/ 93 h 99"/>
                  <a:gd name="T20" fmla="*/ 10 w 174"/>
                  <a:gd name="T21" fmla="*/ 81 h 99"/>
                  <a:gd name="T22" fmla="*/ 4 w 174"/>
                  <a:gd name="T23" fmla="*/ 72 h 99"/>
                  <a:gd name="T24" fmla="*/ 1 w 174"/>
                  <a:gd name="T25" fmla="*/ 59 h 99"/>
                  <a:gd name="T26" fmla="*/ 0 w 174"/>
                  <a:gd name="T27" fmla="*/ 51 h 99"/>
                  <a:gd name="T28" fmla="*/ 4 w 174"/>
                  <a:gd name="T29" fmla="*/ 49 h 99"/>
                  <a:gd name="T30" fmla="*/ 8 w 174"/>
                  <a:gd name="T31" fmla="*/ 53 h 99"/>
                  <a:gd name="T32" fmla="*/ 19 w 174"/>
                  <a:gd name="T33" fmla="*/ 58 h 99"/>
                  <a:gd name="T34" fmla="*/ 13 w 174"/>
                  <a:gd name="T35" fmla="*/ 51 h 99"/>
                  <a:gd name="T36" fmla="*/ 21 w 174"/>
                  <a:gd name="T37" fmla="*/ 47 h 99"/>
                  <a:gd name="T38" fmla="*/ 37 w 174"/>
                  <a:gd name="T39" fmla="*/ 45 h 99"/>
                  <a:gd name="T40" fmla="*/ 50 w 174"/>
                  <a:gd name="T41" fmla="*/ 45 h 99"/>
                  <a:gd name="T42" fmla="*/ 38 w 174"/>
                  <a:gd name="T43" fmla="*/ 43 h 99"/>
                  <a:gd name="T44" fmla="*/ 29 w 174"/>
                  <a:gd name="T45" fmla="*/ 43 h 99"/>
                  <a:gd name="T46" fmla="*/ 23 w 174"/>
                  <a:gd name="T47" fmla="*/ 40 h 99"/>
                  <a:gd name="T48" fmla="*/ 31 w 174"/>
                  <a:gd name="T49" fmla="*/ 35 h 99"/>
                  <a:gd name="T50" fmla="*/ 53 w 174"/>
                  <a:gd name="T51" fmla="*/ 33 h 99"/>
                  <a:gd name="T52" fmla="*/ 66 w 174"/>
                  <a:gd name="T53" fmla="*/ 37 h 99"/>
                  <a:gd name="T54" fmla="*/ 74 w 174"/>
                  <a:gd name="T55" fmla="*/ 48 h 99"/>
                  <a:gd name="T56" fmla="*/ 88 w 174"/>
                  <a:gd name="T57" fmla="*/ 56 h 99"/>
                  <a:gd name="T58" fmla="*/ 110 w 174"/>
                  <a:gd name="T59" fmla="*/ 57 h 99"/>
                  <a:gd name="T60" fmla="*/ 136 w 174"/>
                  <a:gd name="T61" fmla="*/ 51 h 99"/>
                  <a:gd name="T62" fmla="*/ 148 w 174"/>
                  <a:gd name="T63" fmla="*/ 23 h 9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74"/>
                  <a:gd name="T97" fmla="*/ 0 h 99"/>
                  <a:gd name="T98" fmla="*/ 174 w 174"/>
                  <a:gd name="T99" fmla="*/ 99 h 9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74" h="99">
                    <a:moveTo>
                      <a:pt x="157" y="0"/>
                    </a:moveTo>
                    <a:lnTo>
                      <a:pt x="160" y="7"/>
                    </a:lnTo>
                    <a:lnTo>
                      <a:pt x="163" y="26"/>
                    </a:lnTo>
                    <a:lnTo>
                      <a:pt x="165" y="40"/>
                    </a:lnTo>
                    <a:lnTo>
                      <a:pt x="168" y="59"/>
                    </a:lnTo>
                    <a:lnTo>
                      <a:pt x="171" y="67"/>
                    </a:lnTo>
                    <a:lnTo>
                      <a:pt x="173" y="75"/>
                    </a:lnTo>
                    <a:lnTo>
                      <a:pt x="173" y="82"/>
                    </a:lnTo>
                    <a:lnTo>
                      <a:pt x="173" y="86"/>
                    </a:lnTo>
                    <a:lnTo>
                      <a:pt x="170" y="91"/>
                    </a:lnTo>
                    <a:lnTo>
                      <a:pt x="165" y="94"/>
                    </a:lnTo>
                    <a:lnTo>
                      <a:pt x="144" y="97"/>
                    </a:lnTo>
                    <a:lnTo>
                      <a:pt x="119" y="97"/>
                    </a:lnTo>
                    <a:lnTo>
                      <a:pt x="92" y="94"/>
                    </a:lnTo>
                    <a:lnTo>
                      <a:pt x="75" y="97"/>
                    </a:lnTo>
                    <a:lnTo>
                      <a:pt x="65" y="98"/>
                    </a:lnTo>
                    <a:lnTo>
                      <a:pt x="54" y="97"/>
                    </a:lnTo>
                    <a:lnTo>
                      <a:pt x="44" y="95"/>
                    </a:lnTo>
                    <a:lnTo>
                      <a:pt x="36" y="94"/>
                    </a:lnTo>
                    <a:lnTo>
                      <a:pt x="17" y="93"/>
                    </a:lnTo>
                    <a:lnTo>
                      <a:pt x="10" y="87"/>
                    </a:lnTo>
                    <a:lnTo>
                      <a:pt x="10" y="81"/>
                    </a:lnTo>
                    <a:lnTo>
                      <a:pt x="6" y="76"/>
                    </a:lnTo>
                    <a:lnTo>
                      <a:pt x="4" y="72"/>
                    </a:lnTo>
                    <a:lnTo>
                      <a:pt x="4" y="65"/>
                    </a:lnTo>
                    <a:lnTo>
                      <a:pt x="1" y="59"/>
                    </a:lnTo>
                    <a:lnTo>
                      <a:pt x="0" y="54"/>
                    </a:lnTo>
                    <a:lnTo>
                      <a:pt x="0" y="51"/>
                    </a:lnTo>
                    <a:lnTo>
                      <a:pt x="2" y="49"/>
                    </a:lnTo>
                    <a:lnTo>
                      <a:pt x="4" y="49"/>
                    </a:lnTo>
                    <a:lnTo>
                      <a:pt x="6" y="50"/>
                    </a:lnTo>
                    <a:lnTo>
                      <a:pt x="8" y="53"/>
                    </a:lnTo>
                    <a:lnTo>
                      <a:pt x="12" y="55"/>
                    </a:lnTo>
                    <a:lnTo>
                      <a:pt x="19" y="58"/>
                    </a:lnTo>
                    <a:lnTo>
                      <a:pt x="15" y="55"/>
                    </a:lnTo>
                    <a:lnTo>
                      <a:pt x="13" y="51"/>
                    </a:lnTo>
                    <a:lnTo>
                      <a:pt x="16" y="48"/>
                    </a:lnTo>
                    <a:lnTo>
                      <a:pt x="21" y="47"/>
                    </a:lnTo>
                    <a:lnTo>
                      <a:pt x="28" y="47"/>
                    </a:lnTo>
                    <a:lnTo>
                      <a:pt x="37" y="45"/>
                    </a:lnTo>
                    <a:lnTo>
                      <a:pt x="47" y="45"/>
                    </a:lnTo>
                    <a:lnTo>
                      <a:pt x="50" y="45"/>
                    </a:lnTo>
                    <a:lnTo>
                      <a:pt x="45" y="43"/>
                    </a:lnTo>
                    <a:lnTo>
                      <a:pt x="38" y="43"/>
                    </a:lnTo>
                    <a:lnTo>
                      <a:pt x="34" y="43"/>
                    </a:lnTo>
                    <a:lnTo>
                      <a:pt x="29" y="43"/>
                    </a:lnTo>
                    <a:lnTo>
                      <a:pt x="24" y="42"/>
                    </a:lnTo>
                    <a:lnTo>
                      <a:pt x="23" y="40"/>
                    </a:lnTo>
                    <a:lnTo>
                      <a:pt x="22" y="36"/>
                    </a:lnTo>
                    <a:lnTo>
                      <a:pt x="31" y="35"/>
                    </a:lnTo>
                    <a:lnTo>
                      <a:pt x="44" y="34"/>
                    </a:lnTo>
                    <a:lnTo>
                      <a:pt x="53" y="33"/>
                    </a:lnTo>
                    <a:lnTo>
                      <a:pt x="60" y="35"/>
                    </a:lnTo>
                    <a:lnTo>
                      <a:pt x="66" y="37"/>
                    </a:lnTo>
                    <a:lnTo>
                      <a:pt x="70" y="44"/>
                    </a:lnTo>
                    <a:lnTo>
                      <a:pt x="74" y="48"/>
                    </a:lnTo>
                    <a:lnTo>
                      <a:pt x="80" y="53"/>
                    </a:lnTo>
                    <a:lnTo>
                      <a:pt x="88" y="56"/>
                    </a:lnTo>
                    <a:lnTo>
                      <a:pt x="99" y="58"/>
                    </a:lnTo>
                    <a:lnTo>
                      <a:pt x="110" y="57"/>
                    </a:lnTo>
                    <a:lnTo>
                      <a:pt x="133" y="51"/>
                    </a:lnTo>
                    <a:lnTo>
                      <a:pt x="136" y="51"/>
                    </a:lnTo>
                    <a:lnTo>
                      <a:pt x="145" y="38"/>
                    </a:lnTo>
                    <a:lnTo>
                      <a:pt x="148" y="23"/>
                    </a:lnTo>
                    <a:lnTo>
                      <a:pt x="157" y="0"/>
                    </a:lnTo>
                  </a:path>
                </a:pathLst>
              </a:custGeom>
              <a:solidFill>
                <a:srgbClr val="FF9F7F"/>
              </a:solidFill>
              <a:ln w="12700" cap="rnd">
                <a:solidFill>
                  <a:srgbClr val="BF3F00"/>
                </a:solidFill>
                <a:round/>
                <a:headEnd/>
                <a:tailEnd/>
              </a:ln>
            </p:spPr>
            <p:txBody>
              <a:bodyPr/>
              <a:lstStyle/>
              <a:p>
                <a:endParaRPr lang="en-US"/>
              </a:p>
            </p:txBody>
          </p:sp>
        </p:grpSp>
        <p:grpSp>
          <p:nvGrpSpPr>
            <p:cNvPr id="27749" name="Group 147"/>
            <p:cNvGrpSpPr>
              <a:grpSpLocks/>
            </p:cNvGrpSpPr>
            <p:nvPr/>
          </p:nvGrpSpPr>
          <p:grpSpPr bwMode="auto">
            <a:xfrm>
              <a:off x="1448" y="3173"/>
              <a:ext cx="193" cy="219"/>
              <a:chOff x="1448" y="3173"/>
              <a:chExt cx="193" cy="219"/>
            </a:xfrm>
          </p:grpSpPr>
          <p:sp>
            <p:nvSpPr>
              <p:cNvPr id="27766" name="Freeform 148"/>
              <p:cNvSpPr>
                <a:spLocks/>
              </p:cNvSpPr>
              <p:nvPr/>
            </p:nvSpPr>
            <p:spPr bwMode="auto">
              <a:xfrm>
                <a:off x="1471" y="3201"/>
                <a:ext cx="149" cy="174"/>
              </a:xfrm>
              <a:custGeom>
                <a:avLst/>
                <a:gdLst>
                  <a:gd name="T0" fmla="*/ 0 w 149"/>
                  <a:gd name="T1" fmla="*/ 128 h 174"/>
                  <a:gd name="T2" fmla="*/ 3 w 149"/>
                  <a:gd name="T3" fmla="*/ 119 h 174"/>
                  <a:gd name="T4" fmla="*/ 0 w 149"/>
                  <a:gd name="T5" fmla="*/ 98 h 174"/>
                  <a:gd name="T6" fmla="*/ 0 w 149"/>
                  <a:gd name="T7" fmla="*/ 84 h 174"/>
                  <a:gd name="T8" fmla="*/ 3 w 149"/>
                  <a:gd name="T9" fmla="*/ 62 h 174"/>
                  <a:gd name="T10" fmla="*/ 8 w 149"/>
                  <a:gd name="T11" fmla="*/ 46 h 174"/>
                  <a:gd name="T12" fmla="*/ 15 w 149"/>
                  <a:gd name="T13" fmla="*/ 33 h 174"/>
                  <a:gd name="T14" fmla="*/ 24 w 149"/>
                  <a:gd name="T15" fmla="*/ 20 h 174"/>
                  <a:gd name="T16" fmla="*/ 38 w 149"/>
                  <a:gd name="T17" fmla="*/ 10 h 174"/>
                  <a:gd name="T18" fmla="*/ 55 w 149"/>
                  <a:gd name="T19" fmla="*/ 3 h 174"/>
                  <a:gd name="T20" fmla="*/ 77 w 149"/>
                  <a:gd name="T21" fmla="*/ 0 h 174"/>
                  <a:gd name="T22" fmla="*/ 103 w 149"/>
                  <a:gd name="T23" fmla="*/ 7 h 174"/>
                  <a:gd name="T24" fmla="*/ 127 w 149"/>
                  <a:gd name="T25" fmla="*/ 21 h 174"/>
                  <a:gd name="T26" fmla="*/ 140 w 149"/>
                  <a:gd name="T27" fmla="*/ 33 h 174"/>
                  <a:gd name="T28" fmla="*/ 148 w 149"/>
                  <a:gd name="T29" fmla="*/ 50 h 174"/>
                  <a:gd name="T30" fmla="*/ 148 w 149"/>
                  <a:gd name="T31" fmla="*/ 67 h 174"/>
                  <a:gd name="T32" fmla="*/ 144 w 149"/>
                  <a:gd name="T33" fmla="*/ 84 h 174"/>
                  <a:gd name="T34" fmla="*/ 135 w 149"/>
                  <a:gd name="T35" fmla="*/ 104 h 174"/>
                  <a:gd name="T36" fmla="*/ 134 w 149"/>
                  <a:gd name="T37" fmla="*/ 117 h 174"/>
                  <a:gd name="T38" fmla="*/ 133 w 149"/>
                  <a:gd name="T39" fmla="*/ 123 h 174"/>
                  <a:gd name="T40" fmla="*/ 131 w 149"/>
                  <a:gd name="T41" fmla="*/ 128 h 174"/>
                  <a:gd name="T42" fmla="*/ 119 w 149"/>
                  <a:gd name="T43" fmla="*/ 146 h 174"/>
                  <a:gd name="T44" fmla="*/ 113 w 149"/>
                  <a:gd name="T45" fmla="*/ 153 h 174"/>
                  <a:gd name="T46" fmla="*/ 107 w 149"/>
                  <a:gd name="T47" fmla="*/ 161 h 174"/>
                  <a:gd name="T48" fmla="*/ 104 w 149"/>
                  <a:gd name="T49" fmla="*/ 164 h 174"/>
                  <a:gd name="T50" fmla="*/ 102 w 149"/>
                  <a:gd name="T51" fmla="*/ 166 h 174"/>
                  <a:gd name="T52" fmla="*/ 100 w 149"/>
                  <a:gd name="T53" fmla="*/ 167 h 174"/>
                  <a:gd name="T54" fmla="*/ 96 w 149"/>
                  <a:gd name="T55" fmla="*/ 167 h 174"/>
                  <a:gd name="T56" fmla="*/ 90 w 149"/>
                  <a:gd name="T57" fmla="*/ 166 h 174"/>
                  <a:gd name="T58" fmla="*/ 87 w 149"/>
                  <a:gd name="T59" fmla="*/ 165 h 174"/>
                  <a:gd name="T60" fmla="*/ 83 w 149"/>
                  <a:gd name="T61" fmla="*/ 165 h 174"/>
                  <a:gd name="T62" fmla="*/ 73 w 149"/>
                  <a:gd name="T63" fmla="*/ 173 h 174"/>
                  <a:gd name="T64" fmla="*/ 0 w 149"/>
                  <a:gd name="T65" fmla="*/ 128 h 17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9"/>
                  <a:gd name="T100" fmla="*/ 0 h 174"/>
                  <a:gd name="T101" fmla="*/ 149 w 149"/>
                  <a:gd name="T102" fmla="*/ 174 h 17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9" h="174">
                    <a:moveTo>
                      <a:pt x="0" y="128"/>
                    </a:moveTo>
                    <a:lnTo>
                      <a:pt x="3" y="119"/>
                    </a:lnTo>
                    <a:lnTo>
                      <a:pt x="0" y="98"/>
                    </a:lnTo>
                    <a:lnTo>
                      <a:pt x="0" y="84"/>
                    </a:lnTo>
                    <a:lnTo>
                      <a:pt x="3" y="62"/>
                    </a:lnTo>
                    <a:lnTo>
                      <a:pt x="8" y="46"/>
                    </a:lnTo>
                    <a:lnTo>
                      <a:pt x="15" y="33"/>
                    </a:lnTo>
                    <a:lnTo>
                      <a:pt x="24" y="20"/>
                    </a:lnTo>
                    <a:lnTo>
                      <a:pt x="38" y="10"/>
                    </a:lnTo>
                    <a:lnTo>
                      <a:pt x="55" y="3"/>
                    </a:lnTo>
                    <a:lnTo>
                      <a:pt x="77" y="0"/>
                    </a:lnTo>
                    <a:lnTo>
                      <a:pt x="103" y="7"/>
                    </a:lnTo>
                    <a:lnTo>
                      <a:pt x="127" y="21"/>
                    </a:lnTo>
                    <a:lnTo>
                      <a:pt x="140" y="33"/>
                    </a:lnTo>
                    <a:lnTo>
                      <a:pt x="148" y="50"/>
                    </a:lnTo>
                    <a:lnTo>
                      <a:pt x="148" y="67"/>
                    </a:lnTo>
                    <a:lnTo>
                      <a:pt x="144" y="84"/>
                    </a:lnTo>
                    <a:lnTo>
                      <a:pt x="135" y="104"/>
                    </a:lnTo>
                    <a:lnTo>
                      <a:pt x="134" y="117"/>
                    </a:lnTo>
                    <a:lnTo>
                      <a:pt x="133" y="123"/>
                    </a:lnTo>
                    <a:lnTo>
                      <a:pt x="131" y="128"/>
                    </a:lnTo>
                    <a:lnTo>
                      <a:pt x="119" y="146"/>
                    </a:lnTo>
                    <a:lnTo>
                      <a:pt x="113" y="153"/>
                    </a:lnTo>
                    <a:lnTo>
                      <a:pt x="107" y="161"/>
                    </a:lnTo>
                    <a:lnTo>
                      <a:pt x="104" y="164"/>
                    </a:lnTo>
                    <a:lnTo>
                      <a:pt x="102" y="166"/>
                    </a:lnTo>
                    <a:lnTo>
                      <a:pt x="100" y="167"/>
                    </a:lnTo>
                    <a:lnTo>
                      <a:pt x="96" y="167"/>
                    </a:lnTo>
                    <a:lnTo>
                      <a:pt x="90" y="166"/>
                    </a:lnTo>
                    <a:lnTo>
                      <a:pt x="87" y="165"/>
                    </a:lnTo>
                    <a:lnTo>
                      <a:pt x="83" y="165"/>
                    </a:lnTo>
                    <a:lnTo>
                      <a:pt x="73" y="173"/>
                    </a:lnTo>
                    <a:lnTo>
                      <a:pt x="0" y="128"/>
                    </a:lnTo>
                  </a:path>
                </a:pathLst>
              </a:custGeom>
              <a:solidFill>
                <a:srgbClr val="FFBF7F"/>
              </a:solidFill>
              <a:ln w="9525" cap="rnd">
                <a:noFill/>
                <a:round/>
                <a:headEnd/>
                <a:tailEnd/>
              </a:ln>
            </p:spPr>
            <p:txBody>
              <a:bodyPr/>
              <a:lstStyle/>
              <a:p>
                <a:endParaRPr lang="en-US"/>
              </a:p>
            </p:txBody>
          </p:sp>
          <p:sp>
            <p:nvSpPr>
              <p:cNvPr id="27767" name="Oval 149"/>
              <p:cNvSpPr>
                <a:spLocks noChangeArrowheads="1"/>
              </p:cNvSpPr>
              <p:nvPr/>
            </p:nvSpPr>
            <p:spPr bwMode="auto">
              <a:xfrm>
                <a:off x="1557" y="3339"/>
                <a:ext cx="15" cy="18"/>
              </a:xfrm>
              <a:prstGeom prst="ellipse">
                <a:avLst/>
              </a:prstGeom>
              <a:noFill/>
              <a:ln w="12700">
                <a:solidFill>
                  <a:srgbClr val="000000"/>
                </a:solidFill>
                <a:round/>
                <a:headEnd/>
                <a:tailEnd/>
              </a:ln>
            </p:spPr>
            <p:txBody>
              <a:bodyPr wrap="none" anchor="ctr"/>
              <a:lstStyle/>
              <a:p>
                <a:endParaRPr lang="en-US"/>
              </a:p>
            </p:txBody>
          </p:sp>
          <p:sp>
            <p:nvSpPr>
              <p:cNvPr id="27768" name="Freeform 150"/>
              <p:cNvSpPr>
                <a:spLocks/>
              </p:cNvSpPr>
              <p:nvPr/>
            </p:nvSpPr>
            <p:spPr bwMode="auto">
              <a:xfrm>
                <a:off x="1552" y="3314"/>
                <a:ext cx="19" cy="34"/>
              </a:xfrm>
              <a:custGeom>
                <a:avLst/>
                <a:gdLst>
                  <a:gd name="T0" fmla="*/ 1 w 19"/>
                  <a:gd name="T1" fmla="*/ 0 h 34"/>
                  <a:gd name="T2" fmla="*/ 0 w 19"/>
                  <a:gd name="T3" fmla="*/ 5 h 34"/>
                  <a:gd name="T4" fmla="*/ 0 w 19"/>
                  <a:gd name="T5" fmla="*/ 11 h 34"/>
                  <a:gd name="T6" fmla="*/ 4 w 19"/>
                  <a:gd name="T7" fmla="*/ 22 h 34"/>
                  <a:gd name="T8" fmla="*/ 8 w 19"/>
                  <a:gd name="T9" fmla="*/ 32 h 34"/>
                  <a:gd name="T10" fmla="*/ 14 w 19"/>
                  <a:gd name="T11" fmla="*/ 33 h 34"/>
                  <a:gd name="T12" fmla="*/ 18 w 19"/>
                  <a:gd name="T13" fmla="*/ 32 h 34"/>
                  <a:gd name="T14" fmla="*/ 0 60000 65536"/>
                  <a:gd name="T15" fmla="*/ 0 60000 65536"/>
                  <a:gd name="T16" fmla="*/ 0 60000 65536"/>
                  <a:gd name="T17" fmla="*/ 0 60000 65536"/>
                  <a:gd name="T18" fmla="*/ 0 60000 65536"/>
                  <a:gd name="T19" fmla="*/ 0 60000 65536"/>
                  <a:gd name="T20" fmla="*/ 0 60000 65536"/>
                  <a:gd name="T21" fmla="*/ 0 w 19"/>
                  <a:gd name="T22" fmla="*/ 0 h 34"/>
                  <a:gd name="T23" fmla="*/ 19 w 19"/>
                  <a:gd name="T24" fmla="*/ 34 h 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34">
                    <a:moveTo>
                      <a:pt x="1" y="0"/>
                    </a:moveTo>
                    <a:lnTo>
                      <a:pt x="0" y="5"/>
                    </a:lnTo>
                    <a:lnTo>
                      <a:pt x="0" y="11"/>
                    </a:lnTo>
                    <a:lnTo>
                      <a:pt x="4" y="22"/>
                    </a:lnTo>
                    <a:lnTo>
                      <a:pt x="8" y="32"/>
                    </a:lnTo>
                    <a:lnTo>
                      <a:pt x="14" y="33"/>
                    </a:lnTo>
                    <a:lnTo>
                      <a:pt x="18" y="32"/>
                    </a:lnTo>
                  </a:path>
                </a:pathLst>
              </a:custGeom>
              <a:noFill/>
              <a:ln w="12700" cap="rnd">
                <a:solidFill>
                  <a:srgbClr val="FF7F3F"/>
                </a:solidFill>
                <a:round/>
                <a:headEnd type="none" w="sm" len="sm"/>
                <a:tailEnd type="none" w="sm" len="sm"/>
              </a:ln>
            </p:spPr>
            <p:txBody>
              <a:bodyPr/>
              <a:lstStyle/>
              <a:p>
                <a:endParaRPr lang="en-US"/>
              </a:p>
            </p:txBody>
          </p:sp>
          <p:sp>
            <p:nvSpPr>
              <p:cNvPr id="27769" name="Freeform 151"/>
              <p:cNvSpPr>
                <a:spLocks/>
              </p:cNvSpPr>
              <p:nvPr/>
            </p:nvSpPr>
            <p:spPr bwMode="auto">
              <a:xfrm>
                <a:off x="1460" y="3319"/>
                <a:ext cx="97" cy="73"/>
              </a:xfrm>
              <a:custGeom>
                <a:avLst/>
                <a:gdLst>
                  <a:gd name="T0" fmla="*/ 16 w 97"/>
                  <a:gd name="T1" fmla="*/ 0 h 73"/>
                  <a:gd name="T2" fmla="*/ 59 w 97"/>
                  <a:gd name="T3" fmla="*/ 20 h 73"/>
                  <a:gd name="T4" fmla="*/ 74 w 97"/>
                  <a:gd name="T5" fmla="*/ 29 h 73"/>
                  <a:gd name="T6" fmla="*/ 82 w 97"/>
                  <a:gd name="T7" fmla="*/ 35 h 73"/>
                  <a:gd name="T8" fmla="*/ 87 w 97"/>
                  <a:gd name="T9" fmla="*/ 41 h 73"/>
                  <a:gd name="T10" fmla="*/ 91 w 97"/>
                  <a:gd name="T11" fmla="*/ 45 h 73"/>
                  <a:gd name="T12" fmla="*/ 94 w 97"/>
                  <a:gd name="T13" fmla="*/ 51 h 73"/>
                  <a:gd name="T14" fmla="*/ 96 w 97"/>
                  <a:gd name="T15" fmla="*/ 55 h 73"/>
                  <a:gd name="T16" fmla="*/ 83 w 97"/>
                  <a:gd name="T17" fmla="*/ 72 h 73"/>
                  <a:gd name="T18" fmla="*/ 0 w 97"/>
                  <a:gd name="T19" fmla="*/ 12 h 73"/>
                  <a:gd name="T20" fmla="*/ 16 w 97"/>
                  <a:gd name="T21" fmla="*/ 0 h 7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7"/>
                  <a:gd name="T34" fmla="*/ 0 h 73"/>
                  <a:gd name="T35" fmla="*/ 97 w 97"/>
                  <a:gd name="T36" fmla="*/ 73 h 7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7" h="73">
                    <a:moveTo>
                      <a:pt x="16" y="0"/>
                    </a:moveTo>
                    <a:lnTo>
                      <a:pt x="59" y="20"/>
                    </a:lnTo>
                    <a:lnTo>
                      <a:pt x="74" y="29"/>
                    </a:lnTo>
                    <a:lnTo>
                      <a:pt x="82" y="35"/>
                    </a:lnTo>
                    <a:lnTo>
                      <a:pt x="87" y="41"/>
                    </a:lnTo>
                    <a:lnTo>
                      <a:pt x="91" y="45"/>
                    </a:lnTo>
                    <a:lnTo>
                      <a:pt x="94" y="51"/>
                    </a:lnTo>
                    <a:lnTo>
                      <a:pt x="96" y="55"/>
                    </a:lnTo>
                    <a:lnTo>
                      <a:pt x="83" y="72"/>
                    </a:lnTo>
                    <a:lnTo>
                      <a:pt x="0" y="12"/>
                    </a:lnTo>
                    <a:lnTo>
                      <a:pt x="16" y="0"/>
                    </a:lnTo>
                  </a:path>
                </a:pathLst>
              </a:custGeom>
              <a:solidFill>
                <a:srgbClr val="5F3F1F"/>
              </a:solidFill>
              <a:ln w="9525" cap="rnd">
                <a:noFill/>
                <a:round/>
                <a:headEnd/>
                <a:tailEnd/>
              </a:ln>
            </p:spPr>
            <p:txBody>
              <a:bodyPr/>
              <a:lstStyle/>
              <a:p>
                <a:endParaRPr lang="en-US"/>
              </a:p>
            </p:txBody>
          </p:sp>
          <p:grpSp>
            <p:nvGrpSpPr>
              <p:cNvPr id="27770" name="Group 152"/>
              <p:cNvGrpSpPr>
                <a:grpSpLocks/>
              </p:cNvGrpSpPr>
              <p:nvPr/>
            </p:nvGrpSpPr>
            <p:grpSpPr bwMode="auto">
              <a:xfrm>
                <a:off x="1448" y="3173"/>
                <a:ext cx="193" cy="161"/>
                <a:chOff x="1448" y="3173"/>
                <a:chExt cx="193" cy="161"/>
              </a:xfrm>
            </p:grpSpPr>
            <p:sp>
              <p:nvSpPr>
                <p:cNvPr id="27771" name="Freeform 153"/>
                <p:cNvSpPr>
                  <a:spLocks/>
                </p:cNvSpPr>
                <p:nvPr/>
              </p:nvSpPr>
              <p:spPr bwMode="auto">
                <a:xfrm>
                  <a:off x="1448" y="3173"/>
                  <a:ext cx="193" cy="161"/>
                </a:xfrm>
                <a:custGeom>
                  <a:avLst/>
                  <a:gdLst>
                    <a:gd name="T0" fmla="*/ 90 w 193"/>
                    <a:gd name="T1" fmla="*/ 5 h 161"/>
                    <a:gd name="T2" fmla="*/ 98 w 193"/>
                    <a:gd name="T3" fmla="*/ 0 h 161"/>
                    <a:gd name="T4" fmla="*/ 114 w 193"/>
                    <a:gd name="T5" fmla="*/ 8 h 161"/>
                    <a:gd name="T6" fmla="*/ 137 w 193"/>
                    <a:gd name="T7" fmla="*/ 20 h 161"/>
                    <a:gd name="T8" fmla="*/ 181 w 193"/>
                    <a:gd name="T9" fmla="*/ 70 h 161"/>
                    <a:gd name="T10" fmla="*/ 188 w 193"/>
                    <a:gd name="T11" fmla="*/ 78 h 161"/>
                    <a:gd name="T12" fmla="*/ 191 w 193"/>
                    <a:gd name="T13" fmla="*/ 87 h 161"/>
                    <a:gd name="T14" fmla="*/ 192 w 193"/>
                    <a:gd name="T15" fmla="*/ 95 h 161"/>
                    <a:gd name="T16" fmla="*/ 191 w 193"/>
                    <a:gd name="T17" fmla="*/ 103 h 161"/>
                    <a:gd name="T18" fmla="*/ 189 w 193"/>
                    <a:gd name="T19" fmla="*/ 109 h 161"/>
                    <a:gd name="T20" fmla="*/ 186 w 193"/>
                    <a:gd name="T21" fmla="*/ 116 h 161"/>
                    <a:gd name="T22" fmla="*/ 181 w 193"/>
                    <a:gd name="T23" fmla="*/ 120 h 161"/>
                    <a:gd name="T24" fmla="*/ 158 w 193"/>
                    <a:gd name="T25" fmla="*/ 134 h 161"/>
                    <a:gd name="T26" fmla="*/ 153 w 193"/>
                    <a:gd name="T27" fmla="*/ 136 h 161"/>
                    <a:gd name="T28" fmla="*/ 147 w 193"/>
                    <a:gd name="T29" fmla="*/ 136 h 161"/>
                    <a:gd name="T30" fmla="*/ 137 w 193"/>
                    <a:gd name="T31" fmla="*/ 143 h 161"/>
                    <a:gd name="T32" fmla="*/ 122 w 193"/>
                    <a:gd name="T33" fmla="*/ 143 h 161"/>
                    <a:gd name="T34" fmla="*/ 117 w 193"/>
                    <a:gd name="T35" fmla="*/ 145 h 161"/>
                    <a:gd name="T36" fmla="*/ 115 w 193"/>
                    <a:gd name="T37" fmla="*/ 139 h 161"/>
                    <a:gd name="T38" fmla="*/ 110 w 193"/>
                    <a:gd name="T39" fmla="*/ 138 h 161"/>
                    <a:gd name="T40" fmla="*/ 105 w 193"/>
                    <a:gd name="T41" fmla="*/ 139 h 161"/>
                    <a:gd name="T42" fmla="*/ 102 w 193"/>
                    <a:gd name="T43" fmla="*/ 143 h 161"/>
                    <a:gd name="T44" fmla="*/ 101 w 193"/>
                    <a:gd name="T45" fmla="*/ 146 h 161"/>
                    <a:gd name="T46" fmla="*/ 102 w 193"/>
                    <a:gd name="T47" fmla="*/ 149 h 161"/>
                    <a:gd name="T48" fmla="*/ 94 w 193"/>
                    <a:gd name="T49" fmla="*/ 151 h 161"/>
                    <a:gd name="T50" fmla="*/ 86 w 193"/>
                    <a:gd name="T51" fmla="*/ 155 h 161"/>
                    <a:gd name="T52" fmla="*/ 74 w 193"/>
                    <a:gd name="T53" fmla="*/ 156 h 161"/>
                    <a:gd name="T54" fmla="*/ 62 w 193"/>
                    <a:gd name="T55" fmla="*/ 158 h 161"/>
                    <a:gd name="T56" fmla="*/ 47 w 193"/>
                    <a:gd name="T57" fmla="*/ 160 h 161"/>
                    <a:gd name="T58" fmla="*/ 28 w 193"/>
                    <a:gd name="T59" fmla="*/ 155 h 161"/>
                    <a:gd name="T60" fmla="*/ 12 w 193"/>
                    <a:gd name="T61" fmla="*/ 149 h 161"/>
                    <a:gd name="T62" fmla="*/ 10 w 193"/>
                    <a:gd name="T63" fmla="*/ 143 h 161"/>
                    <a:gd name="T64" fmla="*/ 7 w 193"/>
                    <a:gd name="T65" fmla="*/ 138 h 161"/>
                    <a:gd name="T66" fmla="*/ 6 w 193"/>
                    <a:gd name="T67" fmla="*/ 129 h 161"/>
                    <a:gd name="T68" fmla="*/ 2 w 193"/>
                    <a:gd name="T69" fmla="*/ 111 h 161"/>
                    <a:gd name="T70" fmla="*/ 1 w 193"/>
                    <a:gd name="T71" fmla="*/ 103 h 161"/>
                    <a:gd name="T72" fmla="*/ 0 w 193"/>
                    <a:gd name="T73" fmla="*/ 95 h 161"/>
                    <a:gd name="T74" fmla="*/ 2 w 193"/>
                    <a:gd name="T75" fmla="*/ 88 h 161"/>
                    <a:gd name="T76" fmla="*/ 6 w 193"/>
                    <a:gd name="T77" fmla="*/ 79 h 161"/>
                    <a:gd name="T78" fmla="*/ 10 w 193"/>
                    <a:gd name="T79" fmla="*/ 69 h 161"/>
                    <a:gd name="T80" fmla="*/ 18 w 193"/>
                    <a:gd name="T81" fmla="*/ 54 h 161"/>
                    <a:gd name="T82" fmla="*/ 34 w 193"/>
                    <a:gd name="T83" fmla="*/ 34 h 161"/>
                    <a:gd name="T84" fmla="*/ 48 w 193"/>
                    <a:gd name="T85" fmla="*/ 22 h 161"/>
                    <a:gd name="T86" fmla="*/ 68 w 193"/>
                    <a:gd name="T87" fmla="*/ 11 h 161"/>
                    <a:gd name="T88" fmla="*/ 80 w 193"/>
                    <a:gd name="T89" fmla="*/ 8 h 161"/>
                    <a:gd name="T90" fmla="*/ 90 w 193"/>
                    <a:gd name="T91" fmla="*/ 5 h 16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93"/>
                    <a:gd name="T139" fmla="*/ 0 h 161"/>
                    <a:gd name="T140" fmla="*/ 193 w 193"/>
                    <a:gd name="T141" fmla="*/ 161 h 161"/>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93" h="161">
                      <a:moveTo>
                        <a:pt x="90" y="5"/>
                      </a:moveTo>
                      <a:lnTo>
                        <a:pt x="98" y="0"/>
                      </a:lnTo>
                      <a:lnTo>
                        <a:pt x="114" y="8"/>
                      </a:lnTo>
                      <a:lnTo>
                        <a:pt x="137" y="20"/>
                      </a:lnTo>
                      <a:lnTo>
                        <a:pt x="181" y="70"/>
                      </a:lnTo>
                      <a:lnTo>
                        <a:pt x="188" y="78"/>
                      </a:lnTo>
                      <a:lnTo>
                        <a:pt x="191" y="87"/>
                      </a:lnTo>
                      <a:lnTo>
                        <a:pt x="192" y="95"/>
                      </a:lnTo>
                      <a:lnTo>
                        <a:pt x="191" y="103"/>
                      </a:lnTo>
                      <a:lnTo>
                        <a:pt x="189" y="109"/>
                      </a:lnTo>
                      <a:lnTo>
                        <a:pt x="186" y="116"/>
                      </a:lnTo>
                      <a:lnTo>
                        <a:pt x="181" y="120"/>
                      </a:lnTo>
                      <a:lnTo>
                        <a:pt x="158" y="134"/>
                      </a:lnTo>
                      <a:lnTo>
                        <a:pt x="153" y="136"/>
                      </a:lnTo>
                      <a:lnTo>
                        <a:pt x="147" y="136"/>
                      </a:lnTo>
                      <a:lnTo>
                        <a:pt x="137" y="143"/>
                      </a:lnTo>
                      <a:lnTo>
                        <a:pt x="122" y="143"/>
                      </a:lnTo>
                      <a:lnTo>
                        <a:pt x="117" y="145"/>
                      </a:lnTo>
                      <a:lnTo>
                        <a:pt x="115" y="139"/>
                      </a:lnTo>
                      <a:lnTo>
                        <a:pt x="110" y="138"/>
                      </a:lnTo>
                      <a:lnTo>
                        <a:pt x="105" y="139"/>
                      </a:lnTo>
                      <a:lnTo>
                        <a:pt x="102" y="143"/>
                      </a:lnTo>
                      <a:lnTo>
                        <a:pt x="101" y="146"/>
                      </a:lnTo>
                      <a:lnTo>
                        <a:pt x="102" y="149"/>
                      </a:lnTo>
                      <a:lnTo>
                        <a:pt x="94" y="151"/>
                      </a:lnTo>
                      <a:lnTo>
                        <a:pt x="86" y="155"/>
                      </a:lnTo>
                      <a:lnTo>
                        <a:pt x="74" y="156"/>
                      </a:lnTo>
                      <a:lnTo>
                        <a:pt x="62" y="158"/>
                      </a:lnTo>
                      <a:lnTo>
                        <a:pt x="47" y="160"/>
                      </a:lnTo>
                      <a:lnTo>
                        <a:pt x="28" y="155"/>
                      </a:lnTo>
                      <a:lnTo>
                        <a:pt x="12" y="149"/>
                      </a:lnTo>
                      <a:lnTo>
                        <a:pt x="10" y="143"/>
                      </a:lnTo>
                      <a:lnTo>
                        <a:pt x="7" y="138"/>
                      </a:lnTo>
                      <a:lnTo>
                        <a:pt x="6" y="129"/>
                      </a:lnTo>
                      <a:lnTo>
                        <a:pt x="2" y="111"/>
                      </a:lnTo>
                      <a:lnTo>
                        <a:pt x="1" y="103"/>
                      </a:lnTo>
                      <a:lnTo>
                        <a:pt x="0" y="95"/>
                      </a:lnTo>
                      <a:lnTo>
                        <a:pt x="2" y="88"/>
                      </a:lnTo>
                      <a:lnTo>
                        <a:pt x="6" y="79"/>
                      </a:lnTo>
                      <a:lnTo>
                        <a:pt x="10" y="69"/>
                      </a:lnTo>
                      <a:lnTo>
                        <a:pt x="18" y="54"/>
                      </a:lnTo>
                      <a:lnTo>
                        <a:pt x="34" y="34"/>
                      </a:lnTo>
                      <a:lnTo>
                        <a:pt x="48" y="22"/>
                      </a:lnTo>
                      <a:lnTo>
                        <a:pt x="68" y="11"/>
                      </a:lnTo>
                      <a:lnTo>
                        <a:pt x="80" y="8"/>
                      </a:lnTo>
                      <a:lnTo>
                        <a:pt x="90" y="5"/>
                      </a:lnTo>
                    </a:path>
                  </a:pathLst>
                </a:custGeom>
                <a:solidFill>
                  <a:srgbClr val="9F7F5F"/>
                </a:solidFill>
                <a:ln w="9525" cap="rnd">
                  <a:noFill/>
                  <a:round/>
                  <a:headEnd/>
                  <a:tailEnd/>
                </a:ln>
              </p:spPr>
              <p:txBody>
                <a:bodyPr/>
                <a:lstStyle/>
                <a:p>
                  <a:endParaRPr lang="en-US"/>
                </a:p>
              </p:txBody>
            </p:sp>
            <p:sp>
              <p:nvSpPr>
                <p:cNvPr id="27772" name="Freeform 154"/>
                <p:cNvSpPr>
                  <a:spLocks/>
                </p:cNvSpPr>
                <p:nvPr/>
              </p:nvSpPr>
              <p:spPr bwMode="auto">
                <a:xfrm>
                  <a:off x="1596" y="3299"/>
                  <a:ext cx="28" cy="30"/>
                </a:xfrm>
                <a:custGeom>
                  <a:avLst/>
                  <a:gdLst>
                    <a:gd name="T0" fmla="*/ 5 w 28"/>
                    <a:gd name="T1" fmla="*/ 4 h 30"/>
                    <a:gd name="T2" fmla="*/ 22 w 28"/>
                    <a:gd name="T3" fmla="*/ 4 h 30"/>
                    <a:gd name="T4" fmla="*/ 20 w 28"/>
                    <a:gd name="T5" fmla="*/ 0 h 30"/>
                    <a:gd name="T6" fmla="*/ 23 w 28"/>
                    <a:gd name="T7" fmla="*/ 0 h 30"/>
                    <a:gd name="T8" fmla="*/ 27 w 28"/>
                    <a:gd name="T9" fmla="*/ 4 h 30"/>
                    <a:gd name="T10" fmla="*/ 27 w 28"/>
                    <a:gd name="T11" fmla="*/ 7 h 30"/>
                    <a:gd name="T12" fmla="*/ 24 w 28"/>
                    <a:gd name="T13" fmla="*/ 8 h 30"/>
                    <a:gd name="T14" fmla="*/ 24 w 28"/>
                    <a:gd name="T15" fmla="*/ 12 h 30"/>
                    <a:gd name="T16" fmla="*/ 23 w 28"/>
                    <a:gd name="T17" fmla="*/ 17 h 30"/>
                    <a:gd name="T18" fmla="*/ 21 w 28"/>
                    <a:gd name="T19" fmla="*/ 21 h 30"/>
                    <a:gd name="T20" fmla="*/ 20 w 28"/>
                    <a:gd name="T21" fmla="*/ 23 h 30"/>
                    <a:gd name="T22" fmla="*/ 18 w 28"/>
                    <a:gd name="T23" fmla="*/ 25 h 30"/>
                    <a:gd name="T24" fmla="*/ 16 w 28"/>
                    <a:gd name="T25" fmla="*/ 26 h 30"/>
                    <a:gd name="T26" fmla="*/ 14 w 28"/>
                    <a:gd name="T27" fmla="*/ 28 h 30"/>
                    <a:gd name="T28" fmla="*/ 11 w 28"/>
                    <a:gd name="T29" fmla="*/ 29 h 30"/>
                    <a:gd name="T30" fmla="*/ 9 w 28"/>
                    <a:gd name="T31" fmla="*/ 29 h 30"/>
                    <a:gd name="T32" fmla="*/ 7 w 28"/>
                    <a:gd name="T33" fmla="*/ 29 h 30"/>
                    <a:gd name="T34" fmla="*/ 9 w 28"/>
                    <a:gd name="T35" fmla="*/ 26 h 30"/>
                    <a:gd name="T36" fmla="*/ 11 w 28"/>
                    <a:gd name="T37" fmla="*/ 26 h 30"/>
                    <a:gd name="T38" fmla="*/ 14 w 28"/>
                    <a:gd name="T39" fmla="*/ 24 h 30"/>
                    <a:gd name="T40" fmla="*/ 17 w 28"/>
                    <a:gd name="T41" fmla="*/ 23 h 30"/>
                    <a:gd name="T42" fmla="*/ 18 w 28"/>
                    <a:gd name="T43" fmla="*/ 21 h 30"/>
                    <a:gd name="T44" fmla="*/ 19 w 28"/>
                    <a:gd name="T45" fmla="*/ 19 h 30"/>
                    <a:gd name="T46" fmla="*/ 20 w 28"/>
                    <a:gd name="T47" fmla="*/ 15 h 30"/>
                    <a:gd name="T48" fmla="*/ 21 w 28"/>
                    <a:gd name="T49" fmla="*/ 11 h 30"/>
                    <a:gd name="T50" fmla="*/ 22 w 28"/>
                    <a:gd name="T51" fmla="*/ 8 h 30"/>
                    <a:gd name="T52" fmla="*/ 0 w 28"/>
                    <a:gd name="T53" fmla="*/ 10 h 30"/>
                    <a:gd name="T54" fmla="*/ 5 w 28"/>
                    <a:gd name="T55" fmla="*/ 4 h 3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8"/>
                    <a:gd name="T85" fmla="*/ 0 h 30"/>
                    <a:gd name="T86" fmla="*/ 28 w 28"/>
                    <a:gd name="T87" fmla="*/ 30 h 30"/>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8" h="30">
                      <a:moveTo>
                        <a:pt x="5" y="4"/>
                      </a:moveTo>
                      <a:lnTo>
                        <a:pt x="22" y="4"/>
                      </a:lnTo>
                      <a:lnTo>
                        <a:pt x="20" y="0"/>
                      </a:lnTo>
                      <a:lnTo>
                        <a:pt x="23" y="0"/>
                      </a:lnTo>
                      <a:lnTo>
                        <a:pt x="27" y="4"/>
                      </a:lnTo>
                      <a:lnTo>
                        <a:pt x="27" y="7"/>
                      </a:lnTo>
                      <a:lnTo>
                        <a:pt x="24" y="8"/>
                      </a:lnTo>
                      <a:lnTo>
                        <a:pt x="24" y="12"/>
                      </a:lnTo>
                      <a:lnTo>
                        <a:pt x="23" y="17"/>
                      </a:lnTo>
                      <a:lnTo>
                        <a:pt x="21" y="21"/>
                      </a:lnTo>
                      <a:lnTo>
                        <a:pt x="20" y="23"/>
                      </a:lnTo>
                      <a:lnTo>
                        <a:pt x="18" y="25"/>
                      </a:lnTo>
                      <a:lnTo>
                        <a:pt x="16" y="26"/>
                      </a:lnTo>
                      <a:lnTo>
                        <a:pt x="14" y="28"/>
                      </a:lnTo>
                      <a:lnTo>
                        <a:pt x="11" y="29"/>
                      </a:lnTo>
                      <a:lnTo>
                        <a:pt x="9" y="29"/>
                      </a:lnTo>
                      <a:lnTo>
                        <a:pt x="7" y="29"/>
                      </a:lnTo>
                      <a:lnTo>
                        <a:pt x="9" y="26"/>
                      </a:lnTo>
                      <a:lnTo>
                        <a:pt x="11" y="26"/>
                      </a:lnTo>
                      <a:lnTo>
                        <a:pt x="14" y="24"/>
                      </a:lnTo>
                      <a:lnTo>
                        <a:pt x="17" y="23"/>
                      </a:lnTo>
                      <a:lnTo>
                        <a:pt x="18" y="21"/>
                      </a:lnTo>
                      <a:lnTo>
                        <a:pt x="19" y="19"/>
                      </a:lnTo>
                      <a:lnTo>
                        <a:pt x="20" y="15"/>
                      </a:lnTo>
                      <a:lnTo>
                        <a:pt x="21" y="11"/>
                      </a:lnTo>
                      <a:lnTo>
                        <a:pt x="22" y="8"/>
                      </a:lnTo>
                      <a:lnTo>
                        <a:pt x="0" y="10"/>
                      </a:lnTo>
                      <a:lnTo>
                        <a:pt x="5" y="4"/>
                      </a:lnTo>
                    </a:path>
                  </a:pathLst>
                </a:custGeom>
                <a:solidFill>
                  <a:srgbClr val="9F7F5F"/>
                </a:solidFill>
                <a:ln w="9525" cap="rnd">
                  <a:noFill/>
                  <a:round/>
                  <a:headEnd/>
                  <a:tailEnd/>
                </a:ln>
              </p:spPr>
              <p:txBody>
                <a:bodyPr/>
                <a:lstStyle/>
                <a:p>
                  <a:endParaRPr lang="en-US"/>
                </a:p>
              </p:txBody>
            </p:sp>
          </p:grpSp>
        </p:grpSp>
        <p:grpSp>
          <p:nvGrpSpPr>
            <p:cNvPr id="27750" name="Group 155"/>
            <p:cNvGrpSpPr>
              <a:grpSpLocks/>
            </p:cNvGrpSpPr>
            <p:nvPr/>
          </p:nvGrpSpPr>
          <p:grpSpPr bwMode="auto">
            <a:xfrm>
              <a:off x="1661" y="3210"/>
              <a:ext cx="187" cy="214"/>
              <a:chOff x="1661" y="3210"/>
              <a:chExt cx="187" cy="214"/>
            </a:xfrm>
          </p:grpSpPr>
          <p:grpSp>
            <p:nvGrpSpPr>
              <p:cNvPr id="27762" name="Group 156"/>
              <p:cNvGrpSpPr>
                <a:grpSpLocks/>
              </p:cNvGrpSpPr>
              <p:nvPr/>
            </p:nvGrpSpPr>
            <p:grpSpPr bwMode="auto">
              <a:xfrm>
                <a:off x="1661" y="3210"/>
                <a:ext cx="178" cy="214"/>
                <a:chOff x="1661" y="3210"/>
                <a:chExt cx="178" cy="214"/>
              </a:xfrm>
            </p:grpSpPr>
            <p:sp>
              <p:nvSpPr>
                <p:cNvPr id="27764" name="Freeform 157"/>
                <p:cNvSpPr>
                  <a:spLocks/>
                </p:cNvSpPr>
                <p:nvPr/>
              </p:nvSpPr>
              <p:spPr bwMode="auto">
                <a:xfrm>
                  <a:off x="1674" y="3219"/>
                  <a:ext cx="165" cy="205"/>
                </a:xfrm>
                <a:custGeom>
                  <a:avLst/>
                  <a:gdLst>
                    <a:gd name="T0" fmla="*/ 142 w 165"/>
                    <a:gd name="T1" fmla="*/ 29 h 205"/>
                    <a:gd name="T2" fmla="*/ 153 w 165"/>
                    <a:gd name="T3" fmla="*/ 58 h 205"/>
                    <a:gd name="T4" fmla="*/ 154 w 165"/>
                    <a:gd name="T5" fmla="*/ 68 h 205"/>
                    <a:gd name="T6" fmla="*/ 151 w 165"/>
                    <a:gd name="T7" fmla="*/ 78 h 205"/>
                    <a:gd name="T8" fmla="*/ 153 w 165"/>
                    <a:gd name="T9" fmla="*/ 93 h 205"/>
                    <a:gd name="T10" fmla="*/ 164 w 165"/>
                    <a:gd name="T11" fmla="*/ 115 h 205"/>
                    <a:gd name="T12" fmla="*/ 156 w 165"/>
                    <a:gd name="T13" fmla="*/ 126 h 205"/>
                    <a:gd name="T14" fmla="*/ 159 w 165"/>
                    <a:gd name="T15" fmla="*/ 131 h 205"/>
                    <a:gd name="T16" fmla="*/ 157 w 165"/>
                    <a:gd name="T17" fmla="*/ 144 h 205"/>
                    <a:gd name="T18" fmla="*/ 155 w 165"/>
                    <a:gd name="T19" fmla="*/ 155 h 205"/>
                    <a:gd name="T20" fmla="*/ 154 w 165"/>
                    <a:gd name="T21" fmla="*/ 162 h 205"/>
                    <a:gd name="T22" fmla="*/ 155 w 165"/>
                    <a:gd name="T23" fmla="*/ 172 h 205"/>
                    <a:gd name="T24" fmla="*/ 151 w 165"/>
                    <a:gd name="T25" fmla="*/ 181 h 205"/>
                    <a:gd name="T26" fmla="*/ 144 w 165"/>
                    <a:gd name="T27" fmla="*/ 184 h 205"/>
                    <a:gd name="T28" fmla="*/ 133 w 165"/>
                    <a:gd name="T29" fmla="*/ 186 h 205"/>
                    <a:gd name="T30" fmla="*/ 101 w 165"/>
                    <a:gd name="T31" fmla="*/ 204 h 205"/>
                    <a:gd name="T32" fmla="*/ 11 w 165"/>
                    <a:gd name="T33" fmla="*/ 148 h 205"/>
                    <a:gd name="T34" fmla="*/ 10 w 165"/>
                    <a:gd name="T35" fmla="*/ 126 h 205"/>
                    <a:gd name="T36" fmla="*/ 4 w 165"/>
                    <a:gd name="T37" fmla="*/ 110 h 205"/>
                    <a:gd name="T38" fmla="*/ 3 w 165"/>
                    <a:gd name="T39" fmla="*/ 99 h 205"/>
                    <a:gd name="T40" fmla="*/ 0 w 165"/>
                    <a:gd name="T41" fmla="*/ 85 h 205"/>
                    <a:gd name="T42" fmla="*/ 3 w 165"/>
                    <a:gd name="T43" fmla="*/ 66 h 205"/>
                    <a:gd name="T44" fmla="*/ 7 w 165"/>
                    <a:gd name="T45" fmla="*/ 46 h 205"/>
                    <a:gd name="T46" fmla="*/ 13 w 165"/>
                    <a:gd name="T47" fmla="*/ 33 h 205"/>
                    <a:gd name="T48" fmla="*/ 23 w 165"/>
                    <a:gd name="T49" fmla="*/ 22 h 205"/>
                    <a:gd name="T50" fmla="*/ 35 w 165"/>
                    <a:gd name="T51" fmla="*/ 11 h 205"/>
                    <a:gd name="T52" fmla="*/ 49 w 165"/>
                    <a:gd name="T53" fmla="*/ 4 h 205"/>
                    <a:gd name="T54" fmla="*/ 67 w 165"/>
                    <a:gd name="T55" fmla="*/ 1 h 205"/>
                    <a:gd name="T56" fmla="*/ 81 w 165"/>
                    <a:gd name="T57" fmla="*/ 0 h 205"/>
                    <a:gd name="T58" fmla="*/ 97 w 165"/>
                    <a:gd name="T59" fmla="*/ 1 h 205"/>
                    <a:gd name="T60" fmla="*/ 116 w 165"/>
                    <a:gd name="T61" fmla="*/ 5 h 205"/>
                    <a:gd name="T62" fmla="*/ 130 w 165"/>
                    <a:gd name="T63" fmla="*/ 13 h 205"/>
                    <a:gd name="T64" fmla="*/ 142 w 165"/>
                    <a:gd name="T65" fmla="*/ 29 h 20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65"/>
                    <a:gd name="T100" fmla="*/ 0 h 205"/>
                    <a:gd name="T101" fmla="*/ 165 w 165"/>
                    <a:gd name="T102" fmla="*/ 205 h 20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65" h="205">
                      <a:moveTo>
                        <a:pt x="142" y="29"/>
                      </a:moveTo>
                      <a:lnTo>
                        <a:pt x="153" y="58"/>
                      </a:lnTo>
                      <a:lnTo>
                        <a:pt x="154" y="68"/>
                      </a:lnTo>
                      <a:lnTo>
                        <a:pt x="151" y="78"/>
                      </a:lnTo>
                      <a:lnTo>
                        <a:pt x="153" y="93"/>
                      </a:lnTo>
                      <a:lnTo>
                        <a:pt x="164" y="115"/>
                      </a:lnTo>
                      <a:lnTo>
                        <a:pt x="156" y="126"/>
                      </a:lnTo>
                      <a:lnTo>
                        <a:pt x="159" y="131"/>
                      </a:lnTo>
                      <a:lnTo>
                        <a:pt x="157" y="144"/>
                      </a:lnTo>
                      <a:lnTo>
                        <a:pt x="155" y="155"/>
                      </a:lnTo>
                      <a:lnTo>
                        <a:pt x="154" y="162"/>
                      </a:lnTo>
                      <a:lnTo>
                        <a:pt x="155" y="172"/>
                      </a:lnTo>
                      <a:lnTo>
                        <a:pt x="151" y="181"/>
                      </a:lnTo>
                      <a:lnTo>
                        <a:pt x="144" y="184"/>
                      </a:lnTo>
                      <a:lnTo>
                        <a:pt x="133" y="186"/>
                      </a:lnTo>
                      <a:lnTo>
                        <a:pt x="101" y="204"/>
                      </a:lnTo>
                      <a:lnTo>
                        <a:pt x="11" y="148"/>
                      </a:lnTo>
                      <a:lnTo>
                        <a:pt x="10" y="126"/>
                      </a:lnTo>
                      <a:lnTo>
                        <a:pt x="4" y="110"/>
                      </a:lnTo>
                      <a:lnTo>
                        <a:pt x="3" y="99"/>
                      </a:lnTo>
                      <a:lnTo>
                        <a:pt x="0" y="85"/>
                      </a:lnTo>
                      <a:lnTo>
                        <a:pt x="3" y="66"/>
                      </a:lnTo>
                      <a:lnTo>
                        <a:pt x="7" y="46"/>
                      </a:lnTo>
                      <a:lnTo>
                        <a:pt x="13" y="33"/>
                      </a:lnTo>
                      <a:lnTo>
                        <a:pt x="23" y="22"/>
                      </a:lnTo>
                      <a:lnTo>
                        <a:pt x="35" y="11"/>
                      </a:lnTo>
                      <a:lnTo>
                        <a:pt x="49" y="4"/>
                      </a:lnTo>
                      <a:lnTo>
                        <a:pt x="67" y="1"/>
                      </a:lnTo>
                      <a:lnTo>
                        <a:pt x="81" y="0"/>
                      </a:lnTo>
                      <a:lnTo>
                        <a:pt x="97" y="1"/>
                      </a:lnTo>
                      <a:lnTo>
                        <a:pt x="116" y="5"/>
                      </a:lnTo>
                      <a:lnTo>
                        <a:pt x="130" y="13"/>
                      </a:lnTo>
                      <a:lnTo>
                        <a:pt x="142" y="29"/>
                      </a:lnTo>
                    </a:path>
                  </a:pathLst>
                </a:custGeom>
                <a:solidFill>
                  <a:srgbClr val="BF7F3F"/>
                </a:solidFill>
                <a:ln w="9525" cap="rnd">
                  <a:noFill/>
                  <a:round/>
                  <a:headEnd/>
                  <a:tailEnd/>
                </a:ln>
              </p:spPr>
              <p:txBody>
                <a:bodyPr/>
                <a:lstStyle/>
                <a:p>
                  <a:endParaRPr lang="en-US"/>
                </a:p>
              </p:txBody>
            </p:sp>
            <p:sp>
              <p:nvSpPr>
                <p:cNvPr id="27765" name="Freeform 158"/>
                <p:cNvSpPr>
                  <a:spLocks/>
                </p:cNvSpPr>
                <p:nvPr/>
              </p:nvSpPr>
              <p:spPr bwMode="auto">
                <a:xfrm>
                  <a:off x="1661" y="3210"/>
                  <a:ext cx="169" cy="173"/>
                </a:xfrm>
                <a:custGeom>
                  <a:avLst/>
                  <a:gdLst>
                    <a:gd name="T0" fmla="*/ 14 w 169"/>
                    <a:gd name="T1" fmla="*/ 152 h 173"/>
                    <a:gd name="T2" fmla="*/ 11 w 169"/>
                    <a:gd name="T3" fmla="*/ 131 h 173"/>
                    <a:gd name="T4" fmla="*/ 7 w 169"/>
                    <a:gd name="T5" fmla="*/ 122 h 173"/>
                    <a:gd name="T6" fmla="*/ 2 w 169"/>
                    <a:gd name="T7" fmla="*/ 108 h 173"/>
                    <a:gd name="T8" fmla="*/ 0 w 169"/>
                    <a:gd name="T9" fmla="*/ 97 h 173"/>
                    <a:gd name="T10" fmla="*/ 0 w 169"/>
                    <a:gd name="T11" fmla="*/ 83 h 173"/>
                    <a:gd name="T12" fmla="*/ 3 w 169"/>
                    <a:gd name="T13" fmla="*/ 65 h 173"/>
                    <a:gd name="T14" fmla="*/ 9 w 169"/>
                    <a:gd name="T15" fmla="*/ 47 h 173"/>
                    <a:gd name="T16" fmla="*/ 17 w 169"/>
                    <a:gd name="T17" fmla="*/ 31 h 173"/>
                    <a:gd name="T18" fmla="*/ 28 w 169"/>
                    <a:gd name="T19" fmla="*/ 18 h 173"/>
                    <a:gd name="T20" fmla="*/ 37 w 169"/>
                    <a:gd name="T21" fmla="*/ 10 h 173"/>
                    <a:gd name="T22" fmla="*/ 50 w 169"/>
                    <a:gd name="T23" fmla="*/ 3 h 173"/>
                    <a:gd name="T24" fmla="*/ 64 w 169"/>
                    <a:gd name="T25" fmla="*/ 0 h 173"/>
                    <a:gd name="T26" fmla="*/ 85 w 169"/>
                    <a:gd name="T27" fmla="*/ 0 h 173"/>
                    <a:gd name="T28" fmla="*/ 108 w 169"/>
                    <a:gd name="T29" fmla="*/ 3 h 173"/>
                    <a:gd name="T30" fmla="*/ 125 w 169"/>
                    <a:gd name="T31" fmla="*/ 3 h 173"/>
                    <a:gd name="T32" fmla="*/ 140 w 169"/>
                    <a:gd name="T33" fmla="*/ 5 h 173"/>
                    <a:gd name="T34" fmla="*/ 147 w 169"/>
                    <a:gd name="T35" fmla="*/ 6 h 173"/>
                    <a:gd name="T36" fmla="*/ 153 w 169"/>
                    <a:gd name="T37" fmla="*/ 11 h 173"/>
                    <a:gd name="T38" fmla="*/ 159 w 169"/>
                    <a:gd name="T39" fmla="*/ 21 h 173"/>
                    <a:gd name="T40" fmla="*/ 163 w 169"/>
                    <a:gd name="T41" fmla="*/ 29 h 173"/>
                    <a:gd name="T42" fmla="*/ 168 w 169"/>
                    <a:gd name="T43" fmla="*/ 37 h 173"/>
                    <a:gd name="T44" fmla="*/ 164 w 169"/>
                    <a:gd name="T45" fmla="*/ 49 h 173"/>
                    <a:gd name="T46" fmla="*/ 160 w 169"/>
                    <a:gd name="T47" fmla="*/ 60 h 173"/>
                    <a:gd name="T48" fmla="*/ 160 w 169"/>
                    <a:gd name="T49" fmla="*/ 66 h 173"/>
                    <a:gd name="T50" fmla="*/ 157 w 169"/>
                    <a:gd name="T51" fmla="*/ 73 h 173"/>
                    <a:gd name="T52" fmla="*/ 156 w 169"/>
                    <a:gd name="T53" fmla="*/ 82 h 173"/>
                    <a:gd name="T54" fmla="*/ 151 w 169"/>
                    <a:gd name="T55" fmla="*/ 86 h 173"/>
                    <a:gd name="T56" fmla="*/ 148 w 169"/>
                    <a:gd name="T57" fmla="*/ 113 h 173"/>
                    <a:gd name="T58" fmla="*/ 143 w 169"/>
                    <a:gd name="T59" fmla="*/ 118 h 173"/>
                    <a:gd name="T60" fmla="*/ 138 w 169"/>
                    <a:gd name="T61" fmla="*/ 117 h 173"/>
                    <a:gd name="T62" fmla="*/ 135 w 169"/>
                    <a:gd name="T63" fmla="*/ 111 h 173"/>
                    <a:gd name="T64" fmla="*/ 130 w 169"/>
                    <a:gd name="T65" fmla="*/ 103 h 173"/>
                    <a:gd name="T66" fmla="*/ 124 w 169"/>
                    <a:gd name="T67" fmla="*/ 103 h 173"/>
                    <a:gd name="T68" fmla="*/ 121 w 169"/>
                    <a:gd name="T69" fmla="*/ 113 h 173"/>
                    <a:gd name="T70" fmla="*/ 119 w 169"/>
                    <a:gd name="T71" fmla="*/ 127 h 173"/>
                    <a:gd name="T72" fmla="*/ 121 w 169"/>
                    <a:gd name="T73" fmla="*/ 138 h 173"/>
                    <a:gd name="T74" fmla="*/ 123 w 169"/>
                    <a:gd name="T75" fmla="*/ 144 h 173"/>
                    <a:gd name="T76" fmla="*/ 128 w 169"/>
                    <a:gd name="T77" fmla="*/ 149 h 173"/>
                    <a:gd name="T78" fmla="*/ 137 w 169"/>
                    <a:gd name="T79" fmla="*/ 155 h 173"/>
                    <a:gd name="T80" fmla="*/ 124 w 169"/>
                    <a:gd name="T81" fmla="*/ 153 h 173"/>
                    <a:gd name="T82" fmla="*/ 117 w 169"/>
                    <a:gd name="T83" fmla="*/ 153 h 173"/>
                    <a:gd name="T84" fmla="*/ 116 w 169"/>
                    <a:gd name="T85" fmla="*/ 155 h 173"/>
                    <a:gd name="T86" fmla="*/ 106 w 169"/>
                    <a:gd name="T87" fmla="*/ 165 h 173"/>
                    <a:gd name="T88" fmla="*/ 100 w 169"/>
                    <a:gd name="T89" fmla="*/ 167 h 173"/>
                    <a:gd name="T90" fmla="*/ 92 w 169"/>
                    <a:gd name="T91" fmla="*/ 170 h 173"/>
                    <a:gd name="T92" fmla="*/ 85 w 169"/>
                    <a:gd name="T93" fmla="*/ 172 h 173"/>
                    <a:gd name="T94" fmla="*/ 59 w 169"/>
                    <a:gd name="T95" fmla="*/ 169 h 173"/>
                    <a:gd name="T96" fmla="*/ 48 w 169"/>
                    <a:gd name="T97" fmla="*/ 168 h 173"/>
                    <a:gd name="T98" fmla="*/ 46 w 169"/>
                    <a:gd name="T99" fmla="*/ 165 h 173"/>
                    <a:gd name="T100" fmla="*/ 33 w 169"/>
                    <a:gd name="T101" fmla="*/ 160 h 173"/>
                    <a:gd name="T102" fmla="*/ 23 w 169"/>
                    <a:gd name="T103" fmla="*/ 158 h 173"/>
                    <a:gd name="T104" fmla="*/ 14 w 169"/>
                    <a:gd name="T105" fmla="*/ 152 h 17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69"/>
                    <a:gd name="T160" fmla="*/ 0 h 173"/>
                    <a:gd name="T161" fmla="*/ 169 w 169"/>
                    <a:gd name="T162" fmla="*/ 173 h 17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69" h="173">
                      <a:moveTo>
                        <a:pt x="14" y="152"/>
                      </a:moveTo>
                      <a:lnTo>
                        <a:pt x="11" y="131"/>
                      </a:lnTo>
                      <a:lnTo>
                        <a:pt x="7" y="122"/>
                      </a:lnTo>
                      <a:lnTo>
                        <a:pt x="2" y="108"/>
                      </a:lnTo>
                      <a:lnTo>
                        <a:pt x="0" y="97"/>
                      </a:lnTo>
                      <a:lnTo>
                        <a:pt x="0" y="83"/>
                      </a:lnTo>
                      <a:lnTo>
                        <a:pt x="3" y="65"/>
                      </a:lnTo>
                      <a:lnTo>
                        <a:pt x="9" y="47"/>
                      </a:lnTo>
                      <a:lnTo>
                        <a:pt x="17" y="31"/>
                      </a:lnTo>
                      <a:lnTo>
                        <a:pt x="28" y="18"/>
                      </a:lnTo>
                      <a:lnTo>
                        <a:pt x="37" y="10"/>
                      </a:lnTo>
                      <a:lnTo>
                        <a:pt x="50" y="3"/>
                      </a:lnTo>
                      <a:lnTo>
                        <a:pt x="64" y="0"/>
                      </a:lnTo>
                      <a:lnTo>
                        <a:pt x="85" y="0"/>
                      </a:lnTo>
                      <a:lnTo>
                        <a:pt x="108" y="3"/>
                      </a:lnTo>
                      <a:lnTo>
                        <a:pt x="125" y="3"/>
                      </a:lnTo>
                      <a:lnTo>
                        <a:pt x="140" y="5"/>
                      </a:lnTo>
                      <a:lnTo>
                        <a:pt x="147" y="6"/>
                      </a:lnTo>
                      <a:lnTo>
                        <a:pt x="153" y="11"/>
                      </a:lnTo>
                      <a:lnTo>
                        <a:pt x="159" y="21"/>
                      </a:lnTo>
                      <a:lnTo>
                        <a:pt x="163" y="29"/>
                      </a:lnTo>
                      <a:lnTo>
                        <a:pt x="168" y="37"/>
                      </a:lnTo>
                      <a:lnTo>
                        <a:pt x="164" y="49"/>
                      </a:lnTo>
                      <a:lnTo>
                        <a:pt x="160" y="60"/>
                      </a:lnTo>
                      <a:lnTo>
                        <a:pt x="160" y="66"/>
                      </a:lnTo>
                      <a:lnTo>
                        <a:pt x="157" y="73"/>
                      </a:lnTo>
                      <a:lnTo>
                        <a:pt x="156" y="82"/>
                      </a:lnTo>
                      <a:lnTo>
                        <a:pt x="151" y="86"/>
                      </a:lnTo>
                      <a:lnTo>
                        <a:pt x="148" y="113"/>
                      </a:lnTo>
                      <a:lnTo>
                        <a:pt x="143" y="118"/>
                      </a:lnTo>
                      <a:lnTo>
                        <a:pt x="138" y="117"/>
                      </a:lnTo>
                      <a:lnTo>
                        <a:pt x="135" y="111"/>
                      </a:lnTo>
                      <a:lnTo>
                        <a:pt x="130" y="103"/>
                      </a:lnTo>
                      <a:lnTo>
                        <a:pt x="124" y="103"/>
                      </a:lnTo>
                      <a:lnTo>
                        <a:pt x="121" y="113"/>
                      </a:lnTo>
                      <a:lnTo>
                        <a:pt x="119" y="127"/>
                      </a:lnTo>
                      <a:lnTo>
                        <a:pt x="121" y="138"/>
                      </a:lnTo>
                      <a:lnTo>
                        <a:pt x="123" y="144"/>
                      </a:lnTo>
                      <a:lnTo>
                        <a:pt x="128" y="149"/>
                      </a:lnTo>
                      <a:lnTo>
                        <a:pt x="137" y="155"/>
                      </a:lnTo>
                      <a:lnTo>
                        <a:pt x="124" y="153"/>
                      </a:lnTo>
                      <a:lnTo>
                        <a:pt x="117" y="153"/>
                      </a:lnTo>
                      <a:lnTo>
                        <a:pt x="116" y="155"/>
                      </a:lnTo>
                      <a:lnTo>
                        <a:pt x="106" y="165"/>
                      </a:lnTo>
                      <a:lnTo>
                        <a:pt x="100" y="167"/>
                      </a:lnTo>
                      <a:lnTo>
                        <a:pt x="92" y="170"/>
                      </a:lnTo>
                      <a:lnTo>
                        <a:pt x="85" y="172"/>
                      </a:lnTo>
                      <a:lnTo>
                        <a:pt x="59" y="169"/>
                      </a:lnTo>
                      <a:lnTo>
                        <a:pt x="48" y="168"/>
                      </a:lnTo>
                      <a:lnTo>
                        <a:pt x="46" y="165"/>
                      </a:lnTo>
                      <a:lnTo>
                        <a:pt x="33" y="160"/>
                      </a:lnTo>
                      <a:lnTo>
                        <a:pt x="23" y="158"/>
                      </a:lnTo>
                      <a:lnTo>
                        <a:pt x="14" y="152"/>
                      </a:lnTo>
                    </a:path>
                  </a:pathLst>
                </a:custGeom>
                <a:solidFill>
                  <a:srgbClr val="5F5F5F"/>
                </a:solidFill>
                <a:ln w="9525" cap="rnd">
                  <a:noFill/>
                  <a:round/>
                  <a:headEnd/>
                  <a:tailEnd/>
                </a:ln>
              </p:spPr>
              <p:txBody>
                <a:bodyPr/>
                <a:lstStyle/>
                <a:p>
                  <a:endParaRPr lang="en-US"/>
                </a:p>
              </p:txBody>
            </p:sp>
          </p:grpSp>
          <p:sp>
            <p:nvSpPr>
              <p:cNvPr id="27763" name="Freeform 159"/>
              <p:cNvSpPr>
                <a:spLocks/>
              </p:cNvSpPr>
              <p:nvPr/>
            </p:nvSpPr>
            <p:spPr bwMode="auto">
              <a:xfrm>
                <a:off x="1804" y="3282"/>
                <a:ext cx="44" cy="52"/>
              </a:xfrm>
              <a:custGeom>
                <a:avLst/>
                <a:gdLst>
                  <a:gd name="T0" fmla="*/ 5 w 44"/>
                  <a:gd name="T1" fmla="*/ 16 h 52"/>
                  <a:gd name="T2" fmla="*/ 32 w 44"/>
                  <a:gd name="T3" fmla="*/ 4 h 52"/>
                  <a:gd name="T4" fmla="*/ 22 w 44"/>
                  <a:gd name="T5" fmla="*/ 4 h 52"/>
                  <a:gd name="T6" fmla="*/ 23 w 44"/>
                  <a:gd name="T7" fmla="*/ 0 h 52"/>
                  <a:gd name="T8" fmla="*/ 43 w 44"/>
                  <a:gd name="T9" fmla="*/ 0 h 52"/>
                  <a:gd name="T10" fmla="*/ 43 w 44"/>
                  <a:gd name="T11" fmla="*/ 4 h 52"/>
                  <a:gd name="T12" fmla="*/ 40 w 44"/>
                  <a:gd name="T13" fmla="*/ 9 h 52"/>
                  <a:gd name="T14" fmla="*/ 41 w 44"/>
                  <a:gd name="T15" fmla="*/ 19 h 52"/>
                  <a:gd name="T16" fmla="*/ 41 w 44"/>
                  <a:gd name="T17" fmla="*/ 29 h 52"/>
                  <a:gd name="T18" fmla="*/ 40 w 44"/>
                  <a:gd name="T19" fmla="*/ 36 h 52"/>
                  <a:gd name="T20" fmla="*/ 38 w 44"/>
                  <a:gd name="T21" fmla="*/ 42 h 52"/>
                  <a:gd name="T22" fmla="*/ 35 w 44"/>
                  <a:gd name="T23" fmla="*/ 46 h 52"/>
                  <a:gd name="T24" fmla="*/ 32 w 44"/>
                  <a:gd name="T25" fmla="*/ 49 h 52"/>
                  <a:gd name="T26" fmla="*/ 28 w 44"/>
                  <a:gd name="T27" fmla="*/ 51 h 52"/>
                  <a:gd name="T28" fmla="*/ 24 w 44"/>
                  <a:gd name="T29" fmla="*/ 51 h 52"/>
                  <a:gd name="T30" fmla="*/ 24 w 44"/>
                  <a:gd name="T31" fmla="*/ 49 h 52"/>
                  <a:gd name="T32" fmla="*/ 30 w 44"/>
                  <a:gd name="T33" fmla="*/ 46 h 52"/>
                  <a:gd name="T34" fmla="*/ 34 w 44"/>
                  <a:gd name="T35" fmla="*/ 41 h 52"/>
                  <a:gd name="T36" fmla="*/ 37 w 44"/>
                  <a:gd name="T37" fmla="*/ 30 h 52"/>
                  <a:gd name="T38" fmla="*/ 37 w 44"/>
                  <a:gd name="T39" fmla="*/ 22 h 52"/>
                  <a:gd name="T40" fmla="*/ 36 w 44"/>
                  <a:gd name="T41" fmla="*/ 14 h 52"/>
                  <a:gd name="T42" fmla="*/ 0 w 44"/>
                  <a:gd name="T43" fmla="*/ 33 h 52"/>
                  <a:gd name="T44" fmla="*/ 5 w 44"/>
                  <a:gd name="T45" fmla="*/ 16 h 5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4"/>
                  <a:gd name="T70" fmla="*/ 0 h 52"/>
                  <a:gd name="T71" fmla="*/ 44 w 44"/>
                  <a:gd name="T72" fmla="*/ 52 h 5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4" h="52">
                    <a:moveTo>
                      <a:pt x="5" y="16"/>
                    </a:moveTo>
                    <a:lnTo>
                      <a:pt x="32" y="4"/>
                    </a:lnTo>
                    <a:lnTo>
                      <a:pt x="22" y="4"/>
                    </a:lnTo>
                    <a:lnTo>
                      <a:pt x="23" y="0"/>
                    </a:lnTo>
                    <a:lnTo>
                      <a:pt x="43" y="0"/>
                    </a:lnTo>
                    <a:lnTo>
                      <a:pt x="43" y="4"/>
                    </a:lnTo>
                    <a:lnTo>
                      <a:pt x="40" y="9"/>
                    </a:lnTo>
                    <a:lnTo>
                      <a:pt x="41" y="19"/>
                    </a:lnTo>
                    <a:lnTo>
                      <a:pt x="41" y="29"/>
                    </a:lnTo>
                    <a:lnTo>
                      <a:pt x="40" y="36"/>
                    </a:lnTo>
                    <a:lnTo>
                      <a:pt x="38" y="42"/>
                    </a:lnTo>
                    <a:lnTo>
                      <a:pt x="35" y="46"/>
                    </a:lnTo>
                    <a:lnTo>
                      <a:pt x="32" y="49"/>
                    </a:lnTo>
                    <a:lnTo>
                      <a:pt x="28" y="51"/>
                    </a:lnTo>
                    <a:lnTo>
                      <a:pt x="24" y="51"/>
                    </a:lnTo>
                    <a:lnTo>
                      <a:pt x="24" y="49"/>
                    </a:lnTo>
                    <a:lnTo>
                      <a:pt x="30" y="46"/>
                    </a:lnTo>
                    <a:lnTo>
                      <a:pt x="34" y="41"/>
                    </a:lnTo>
                    <a:lnTo>
                      <a:pt x="37" y="30"/>
                    </a:lnTo>
                    <a:lnTo>
                      <a:pt x="37" y="22"/>
                    </a:lnTo>
                    <a:lnTo>
                      <a:pt x="36" y="14"/>
                    </a:lnTo>
                    <a:lnTo>
                      <a:pt x="0" y="33"/>
                    </a:lnTo>
                    <a:lnTo>
                      <a:pt x="5" y="16"/>
                    </a:lnTo>
                  </a:path>
                </a:pathLst>
              </a:custGeom>
              <a:solidFill>
                <a:srgbClr val="9F9F9F"/>
              </a:solidFill>
              <a:ln w="9525" cap="rnd">
                <a:noFill/>
                <a:round/>
                <a:headEnd/>
                <a:tailEnd/>
              </a:ln>
            </p:spPr>
            <p:txBody>
              <a:bodyPr/>
              <a:lstStyle/>
              <a:p>
                <a:endParaRPr lang="en-US"/>
              </a:p>
            </p:txBody>
          </p:sp>
        </p:grpSp>
        <p:sp>
          <p:nvSpPr>
            <p:cNvPr id="27751" name="Rectangle 160"/>
            <p:cNvSpPr>
              <a:spLocks noChangeArrowheads="1"/>
            </p:cNvSpPr>
            <p:nvPr/>
          </p:nvSpPr>
          <p:spPr bwMode="auto">
            <a:xfrm>
              <a:off x="1983" y="3159"/>
              <a:ext cx="8" cy="7"/>
            </a:xfrm>
            <a:prstGeom prst="rect">
              <a:avLst/>
            </a:prstGeom>
            <a:solidFill>
              <a:srgbClr val="FADB3A"/>
            </a:solidFill>
            <a:ln w="9525">
              <a:noFill/>
              <a:miter lim="800000"/>
              <a:headEnd/>
              <a:tailEnd/>
            </a:ln>
          </p:spPr>
          <p:txBody>
            <a:bodyPr wrap="none" anchor="ctr"/>
            <a:lstStyle/>
            <a:p>
              <a:endParaRPr lang="en-US"/>
            </a:p>
          </p:txBody>
        </p:sp>
        <p:sp>
          <p:nvSpPr>
            <p:cNvPr id="27752" name="Freeform 161"/>
            <p:cNvSpPr>
              <a:spLocks/>
            </p:cNvSpPr>
            <p:nvPr/>
          </p:nvSpPr>
          <p:spPr bwMode="auto">
            <a:xfrm>
              <a:off x="1961" y="3063"/>
              <a:ext cx="17" cy="26"/>
            </a:xfrm>
            <a:custGeom>
              <a:avLst/>
              <a:gdLst>
                <a:gd name="T0" fmla="*/ 0 w 17"/>
                <a:gd name="T1" fmla="*/ 25 h 26"/>
                <a:gd name="T2" fmla="*/ 8 w 17"/>
                <a:gd name="T3" fmla="*/ 4 h 26"/>
                <a:gd name="T4" fmla="*/ 10 w 17"/>
                <a:gd name="T5" fmla="*/ 2 h 26"/>
                <a:gd name="T6" fmla="*/ 16 w 17"/>
                <a:gd name="T7" fmla="*/ 0 h 26"/>
                <a:gd name="T8" fmla="*/ 8 w 17"/>
                <a:gd name="T9" fmla="*/ 21 h 26"/>
                <a:gd name="T10" fmla="*/ 0 w 17"/>
                <a:gd name="T11" fmla="*/ 25 h 26"/>
                <a:gd name="T12" fmla="*/ 0 60000 65536"/>
                <a:gd name="T13" fmla="*/ 0 60000 65536"/>
                <a:gd name="T14" fmla="*/ 0 60000 65536"/>
                <a:gd name="T15" fmla="*/ 0 60000 65536"/>
                <a:gd name="T16" fmla="*/ 0 60000 65536"/>
                <a:gd name="T17" fmla="*/ 0 60000 65536"/>
                <a:gd name="T18" fmla="*/ 0 w 17"/>
                <a:gd name="T19" fmla="*/ 0 h 26"/>
                <a:gd name="T20" fmla="*/ 17 w 17"/>
                <a:gd name="T21" fmla="*/ 26 h 26"/>
              </a:gdLst>
              <a:ahLst/>
              <a:cxnLst>
                <a:cxn ang="T12">
                  <a:pos x="T0" y="T1"/>
                </a:cxn>
                <a:cxn ang="T13">
                  <a:pos x="T2" y="T3"/>
                </a:cxn>
                <a:cxn ang="T14">
                  <a:pos x="T4" y="T5"/>
                </a:cxn>
                <a:cxn ang="T15">
                  <a:pos x="T6" y="T7"/>
                </a:cxn>
                <a:cxn ang="T16">
                  <a:pos x="T8" y="T9"/>
                </a:cxn>
                <a:cxn ang="T17">
                  <a:pos x="T10" y="T11"/>
                </a:cxn>
              </a:cxnLst>
              <a:rect l="T18" t="T19" r="T20" b="T21"/>
              <a:pathLst>
                <a:path w="17" h="26">
                  <a:moveTo>
                    <a:pt x="0" y="25"/>
                  </a:moveTo>
                  <a:lnTo>
                    <a:pt x="8" y="4"/>
                  </a:lnTo>
                  <a:lnTo>
                    <a:pt x="10" y="2"/>
                  </a:lnTo>
                  <a:lnTo>
                    <a:pt x="16" y="0"/>
                  </a:lnTo>
                  <a:lnTo>
                    <a:pt x="8" y="21"/>
                  </a:lnTo>
                  <a:lnTo>
                    <a:pt x="0" y="25"/>
                  </a:lnTo>
                </a:path>
              </a:pathLst>
            </a:custGeom>
            <a:solidFill>
              <a:srgbClr val="E56C00"/>
            </a:solidFill>
            <a:ln w="9525" cap="rnd">
              <a:noFill/>
              <a:round/>
              <a:headEnd/>
              <a:tailEnd/>
            </a:ln>
          </p:spPr>
          <p:txBody>
            <a:bodyPr/>
            <a:lstStyle/>
            <a:p>
              <a:endParaRPr lang="en-US"/>
            </a:p>
          </p:txBody>
        </p:sp>
        <p:sp>
          <p:nvSpPr>
            <p:cNvPr id="27753" name="Freeform 162"/>
            <p:cNvSpPr>
              <a:spLocks/>
            </p:cNvSpPr>
            <p:nvPr/>
          </p:nvSpPr>
          <p:spPr bwMode="auto">
            <a:xfrm>
              <a:off x="1610" y="3296"/>
              <a:ext cx="17" cy="17"/>
            </a:xfrm>
            <a:custGeom>
              <a:avLst/>
              <a:gdLst>
                <a:gd name="T0" fmla="*/ 0 w 17"/>
                <a:gd name="T1" fmla="*/ 16 h 17"/>
                <a:gd name="T2" fmla="*/ 13 w 17"/>
                <a:gd name="T3" fmla="*/ 0 h 17"/>
                <a:gd name="T4" fmla="*/ 16 w 17"/>
                <a:gd name="T5" fmla="*/ 13 h 17"/>
                <a:gd name="T6" fmla="*/ 0 w 17"/>
                <a:gd name="T7" fmla="*/ 16 h 17"/>
                <a:gd name="T8" fmla="*/ 0 60000 65536"/>
                <a:gd name="T9" fmla="*/ 0 60000 65536"/>
                <a:gd name="T10" fmla="*/ 0 60000 65536"/>
                <a:gd name="T11" fmla="*/ 0 60000 65536"/>
                <a:gd name="T12" fmla="*/ 0 w 17"/>
                <a:gd name="T13" fmla="*/ 0 h 17"/>
                <a:gd name="T14" fmla="*/ 17 w 17"/>
                <a:gd name="T15" fmla="*/ 17 h 17"/>
              </a:gdLst>
              <a:ahLst/>
              <a:cxnLst>
                <a:cxn ang="T8">
                  <a:pos x="T0" y="T1"/>
                </a:cxn>
                <a:cxn ang="T9">
                  <a:pos x="T2" y="T3"/>
                </a:cxn>
                <a:cxn ang="T10">
                  <a:pos x="T4" y="T5"/>
                </a:cxn>
                <a:cxn ang="T11">
                  <a:pos x="T6" y="T7"/>
                </a:cxn>
              </a:cxnLst>
              <a:rect l="T12" t="T13" r="T14" b="T15"/>
              <a:pathLst>
                <a:path w="17" h="17">
                  <a:moveTo>
                    <a:pt x="0" y="16"/>
                  </a:moveTo>
                  <a:lnTo>
                    <a:pt x="13" y="0"/>
                  </a:lnTo>
                  <a:lnTo>
                    <a:pt x="16" y="13"/>
                  </a:lnTo>
                  <a:lnTo>
                    <a:pt x="0" y="16"/>
                  </a:lnTo>
                </a:path>
              </a:pathLst>
            </a:custGeom>
            <a:solidFill>
              <a:srgbClr val="000000"/>
            </a:solidFill>
            <a:ln w="9525" cap="rnd">
              <a:noFill/>
              <a:round/>
              <a:headEnd/>
              <a:tailEnd/>
            </a:ln>
          </p:spPr>
          <p:txBody>
            <a:bodyPr/>
            <a:lstStyle/>
            <a:p>
              <a:endParaRPr lang="en-US"/>
            </a:p>
          </p:txBody>
        </p:sp>
        <p:sp>
          <p:nvSpPr>
            <p:cNvPr id="27754" name="Freeform 163"/>
            <p:cNvSpPr>
              <a:spLocks/>
            </p:cNvSpPr>
            <p:nvPr/>
          </p:nvSpPr>
          <p:spPr bwMode="auto">
            <a:xfrm>
              <a:off x="2039" y="3210"/>
              <a:ext cx="23" cy="44"/>
            </a:xfrm>
            <a:custGeom>
              <a:avLst/>
              <a:gdLst>
                <a:gd name="T0" fmla="*/ 7 w 23"/>
                <a:gd name="T1" fmla="*/ 2 h 44"/>
                <a:gd name="T2" fmla="*/ 8 w 23"/>
                <a:gd name="T3" fmla="*/ 6 h 44"/>
                <a:gd name="T4" fmla="*/ 10 w 23"/>
                <a:gd name="T5" fmla="*/ 11 h 44"/>
                <a:gd name="T6" fmla="*/ 10 w 23"/>
                <a:gd name="T7" fmla="*/ 16 h 44"/>
                <a:gd name="T8" fmla="*/ 10 w 23"/>
                <a:gd name="T9" fmla="*/ 20 h 44"/>
                <a:gd name="T10" fmla="*/ 9 w 23"/>
                <a:gd name="T11" fmla="*/ 27 h 44"/>
                <a:gd name="T12" fmla="*/ 7 w 23"/>
                <a:gd name="T13" fmla="*/ 30 h 44"/>
                <a:gd name="T14" fmla="*/ 4 w 23"/>
                <a:gd name="T15" fmla="*/ 35 h 44"/>
                <a:gd name="T16" fmla="*/ 0 w 23"/>
                <a:gd name="T17" fmla="*/ 38 h 44"/>
                <a:gd name="T18" fmla="*/ 2 w 23"/>
                <a:gd name="T19" fmla="*/ 41 h 44"/>
                <a:gd name="T20" fmla="*/ 4 w 23"/>
                <a:gd name="T21" fmla="*/ 42 h 44"/>
                <a:gd name="T22" fmla="*/ 6 w 23"/>
                <a:gd name="T23" fmla="*/ 42 h 44"/>
                <a:gd name="T24" fmla="*/ 7 w 23"/>
                <a:gd name="T25" fmla="*/ 42 h 44"/>
                <a:gd name="T26" fmla="*/ 9 w 23"/>
                <a:gd name="T27" fmla="*/ 41 h 44"/>
                <a:gd name="T28" fmla="*/ 10 w 23"/>
                <a:gd name="T29" fmla="*/ 41 h 44"/>
                <a:gd name="T30" fmla="*/ 13 w 23"/>
                <a:gd name="T31" fmla="*/ 41 h 44"/>
                <a:gd name="T32" fmla="*/ 14 w 23"/>
                <a:gd name="T33" fmla="*/ 41 h 44"/>
                <a:gd name="T34" fmla="*/ 14 w 23"/>
                <a:gd name="T35" fmla="*/ 42 h 44"/>
                <a:gd name="T36" fmla="*/ 17 w 23"/>
                <a:gd name="T37" fmla="*/ 43 h 44"/>
                <a:gd name="T38" fmla="*/ 19 w 23"/>
                <a:gd name="T39" fmla="*/ 42 h 44"/>
                <a:gd name="T40" fmla="*/ 20 w 23"/>
                <a:gd name="T41" fmla="*/ 38 h 44"/>
                <a:gd name="T42" fmla="*/ 21 w 23"/>
                <a:gd name="T43" fmla="*/ 32 h 44"/>
                <a:gd name="T44" fmla="*/ 22 w 23"/>
                <a:gd name="T45" fmla="*/ 25 h 44"/>
                <a:gd name="T46" fmla="*/ 21 w 23"/>
                <a:gd name="T47" fmla="*/ 17 h 44"/>
                <a:gd name="T48" fmla="*/ 21 w 23"/>
                <a:gd name="T49" fmla="*/ 12 h 44"/>
                <a:gd name="T50" fmla="*/ 18 w 23"/>
                <a:gd name="T51" fmla="*/ 5 h 44"/>
                <a:gd name="T52" fmla="*/ 17 w 23"/>
                <a:gd name="T53" fmla="*/ 2 h 44"/>
                <a:gd name="T54" fmla="*/ 16 w 23"/>
                <a:gd name="T55" fmla="*/ 0 h 44"/>
                <a:gd name="T56" fmla="*/ 14 w 23"/>
                <a:gd name="T57" fmla="*/ 0 h 44"/>
                <a:gd name="T58" fmla="*/ 11 w 23"/>
                <a:gd name="T59" fmla="*/ 0 h 44"/>
                <a:gd name="T60" fmla="*/ 8 w 23"/>
                <a:gd name="T61" fmla="*/ 0 h 44"/>
                <a:gd name="T62" fmla="*/ 7 w 23"/>
                <a:gd name="T63" fmla="*/ 2 h 4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3"/>
                <a:gd name="T97" fmla="*/ 0 h 44"/>
                <a:gd name="T98" fmla="*/ 23 w 23"/>
                <a:gd name="T99" fmla="*/ 44 h 44"/>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3" h="44">
                  <a:moveTo>
                    <a:pt x="7" y="2"/>
                  </a:moveTo>
                  <a:lnTo>
                    <a:pt x="8" y="6"/>
                  </a:lnTo>
                  <a:lnTo>
                    <a:pt x="10" y="11"/>
                  </a:lnTo>
                  <a:lnTo>
                    <a:pt x="10" y="16"/>
                  </a:lnTo>
                  <a:lnTo>
                    <a:pt x="10" y="20"/>
                  </a:lnTo>
                  <a:lnTo>
                    <a:pt x="9" y="27"/>
                  </a:lnTo>
                  <a:lnTo>
                    <a:pt x="7" y="30"/>
                  </a:lnTo>
                  <a:lnTo>
                    <a:pt x="4" y="35"/>
                  </a:lnTo>
                  <a:lnTo>
                    <a:pt x="0" y="38"/>
                  </a:lnTo>
                  <a:lnTo>
                    <a:pt x="2" y="41"/>
                  </a:lnTo>
                  <a:lnTo>
                    <a:pt x="4" y="42"/>
                  </a:lnTo>
                  <a:lnTo>
                    <a:pt x="6" y="42"/>
                  </a:lnTo>
                  <a:lnTo>
                    <a:pt x="7" y="42"/>
                  </a:lnTo>
                  <a:lnTo>
                    <a:pt x="9" y="41"/>
                  </a:lnTo>
                  <a:lnTo>
                    <a:pt x="10" y="41"/>
                  </a:lnTo>
                  <a:lnTo>
                    <a:pt x="13" y="41"/>
                  </a:lnTo>
                  <a:lnTo>
                    <a:pt x="14" y="41"/>
                  </a:lnTo>
                  <a:lnTo>
                    <a:pt x="14" y="42"/>
                  </a:lnTo>
                  <a:lnTo>
                    <a:pt x="17" y="43"/>
                  </a:lnTo>
                  <a:lnTo>
                    <a:pt x="19" y="42"/>
                  </a:lnTo>
                  <a:lnTo>
                    <a:pt x="20" y="38"/>
                  </a:lnTo>
                  <a:lnTo>
                    <a:pt x="21" y="32"/>
                  </a:lnTo>
                  <a:lnTo>
                    <a:pt x="22" y="25"/>
                  </a:lnTo>
                  <a:lnTo>
                    <a:pt x="21" y="17"/>
                  </a:lnTo>
                  <a:lnTo>
                    <a:pt x="21" y="12"/>
                  </a:lnTo>
                  <a:lnTo>
                    <a:pt x="18" y="5"/>
                  </a:lnTo>
                  <a:lnTo>
                    <a:pt x="17" y="2"/>
                  </a:lnTo>
                  <a:lnTo>
                    <a:pt x="16" y="0"/>
                  </a:lnTo>
                  <a:lnTo>
                    <a:pt x="14" y="0"/>
                  </a:lnTo>
                  <a:lnTo>
                    <a:pt x="11" y="0"/>
                  </a:lnTo>
                  <a:lnTo>
                    <a:pt x="8" y="0"/>
                  </a:lnTo>
                  <a:lnTo>
                    <a:pt x="7" y="2"/>
                  </a:lnTo>
                </a:path>
              </a:pathLst>
            </a:custGeom>
            <a:solidFill>
              <a:srgbClr val="7F5F3F"/>
            </a:solidFill>
            <a:ln w="12700" cap="rnd">
              <a:solidFill>
                <a:srgbClr val="3F1F00"/>
              </a:solidFill>
              <a:round/>
              <a:headEnd/>
              <a:tailEnd/>
            </a:ln>
          </p:spPr>
          <p:txBody>
            <a:bodyPr/>
            <a:lstStyle/>
            <a:p>
              <a:endParaRPr lang="en-US"/>
            </a:p>
          </p:txBody>
        </p:sp>
        <p:grpSp>
          <p:nvGrpSpPr>
            <p:cNvPr id="27755" name="Group 164"/>
            <p:cNvGrpSpPr>
              <a:grpSpLocks/>
            </p:cNvGrpSpPr>
            <p:nvPr/>
          </p:nvGrpSpPr>
          <p:grpSpPr bwMode="auto">
            <a:xfrm>
              <a:off x="1899" y="3187"/>
              <a:ext cx="164" cy="222"/>
              <a:chOff x="1899" y="3187"/>
              <a:chExt cx="164" cy="222"/>
            </a:xfrm>
          </p:grpSpPr>
          <p:sp>
            <p:nvSpPr>
              <p:cNvPr id="27760" name="Freeform 165"/>
              <p:cNvSpPr>
                <a:spLocks/>
              </p:cNvSpPr>
              <p:nvPr/>
            </p:nvSpPr>
            <p:spPr bwMode="auto">
              <a:xfrm>
                <a:off x="1899" y="3195"/>
                <a:ext cx="157" cy="214"/>
              </a:xfrm>
              <a:custGeom>
                <a:avLst/>
                <a:gdLst>
                  <a:gd name="T0" fmla="*/ 15 w 157"/>
                  <a:gd name="T1" fmla="*/ 54 h 214"/>
                  <a:gd name="T2" fmla="*/ 8 w 157"/>
                  <a:gd name="T3" fmla="*/ 81 h 214"/>
                  <a:gd name="T4" fmla="*/ 5 w 157"/>
                  <a:gd name="T5" fmla="*/ 97 h 214"/>
                  <a:gd name="T6" fmla="*/ 1 w 157"/>
                  <a:gd name="T7" fmla="*/ 114 h 214"/>
                  <a:gd name="T8" fmla="*/ 0 w 157"/>
                  <a:gd name="T9" fmla="*/ 131 h 214"/>
                  <a:gd name="T10" fmla="*/ 2 w 157"/>
                  <a:gd name="T11" fmla="*/ 144 h 214"/>
                  <a:gd name="T12" fmla="*/ 4 w 157"/>
                  <a:gd name="T13" fmla="*/ 152 h 214"/>
                  <a:gd name="T14" fmla="*/ 5 w 157"/>
                  <a:gd name="T15" fmla="*/ 165 h 214"/>
                  <a:gd name="T16" fmla="*/ 12 w 157"/>
                  <a:gd name="T17" fmla="*/ 173 h 214"/>
                  <a:gd name="T18" fmla="*/ 18 w 157"/>
                  <a:gd name="T19" fmla="*/ 186 h 214"/>
                  <a:gd name="T20" fmla="*/ 31 w 157"/>
                  <a:gd name="T21" fmla="*/ 213 h 214"/>
                  <a:gd name="T22" fmla="*/ 141 w 157"/>
                  <a:gd name="T23" fmla="*/ 190 h 214"/>
                  <a:gd name="T24" fmla="*/ 136 w 157"/>
                  <a:gd name="T25" fmla="*/ 169 h 214"/>
                  <a:gd name="T26" fmla="*/ 143 w 157"/>
                  <a:gd name="T27" fmla="*/ 152 h 214"/>
                  <a:gd name="T28" fmla="*/ 150 w 157"/>
                  <a:gd name="T29" fmla="*/ 129 h 214"/>
                  <a:gd name="T30" fmla="*/ 155 w 157"/>
                  <a:gd name="T31" fmla="*/ 103 h 214"/>
                  <a:gd name="T32" fmla="*/ 156 w 157"/>
                  <a:gd name="T33" fmla="*/ 80 h 214"/>
                  <a:gd name="T34" fmla="*/ 152 w 157"/>
                  <a:gd name="T35" fmla="*/ 56 h 214"/>
                  <a:gd name="T36" fmla="*/ 146 w 157"/>
                  <a:gd name="T37" fmla="*/ 38 h 214"/>
                  <a:gd name="T38" fmla="*/ 132 w 157"/>
                  <a:gd name="T39" fmla="*/ 19 h 214"/>
                  <a:gd name="T40" fmla="*/ 118 w 157"/>
                  <a:gd name="T41" fmla="*/ 8 h 214"/>
                  <a:gd name="T42" fmla="*/ 105 w 157"/>
                  <a:gd name="T43" fmla="*/ 3 h 214"/>
                  <a:gd name="T44" fmla="*/ 88 w 157"/>
                  <a:gd name="T45" fmla="*/ 0 h 214"/>
                  <a:gd name="T46" fmla="*/ 68 w 157"/>
                  <a:gd name="T47" fmla="*/ 0 h 214"/>
                  <a:gd name="T48" fmla="*/ 53 w 157"/>
                  <a:gd name="T49" fmla="*/ 3 h 214"/>
                  <a:gd name="T50" fmla="*/ 41 w 157"/>
                  <a:gd name="T51" fmla="*/ 10 h 214"/>
                  <a:gd name="T52" fmla="*/ 29 w 157"/>
                  <a:gd name="T53" fmla="*/ 20 h 214"/>
                  <a:gd name="T54" fmla="*/ 23 w 157"/>
                  <a:gd name="T55" fmla="*/ 30 h 214"/>
                  <a:gd name="T56" fmla="*/ 17 w 157"/>
                  <a:gd name="T57" fmla="*/ 43 h 214"/>
                  <a:gd name="T58" fmla="*/ 15 w 157"/>
                  <a:gd name="T59" fmla="*/ 54 h 21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57"/>
                  <a:gd name="T91" fmla="*/ 0 h 214"/>
                  <a:gd name="T92" fmla="*/ 157 w 157"/>
                  <a:gd name="T93" fmla="*/ 214 h 214"/>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57" h="214">
                    <a:moveTo>
                      <a:pt x="15" y="54"/>
                    </a:moveTo>
                    <a:lnTo>
                      <a:pt x="8" y="81"/>
                    </a:lnTo>
                    <a:lnTo>
                      <a:pt x="5" y="97"/>
                    </a:lnTo>
                    <a:lnTo>
                      <a:pt x="1" y="114"/>
                    </a:lnTo>
                    <a:lnTo>
                      <a:pt x="0" y="131"/>
                    </a:lnTo>
                    <a:lnTo>
                      <a:pt x="2" y="144"/>
                    </a:lnTo>
                    <a:lnTo>
                      <a:pt x="4" y="152"/>
                    </a:lnTo>
                    <a:lnTo>
                      <a:pt x="5" y="165"/>
                    </a:lnTo>
                    <a:lnTo>
                      <a:pt x="12" y="173"/>
                    </a:lnTo>
                    <a:lnTo>
                      <a:pt x="18" y="186"/>
                    </a:lnTo>
                    <a:lnTo>
                      <a:pt x="31" y="213"/>
                    </a:lnTo>
                    <a:lnTo>
                      <a:pt x="141" y="190"/>
                    </a:lnTo>
                    <a:lnTo>
                      <a:pt x="136" y="169"/>
                    </a:lnTo>
                    <a:lnTo>
                      <a:pt x="143" y="152"/>
                    </a:lnTo>
                    <a:lnTo>
                      <a:pt x="150" y="129"/>
                    </a:lnTo>
                    <a:lnTo>
                      <a:pt x="155" y="103"/>
                    </a:lnTo>
                    <a:lnTo>
                      <a:pt x="156" y="80"/>
                    </a:lnTo>
                    <a:lnTo>
                      <a:pt x="152" y="56"/>
                    </a:lnTo>
                    <a:lnTo>
                      <a:pt x="146" y="38"/>
                    </a:lnTo>
                    <a:lnTo>
                      <a:pt x="132" y="19"/>
                    </a:lnTo>
                    <a:lnTo>
                      <a:pt x="118" y="8"/>
                    </a:lnTo>
                    <a:lnTo>
                      <a:pt x="105" y="3"/>
                    </a:lnTo>
                    <a:lnTo>
                      <a:pt x="88" y="0"/>
                    </a:lnTo>
                    <a:lnTo>
                      <a:pt x="68" y="0"/>
                    </a:lnTo>
                    <a:lnTo>
                      <a:pt x="53" y="3"/>
                    </a:lnTo>
                    <a:lnTo>
                      <a:pt x="41" y="10"/>
                    </a:lnTo>
                    <a:lnTo>
                      <a:pt x="29" y="20"/>
                    </a:lnTo>
                    <a:lnTo>
                      <a:pt x="23" y="30"/>
                    </a:lnTo>
                    <a:lnTo>
                      <a:pt x="17" y="43"/>
                    </a:lnTo>
                    <a:lnTo>
                      <a:pt x="15" y="54"/>
                    </a:lnTo>
                  </a:path>
                </a:pathLst>
              </a:custGeom>
              <a:solidFill>
                <a:srgbClr val="FFBF5F"/>
              </a:solidFill>
              <a:ln w="9525" cap="rnd">
                <a:noFill/>
                <a:round/>
                <a:headEnd/>
                <a:tailEnd/>
              </a:ln>
            </p:spPr>
            <p:txBody>
              <a:bodyPr/>
              <a:lstStyle/>
              <a:p>
                <a:endParaRPr lang="en-US"/>
              </a:p>
            </p:txBody>
          </p:sp>
          <p:sp>
            <p:nvSpPr>
              <p:cNvPr id="27761" name="Freeform 166"/>
              <p:cNvSpPr>
                <a:spLocks/>
              </p:cNvSpPr>
              <p:nvPr/>
            </p:nvSpPr>
            <p:spPr bwMode="auto">
              <a:xfrm>
                <a:off x="1899" y="3187"/>
                <a:ext cx="164" cy="194"/>
              </a:xfrm>
              <a:custGeom>
                <a:avLst/>
                <a:gdLst>
                  <a:gd name="T0" fmla="*/ 23 w 164"/>
                  <a:gd name="T1" fmla="*/ 25 h 194"/>
                  <a:gd name="T2" fmla="*/ 38 w 164"/>
                  <a:gd name="T3" fmla="*/ 7 h 194"/>
                  <a:gd name="T4" fmla="*/ 63 w 164"/>
                  <a:gd name="T5" fmla="*/ 0 h 194"/>
                  <a:gd name="T6" fmla="*/ 91 w 164"/>
                  <a:gd name="T7" fmla="*/ 0 h 194"/>
                  <a:gd name="T8" fmla="*/ 111 w 164"/>
                  <a:gd name="T9" fmla="*/ 6 h 194"/>
                  <a:gd name="T10" fmla="*/ 126 w 164"/>
                  <a:gd name="T11" fmla="*/ 16 h 194"/>
                  <a:gd name="T12" fmla="*/ 141 w 164"/>
                  <a:gd name="T13" fmla="*/ 29 h 194"/>
                  <a:gd name="T14" fmla="*/ 154 w 164"/>
                  <a:gd name="T15" fmla="*/ 48 h 194"/>
                  <a:gd name="T16" fmla="*/ 161 w 164"/>
                  <a:gd name="T17" fmla="*/ 77 h 194"/>
                  <a:gd name="T18" fmla="*/ 162 w 164"/>
                  <a:gd name="T19" fmla="*/ 104 h 194"/>
                  <a:gd name="T20" fmla="*/ 157 w 164"/>
                  <a:gd name="T21" fmla="*/ 133 h 194"/>
                  <a:gd name="T22" fmla="*/ 150 w 164"/>
                  <a:gd name="T23" fmla="*/ 165 h 194"/>
                  <a:gd name="T24" fmla="*/ 136 w 164"/>
                  <a:gd name="T25" fmla="*/ 181 h 194"/>
                  <a:gd name="T26" fmla="*/ 117 w 164"/>
                  <a:gd name="T27" fmla="*/ 188 h 194"/>
                  <a:gd name="T28" fmla="*/ 102 w 164"/>
                  <a:gd name="T29" fmla="*/ 193 h 194"/>
                  <a:gd name="T30" fmla="*/ 82 w 164"/>
                  <a:gd name="T31" fmla="*/ 189 h 194"/>
                  <a:gd name="T32" fmla="*/ 68 w 164"/>
                  <a:gd name="T33" fmla="*/ 187 h 194"/>
                  <a:gd name="T34" fmla="*/ 41 w 164"/>
                  <a:gd name="T35" fmla="*/ 186 h 194"/>
                  <a:gd name="T36" fmla="*/ 44 w 164"/>
                  <a:gd name="T37" fmla="*/ 171 h 194"/>
                  <a:gd name="T38" fmla="*/ 43 w 164"/>
                  <a:gd name="T39" fmla="*/ 162 h 194"/>
                  <a:gd name="T40" fmla="*/ 39 w 164"/>
                  <a:gd name="T41" fmla="*/ 156 h 194"/>
                  <a:gd name="T42" fmla="*/ 45 w 164"/>
                  <a:gd name="T43" fmla="*/ 147 h 194"/>
                  <a:gd name="T44" fmla="*/ 44 w 164"/>
                  <a:gd name="T45" fmla="*/ 134 h 194"/>
                  <a:gd name="T46" fmla="*/ 37 w 164"/>
                  <a:gd name="T47" fmla="*/ 114 h 194"/>
                  <a:gd name="T48" fmla="*/ 21 w 164"/>
                  <a:gd name="T49" fmla="*/ 105 h 194"/>
                  <a:gd name="T50" fmla="*/ 10 w 164"/>
                  <a:gd name="T51" fmla="*/ 112 h 194"/>
                  <a:gd name="T52" fmla="*/ 13 w 164"/>
                  <a:gd name="T53" fmla="*/ 129 h 194"/>
                  <a:gd name="T54" fmla="*/ 11 w 164"/>
                  <a:gd name="T55" fmla="*/ 140 h 194"/>
                  <a:gd name="T56" fmla="*/ 5 w 164"/>
                  <a:gd name="T57" fmla="*/ 113 h 194"/>
                  <a:gd name="T58" fmla="*/ 3 w 164"/>
                  <a:gd name="T59" fmla="*/ 83 h 194"/>
                  <a:gd name="T60" fmla="*/ 8 w 164"/>
                  <a:gd name="T61" fmla="*/ 54 h 194"/>
                  <a:gd name="T62" fmla="*/ 20 w 164"/>
                  <a:gd name="T63" fmla="*/ 37 h 19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64"/>
                  <a:gd name="T97" fmla="*/ 0 h 194"/>
                  <a:gd name="T98" fmla="*/ 164 w 164"/>
                  <a:gd name="T99" fmla="*/ 194 h 194"/>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64" h="194">
                    <a:moveTo>
                      <a:pt x="20" y="37"/>
                    </a:moveTo>
                    <a:lnTo>
                      <a:pt x="23" y="25"/>
                    </a:lnTo>
                    <a:lnTo>
                      <a:pt x="30" y="12"/>
                    </a:lnTo>
                    <a:lnTo>
                      <a:pt x="38" y="7"/>
                    </a:lnTo>
                    <a:lnTo>
                      <a:pt x="47" y="3"/>
                    </a:lnTo>
                    <a:lnTo>
                      <a:pt x="63" y="0"/>
                    </a:lnTo>
                    <a:lnTo>
                      <a:pt x="75" y="0"/>
                    </a:lnTo>
                    <a:lnTo>
                      <a:pt x="91" y="0"/>
                    </a:lnTo>
                    <a:lnTo>
                      <a:pt x="103" y="2"/>
                    </a:lnTo>
                    <a:lnTo>
                      <a:pt x="111" y="6"/>
                    </a:lnTo>
                    <a:lnTo>
                      <a:pt x="117" y="9"/>
                    </a:lnTo>
                    <a:lnTo>
                      <a:pt x="126" y="16"/>
                    </a:lnTo>
                    <a:lnTo>
                      <a:pt x="134" y="24"/>
                    </a:lnTo>
                    <a:lnTo>
                      <a:pt x="141" y="29"/>
                    </a:lnTo>
                    <a:lnTo>
                      <a:pt x="147" y="37"/>
                    </a:lnTo>
                    <a:lnTo>
                      <a:pt x="154" y="48"/>
                    </a:lnTo>
                    <a:lnTo>
                      <a:pt x="157" y="60"/>
                    </a:lnTo>
                    <a:lnTo>
                      <a:pt x="161" y="77"/>
                    </a:lnTo>
                    <a:lnTo>
                      <a:pt x="163" y="90"/>
                    </a:lnTo>
                    <a:lnTo>
                      <a:pt x="162" y="104"/>
                    </a:lnTo>
                    <a:lnTo>
                      <a:pt x="161" y="118"/>
                    </a:lnTo>
                    <a:lnTo>
                      <a:pt x="157" y="133"/>
                    </a:lnTo>
                    <a:lnTo>
                      <a:pt x="153" y="149"/>
                    </a:lnTo>
                    <a:lnTo>
                      <a:pt x="150" y="165"/>
                    </a:lnTo>
                    <a:lnTo>
                      <a:pt x="143" y="176"/>
                    </a:lnTo>
                    <a:lnTo>
                      <a:pt x="136" y="181"/>
                    </a:lnTo>
                    <a:lnTo>
                      <a:pt x="127" y="185"/>
                    </a:lnTo>
                    <a:lnTo>
                      <a:pt x="117" y="188"/>
                    </a:lnTo>
                    <a:lnTo>
                      <a:pt x="111" y="191"/>
                    </a:lnTo>
                    <a:lnTo>
                      <a:pt x="102" y="193"/>
                    </a:lnTo>
                    <a:lnTo>
                      <a:pt x="94" y="192"/>
                    </a:lnTo>
                    <a:lnTo>
                      <a:pt x="82" y="189"/>
                    </a:lnTo>
                    <a:lnTo>
                      <a:pt x="72" y="188"/>
                    </a:lnTo>
                    <a:lnTo>
                      <a:pt x="68" y="187"/>
                    </a:lnTo>
                    <a:lnTo>
                      <a:pt x="69" y="190"/>
                    </a:lnTo>
                    <a:lnTo>
                      <a:pt x="41" y="186"/>
                    </a:lnTo>
                    <a:lnTo>
                      <a:pt x="44" y="176"/>
                    </a:lnTo>
                    <a:lnTo>
                      <a:pt x="44" y="171"/>
                    </a:lnTo>
                    <a:lnTo>
                      <a:pt x="44" y="167"/>
                    </a:lnTo>
                    <a:lnTo>
                      <a:pt x="43" y="162"/>
                    </a:lnTo>
                    <a:lnTo>
                      <a:pt x="41" y="159"/>
                    </a:lnTo>
                    <a:lnTo>
                      <a:pt x="39" y="156"/>
                    </a:lnTo>
                    <a:lnTo>
                      <a:pt x="42" y="152"/>
                    </a:lnTo>
                    <a:lnTo>
                      <a:pt x="45" y="147"/>
                    </a:lnTo>
                    <a:lnTo>
                      <a:pt x="46" y="143"/>
                    </a:lnTo>
                    <a:lnTo>
                      <a:pt x="44" y="134"/>
                    </a:lnTo>
                    <a:lnTo>
                      <a:pt x="43" y="122"/>
                    </a:lnTo>
                    <a:lnTo>
                      <a:pt x="37" y="114"/>
                    </a:lnTo>
                    <a:lnTo>
                      <a:pt x="29" y="112"/>
                    </a:lnTo>
                    <a:lnTo>
                      <a:pt x="21" y="105"/>
                    </a:lnTo>
                    <a:lnTo>
                      <a:pt x="15" y="105"/>
                    </a:lnTo>
                    <a:lnTo>
                      <a:pt x="10" y="112"/>
                    </a:lnTo>
                    <a:lnTo>
                      <a:pt x="10" y="122"/>
                    </a:lnTo>
                    <a:lnTo>
                      <a:pt x="13" y="129"/>
                    </a:lnTo>
                    <a:lnTo>
                      <a:pt x="14" y="141"/>
                    </a:lnTo>
                    <a:lnTo>
                      <a:pt x="11" y="140"/>
                    </a:lnTo>
                    <a:lnTo>
                      <a:pt x="8" y="138"/>
                    </a:lnTo>
                    <a:lnTo>
                      <a:pt x="5" y="113"/>
                    </a:lnTo>
                    <a:lnTo>
                      <a:pt x="0" y="96"/>
                    </a:lnTo>
                    <a:lnTo>
                      <a:pt x="3" y="83"/>
                    </a:lnTo>
                    <a:lnTo>
                      <a:pt x="6" y="69"/>
                    </a:lnTo>
                    <a:lnTo>
                      <a:pt x="8" y="54"/>
                    </a:lnTo>
                    <a:lnTo>
                      <a:pt x="8" y="46"/>
                    </a:lnTo>
                    <a:lnTo>
                      <a:pt x="20" y="37"/>
                    </a:lnTo>
                  </a:path>
                </a:pathLst>
              </a:custGeom>
              <a:solidFill>
                <a:srgbClr val="5F3F1F"/>
              </a:solidFill>
              <a:ln w="9525" cap="rnd">
                <a:noFill/>
                <a:round/>
                <a:headEnd/>
                <a:tailEnd/>
              </a:ln>
            </p:spPr>
            <p:txBody>
              <a:bodyPr/>
              <a:lstStyle/>
              <a:p>
                <a:endParaRPr lang="en-US"/>
              </a:p>
            </p:txBody>
          </p:sp>
        </p:grpSp>
        <p:sp>
          <p:nvSpPr>
            <p:cNvPr id="27756" name="Freeform 167"/>
            <p:cNvSpPr>
              <a:spLocks/>
            </p:cNvSpPr>
            <p:nvPr/>
          </p:nvSpPr>
          <p:spPr bwMode="auto">
            <a:xfrm>
              <a:off x="1674" y="3352"/>
              <a:ext cx="115" cy="51"/>
            </a:xfrm>
            <a:custGeom>
              <a:avLst/>
              <a:gdLst>
                <a:gd name="T0" fmla="*/ 0 w 115"/>
                <a:gd name="T1" fmla="*/ 6 h 51"/>
                <a:gd name="T2" fmla="*/ 2 w 115"/>
                <a:gd name="T3" fmla="*/ 0 h 51"/>
                <a:gd name="T4" fmla="*/ 16 w 115"/>
                <a:gd name="T5" fmla="*/ 1 h 51"/>
                <a:gd name="T6" fmla="*/ 32 w 115"/>
                <a:gd name="T7" fmla="*/ 4 h 51"/>
                <a:gd name="T8" fmla="*/ 55 w 115"/>
                <a:gd name="T9" fmla="*/ 12 h 51"/>
                <a:gd name="T10" fmla="*/ 67 w 115"/>
                <a:gd name="T11" fmla="*/ 17 h 51"/>
                <a:gd name="T12" fmla="*/ 81 w 115"/>
                <a:gd name="T13" fmla="*/ 23 h 51"/>
                <a:gd name="T14" fmla="*/ 96 w 115"/>
                <a:gd name="T15" fmla="*/ 30 h 51"/>
                <a:gd name="T16" fmla="*/ 108 w 115"/>
                <a:gd name="T17" fmla="*/ 37 h 51"/>
                <a:gd name="T18" fmla="*/ 113 w 115"/>
                <a:gd name="T19" fmla="*/ 42 h 51"/>
                <a:gd name="T20" fmla="*/ 114 w 115"/>
                <a:gd name="T21" fmla="*/ 50 h 51"/>
                <a:gd name="T22" fmla="*/ 0 w 115"/>
                <a:gd name="T23" fmla="*/ 6 h 5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5"/>
                <a:gd name="T37" fmla="*/ 0 h 51"/>
                <a:gd name="T38" fmla="*/ 115 w 115"/>
                <a:gd name="T39" fmla="*/ 51 h 5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5" h="51">
                  <a:moveTo>
                    <a:pt x="0" y="6"/>
                  </a:moveTo>
                  <a:lnTo>
                    <a:pt x="2" y="0"/>
                  </a:lnTo>
                  <a:lnTo>
                    <a:pt x="16" y="1"/>
                  </a:lnTo>
                  <a:lnTo>
                    <a:pt x="32" y="4"/>
                  </a:lnTo>
                  <a:lnTo>
                    <a:pt x="55" y="12"/>
                  </a:lnTo>
                  <a:lnTo>
                    <a:pt x="67" y="17"/>
                  </a:lnTo>
                  <a:lnTo>
                    <a:pt x="81" y="23"/>
                  </a:lnTo>
                  <a:lnTo>
                    <a:pt x="96" y="30"/>
                  </a:lnTo>
                  <a:lnTo>
                    <a:pt x="108" y="37"/>
                  </a:lnTo>
                  <a:lnTo>
                    <a:pt x="113" y="42"/>
                  </a:lnTo>
                  <a:lnTo>
                    <a:pt x="114" y="50"/>
                  </a:lnTo>
                  <a:lnTo>
                    <a:pt x="0" y="6"/>
                  </a:lnTo>
                </a:path>
              </a:pathLst>
            </a:custGeom>
            <a:solidFill>
              <a:srgbClr val="FFFFFF"/>
            </a:solidFill>
            <a:ln w="9525" cap="rnd">
              <a:noFill/>
              <a:round/>
              <a:headEnd/>
              <a:tailEnd/>
            </a:ln>
          </p:spPr>
          <p:txBody>
            <a:bodyPr/>
            <a:lstStyle/>
            <a:p>
              <a:endParaRPr lang="en-US"/>
            </a:p>
          </p:txBody>
        </p:sp>
        <p:sp>
          <p:nvSpPr>
            <p:cNvPr id="27757" name="Freeform 168"/>
            <p:cNvSpPr>
              <a:spLocks/>
            </p:cNvSpPr>
            <p:nvPr/>
          </p:nvSpPr>
          <p:spPr bwMode="auto">
            <a:xfrm>
              <a:off x="1366" y="3322"/>
              <a:ext cx="759" cy="124"/>
            </a:xfrm>
            <a:custGeom>
              <a:avLst/>
              <a:gdLst>
                <a:gd name="T0" fmla="*/ 3 w 759"/>
                <a:gd name="T1" fmla="*/ 89 h 124"/>
                <a:gd name="T2" fmla="*/ 32 w 759"/>
                <a:gd name="T3" fmla="*/ 53 h 124"/>
                <a:gd name="T4" fmla="*/ 49 w 759"/>
                <a:gd name="T5" fmla="*/ 38 h 124"/>
                <a:gd name="T6" fmla="*/ 63 w 759"/>
                <a:gd name="T7" fmla="*/ 26 h 124"/>
                <a:gd name="T8" fmla="*/ 85 w 759"/>
                <a:gd name="T9" fmla="*/ 7 h 124"/>
                <a:gd name="T10" fmla="*/ 95 w 759"/>
                <a:gd name="T11" fmla="*/ 0 h 124"/>
                <a:gd name="T12" fmla="*/ 161 w 759"/>
                <a:gd name="T13" fmla="*/ 32 h 124"/>
                <a:gd name="T14" fmla="*/ 176 w 759"/>
                <a:gd name="T15" fmla="*/ 50 h 124"/>
                <a:gd name="T16" fmla="*/ 187 w 759"/>
                <a:gd name="T17" fmla="*/ 63 h 124"/>
                <a:gd name="T18" fmla="*/ 200 w 759"/>
                <a:gd name="T19" fmla="*/ 79 h 124"/>
                <a:gd name="T20" fmla="*/ 207 w 759"/>
                <a:gd name="T21" fmla="*/ 89 h 124"/>
                <a:gd name="T22" fmla="*/ 247 w 759"/>
                <a:gd name="T23" fmla="*/ 67 h 124"/>
                <a:gd name="T24" fmla="*/ 265 w 759"/>
                <a:gd name="T25" fmla="*/ 57 h 124"/>
                <a:gd name="T26" fmla="*/ 289 w 759"/>
                <a:gd name="T27" fmla="*/ 48 h 124"/>
                <a:gd name="T28" fmla="*/ 308 w 759"/>
                <a:gd name="T29" fmla="*/ 32 h 124"/>
                <a:gd name="T30" fmla="*/ 339 w 759"/>
                <a:gd name="T31" fmla="*/ 41 h 124"/>
                <a:gd name="T32" fmla="*/ 364 w 759"/>
                <a:gd name="T33" fmla="*/ 51 h 124"/>
                <a:gd name="T34" fmla="*/ 390 w 759"/>
                <a:gd name="T35" fmla="*/ 62 h 124"/>
                <a:gd name="T36" fmla="*/ 394 w 759"/>
                <a:gd name="T37" fmla="*/ 63 h 124"/>
                <a:gd name="T38" fmla="*/ 413 w 759"/>
                <a:gd name="T39" fmla="*/ 67 h 124"/>
                <a:gd name="T40" fmla="*/ 434 w 759"/>
                <a:gd name="T41" fmla="*/ 89 h 124"/>
                <a:gd name="T42" fmla="*/ 445 w 759"/>
                <a:gd name="T43" fmla="*/ 102 h 124"/>
                <a:gd name="T44" fmla="*/ 473 w 759"/>
                <a:gd name="T45" fmla="*/ 116 h 124"/>
                <a:gd name="T46" fmla="*/ 550 w 759"/>
                <a:gd name="T47" fmla="*/ 76 h 124"/>
                <a:gd name="T48" fmla="*/ 663 w 759"/>
                <a:gd name="T49" fmla="*/ 50 h 124"/>
                <a:gd name="T50" fmla="*/ 705 w 759"/>
                <a:gd name="T51" fmla="*/ 63 h 124"/>
                <a:gd name="T52" fmla="*/ 747 w 759"/>
                <a:gd name="T53" fmla="*/ 91 h 124"/>
                <a:gd name="T54" fmla="*/ 758 w 759"/>
                <a:gd name="T55" fmla="*/ 123 h 124"/>
                <a:gd name="T56" fmla="*/ 0 w 759"/>
                <a:gd name="T57" fmla="*/ 123 h 124"/>
                <a:gd name="T58" fmla="*/ 3 w 759"/>
                <a:gd name="T59" fmla="*/ 89 h 12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759"/>
                <a:gd name="T91" fmla="*/ 0 h 124"/>
                <a:gd name="T92" fmla="*/ 759 w 759"/>
                <a:gd name="T93" fmla="*/ 124 h 124"/>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759" h="124">
                  <a:moveTo>
                    <a:pt x="3" y="89"/>
                  </a:moveTo>
                  <a:lnTo>
                    <a:pt x="32" y="53"/>
                  </a:lnTo>
                  <a:lnTo>
                    <a:pt x="49" y="38"/>
                  </a:lnTo>
                  <a:lnTo>
                    <a:pt x="63" y="26"/>
                  </a:lnTo>
                  <a:lnTo>
                    <a:pt x="85" y="7"/>
                  </a:lnTo>
                  <a:lnTo>
                    <a:pt x="95" y="0"/>
                  </a:lnTo>
                  <a:lnTo>
                    <a:pt x="161" y="32"/>
                  </a:lnTo>
                  <a:lnTo>
                    <a:pt x="176" y="50"/>
                  </a:lnTo>
                  <a:lnTo>
                    <a:pt x="187" y="63"/>
                  </a:lnTo>
                  <a:lnTo>
                    <a:pt x="200" y="79"/>
                  </a:lnTo>
                  <a:lnTo>
                    <a:pt x="207" y="89"/>
                  </a:lnTo>
                  <a:lnTo>
                    <a:pt x="247" y="67"/>
                  </a:lnTo>
                  <a:lnTo>
                    <a:pt x="265" y="57"/>
                  </a:lnTo>
                  <a:lnTo>
                    <a:pt x="289" y="48"/>
                  </a:lnTo>
                  <a:lnTo>
                    <a:pt x="308" y="32"/>
                  </a:lnTo>
                  <a:lnTo>
                    <a:pt x="339" y="41"/>
                  </a:lnTo>
                  <a:lnTo>
                    <a:pt x="364" y="51"/>
                  </a:lnTo>
                  <a:lnTo>
                    <a:pt x="390" y="62"/>
                  </a:lnTo>
                  <a:lnTo>
                    <a:pt x="394" y="63"/>
                  </a:lnTo>
                  <a:lnTo>
                    <a:pt x="413" y="67"/>
                  </a:lnTo>
                  <a:lnTo>
                    <a:pt x="434" y="89"/>
                  </a:lnTo>
                  <a:lnTo>
                    <a:pt x="445" y="102"/>
                  </a:lnTo>
                  <a:lnTo>
                    <a:pt x="473" y="116"/>
                  </a:lnTo>
                  <a:lnTo>
                    <a:pt x="550" y="76"/>
                  </a:lnTo>
                  <a:lnTo>
                    <a:pt x="663" y="50"/>
                  </a:lnTo>
                  <a:lnTo>
                    <a:pt x="705" y="63"/>
                  </a:lnTo>
                  <a:lnTo>
                    <a:pt x="747" y="91"/>
                  </a:lnTo>
                  <a:lnTo>
                    <a:pt x="758" y="123"/>
                  </a:lnTo>
                  <a:lnTo>
                    <a:pt x="0" y="123"/>
                  </a:lnTo>
                  <a:lnTo>
                    <a:pt x="3" y="89"/>
                  </a:lnTo>
                </a:path>
              </a:pathLst>
            </a:custGeom>
            <a:solidFill>
              <a:srgbClr val="5F5F5F"/>
            </a:solidFill>
            <a:ln w="9525" cap="rnd">
              <a:noFill/>
              <a:round/>
              <a:headEnd/>
              <a:tailEnd/>
            </a:ln>
          </p:spPr>
          <p:txBody>
            <a:bodyPr/>
            <a:lstStyle/>
            <a:p>
              <a:endParaRPr lang="en-US"/>
            </a:p>
          </p:txBody>
        </p:sp>
        <p:sp>
          <p:nvSpPr>
            <p:cNvPr id="27758" name="Freeform 169"/>
            <p:cNvSpPr>
              <a:spLocks/>
            </p:cNvSpPr>
            <p:nvPr/>
          </p:nvSpPr>
          <p:spPr bwMode="auto">
            <a:xfrm>
              <a:off x="1449" y="3357"/>
              <a:ext cx="96" cy="69"/>
            </a:xfrm>
            <a:custGeom>
              <a:avLst/>
              <a:gdLst>
                <a:gd name="T0" fmla="*/ 0 w 96"/>
                <a:gd name="T1" fmla="*/ 0 h 69"/>
                <a:gd name="T2" fmla="*/ 46 w 96"/>
                <a:gd name="T3" fmla="*/ 11 h 69"/>
                <a:gd name="T4" fmla="*/ 62 w 96"/>
                <a:gd name="T5" fmla="*/ 17 h 69"/>
                <a:gd name="T6" fmla="*/ 70 w 96"/>
                <a:gd name="T7" fmla="*/ 21 h 69"/>
                <a:gd name="T8" fmla="*/ 79 w 96"/>
                <a:gd name="T9" fmla="*/ 28 h 69"/>
                <a:gd name="T10" fmla="*/ 87 w 96"/>
                <a:gd name="T11" fmla="*/ 38 h 69"/>
                <a:gd name="T12" fmla="*/ 91 w 96"/>
                <a:gd name="T13" fmla="*/ 47 h 69"/>
                <a:gd name="T14" fmla="*/ 95 w 96"/>
                <a:gd name="T15" fmla="*/ 57 h 69"/>
                <a:gd name="T16" fmla="*/ 88 w 96"/>
                <a:gd name="T17" fmla="*/ 68 h 69"/>
                <a:gd name="T18" fmla="*/ 85 w 96"/>
                <a:gd name="T19" fmla="*/ 56 h 69"/>
                <a:gd name="T20" fmla="*/ 78 w 96"/>
                <a:gd name="T21" fmla="*/ 46 h 69"/>
                <a:gd name="T22" fmla="*/ 73 w 96"/>
                <a:gd name="T23" fmla="*/ 38 h 69"/>
                <a:gd name="T24" fmla="*/ 68 w 96"/>
                <a:gd name="T25" fmla="*/ 33 h 69"/>
                <a:gd name="T26" fmla="*/ 58 w 96"/>
                <a:gd name="T27" fmla="*/ 28 h 69"/>
                <a:gd name="T28" fmla="*/ 47 w 96"/>
                <a:gd name="T29" fmla="*/ 22 h 69"/>
                <a:gd name="T30" fmla="*/ 32 w 96"/>
                <a:gd name="T31" fmla="*/ 16 h 69"/>
                <a:gd name="T32" fmla="*/ 18 w 96"/>
                <a:gd name="T33" fmla="*/ 9 h 69"/>
                <a:gd name="T34" fmla="*/ 0 w 96"/>
                <a:gd name="T35" fmla="*/ 0 h 6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96"/>
                <a:gd name="T55" fmla="*/ 0 h 69"/>
                <a:gd name="T56" fmla="*/ 96 w 96"/>
                <a:gd name="T57" fmla="*/ 69 h 6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96" h="69">
                  <a:moveTo>
                    <a:pt x="0" y="0"/>
                  </a:moveTo>
                  <a:lnTo>
                    <a:pt x="46" y="11"/>
                  </a:lnTo>
                  <a:lnTo>
                    <a:pt x="62" y="17"/>
                  </a:lnTo>
                  <a:lnTo>
                    <a:pt x="70" y="21"/>
                  </a:lnTo>
                  <a:lnTo>
                    <a:pt x="79" y="28"/>
                  </a:lnTo>
                  <a:lnTo>
                    <a:pt x="87" y="38"/>
                  </a:lnTo>
                  <a:lnTo>
                    <a:pt x="91" y="47"/>
                  </a:lnTo>
                  <a:lnTo>
                    <a:pt x="95" y="57"/>
                  </a:lnTo>
                  <a:lnTo>
                    <a:pt x="88" y="68"/>
                  </a:lnTo>
                  <a:lnTo>
                    <a:pt x="85" y="56"/>
                  </a:lnTo>
                  <a:lnTo>
                    <a:pt x="78" y="46"/>
                  </a:lnTo>
                  <a:lnTo>
                    <a:pt x="73" y="38"/>
                  </a:lnTo>
                  <a:lnTo>
                    <a:pt x="68" y="33"/>
                  </a:lnTo>
                  <a:lnTo>
                    <a:pt x="58" y="28"/>
                  </a:lnTo>
                  <a:lnTo>
                    <a:pt x="47" y="22"/>
                  </a:lnTo>
                  <a:lnTo>
                    <a:pt x="32" y="16"/>
                  </a:lnTo>
                  <a:lnTo>
                    <a:pt x="18" y="9"/>
                  </a:lnTo>
                  <a:lnTo>
                    <a:pt x="0" y="0"/>
                  </a:lnTo>
                </a:path>
              </a:pathLst>
            </a:custGeom>
            <a:solidFill>
              <a:srgbClr val="7F7F7F"/>
            </a:solidFill>
            <a:ln w="9525" cap="rnd">
              <a:noFill/>
              <a:round/>
              <a:headEnd/>
              <a:tailEnd/>
            </a:ln>
          </p:spPr>
          <p:txBody>
            <a:bodyPr/>
            <a:lstStyle/>
            <a:p>
              <a:endParaRPr lang="en-US"/>
            </a:p>
          </p:txBody>
        </p:sp>
        <p:sp>
          <p:nvSpPr>
            <p:cNvPr id="27759" name="Rectangle 170"/>
            <p:cNvSpPr>
              <a:spLocks noChangeArrowheads="1"/>
            </p:cNvSpPr>
            <p:nvPr/>
          </p:nvSpPr>
          <p:spPr bwMode="auto">
            <a:xfrm>
              <a:off x="1238" y="3503"/>
              <a:ext cx="899" cy="212"/>
            </a:xfrm>
            <a:prstGeom prst="rect">
              <a:avLst/>
            </a:prstGeom>
            <a:noFill/>
            <a:ln w="9525">
              <a:noFill/>
              <a:miter lim="800000"/>
              <a:headEnd/>
              <a:tailEnd/>
            </a:ln>
          </p:spPr>
          <p:txBody>
            <a:bodyPr wrap="none" lIns="92075" tIns="46038" rIns="92075" bIns="46038">
              <a:spAutoFit/>
            </a:bodyPr>
            <a:lstStyle/>
            <a:p>
              <a:pPr eaLnBrk="0" hangingPunct="0">
                <a:spcBef>
                  <a:spcPct val="0"/>
                </a:spcBef>
                <a:buFontTx/>
                <a:buNone/>
              </a:pPr>
              <a:r>
                <a:rPr lang="en-US" sz="1600" i="0">
                  <a:solidFill>
                    <a:schemeClr val="tx1"/>
                  </a:solidFill>
                  <a:latin typeface="Arial" pitchFamily="34" charset="0"/>
                </a:rPr>
                <a:t>Profesor </a:t>
              </a:r>
              <a:r>
                <a:rPr lang="sr-Latn-CS" sz="1600" i="0">
                  <a:solidFill>
                    <a:schemeClr val="tx1"/>
                  </a:solidFill>
                  <a:latin typeface="Arial" pitchFamily="34" charset="0"/>
                </a:rPr>
                <a:t>Zora</a:t>
              </a:r>
              <a:endParaRPr lang="en-US" sz="1600" i="0">
                <a:solidFill>
                  <a:schemeClr val="tx1"/>
                </a:solidFill>
                <a:latin typeface="Arial" pitchFamily="34" charset="0"/>
              </a:endParaRPr>
            </a:p>
          </p:txBody>
        </p:sp>
      </p:grpSp>
      <p:grpSp>
        <p:nvGrpSpPr>
          <p:cNvPr id="27655" name="Group 171"/>
          <p:cNvGrpSpPr>
            <a:grpSpLocks/>
          </p:cNvGrpSpPr>
          <p:nvPr/>
        </p:nvGrpSpPr>
        <p:grpSpPr bwMode="auto">
          <a:xfrm>
            <a:off x="3656013" y="4070350"/>
            <a:ext cx="1428750" cy="1368425"/>
            <a:chOff x="2294" y="2229"/>
            <a:chExt cx="900" cy="862"/>
          </a:xfrm>
        </p:grpSpPr>
        <p:sp>
          <p:nvSpPr>
            <p:cNvPr id="27664" name="Rectangle 172"/>
            <p:cNvSpPr>
              <a:spLocks noChangeArrowheads="1"/>
            </p:cNvSpPr>
            <p:nvPr/>
          </p:nvSpPr>
          <p:spPr bwMode="auto">
            <a:xfrm>
              <a:off x="2433" y="2229"/>
              <a:ext cx="553" cy="304"/>
            </a:xfrm>
            <a:prstGeom prst="rect">
              <a:avLst/>
            </a:prstGeom>
            <a:solidFill>
              <a:srgbClr val="000000"/>
            </a:solidFill>
            <a:ln w="9525">
              <a:noFill/>
              <a:miter lim="800000"/>
              <a:headEnd/>
              <a:tailEnd/>
            </a:ln>
          </p:spPr>
          <p:txBody>
            <a:bodyPr wrap="none" anchor="ctr"/>
            <a:lstStyle/>
            <a:p>
              <a:endParaRPr lang="en-US"/>
            </a:p>
          </p:txBody>
        </p:sp>
        <p:grpSp>
          <p:nvGrpSpPr>
            <p:cNvPr id="27665" name="Group 173"/>
            <p:cNvGrpSpPr>
              <a:grpSpLocks/>
            </p:cNvGrpSpPr>
            <p:nvPr/>
          </p:nvGrpSpPr>
          <p:grpSpPr bwMode="auto">
            <a:xfrm>
              <a:off x="2654" y="2447"/>
              <a:ext cx="171" cy="163"/>
              <a:chOff x="2654" y="2447"/>
              <a:chExt cx="171" cy="163"/>
            </a:xfrm>
          </p:grpSpPr>
          <p:sp>
            <p:nvSpPr>
              <p:cNvPr id="27743" name="Freeform 174"/>
              <p:cNvSpPr>
                <a:spLocks/>
              </p:cNvSpPr>
              <p:nvPr/>
            </p:nvSpPr>
            <p:spPr bwMode="auto">
              <a:xfrm>
                <a:off x="2700" y="2452"/>
                <a:ext cx="125" cy="157"/>
              </a:xfrm>
              <a:custGeom>
                <a:avLst/>
                <a:gdLst>
                  <a:gd name="T0" fmla="*/ 0 w 125"/>
                  <a:gd name="T1" fmla="*/ 115 h 157"/>
                  <a:gd name="T2" fmla="*/ 5 w 125"/>
                  <a:gd name="T3" fmla="*/ 107 h 157"/>
                  <a:gd name="T4" fmla="*/ 4 w 125"/>
                  <a:gd name="T5" fmla="*/ 95 h 157"/>
                  <a:gd name="T6" fmla="*/ 1 w 125"/>
                  <a:gd name="T7" fmla="*/ 69 h 157"/>
                  <a:gd name="T8" fmla="*/ 5 w 125"/>
                  <a:gd name="T9" fmla="*/ 41 h 157"/>
                  <a:gd name="T10" fmla="*/ 13 w 125"/>
                  <a:gd name="T11" fmla="*/ 20 h 157"/>
                  <a:gd name="T12" fmla="*/ 26 w 125"/>
                  <a:gd name="T13" fmla="*/ 8 h 157"/>
                  <a:gd name="T14" fmla="*/ 46 w 125"/>
                  <a:gd name="T15" fmla="*/ 2 h 157"/>
                  <a:gd name="T16" fmla="*/ 69 w 125"/>
                  <a:gd name="T17" fmla="*/ 0 h 157"/>
                  <a:gd name="T18" fmla="*/ 87 w 125"/>
                  <a:gd name="T19" fmla="*/ 2 h 157"/>
                  <a:gd name="T20" fmla="*/ 106 w 125"/>
                  <a:gd name="T21" fmla="*/ 14 h 157"/>
                  <a:gd name="T22" fmla="*/ 114 w 125"/>
                  <a:gd name="T23" fmla="*/ 29 h 157"/>
                  <a:gd name="T24" fmla="*/ 121 w 125"/>
                  <a:gd name="T25" fmla="*/ 48 h 157"/>
                  <a:gd name="T26" fmla="*/ 124 w 125"/>
                  <a:gd name="T27" fmla="*/ 75 h 157"/>
                  <a:gd name="T28" fmla="*/ 120 w 125"/>
                  <a:gd name="T29" fmla="*/ 81 h 157"/>
                  <a:gd name="T30" fmla="*/ 122 w 125"/>
                  <a:gd name="T31" fmla="*/ 89 h 157"/>
                  <a:gd name="T32" fmla="*/ 121 w 125"/>
                  <a:gd name="T33" fmla="*/ 103 h 157"/>
                  <a:gd name="T34" fmla="*/ 117 w 125"/>
                  <a:gd name="T35" fmla="*/ 118 h 157"/>
                  <a:gd name="T36" fmla="*/ 98 w 125"/>
                  <a:gd name="T37" fmla="*/ 143 h 157"/>
                  <a:gd name="T38" fmla="*/ 84 w 125"/>
                  <a:gd name="T39" fmla="*/ 148 h 157"/>
                  <a:gd name="T40" fmla="*/ 68 w 125"/>
                  <a:gd name="T41" fmla="*/ 153 h 157"/>
                  <a:gd name="T42" fmla="*/ 54 w 125"/>
                  <a:gd name="T43" fmla="*/ 156 h 157"/>
                  <a:gd name="T44" fmla="*/ 0 w 125"/>
                  <a:gd name="T45" fmla="*/ 115 h 15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5"/>
                  <a:gd name="T70" fmla="*/ 0 h 157"/>
                  <a:gd name="T71" fmla="*/ 125 w 125"/>
                  <a:gd name="T72" fmla="*/ 157 h 15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5" h="157">
                    <a:moveTo>
                      <a:pt x="0" y="115"/>
                    </a:moveTo>
                    <a:lnTo>
                      <a:pt x="5" y="107"/>
                    </a:lnTo>
                    <a:lnTo>
                      <a:pt x="4" y="95"/>
                    </a:lnTo>
                    <a:lnTo>
                      <a:pt x="1" y="69"/>
                    </a:lnTo>
                    <a:lnTo>
                      <a:pt x="5" y="41"/>
                    </a:lnTo>
                    <a:lnTo>
                      <a:pt x="13" y="20"/>
                    </a:lnTo>
                    <a:lnTo>
                      <a:pt x="26" y="8"/>
                    </a:lnTo>
                    <a:lnTo>
                      <a:pt x="46" y="2"/>
                    </a:lnTo>
                    <a:lnTo>
                      <a:pt x="69" y="0"/>
                    </a:lnTo>
                    <a:lnTo>
                      <a:pt x="87" y="2"/>
                    </a:lnTo>
                    <a:lnTo>
                      <a:pt x="106" y="14"/>
                    </a:lnTo>
                    <a:lnTo>
                      <a:pt x="114" y="29"/>
                    </a:lnTo>
                    <a:lnTo>
                      <a:pt x="121" y="48"/>
                    </a:lnTo>
                    <a:lnTo>
                      <a:pt x="124" y="75"/>
                    </a:lnTo>
                    <a:lnTo>
                      <a:pt x="120" y="81"/>
                    </a:lnTo>
                    <a:lnTo>
                      <a:pt x="122" y="89"/>
                    </a:lnTo>
                    <a:lnTo>
                      <a:pt x="121" y="103"/>
                    </a:lnTo>
                    <a:lnTo>
                      <a:pt x="117" y="118"/>
                    </a:lnTo>
                    <a:lnTo>
                      <a:pt x="98" y="143"/>
                    </a:lnTo>
                    <a:lnTo>
                      <a:pt x="84" y="148"/>
                    </a:lnTo>
                    <a:lnTo>
                      <a:pt x="68" y="153"/>
                    </a:lnTo>
                    <a:lnTo>
                      <a:pt x="54" y="156"/>
                    </a:lnTo>
                    <a:lnTo>
                      <a:pt x="0" y="115"/>
                    </a:lnTo>
                  </a:path>
                </a:pathLst>
              </a:custGeom>
              <a:solidFill>
                <a:srgbClr val="BF7F3F"/>
              </a:solidFill>
              <a:ln w="9525" cap="rnd">
                <a:noFill/>
                <a:round/>
                <a:headEnd/>
                <a:tailEnd/>
              </a:ln>
            </p:spPr>
            <p:txBody>
              <a:bodyPr/>
              <a:lstStyle/>
              <a:p>
                <a:endParaRPr lang="en-US"/>
              </a:p>
            </p:txBody>
          </p:sp>
          <p:sp>
            <p:nvSpPr>
              <p:cNvPr id="27744" name="Freeform 175"/>
              <p:cNvSpPr>
                <a:spLocks/>
              </p:cNvSpPr>
              <p:nvPr/>
            </p:nvSpPr>
            <p:spPr bwMode="auto">
              <a:xfrm>
                <a:off x="2694" y="2447"/>
                <a:ext cx="123" cy="128"/>
              </a:xfrm>
              <a:custGeom>
                <a:avLst/>
                <a:gdLst>
                  <a:gd name="T0" fmla="*/ 6 w 123"/>
                  <a:gd name="T1" fmla="*/ 110 h 128"/>
                  <a:gd name="T2" fmla="*/ 1 w 123"/>
                  <a:gd name="T3" fmla="*/ 79 h 128"/>
                  <a:gd name="T4" fmla="*/ 0 w 123"/>
                  <a:gd name="T5" fmla="*/ 62 h 128"/>
                  <a:gd name="T6" fmla="*/ 4 w 123"/>
                  <a:gd name="T7" fmla="*/ 38 h 128"/>
                  <a:gd name="T8" fmla="*/ 11 w 123"/>
                  <a:gd name="T9" fmla="*/ 19 h 128"/>
                  <a:gd name="T10" fmla="*/ 26 w 123"/>
                  <a:gd name="T11" fmla="*/ 5 h 128"/>
                  <a:gd name="T12" fmla="*/ 44 w 123"/>
                  <a:gd name="T13" fmla="*/ 1 h 128"/>
                  <a:gd name="T14" fmla="*/ 68 w 123"/>
                  <a:gd name="T15" fmla="*/ 0 h 128"/>
                  <a:gd name="T16" fmla="*/ 81 w 123"/>
                  <a:gd name="T17" fmla="*/ 2 h 128"/>
                  <a:gd name="T18" fmla="*/ 94 w 123"/>
                  <a:gd name="T19" fmla="*/ 6 h 128"/>
                  <a:gd name="T20" fmla="*/ 105 w 123"/>
                  <a:gd name="T21" fmla="*/ 12 h 128"/>
                  <a:gd name="T22" fmla="*/ 116 w 123"/>
                  <a:gd name="T23" fmla="*/ 20 h 128"/>
                  <a:gd name="T24" fmla="*/ 119 w 123"/>
                  <a:gd name="T25" fmla="*/ 27 h 128"/>
                  <a:gd name="T26" fmla="*/ 107 w 123"/>
                  <a:gd name="T27" fmla="*/ 20 h 128"/>
                  <a:gd name="T28" fmla="*/ 95 w 123"/>
                  <a:gd name="T29" fmla="*/ 19 h 128"/>
                  <a:gd name="T30" fmla="*/ 91 w 123"/>
                  <a:gd name="T31" fmla="*/ 19 h 128"/>
                  <a:gd name="T32" fmla="*/ 101 w 123"/>
                  <a:gd name="T33" fmla="*/ 26 h 128"/>
                  <a:gd name="T34" fmla="*/ 107 w 123"/>
                  <a:gd name="T35" fmla="*/ 34 h 128"/>
                  <a:gd name="T36" fmla="*/ 110 w 123"/>
                  <a:gd name="T37" fmla="*/ 42 h 128"/>
                  <a:gd name="T38" fmla="*/ 115 w 123"/>
                  <a:gd name="T39" fmla="*/ 48 h 128"/>
                  <a:gd name="T40" fmla="*/ 120 w 123"/>
                  <a:gd name="T41" fmla="*/ 55 h 128"/>
                  <a:gd name="T42" fmla="*/ 121 w 123"/>
                  <a:gd name="T43" fmla="*/ 62 h 128"/>
                  <a:gd name="T44" fmla="*/ 122 w 123"/>
                  <a:gd name="T45" fmla="*/ 70 h 128"/>
                  <a:gd name="T46" fmla="*/ 117 w 123"/>
                  <a:gd name="T47" fmla="*/ 86 h 128"/>
                  <a:gd name="T48" fmla="*/ 112 w 123"/>
                  <a:gd name="T49" fmla="*/ 96 h 128"/>
                  <a:gd name="T50" fmla="*/ 106 w 123"/>
                  <a:gd name="T51" fmla="*/ 93 h 128"/>
                  <a:gd name="T52" fmla="*/ 108 w 123"/>
                  <a:gd name="T53" fmla="*/ 89 h 128"/>
                  <a:gd name="T54" fmla="*/ 108 w 123"/>
                  <a:gd name="T55" fmla="*/ 83 h 128"/>
                  <a:gd name="T56" fmla="*/ 104 w 123"/>
                  <a:gd name="T57" fmla="*/ 78 h 128"/>
                  <a:gd name="T58" fmla="*/ 95 w 123"/>
                  <a:gd name="T59" fmla="*/ 81 h 128"/>
                  <a:gd name="T60" fmla="*/ 82 w 123"/>
                  <a:gd name="T61" fmla="*/ 88 h 128"/>
                  <a:gd name="T62" fmla="*/ 78 w 123"/>
                  <a:gd name="T63" fmla="*/ 103 h 128"/>
                  <a:gd name="T64" fmla="*/ 75 w 123"/>
                  <a:gd name="T65" fmla="*/ 109 h 128"/>
                  <a:gd name="T66" fmla="*/ 78 w 123"/>
                  <a:gd name="T67" fmla="*/ 114 h 128"/>
                  <a:gd name="T68" fmla="*/ 82 w 123"/>
                  <a:gd name="T69" fmla="*/ 116 h 128"/>
                  <a:gd name="T70" fmla="*/ 62 w 123"/>
                  <a:gd name="T71" fmla="*/ 123 h 128"/>
                  <a:gd name="T72" fmla="*/ 46 w 123"/>
                  <a:gd name="T73" fmla="*/ 125 h 128"/>
                  <a:gd name="T74" fmla="*/ 33 w 123"/>
                  <a:gd name="T75" fmla="*/ 127 h 128"/>
                  <a:gd name="T76" fmla="*/ 18 w 123"/>
                  <a:gd name="T77" fmla="*/ 118 h 128"/>
                  <a:gd name="T78" fmla="*/ 6 w 123"/>
                  <a:gd name="T79" fmla="*/ 110 h 12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23"/>
                  <a:gd name="T121" fmla="*/ 0 h 128"/>
                  <a:gd name="T122" fmla="*/ 123 w 123"/>
                  <a:gd name="T123" fmla="*/ 128 h 12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23" h="128">
                    <a:moveTo>
                      <a:pt x="6" y="110"/>
                    </a:moveTo>
                    <a:lnTo>
                      <a:pt x="1" y="79"/>
                    </a:lnTo>
                    <a:lnTo>
                      <a:pt x="0" y="62"/>
                    </a:lnTo>
                    <a:lnTo>
                      <a:pt x="4" y="38"/>
                    </a:lnTo>
                    <a:lnTo>
                      <a:pt x="11" y="19"/>
                    </a:lnTo>
                    <a:lnTo>
                      <a:pt x="26" y="5"/>
                    </a:lnTo>
                    <a:lnTo>
                      <a:pt x="44" y="1"/>
                    </a:lnTo>
                    <a:lnTo>
                      <a:pt x="68" y="0"/>
                    </a:lnTo>
                    <a:lnTo>
                      <a:pt x="81" y="2"/>
                    </a:lnTo>
                    <a:lnTo>
                      <a:pt x="94" y="6"/>
                    </a:lnTo>
                    <a:lnTo>
                      <a:pt x="105" y="12"/>
                    </a:lnTo>
                    <a:lnTo>
                      <a:pt x="116" y="20"/>
                    </a:lnTo>
                    <a:lnTo>
                      <a:pt x="119" y="27"/>
                    </a:lnTo>
                    <a:lnTo>
                      <a:pt x="107" y="20"/>
                    </a:lnTo>
                    <a:lnTo>
                      <a:pt x="95" y="19"/>
                    </a:lnTo>
                    <a:lnTo>
                      <a:pt x="91" y="19"/>
                    </a:lnTo>
                    <a:lnTo>
                      <a:pt x="101" y="26"/>
                    </a:lnTo>
                    <a:lnTo>
                      <a:pt x="107" y="34"/>
                    </a:lnTo>
                    <a:lnTo>
                      <a:pt x="110" y="42"/>
                    </a:lnTo>
                    <a:lnTo>
                      <a:pt x="115" y="48"/>
                    </a:lnTo>
                    <a:lnTo>
                      <a:pt x="120" y="55"/>
                    </a:lnTo>
                    <a:lnTo>
                      <a:pt x="121" y="62"/>
                    </a:lnTo>
                    <a:lnTo>
                      <a:pt x="122" y="70"/>
                    </a:lnTo>
                    <a:lnTo>
                      <a:pt x="117" y="86"/>
                    </a:lnTo>
                    <a:lnTo>
                      <a:pt x="112" y="96"/>
                    </a:lnTo>
                    <a:lnTo>
                      <a:pt x="106" y="93"/>
                    </a:lnTo>
                    <a:lnTo>
                      <a:pt x="108" y="89"/>
                    </a:lnTo>
                    <a:lnTo>
                      <a:pt x="108" y="83"/>
                    </a:lnTo>
                    <a:lnTo>
                      <a:pt x="104" y="78"/>
                    </a:lnTo>
                    <a:lnTo>
                      <a:pt x="95" y="81"/>
                    </a:lnTo>
                    <a:lnTo>
                      <a:pt x="82" y="88"/>
                    </a:lnTo>
                    <a:lnTo>
                      <a:pt x="78" y="103"/>
                    </a:lnTo>
                    <a:lnTo>
                      <a:pt x="75" y="109"/>
                    </a:lnTo>
                    <a:lnTo>
                      <a:pt x="78" y="114"/>
                    </a:lnTo>
                    <a:lnTo>
                      <a:pt x="82" y="116"/>
                    </a:lnTo>
                    <a:lnTo>
                      <a:pt x="62" y="123"/>
                    </a:lnTo>
                    <a:lnTo>
                      <a:pt x="46" y="125"/>
                    </a:lnTo>
                    <a:lnTo>
                      <a:pt x="33" y="127"/>
                    </a:lnTo>
                    <a:lnTo>
                      <a:pt x="18" y="118"/>
                    </a:lnTo>
                    <a:lnTo>
                      <a:pt x="6" y="110"/>
                    </a:lnTo>
                  </a:path>
                </a:pathLst>
              </a:custGeom>
              <a:solidFill>
                <a:srgbClr val="3F3F3F"/>
              </a:solidFill>
              <a:ln w="9525" cap="rnd">
                <a:noFill/>
                <a:round/>
                <a:headEnd/>
                <a:tailEnd/>
              </a:ln>
            </p:spPr>
            <p:txBody>
              <a:bodyPr/>
              <a:lstStyle/>
              <a:p>
                <a:endParaRPr lang="en-US"/>
              </a:p>
            </p:txBody>
          </p:sp>
          <p:sp>
            <p:nvSpPr>
              <p:cNvPr id="27745" name="Freeform 176"/>
              <p:cNvSpPr>
                <a:spLocks/>
              </p:cNvSpPr>
              <p:nvPr/>
            </p:nvSpPr>
            <p:spPr bwMode="auto">
              <a:xfrm>
                <a:off x="2654" y="2563"/>
                <a:ext cx="102" cy="47"/>
              </a:xfrm>
              <a:custGeom>
                <a:avLst/>
                <a:gdLst>
                  <a:gd name="T0" fmla="*/ 0 w 102"/>
                  <a:gd name="T1" fmla="*/ 32 h 47"/>
                  <a:gd name="T2" fmla="*/ 23 w 102"/>
                  <a:gd name="T3" fmla="*/ 21 h 47"/>
                  <a:gd name="T4" fmla="*/ 42 w 102"/>
                  <a:gd name="T5" fmla="*/ 0 h 47"/>
                  <a:gd name="T6" fmla="*/ 101 w 102"/>
                  <a:gd name="T7" fmla="*/ 46 h 47"/>
                  <a:gd name="T8" fmla="*/ 0 60000 65536"/>
                  <a:gd name="T9" fmla="*/ 0 60000 65536"/>
                  <a:gd name="T10" fmla="*/ 0 60000 65536"/>
                  <a:gd name="T11" fmla="*/ 0 60000 65536"/>
                  <a:gd name="T12" fmla="*/ 0 w 102"/>
                  <a:gd name="T13" fmla="*/ 0 h 47"/>
                  <a:gd name="T14" fmla="*/ 102 w 102"/>
                  <a:gd name="T15" fmla="*/ 47 h 47"/>
                </a:gdLst>
                <a:ahLst/>
                <a:cxnLst>
                  <a:cxn ang="T8">
                    <a:pos x="T0" y="T1"/>
                  </a:cxn>
                  <a:cxn ang="T9">
                    <a:pos x="T2" y="T3"/>
                  </a:cxn>
                  <a:cxn ang="T10">
                    <a:pos x="T4" y="T5"/>
                  </a:cxn>
                  <a:cxn ang="T11">
                    <a:pos x="T6" y="T7"/>
                  </a:cxn>
                </a:cxnLst>
                <a:rect l="T12" t="T13" r="T14" b="T15"/>
                <a:pathLst>
                  <a:path w="102" h="47">
                    <a:moveTo>
                      <a:pt x="0" y="32"/>
                    </a:moveTo>
                    <a:lnTo>
                      <a:pt x="23" y="21"/>
                    </a:lnTo>
                    <a:lnTo>
                      <a:pt x="42" y="0"/>
                    </a:lnTo>
                    <a:lnTo>
                      <a:pt x="101" y="46"/>
                    </a:lnTo>
                  </a:path>
                </a:pathLst>
              </a:custGeom>
              <a:noFill/>
              <a:ln w="12700" cap="rnd">
                <a:solidFill>
                  <a:srgbClr val="000000"/>
                </a:solidFill>
                <a:round/>
                <a:headEnd type="none" w="sm" len="sm"/>
                <a:tailEnd type="none" w="sm" len="sm"/>
              </a:ln>
            </p:spPr>
            <p:txBody>
              <a:bodyPr/>
              <a:lstStyle/>
              <a:p>
                <a:endParaRPr lang="en-US"/>
              </a:p>
            </p:txBody>
          </p:sp>
        </p:grpSp>
        <p:grpSp>
          <p:nvGrpSpPr>
            <p:cNvPr id="27666" name="Group 177"/>
            <p:cNvGrpSpPr>
              <a:grpSpLocks/>
            </p:cNvGrpSpPr>
            <p:nvPr/>
          </p:nvGrpSpPr>
          <p:grpSpPr bwMode="auto">
            <a:xfrm>
              <a:off x="2896" y="2232"/>
              <a:ext cx="298" cy="582"/>
              <a:chOff x="2896" y="2232"/>
              <a:chExt cx="298" cy="582"/>
            </a:xfrm>
          </p:grpSpPr>
          <p:sp>
            <p:nvSpPr>
              <p:cNvPr id="27691" name="Freeform 178"/>
              <p:cNvSpPr>
                <a:spLocks/>
              </p:cNvSpPr>
              <p:nvPr/>
            </p:nvSpPr>
            <p:spPr bwMode="auto">
              <a:xfrm>
                <a:off x="2918" y="2670"/>
                <a:ext cx="218" cy="144"/>
              </a:xfrm>
              <a:custGeom>
                <a:avLst/>
                <a:gdLst>
                  <a:gd name="T0" fmla="*/ 18 w 218"/>
                  <a:gd name="T1" fmla="*/ 0 h 144"/>
                  <a:gd name="T2" fmla="*/ 0 w 218"/>
                  <a:gd name="T3" fmla="*/ 143 h 144"/>
                  <a:gd name="T4" fmla="*/ 217 w 218"/>
                  <a:gd name="T5" fmla="*/ 143 h 144"/>
                  <a:gd name="T6" fmla="*/ 209 w 218"/>
                  <a:gd name="T7" fmla="*/ 2 h 144"/>
                  <a:gd name="T8" fmla="*/ 18 w 218"/>
                  <a:gd name="T9" fmla="*/ 0 h 144"/>
                  <a:gd name="T10" fmla="*/ 0 60000 65536"/>
                  <a:gd name="T11" fmla="*/ 0 60000 65536"/>
                  <a:gd name="T12" fmla="*/ 0 60000 65536"/>
                  <a:gd name="T13" fmla="*/ 0 60000 65536"/>
                  <a:gd name="T14" fmla="*/ 0 60000 65536"/>
                  <a:gd name="T15" fmla="*/ 0 w 218"/>
                  <a:gd name="T16" fmla="*/ 0 h 144"/>
                  <a:gd name="T17" fmla="*/ 218 w 218"/>
                  <a:gd name="T18" fmla="*/ 144 h 144"/>
                </a:gdLst>
                <a:ahLst/>
                <a:cxnLst>
                  <a:cxn ang="T10">
                    <a:pos x="T0" y="T1"/>
                  </a:cxn>
                  <a:cxn ang="T11">
                    <a:pos x="T2" y="T3"/>
                  </a:cxn>
                  <a:cxn ang="T12">
                    <a:pos x="T4" y="T5"/>
                  </a:cxn>
                  <a:cxn ang="T13">
                    <a:pos x="T6" y="T7"/>
                  </a:cxn>
                  <a:cxn ang="T14">
                    <a:pos x="T8" y="T9"/>
                  </a:cxn>
                </a:cxnLst>
                <a:rect l="T15" t="T16" r="T17" b="T18"/>
                <a:pathLst>
                  <a:path w="218" h="144">
                    <a:moveTo>
                      <a:pt x="18" y="0"/>
                    </a:moveTo>
                    <a:lnTo>
                      <a:pt x="0" y="143"/>
                    </a:lnTo>
                    <a:lnTo>
                      <a:pt x="217" y="143"/>
                    </a:lnTo>
                    <a:lnTo>
                      <a:pt x="209" y="2"/>
                    </a:lnTo>
                    <a:lnTo>
                      <a:pt x="18" y="0"/>
                    </a:lnTo>
                  </a:path>
                </a:pathLst>
              </a:custGeom>
              <a:solidFill>
                <a:srgbClr val="005F5F"/>
              </a:solidFill>
              <a:ln w="9525" cap="rnd">
                <a:noFill/>
                <a:round/>
                <a:headEnd/>
                <a:tailEnd/>
              </a:ln>
            </p:spPr>
            <p:txBody>
              <a:bodyPr/>
              <a:lstStyle/>
              <a:p>
                <a:endParaRPr lang="en-US"/>
              </a:p>
            </p:txBody>
          </p:sp>
          <p:grpSp>
            <p:nvGrpSpPr>
              <p:cNvPr id="27692" name="Group 179"/>
              <p:cNvGrpSpPr>
                <a:grpSpLocks/>
              </p:cNvGrpSpPr>
              <p:nvPr/>
            </p:nvGrpSpPr>
            <p:grpSpPr bwMode="auto">
              <a:xfrm>
                <a:off x="2896" y="2232"/>
                <a:ext cx="256" cy="452"/>
                <a:chOff x="2896" y="2232"/>
                <a:chExt cx="256" cy="452"/>
              </a:xfrm>
            </p:grpSpPr>
            <p:grpSp>
              <p:nvGrpSpPr>
                <p:cNvPr id="27695" name="Group 180"/>
                <p:cNvGrpSpPr>
                  <a:grpSpLocks/>
                </p:cNvGrpSpPr>
                <p:nvPr/>
              </p:nvGrpSpPr>
              <p:grpSpPr bwMode="auto">
                <a:xfrm>
                  <a:off x="2987" y="2372"/>
                  <a:ext cx="96" cy="110"/>
                  <a:chOff x="2987" y="2372"/>
                  <a:chExt cx="96" cy="110"/>
                </a:xfrm>
              </p:grpSpPr>
              <p:sp>
                <p:nvSpPr>
                  <p:cNvPr id="27740" name="Freeform 181"/>
                  <p:cNvSpPr>
                    <a:spLocks/>
                  </p:cNvSpPr>
                  <p:nvPr/>
                </p:nvSpPr>
                <p:spPr bwMode="auto">
                  <a:xfrm>
                    <a:off x="2987" y="2372"/>
                    <a:ext cx="96" cy="110"/>
                  </a:xfrm>
                  <a:custGeom>
                    <a:avLst/>
                    <a:gdLst>
                      <a:gd name="T0" fmla="*/ 18 w 96"/>
                      <a:gd name="T1" fmla="*/ 0 h 110"/>
                      <a:gd name="T2" fmla="*/ 12 w 96"/>
                      <a:gd name="T3" fmla="*/ 29 h 110"/>
                      <a:gd name="T4" fmla="*/ 10 w 96"/>
                      <a:gd name="T5" fmla="*/ 32 h 110"/>
                      <a:gd name="T6" fmla="*/ 5 w 96"/>
                      <a:gd name="T7" fmla="*/ 35 h 110"/>
                      <a:gd name="T8" fmla="*/ 0 w 96"/>
                      <a:gd name="T9" fmla="*/ 37 h 110"/>
                      <a:gd name="T10" fmla="*/ 6 w 96"/>
                      <a:gd name="T11" fmla="*/ 65 h 110"/>
                      <a:gd name="T12" fmla="*/ 8 w 96"/>
                      <a:gd name="T13" fmla="*/ 79 h 110"/>
                      <a:gd name="T14" fmla="*/ 11 w 96"/>
                      <a:gd name="T15" fmla="*/ 87 h 110"/>
                      <a:gd name="T16" fmla="*/ 14 w 96"/>
                      <a:gd name="T17" fmla="*/ 94 h 110"/>
                      <a:gd name="T18" fmla="*/ 21 w 96"/>
                      <a:gd name="T19" fmla="*/ 99 h 110"/>
                      <a:gd name="T20" fmla="*/ 33 w 96"/>
                      <a:gd name="T21" fmla="*/ 104 h 110"/>
                      <a:gd name="T22" fmla="*/ 46 w 96"/>
                      <a:gd name="T23" fmla="*/ 108 h 110"/>
                      <a:gd name="T24" fmla="*/ 56 w 96"/>
                      <a:gd name="T25" fmla="*/ 109 h 110"/>
                      <a:gd name="T26" fmla="*/ 65 w 96"/>
                      <a:gd name="T27" fmla="*/ 108 h 110"/>
                      <a:gd name="T28" fmla="*/ 76 w 96"/>
                      <a:gd name="T29" fmla="*/ 105 h 110"/>
                      <a:gd name="T30" fmla="*/ 83 w 96"/>
                      <a:gd name="T31" fmla="*/ 101 h 110"/>
                      <a:gd name="T32" fmla="*/ 93 w 96"/>
                      <a:gd name="T33" fmla="*/ 87 h 110"/>
                      <a:gd name="T34" fmla="*/ 95 w 96"/>
                      <a:gd name="T35" fmla="*/ 76 h 110"/>
                      <a:gd name="T36" fmla="*/ 94 w 96"/>
                      <a:gd name="T37" fmla="*/ 59 h 110"/>
                      <a:gd name="T38" fmla="*/ 90 w 96"/>
                      <a:gd name="T39" fmla="*/ 53 h 110"/>
                      <a:gd name="T40" fmla="*/ 79 w 96"/>
                      <a:gd name="T41" fmla="*/ 42 h 110"/>
                      <a:gd name="T42" fmla="*/ 76 w 96"/>
                      <a:gd name="T43" fmla="*/ 38 h 110"/>
                      <a:gd name="T44" fmla="*/ 75 w 96"/>
                      <a:gd name="T45" fmla="*/ 22 h 110"/>
                      <a:gd name="T46" fmla="*/ 77 w 96"/>
                      <a:gd name="T47" fmla="*/ 12 h 110"/>
                      <a:gd name="T48" fmla="*/ 18 w 96"/>
                      <a:gd name="T49" fmla="*/ 0 h 11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96"/>
                      <a:gd name="T76" fmla="*/ 0 h 110"/>
                      <a:gd name="T77" fmla="*/ 96 w 96"/>
                      <a:gd name="T78" fmla="*/ 110 h 11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96" h="110">
                        <a:moveTo>
                          <a:pt x="18" y="0"/>
                        </a:moveTo>
                        <a:lnTo>
                          <a:pt x="12" y="29"/>
                        </a:lnTo>
                        <a:lnTo>
                          <a:pt x="10" y="32"/>
                        </a:lnTo>
                        <a:lnTo>
                          <a:pt x="5" y="35"/>
                        </a:lnTo>
                        <a:lnTo>
                          <a:pt x="0" y="37"/>
                        </a:lnTo>
                        <a:lnTo>
                          <a:pt x="6" y="65"/>
                        </a:lnTo>
                        <a:lnTo>
                          <a:pt x="8" y="79"/>
                        </a:lnTo>
                        <a:lnTo>
                          <a:pt x="11" y="87"/>
                        </a:lnTo>
                        <a:lnTo>
                          <a:pt x="14" y="94"/>
                        </a:lnTo>
                        <a:lnTo>
                          <a:pt x="21" y="99"/>
                        </a:lnTo>
                        <a:lnTo>
                          <a:pt x="33" y="104"/>
                        </a:lnTo>
                        <a:lnTo>
                          <a:pt x="46" y="108"/>
                        </a:lnTo>
                        <a:lnTo>
                          <a:pt x="56" y="109"/>
                        </a:lnTo>
                        <a:lnTo>
                          <a:pt x="65" y="108"/>
                        </a:lnTo>
                        <a:lnTo>
                          <a:pt x="76" y="105"/>
                        </a:lnTo>
                        <a:lnTo>
                          <a:pt x="83" y="101"/>
                        </a:lnTo>
                        <a:lnTo>
                          <a:pt x="93" y="87"/>
                        </a:lnTo>
                        <a:lnTo>
                          <a:pt x="95" y="76"/>
                        </a:lnTo>
                        <a:lnTo>
                          <a:pt x="94" y="59"/>
                        </a:lnTo>
                        <a:lnTo>
                          <a:pt x="90" y="53"/>
                        </a:lnTo>
                        <a:lnTo>
                          <a:pt x="79" y="42"/>
                        </a:lnTo>
                        <a:lnTo>
                          <a:pt x="76" y="38"/>
                        </a:lnTo>
                        <a:lnTo>
                          <a:pt x="75" y="22"/>
                        </a:lnTo>
                        <a:lnTo>
                          <a:pt x="77" y="12"/>
                        </a:lnTo>
                        <a:lnTo>
                          <a:pt x="18" y="0"/>
                        </a:lnTo>
                      </a:path>
                    </a:pathLst>
                  </a:custGeom>
                  <a:solidFill>
                    <a:srgbClr val="FF9F7F"/>
                  </a:solidFill>
                  <a:ln w="9525" cap="rnd">
                    <a:noFill/>
                    <a:round/>
                    <a:headEnd/>
                    <a:tailEnd/>
                  </a:ln>
                </p:spPr>
                <p:txBody>
                  <a:bodyPr/>
                  <a:lstStyle/>
                  <a:p>
                    <a:endParaRPr lang="en-US"/>
                  </a:p>
                </p:txBody>
              </p:sp>
              <p:sp>
                <p:nvSpPr>
                  <p:cNvPr id="27741" name="Freeform 182"/>
                  <p:cNvSpPr>
                    <a:spLocks/>
                  </p:cNvSpPr>
                  <p:nvPr/>
                </p:nvSpPr>
                <p:spPr bwMode="auto">
                  <a:xfrm>
                    <a:off x="2987" y="2372"/>
                    <a:ext cx="78" cy="95"/>
                  </a:xfrm>
                  <a:custGeom>
                    <a:avLst/>
                    <a:gdLst>
                      <a:gd name="T0" fmla="*/ 18 w 78"/>
                      <a:gd name="T1" fmla="*/ 0 h 95"/>
                      <a:gd name="T2" fmla="*/ 13 w 78"/>
                      <a:gd name="T3" fmla="*/ 29 h 95"/>
                      <a:gd name="T4" fmla="*/ 10 w 78"/>
                      <a:gd name="T5" fmla="*/ 32 h 95"/>
                      <a:gd name="T6" fmla="*/ 5 w 78"/>
                      <a:gd name="T7" fmla="*/ 35 h 95"/>
                      <a:gd name="T8" fmla="*/ 0 w 78"/>
                      <a:gd name="T9" fmla="*/ 37 h 95"/>
                      <a:gd name="T10" fmla="*/ 6 w 78"/>
                      <a:gd name="T11" fmla="*/ 65 h 95"/>
                      <a:gd name="T12" fmla="*/ 9 w 78"/>
                      <a:gd name="T13" fmla="*/ 79 h 95"/>
                      <a:gd name="T14" fmla="*/ 11 w 78"/>
                      <a:gd name="T15" fmla="*/ 87 h 95"/>
                      <a:gd name="T16" fmla="*/ 15 w 78"/>
                      <a:gd name="T17" fmla="*/ 94 h 95"/>
                      <a:gd name="T18" fmla="*/ 15 w 78"/>
                      <a:gd name="T19" fmla="*/ 88 h 95"/>
                      <a:gd name="T20" fmla="*/ 15 w 78"/>
                      <a:gd name="T21" fmla="*/ 83 h 95"/>
                      <a:gd name="T22" fmla="*/ 17 w 78"/>
                      <a:gd name="T23" fmla="*/ 77 h 95"/>
                      <a:gd name="T24" fmla="*/ 18 w 78"/>
                      <a:gd name="T25" fmla="*/ 74 h 95"/>
                      <a:gd name="T26" fmla="*/ 19 w 78"/>
                      <a:gd name="T27" fmla="*/ 67 h 95"/>
                      <a:gd name="T28" fmla="*/ 20 w 78"/>
                      <a:gd name="T29" fmla="*/ 61 h 95"/>
                      <a:gd name="T30" fmla="*/ 22 w 78"/>
                      <a:gd name="T31" fmla="*/ 53 h 95"/>
                      <a:gd name="T32" fmla="*/ 25 w 78"/>
                      <a:gd name="T33" fmla="*/ 48 h 95"/>
                      <a:gd name="T34" fmla="*/ 30 w 78"/>
                      <a:gd name="T35" fmla="*/ 43 h 95"/>
                      <a:gd name="T36" fmla="*/ 35 w 78"/>
                      <a:gd name="T37" fmla="*/ 39 h 95"/>
                      <a:gd name="T38" fmla="*/ 40 w 78"/>
                      <a:gd name="T39" fmla="*/ 34 h 95"/>
                      <a:gd name="T40" fmla="*/ 48 w 78"/>
                      <a:gd name="T41" fmla="*/ 30 h 95"/>
                      <a:gd name="T42" fmla="*/ 77 w 78"/>
                      <a:gd name="T43" fmla="*/ 12 h 95"/>
                      <a:gd name="T44" fmla="*/ 18 w 78"/>
                      <a:gd name="T45" fmla="*/ 0 h 9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78"/>
                      <a:gd name="T70" fmla="*/ 0 h 95"/>
                      <a:gd name="T71" fmla="*/ 78 w 78"/>
                      <a:gd name="T72" fmla="*/ 95 h 9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78" h="95">
                        <a:moveTo>
                          <a:pt x="18" y="0"/>
                        </a:moveTo>
                        <a:lnTo>
                          <a:pt x="13" y="29"/>
                        </a:lnTo>
                        <a:lnTo>
                          <a:pt x="10" y="32"/>
                        </a:lnTo>
                        <a:lnTo>
                          <a:pt x="5" y="35"/>
                        </a:lnTo>
                        <a:lnTo>
                          <a:pt x="0" y="37"/>
                        </a:lnTo>
                        <a:lnTo>
                          <a:pt x="6" y="65"/>
                        </a:lnTo>
                        <a:lnTo>
                          <a:pt x="9" y="79"/>
                        </a:lnTo>
                        <a:lnTo>
                          <a:pt x="11" y="87"/>
                        </a:lnTo>
                        <a:lnTo>
                          <a:pt x="15" y="94"/>
                        </a:lnTo>
                        <a:lnTo>
                          <a:pt x="15" y="88"/>
                        </a:lnTo>
                        <a:lnTo>
                          <a:pt x="15" y="83"/>
                        </a:lnTo>
                        <a:lnTo>
                          <a:pt x="17" y="77"/>
                        </a:lnTo>
                        <a:lnTo>
                          <a:pt x="18" y="74"/>
                        </a:lnTo>
                        <a:lnTo>
                          <a:pt x="19" y="67"/>
                        </a:lnTo>
                        <a:lnTo>
                          <a:pt x="20" y="61"/>
                        </a:lnTo>
                        <a:lnTo>
                          <a:pt x="22" y="53"/>
                        </a:lnTo>
                        <a:lnTo>
                          <a:pt x="25" y="48"/>
                        </a:lnTo>
                        <a:lnTo>
                          <a:pt x="30" y="43"/>
                        </a:lnTo>
                        <a:lnTo>
                          <a:pt x="35" y="39"/>
                        </a:lnTo>
                        <a:lnTo>
                          <a:pt x="40" y="34"/>
                        </a:lnTo>
                        <a:lnTo>
                          <a:pt x="48" y="30"/>
                        </a:lnTo>
                        <a:lnTo>
                          <a:pt x="77" y="12"/>
                        </a:lnTo>
                        <a:lnTo>
                          <a:pt x="18" y="0"/>
                        </a:lnTo>
                      </a:path>
                    </a:pathLst>
                  </a:custGeom>
                  <a:solidFill>
                    <a:srgbClr val="FF7F3F"/>
                  </a:solidFill>
                  <a:ln w="9525" cap="rnd">
                    <a:noFill/>
                    <a:round/>
                    <a:headEnd/>
                    <a:tailEnd/>
                  </a:ln>
                </p:spPr>
                <p:txBody>
                  <a:bodyPr/>
                  <a:lstStyle/>
                  <a:p>
                    <a:endParaRPr lang="en-US"/>
                  </a:p>
                </p:txBody>
              </p:sp>
              <p:sp>
                <p:nvSpPr>
                  <p:cNvPr id="27742" name="Freeform 183"/>
                  <p:cNvSpPr>
                    <a:spLocks/>
                  </p:cNvSpPr>
                  <p:nvPr/>
                </p:nvSpPr>
                <p:spPr bwMode="auto">
                  <a:xfrm>
                    <a:off x="2987" y="2372"/>
                    <a:ext cx="78" cy="80"/>
                  </a:xfrm>
                  <a:custGeom>
                    <a:avLst/>
                    <a:gdLst>
                      <a:gd name="T0" fmla="*/ 18 w 78"/>
                      <a:gd name="T1" fmla="*/ 0 h 80"/>
                      <a:gd name="T2" fmla="*/ 12 w 78"/>
                      <a:gd name="T3" fmla="*/ 29 h 80"/>
                      <a:gd name="T4" fmla="*/ 10 w 78"/>
                      <a:gd name="T5" fmla="*/ 32 h 80"/>
                      <a:gd name="T6" fmla="*/ 5 w 78"/>
                      <a:gd name="T7" fmla="*/ 35 h 80"/>
                      <a:gd name="T8" fmla="*/ 0 w 78"/>
                      <a:gd name="T9" fmla="*/ 37 h 80"/>
                      <a:gd name="T10" fmla="*/ 6 w 78"/>
                      <a:gd name="T11" fmla="*/ 65 h 80"/>
                      <a:gd name="T12" fmla="*/ 8 w 78"/>
                      <a:gd name="T13" fmla="*/ 79 h 80"/>
                      <a:gd name="T14" fmla="*/ 9 w 78"/>
                      <a:gd name="T15" fmla="*/ 71 h 80"/>
                      <a:gd name="T16" fmla="*/ 10 w 78"/>
                      <a:gd name="T17" fmla="*/ 64 h 80"/>
                      <a:gd name="T18" fmla="*/ 12 w 78"/>
                      <a:gd name="T19" fmla="*/ 58 h 80"/>
                      <a:gd name="T20" fmla="*/ 12 w 78"/>
                      <a:gd name="T21" fmla="*/ 52 h 80"/>
                      <a:gd name="T22" fmla="*/ 14 w 78"/>
                      <a:gd name="T23" fmla="*/ 47 h 80"/>
                      <a:gd name="T24" fmla="*/ 18 w 78"/>
                      <a:gd name="T25" fmla="*/ 42 h 80"/>
                      <a:gd name="T26" fmla="*/ 22 w 78"/>
                      <a:gd name="T27" fmla="*/ 40 h 80"/>
                      <a:gd name="T28" fmla="*/ 27 w 78"/>
                      <a:gd name="T29" fmla="*/ 37 h 80"/>
                      <a:gd name="T30" fmla="*/ 32 w 78"/>
                      <a:gd name="T31" fmla="*/ 35 h 80"/>
                      <a:gd name="T32" fmla="*/ 39 w 78"/>
                      <a:gd name="T33" fmla="*/ 31 h 80"/>
                      <a:gd name="T34" fmla="*/ 46 w 78"/>
                      <a:gd name="T35" fmla="*/ 28 h 80"/>
                      <a:gd name="T36" fmla="*/ 77 w 78"/>
                      <a:gd name="T37" fmla="*/ 12 h 80"/>
                      <a:gd name="T38" fmla="*/ 18 w 78"/>
                      <a:gd name="T39" fmla="*/ 0 h 8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78"/>
                      <a:gd name="T61" fmla="*/ 0 h 80"/>
                      <a:gd name="T62" fmla="*/ 78 w 78"/>
                      <a:gd name="T63" fmla="*/ 80 h 8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78" h="80">
                        <a:moveTo>
                          <a:pt x="18" y="0"/>
                        </a:moveTo>
                        <a:lnTo>
                          <a:pt x="12" y="29"/>
                        </a:lnTo>
                        <a:lnTo>
                          <a:pt x="10" y="32"/>
                        </a:lnTo>
                        <a:lnTo>
                          <a:pt x="5" y="35"/>
                        </a:lnTo>
                        <a:lnTo>
                          <a:pt x="0" y="37"/>
                        </a:lnTo>
                        <a:lnTo>
                          <a:pt x="6" y="65"/>
                        </a:lnTo>
                        <a:lnTo>
                          <a:pt x="8" y="79"/>
                        </a:lnTo>
                        <a:lnTo>
                          <a:pt x="9" y="71"/>
                        </a:lnTo>
                        <a:lnTo>
                          <a:pt x="10" y="64"/>
                        </a:lnTo>
                        <a:lnTo>
                          <a:pt x="12" y="58"/>
                        </a:lnTo>
                        <a:lnTo>
                          <a:pt x="12" y="52"/>
                        </a:lnTo>
                        <a:lnTo>
                          <a:pt x="14" y="47"/>
                        </a:lnTo>
                        <a:lnTo>
                          <a:pt x="18" y="42"/>
                        </a:lnTo>
                        <a:lnTo>
                          <a:pt x="22" y="40"/>
                        </a:lnTo>
                        <a:lnTo>
                          <a:pt x="27" y="37"/>
                        </a:lnTo>
                        <a:lnTo>
                          <a:pt x="32" y="35"/>
                        </a:lnTo>
                        <a:lnTo>
                          <a:pt x="39" y="31"/>
                        </a:lnTo>
                        <a:lnTo>
                          <a:pt x="46" y="28"/>
                        </a:lnTo>
                        <a:lnTo>
                          <a:pt x="77" y="12"/>
                        </a:lnTo>
                        <a:lnTo>
                          <a:pt x="18" y="0"/>
                        </a:lnTo>
                      </a:path>
                    </a:pathLst>
                  </a:custGeom>
                  <a:solidFill>
                    <a:srgbClr val="FF9F1F"/>
                  </a:solidFill>
                  <a:ln w="9525" cap="rnd">
                    <a:noFill/>
                    <a:round/>
                    <a:headEnd/>
                    <a:tailEnd/>
                  </a:ln>
                </p:spPr>
                <p:txBody>
                  <a:bodyPr/>
                  <a:lstStyle/>
                  <a:p>
                    <a:endParaRPr lang="en-US"/>
                  </a:p>
                </p:txBody>
              </p:sp>
            </p:grpSp>
            <p:grpSp>
              <p:nvGrpSpPr>
                <p:cNvPr id="27696" name="Group 184"/>
                <p:cNvGrpSpPr>
                  <a:grpSpLocks/>
                </p:cNvGrpSpPr>
                <p:nvPr/>
              </p:nvGrpSpPr>
              <p:grpSpPr bwMode="auto">
                <a:xfrm>
                  <a:off x="2975" y="2232"/>
                  <a:ext cx="148" cy="168"/>
                  <a:chOff x="2975" y="2232"/>
                  <a:chExt cx="148" cy="168"/>
                </a:xfrm>
              </p:grpSpPr>
              <p:grpSp>
                <p:nvGrpSpPr>
                  <p:cNvPr id="27711" name="Group 185"/>
                  <p:cNvGrpSpPr>
                    <a:grpSpLocks/>
                  </p:cNvGrpSpPr>
                  <p:nvPr/>
                </p:nvGrpSpPr>
                <p:grpSpPr bwMode="auto">
                  <a:xfrm>
                    <a:off x="2984" y="2258"/>
                    <a:ext cx="108" cy="142"/>
                    <a:chOff x="2984" y="2258"/>
                    <a:chExt cx="108" cy="142"/>
                  </a:xfrm>
                </p:grpSpPr>
                <p:grpSp>
                  <p:nvGrpSpPr>
                    <p:cNvPr id="27735" name="Group 186"/>
                    <p:cNvGrpSpPr>
                      <a:grpSpLocks/>
                    </p:cNvGrpSpPr>
                    <p:nvPr/>
                  </p:nvGrpSpPr>
                  <p:grpSpPr bwMode="auto">
                    <a:xfrm>
                      <a:off x="2984" y="2258"/>
                      <a:ext cx="108" cy="142"/>
                      <a:chOff x="2984" y="2258"/>
                      <a:chExt cx="108" cy="142"/>
                    </a:xfrm>
                  </p:grpSpPr>
                  <p:sp>
                    <p:nvSpPr>
                      <p:cNvPr id="27737" name="Freeform 187"/>
                      <p:cNvSpPr>
                        <a:spLocks/>
                      </p:cNvSpPr>
                      <p:nvPr/>
                    </p:nvSpPr>
                    <p:spPr bwMode="auto">
                      <a:xfrm>
                        <a:off x="3006" y="2376"/>
                        <a:ext cx="57" cy="24"/>
                      </a:xfrm>
                      <a:custGeom>
                        <a:avLst/>
                        <a:gdLst>
                          <a:gd name="T0" fmla="*/ 0 w 57"/>
                          <a:gd name="T1" fmla="*/ 0 h 24"/>
                          <a:gd name="T2" fmla="*/ 1 w 57"/>
                          <a:gd name="T3" fmla="*/ 3 h 24"/>
                          <a:gd name="T4" fmla="*/ 2 w 57"/>
                          <a:gd name="T5" fmla="*/ 6 h 24"/>
                          <a:gd name="T6" fmla="*/ 4 w 57"/>
                          <a:gd name="T7" fmla="*/ 9 h 24"/>
                          <a:gd name="T8" fmla="*/ 7 w 57"/>
                          <a:gd name="T9" fmla="*/ 13 h 24"/>
                          <a:gd name="T10" fmla="*/ 11 w 57"/>
                          <a:gd name="T11" fmla="*/ 15 h 24"/>
                          <a:gd name="T12" fmla="*/ 14 w 57"/>
                          <a:gd name="T13" fmla="*/ 17 h 24"/>
                          <a:gd name="T14" fmla="*/ 19 w 57"/>
                          <a:gd name="T15" fmla="*/ 20 h 24"/>
                          <a:gd name="T16" fmla="*/ 23 w 57"/>
                          <a:gd name="T17" fmla="*/ 21 h 24"/>
                          <a:gd name="T18" fmla="*/ 29 w 57"/>
                          <a:gd name="T19" fmla="*/ 22 h 24"/>
                          <a:gd name="T20" fmla="*/ 34 w 57"/>
                          <a:gd name="T21" fmla="*/ 23 h 24"/>
                          <a:gd name="T22" fmla="*/ 41 w 57"/>
                          <a:gd name="T23" fmla="*/ 22 h 24"/>
                          <a:gd name="T24" fmla="*/ 45 w 57"/>
                          <a:gd name="T25" fmla="*/ 21 h 24"/>
                          <a:gd name="T26" fmla="*/ 48 w 57"/>
                          <a:gd name="T27" fmla="*/ 20 h 24"/>
                          <a:gd name="T28" fmla="*/ 52 w 57"/>
                          <a:gd name="T29" fmla="*/ 17 h 24"/>
                          <a:gd name="T30" fmla="*/ 56 w 57"/>
                          <a:gd name="T31" fmla="*/ 13 h 24"/>
                          <a:gd name="T32" fmla="*/ 0 w 57"/>
                          <a:gd name="T33" fmla="*/ 0 h 2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7"/>
                          <a:gd name="T52" fmla="*/ 0 h 24"/>
                          <a:gd name="T53" fmla="*/ 57 w 57"/>
                          <a:gd name="T54" fmla="*/ 24 h 2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7" h="24">
                            <a:moveTo>
                              <a:pt x="0" y="0"/>
                            </a:moveTo>
                            <a:lnTo>
                              <a:pt x="1" y="3"/>
                            </a:lnTo>
                            <a:lnTo>
                              <a:pt x="2" y="6"/>
                            </a:lnTo>
                            <a:lnTo>
                              <a:pt x="4" y="9"/>
                            </a:lnTo>
                            <a:lnTo>
                              <a:pt x="7" y="13"/>
                            </a:lnTo>
                            <a:lnTo>
                              <a:pt x="11" y="15"/>
                            </a:lnTo>
                            <a:lnTo>
                              <a:pt x="14" y="17"/>
                            </a:lnTo>
                            <a:lnTo>
                              <a:pt x="19" y="20"/>
                            </a:lnTo>
                            <a:lnTo>
                              <a:pt x="23" y="21"/>
                            </a:lnTo>
                            <a:lnTo>
                              <a:pt x="29" y="22"/>
                            </a:lnTo>
                            <a:lnTo>
                              <a:pt x="34" y="23"/>
                            </a:lnTo>
                            <a:lnTo>
                              <a:pt x="41" y="22"/>
                            </a:lnTo>
                            <a:lnTo>
                              <a:pt x="45" y="21"/>
                            </a:lnTo>
                            <a:lnTo>
                              <a:pt x="48" y="20"/>
                            </a:lnTo>
                            <a:lnTo>
                              <a:pt x="52" y="17"/>
                            </a:lnTo>
                            <a:lnTo>
                              <a:pt x="56" y="13"/>
                            </a:lnTo>
                            <a:lnTo>
                              <a:pt x="0" y="0"/>
                            </a:lnTo>
                          </a:path>
                        </a:pathLst>
                      </a:custGeom>
                      <a:solidFill>
                        <a:srgbClr val="7F3F00"/>
                      </a:solidFill>
                      <a:ln w="12700" cap="rnd">
                        <a:solidFill>
                          <a:srgbClr val="7F3F00"/>
                        </a:solidFill>
                        <a:round/>
                        <a:headEnd/>
                        <a:tailEnd/>
                      </a:ln>
                    </p:spPr>
                    <p:txBody>
                      <a:bodyPr/>
                      <a:lstStyle/>
                      <a:p>
                        <a:endParaRPr lang="en-US"/>
                      </a:p>
                    </p:txBody>
                  </p:sp>
                  <p:sp>
                    <p:nvSpPr>
                      <p:cNvPr id="27738" name="Freeform 188"/>
                      <p:cNvSpPr>
                        <a:spLocks/>
                      </p:cNvSpPr>
                      <p:nvPr/>
                    </p:nvSpPr>
                    <p:spPr bwMode="auto">
                      <a:xfrm>
                        <a:off x="2984" y="2258"/>
                        <a:ext cx="108" cy="142"/>
                      </a:xfrm>
                      <a:custGeom>
                        <a:avLst/>
                        <a:gdLst>
                          <a:gd name="T0" fmla="*/ 80 w 108"/>
                          <a:gd name="T1" fmla="*/ 129 h 142"/>
                          <a:gd name="T2" fmla="*/ 82 w 108"/>
                          <a:gd name="T3" fmla="*/ 125 h 142"/>
                          <a:gd name="T4" fmla="*/ 85 w 108"/>
                          <a:gd name="T5" fmla="*/ 120 h 142"/>
                          <a:gd name="T6" fmla="*/ 90 w 108"/>
                          <a:gd name="T7" fmla="*/ 109 h 142"/>
                          <a:gd name="T8" fmla="*/ 98 w 108"/>
                          <a:gd name="T9" fmla="*/ 90 h 142"/>
                          <a:gd name="T10" fmla="*/ 102 w 108"/>
                          <a:gd name="T11" fmla="*/ 75 h 142"/>
                          <a:gd name="T12" fmla="*/ 104 w 108"/>
                          <a:gd name="T13" fmla="*/ 62 h 142"/>
                          <a:gd name="T14" fmla="*/ 107 w 108"/>
                          <a:gd name="T15" fmla="*/ 43 h 142"/>
                          <a:gd name="T16" fmla="*/ 106 w 108"/>
                          <a:gd name="T17" fmla="*/ 26 h 142"/>
                          <a:gd name="T18" fmla="*/ 103 w 108"/>
                          <a:gd name="T19" fmla="*/ 16 h 142"/>
                          <a:gd name="T20" fmla="*/ 95 w 108"/>
                          <a:gd name="T21" fmla="*/ 9 h 142"/>
                          <a:gd name="T22" fmla="*/ 83 w 108"/>
                          <a:gd name="T23" fmla="*/ 3 h 142"/>
                          <a:gd name="T24" fmla="*/ 72 w 108"/>
                          <a:gd name="T25" fmla="*/ 1 h 142"/>
                          <a:gd name="T26" fmla="*/ 61 w 108"/>
                          <a:gd name="T27" fmla="*/ 0 h 142"/>
                          <a:gd name="T28" fmla="*/ 50 w 108"/>
                          <a:gd name="T29" fmla="*/ 1 h 142"/>
                          <a:gd name="T30" fmla="*/ 40 w 108"/>
                          <a:gd name="T31" fmla="*/ 2 h 142"/>
                          <a:gd name="T32" fmla="*/ 32 w 108"/>
                          <a:gd name="T33" fmla="*/ 5 h 142"/>
                          <a:gd name="T34" fmla="*/ 25 w 108"/>
                          <a:gd name="T35" fmla="*/ 10 h 142"/>
                          <a:gd name="T36" fmla="*/ 19 w 108"/>
                          <a:gd name="T37" fmla="*/ 17 h 142"/>
                          <a:gd name="T38" fmla="*/ 14 w 108"/>
                          <a:gd name="T39" fmla="*/ 26 h 142"/>
                          <a:gd name="T40" fmla="*/ 11 w 108"/>
                          <a:gd name="T41" fmla="*/ 35 h 142"/>
                          <a:gd name="T42" fmla="*/ 8 w 108"/>
                          <a:gd name="T43" fmla="*/ 44 h 142"/>
                          <a:gd name="T44" fmla="*/ 7 w 108"/>
                          <a:gd name="T45" fmla="*/ 55 h 142"/>
                          <a:gd name="T46" fmla="*/ 7 w 108"/>
                          <a:gd name="T47" fmla="*/ 61 h 142"/>
                          <a:gd name="T48" fmla="*/ 7 w 108"/>
                          <a:gd name="T49" fmla="*/ 66 h 142"/>
                          <a:gd name="T50" fmla="*/ 3 w 108"/>
                          <a:gd name="T51" fmla="*/ 67 h 142"/>
                          <a:gd name="T52" fmla="*/ 1 w 108"/>
                          <a:gd name="T53" fmla="*/ 69 h 142"/>
                          <a:gd name="T54" fmla="*/ 0 w 108"/>
                          <a:gd name="T55" fmla="*/ 72 h 142"/>
                          <a:gd name="T56" fmla="*/ 3 w 108"/>
                          <a:gd name="T57" fmla="*/ 78 h 142"/>
                          <a:gd name="T58" fmla="*/ 5 w 108"/>
                          <a:gd name="T59" fmla="*/ 81 h 142"/>
                          <a:gd name="T60" fmla="*/ 8 w 108"/>
                          <a:gd name="T61" fmla="*/ 85 h 142"/>
                          <a:gd name="T62" fmla="*/ 12 w 108"/>
                          <a:gd name="T63" fmla="*/ 88 h 142"/>
                          <a:gd name="T64" fmla="*/ 17 w 108"/>
                          <a:gd name="T65" fmla="*/ 88 h 142"/>
                          <a:gd name="T66" fmla="*/ 15 w 108"/>
                          <a:gd name="T67" fmla="*/ 95 h 142"/>
                          <a:gd name="T68" fmla="*/ 17 w 108"/>
                          <a:gd name="T69" fmla="*/ 104 h 142"/>
                          <a:gd name="T70" fmla="*/ 19 w 108"/>
                          <a:gd name="T71" fmla="*/ 112 h 142"/>
                          <a:gd name="T72" fmla="*/ 21 w 108"/>
                          <a:gd name="T73" fmla="*/ 117 h 142"/>
                          <a:gd name="T74" fmla="*/ 23 w 108"/>
                          <a:gd name="T75" fmla="*/ 122 h 142"/>
                          <a:gd name="T76" fmla="*/ 25 w 108"/>
                          <a:gd name="T77" fmla="*/ 125 h 142"/>
                          <a:gd name="T78" fmla="*/ 28 w 108"/>
                          <a:gd name="T79" fmla="*/ 128 h 142"/>
                          <a:gd name="T80" fmla="*/ 31 w 108"/>
                          <a:gd name="T81" fmla="*/ 132 h 142"/>
                          <a:gd name="T82" fmla="*/ 35 w 108"/>
                          <a:gd name="T83" fmla="*/ 135 h 142"/>
                          <a:gd name="T84" fmla="*/ 39 w 108"/>
                          <a:gd name="T85" fmla="*/ 137 h 142"/>
                          <a:gd name="T86" fmla="*/ 42 w 108"/>
                          <a:gd name="T87" fmla="*/ 138 h 142"/>
                          <a:gd name="T88" fmla="*/ 46 w 108"/>
                          <a:gd name="T89" fmla="*/ 139 h 142"/>
                          <a:gd name="T90" fmla="*/ 50 w 108"/>
                          <a:gd name="T91" fmla="*/ 140 h 142"/>
                          <a:gd name="T92" fmla="*/ 54 w 108"/>
                          <a:gd name="T93" fmla="*/ 140 h 142"/>
                          <a:gd name="T94" fmla="*/ 59 w 108"/>
                          <a:gd name="T95" fmla="*/ 141 h 142"/>
                          <a:gd name="T96" fmla="*/ 64 w 108"/>
                          <a:gd name="T97" fmla="*/ 140 h 142"/>
                          <a:gd name="T98" fmla="*/ 69 w 108"/>
                          <a:gd name="T99" fmla="*/ 139 h 142"/>
                          <a:gd name="T100" fmla="*/ 72 w 108"/>
                          <a:gd name="T101" fmla="*/ 137 h 142"/>
                          <a:gd name="T102" fmla="*/ 76 w 108"/>
                          <a:gd name="T103" fmla="*/ 133 h 142"/>
                          <a:gd name="T104" fmla="*/ 80 w 108"/>
                          <a:gd name="T105" fmla="*/ 129 h 14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8"/>
                          <a:gd name="T160" fmla="*/ 0 h 142"/>
                          <a:gd name="T161" fmla="*/ 108 w 108"/>
                          <a:gd name="T162" fmla="*/ 142 h 14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8" h="142">
                            <a:moveTo>
                              <a:pt x="80" y="129"/>
                            </a:moveTo>
                            <a:lnTo>
                              <a:pt x="82" y="125"/>
                            </a:lnTo>
                            <a:lnTo>
                              <a:pt x="85" y="120"/>
                            </a:lnTo>
                            <a:lnTo>
                              <a:pt x="90" y="109"/>
                            </a:lnTo>
                            <a:lnTo>
                              <a:pt x="98" y="90"/>
                            </a:lnTo>
                            <a:lnTo>
                              <a:pt x="102" y="75"/>
                            </a:lnTo>
                            <a:lnTo>
                              <a:pt x="104" y="62"/>
                            </a:lnTo>
                            <a:lnTo>
                              <a:pt x="107" y="43"/>
                            </a:lnTo>
                            <a:lnTo>
                              <a:pt x="106" y="26"/>
                            </a:lnTo>
                            <a:lnTo>
                              <a:pt x="103" y="16"/>
                            </a:lnTo>
                            <a:lnTo>
                              <a:pt x="95" y="9"/>
                            </a:lnTo>
                            <a:lnTo>
                              <a:pt x="83" y="3"/>
                            </a:lnTo>
                            <a:lnTo>
                              <a:pt x="72" y="1"/>
                            </a:lnTo>
                            <a:lnTo>
                              <a:pt x="61" y="0"/>
                            </a:lnTo>
                            <a:lnTo>
                              <a:pt x="50" y="1"/>
                            </a:lnTo>
                            <a:lnTo>
                              <a:pt x="40" y="2"/>
                            </a:lnTo>
                            <a:lnTo>
                              <a:pt x="32" y="5"/>
                            </a:lnTo>
                            <a:lnTo>
                              <a:pt x="25" y="10"/>
                            </a:lnTo>
                            <a:lnTo>
                              <a:pt x="19" y="17"/>
                            </a:lnTo>
                            <a:lnTo>
                              <a:pt x="14" y="26"/>
                            </a:lnTo>
                            <a:lnTo>
                              <a:pt x="11" y="35"/>
                            </a:lnTo>
                            <a:lnTo>
                              <a:pt x="8" y="44"/>
                            </a:lnTo>
                            <a:lnTo>
                              <a:pt x="7" y="55"/>
                            </a:lnTo>
                            <a:lnTo>
                              <a:pt x="7" y="61"/>
                            </a:lnTo>
                            <a:lnTo>
                              <a:pt x="7" y="66"/>
                            </a:lnTo>
                            <a:lnTo>
                              <a:pt x="3" y="67"/>
                            </a:lnTo>
                            <a:lnTo>
                              <a:pt x="1" y="69"/>
                            </a:lnTo>
                            <a:lnTo>
                              <a:pt x="0" y="72"/>
                            </a:lnTo>
                            <a:lnTo>
                              <a:pt x="3" y="78"/>
                            </a:lnTo>
                            <a:lnTo>
                              <a:pt x="5" y="81"/>
                            </a:lnTo>
                            <a:lnTo>
                              <a:pt x="8" y="85"/>
                            </a:lnTo>
                            <a:lnTo>
                              <a:pt x="12" y="88"/>
                            </a:lnTo>
                            <a:lnTo>
                              <a:pt x="17" y="88"/>
                            </a:lnTo>
                            <a:lnTo>
                              <a:pt x="15" y="95"/>
                            </a:lnTo>
                            <a:lnTo>
                              <a:pt x="17" y="104"/>
                            </a:lnTo>
                            <a:lnTo>
                              <a:pt x="19" y="112"/>
                            </a:lnTo>
                            <a:lnTo>
                              <a:pt x="21" y="117"/>
                            </a:lnTo>
                            <a:lnTo>
                              <a:pt x="23" y="122"/>
                            </a:lnTo>
                            <a:lnTo>
                              <a:pt x="25" y="125"/>
                            </a:lnTo>
                            <a:lnTo>
                              <a:pt x="28" y="128"/>
                            </a:lnTo>
                            <a:lnTo>
                              <a:pt x="31" y="132"/>
                            </a:lnTo>
                            <a:lnTo>
                              <a:pt x="35" y="135"/>
                            </a:lnTo>
                            <a:lnTo>
                              <a:pt x="39" y="137"/>
                            </a:lnTo>
                            <a:lnTo>
                              <a:pt x="42" y="138"/>
                            </a:lnTo>
                            <a:lnTo>
                              <a:pt x="46" y="139"/>
                            </a:lnTo>
                            <a:lnTo>
                              <a:pt x="50" y="140"/>
                            </a:lnTo>
                            <a:lnTo>
                              <a:pt x="54" y="140"/>
                            </a:lnTo>
                            <a:lnTo>
                              <a:pt x="59" y="141"/>
                            </a:lnTo>
                            <a:lnTo>
                              <a:pt x="64" y="140"/>
                            </a:lnTo>
                            <a:lnTo>
                              <a:pt x="69" y="139"/>
                            </a:lnTo>
                            <a:lnTo>
                              <a:pt x="72" y="137"/>
                            </a:lnTo>
                            <a:lnTo>
                              <a:pt x="76" y="133"/>
                            </a:lnTo>
                            <a:lnTo>
                              <a:pt x="80" y="129"/>
                            </a:lnTo>
                          </a:path>
                        </a:pathLst>
                      </a:custGeom>
                      <a:solidFill>
                        <a:srgbClr val="FF9F7F"/>
                      </a:solidFill>
                      <a:ln w="9525" cap="rnd">
                        <a:noFill/>
                        <a:round/>
                        <a:headEnd/>
                        <a:tailEnd/>
                      </a:ln>
                    </p:spPr>
                    <p:txBody>
                      <a:bodyPr/>
                      <a:lstStyle/>
                      <a:p>
                        <a:endParaRPr lang="en-US"/>
                      </a:p>
                    </p:txBody>
                  </p:sp>
                  <p:sp>
                    <p:nvSpPr>
                      <p:cNvPr id="27739" name="Freeform 189"/>
                      <p:cNvSpPr>
                        <a:spLocks/>
                      </p:cNvSpPr>
                      <p:nvPr/>
                    </p:nvSpPr>
                    <p:spPr bwMode="auto">
                      <a:xfrm>
                        <a:off x="3030" y="2348"/>
                        <a:ext cx="53" cy="52"/>
                      </a:xfrm>
                      <a:custGeom>
                        <a:avLst/>
                        <a:gdLst>
                          <a:gd name="T0" fmla="*/ 34 w 53"/>
                          <a:gd name="T1" fmla="*/ 39 h 52"/>
                          <a:gd name="T2" fmla="*/ 36 w 53"/>
                          <a:gd name="T3" fmla="*/ 35 h 52"/>
                          <a:gd name="T4" fmla="*/ 39 w 53"/>
                          <a:gd name="T5" fmla="*/ 31 h 52"/>
                          <a:gd name="T6" fmla="*/ 44 w 53"/>
                          <a:gd name="T7" fmla="*/ 19 h 52"/>
                          <a:gd name="T8" fmla="*/ 52 w 53"/>
                          <a:gd name="T9" fmla="*/ 0 h 52"/>
                          <a:gd name="T10" fmla="*/ 47 w 53"/>
                          <a:gd name="T11" fmla="*/ 8 h 52"/>
                          <a:gd name="T12" fmla="*/ 41 w 53"/>
                          <a:gd name="T13" fmla="*/ 16 h 52"/>
                          <a:gd name="T14" fmla="*/ 39 w 53"/>
                          <a:gd name="T15" fmla="*/ 21 h 52"/>
                          <a:gd name="T16" fmla="*/ 38 w 53"/>
                          <a:gd name="T17" fmla="*/ 26 h 52"/>
                          <a:gd name="T18" fmla="*/ 35 w 53"/>
                          <a:gd name="T19" fmla="*/ 31 h 52"/>
                          <a:gd name="T20" fmla="*/ 32 w 53"/>
                          <a:gd name="T21" fmla="*/ 37 h 52"/>
                          <a:gd name="T22" fmla="*/ 29 w 53"/>
                          <a:gd name="T23" fmla="*/ 40 h 52"/>
                          <a:gd name="T24" fmla="*/ 26 w 53"/>
                          <a:gd name="T25" fmla="*/ 42 h 52"/>
                          <a:gd name="T26" fmla="*/ 23 w 53"/>
                          <a:gd name="T27" fmla="*/ 44 h 52"/>
                          <a:gd name="T28" fmla="*/ 18 w 53"/>
                          <a:gd name="T29" fmla="*/ 43 h 52"/>
                          <a:gd name="T30" fmla="*/ 17 w 53"/>
                          <a:gd name="T31" fmla="*/ 40 h 52"/>
                          <a:gd name="T32" fmla="*/ 13 w 53"/>
                          <a:gd name="T33" fmla="*/ 36 h 52"/>
                          <a:gd name="T34" fmla="*/ 14 w 53"/>
                          <a:gd name="T35" fmla="*/ 42 h 52"/>
                          <a:gd name="T36" fmla="*/ 12 w 53"/>
                          <a:gd name="T37" fmla="*/ 46 h 52"/>
                          <a:gd name="T38" fmla="*/ 9 w 53"/>
                          <a:gd name="T39" fmla="*/ 48 h 52"/>
                          <a:gd name="T40" fmla="*/ 0 w 53"/>
                          <a:gd name="T41" fmla="*/ 49 h 52"/>
                          <a:gd name="T42" fmla="*/ 4 w 53"/>
                          <a:gd name="T43" fmla="*/ 50 h 52"/>
                          <a:gd name="T44" fmla="*/ 8 w 53"/>
                          <a:gd name="T45" fmla="*/ 51 h 52"/>
                          <a:gd name="T46" fmla="*/ 13 w 53"/>
                          <a:gd name="T47" fmla="*/ 51 h 52"/>
                          <a:gd name="T48" fmla="*/ 18 w 53"/>
                          <a:gd name="T49" fmla="*/ 50 h 52"/>
                          <a:gd name="T50" fmla="*/ 23 w 53"/>
                          <a:gd name="T51" fmla="*/ 49 h 52"/>
                          <a:gd name="T52" fmla="*/ 26 w 53"/>
                          <a:gd name="T53" fmla="*/ 47 h 52"/>
                          <a:gd name="T54" fmla="*/ 30 w 53"/>
                          <a:gd name="T55" fmla="*/ 43 h 52"/>
                          <a:gd name="T56" fmla="*/ 34 w 53"/>
                          <a:gd name="T57" fmla="*/ 39 h 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3"/>
                          <a:gd name="T88" fmla="*/ 0 h 52"/>
                          <a:gd name="T89" fmla="*/ 53 w 53"/>
                          <a:gd name="T90" fmla="*/ 52 h 5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3" h="52">
                            <a:moveTo>
                              <a:pt x="34" y="39"/>
                            </a:moveTo>
                            <a:lnTo>
                              <a:pt x="36" y="35"/>
                            </a:lnTo>
                            <a:lnTo>
                              <a:pt x="39" y="31"/>
                            </a:lnTo>
                            <a:lnTo>
                              <a:pt x="44" y="19"/>
                            </a:lnTo>
                            <a:lnTo>
                              <a:pt x="52" y="0"/>
                            </a:lnTo>
                            <a:lnTo>
                              <a:pt x="47" y="8"/>
                            </a:lnTo>
                            <a:lnTo>
                              <a:pt x="41" y="16"/>
                            </a:lnTo>
                            <a:lnTo>
                              <a:pt x="39" y="21"/>
                            </a:lnTo>
                            <a:lnTo>
                              <a:pt x="38" y="26"/>
                            </a:lnTo>
                            <a:lnTo>
                              <a:pt x="35" y="31"/>
                            </a:lnTo>
                            <a:lnTo>
                              <a:pt x="32" y="37"/>
                            </a:lnTo>
                            <a:lnTo>
                              <a:pt x="29" y="40"/>
                            </a:lnTo>
                            <a:lnTo>
                              <a:pt x="26" y="42"/>
                            </a:lnTo>
                            <a:lnTo>
                              <a:pt x="23" y="44"/>
                            </a:lnTo>
                            <a:lnTo>
                              <a:pt x="18" y="43"/>
                            </a:lnTo>
                            <a:lnTo>
                              <a:pt x="17" y="40"/>
                            </a:lnTo>
                            <a:lnTo>
                              <a:pt x="13" y="36"/>
                            </a:lnTo>
                            <a:lnTo>
                              <a:pt x="14" y="42"/>
                            </a:lnTo>
                            <a:lnTo>
                              <a:pt x="12" y="46"/>
                            </a:lnTo>
                            <a:lnTo>
                              <a:pt x="9" y="48"/>
                            </a:lnTo>
                            <a:lnTo>
                              <a:pt x="0" y="49"/>
                            </a:lnTo>
                            <a:lnTo>
                              <a:pt x="4" y="50"/>
                            </a:lnTo>
                            <a:lnTo>
                              <a:pt x="8" y="51"/>
                            </a:lnTo>
                            <a:lnTo>
                              <a:pt x="13" y="51"/>
                            </a:lnTo>
                            <a:lnTo>
                              <a:pt x="18" y="50"/>
                            </a:lnTo>
                            <a:lnTo>
                              <a:pt x="23" y="49"/>
                            </a:lnTo>
                            <a:lnTo>
                              <a:pt x="26" y="47"/>
                            </a:lnTo>
                            <a:lnTo>
                              <a:pt x="30" y="43"/>
                            </a:lnTo>
                            <a:lnTo>
                              <a:pt x="34" y="39"/>
                            </a:lnTo>
                          </a:path>
                        </a:pathLst>
                      </a:custGeom>
                      <a:solidFill>
                        <a:srgbClr val="FF7F3F"/>
                      </a:solidFill>
                      <a:ln w="9525" cap="rnd">
                        <a:noFill/>
                        <a:round/>
                        <a:headEnd/>
                        <a:tailEnd/>
                      </a:ln>
                    </p:spPr>
                    <p:txBody>
                      <a:bodyPr/>
                      <a:lstStyle/>
                      <a:p>
                        <a:endParaRPr lang="en-US"/>
                      </a:p>
                    </p:txBody>
                  </p:sp>
                </p:grpSp>
                <p:sp>
                  <p:nvSpPr>
                    <p:cNvPr id="27736" name="Freeform 190"/>
                    <p:cNvSpPr>
                      <a:spLocks/>
                    </p:cNvSpPr>
                    <p:nvPr/>
                  </p:nvSpPr>
                  <p:spPr bwMode="auto">
                    <a:xfrm>
                      <a:off x="2985" y="2328"/>
                      <a:ext cx="23" cy="49"/>
                    </a:xfrm>
                    <a:custGeom>
                      <a:avLst/>
                      <a:gdLst>
                        <a:gd name="T0" fmla="*/ 20 w 23"/>
                        <a:gd name="T1" fmla="*/ 39 h 49"/>
                        <a:gd name="T2" fmla="*/ 19 w 23"/>
                        <a:gd name="T3" fmla="*/ 36 h 49"/>
                        <a:gd name="T4" fmla="*/ 19 w 23"/>
                        <a:gd name="T5" fmla="*/ 32 h 49"/>
                        <a:gd name="T6" fmla="*/ 20 w 23"/>
                        <a:gd name="T7" fmla="*/ 29 h 49"/>
                        <a:gd name="T8" fmla="*/ 20 w 23"/>
                        <a:gd name="T9" fmla="*/ 26 h 49"/>
                        <a:gd name="T10" fmla="*/ 21 w 23"/>
                        <a:gd name="T11" fmla="*/ 22 h 49"/>
                        <a:gd name="T12" fmla="*/ 21 w 23"/>
                        <a:gd name="T13" fmla="*/ 19 h 49"/>
                        <a:gd name="T14" fmla="*/ 21 w 23"/>
                        <a:gd name="T15" fmla="*/ 16 h 49"/>
                        <a:gd name="T16" fmla="*/ 22 w 23"/>
                        <a:gd name="T17" fmla="*/ 12 h 49"/>
                        <a:gd name="T18" fmla="*/ 21 w 23"/>
                        <a:gd name="T19" fmla="*/ 11 h 49"/>
                        <a:gd name="T20" fmla="*/ 19 w 23"/>
                        <a:gd name="T21" fmla="*/ 9 h 49"/>
                        <a:gd name="T22" fmla="*/ 17 w 23"/>
                        <a:gd name="T23" fmla="*/ 6 h 49"/>
                        <a:gd name="T24" fmla="*/ 17 w 23"/>
                        <a:gd name="T25" fmla="*/ 5 h 49"/>
                        <a:gd name="T26" fmla="*/ 16 w 23"/>
                        <a:gd name="T27" fmla="*/ 3 h 49"/>
                        <a:gd name="T28" fmla="*/ 14 w 23"/>
                        <a:gd name="T29" fmla="*/ 1 h 49"/>
                        <a:gd name="T30" fmla="*/ 12 w 23"/>
                        <a:gd name="T31" fmla="*/ 2 h 49"/>
                        <a:gd name="T32" fmla="*/ 0 w 23"/>
                        <a:gd name="T33" fmla="*/ 0 h 49"/>
                        <a:gd name="T34" fmla="*/ 0 w 23"/>
                        <a:gd name="T35" fmla="*/ 2 h 49"/>
                        <a:gd name="T36" fmla="*/ 2 w 23"/>
                        <a:gd name="T37" fmla="*/ 9 h 49"/>
                        <a:gd name="T38" fmla="*/ 5 w 23"/>
                        <a:gd name="T39" fmla="*/ 12 h 49"/>
                        <a:gd name="T40" fmla="*/ 7 w 23"/>
                        <a:gd name="T41" fmla="*/ 16 h 49"/>
                        <a:gd name="T42" fmla="*/ 11 w 23"/>
                        <a:gd name="T43" fmla="*/ 18 h 49"/>
                        <a:gd name="T44" fmla="*/ 16 w 23"/>
                        <a:gd name="T45" fmla="*/ 18 h 49"/>
                        <a:gd name="T46" fmla="*/ 15 w 23"/>
                        <a:gd name="T47" fmla="*/ 26 h 49"/>
                        <a:gd name="T48" fmla="*/ 16 w 23"/>
                        <a:gd name="T49" fmla="*/ 34 h 49"/>
                        <a:gd name="T50" fmla="*/ 19 w 23"/>
                        <a:gd name="T51" fmla="*/ 42 h 49"/>
                        <a:gd name="T52" fmla="*/ 20 w 23"/>
                        <a:gd name="T53" fmla="*/ 48 h 49"/>
                        <a:gd name="T54" fmla="*/ 20 w 23"/>
                        <a:gd name="T55" fmla="*/ 39 h 4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3"/>
                        <a:gd name="T85" fmla="*/ 0 h 49"/>
                        <a:gd name="T86" fmla="*/ 23 w 23"/>
                        <a:gd name="T87" fmla="*/ 49 h 49"/>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3" h="49">
                          <a:moveTo>
                            <a:pt x="20" y="39"/>
                          </a:moveTo>
                          <a:lnTo>
                            <a:pt x="19" y="36"/>
                          </a:lnTo>
                          <a:lnTo>
                            <a:pt x="19" y="32"/>
                          </a:lnTo>
                          <a:lnTo>
                            <a:pt x="20" y="29"/>
                          </a:lnTo>
                          <a:lnTo>
                            <a:pt x="20" y="26"/>
                          </a:lnTo>
                          <a:lnTo>
                            <a:pt x="21" y="22"/>
                          </a:lnTo>
                          <a:lnTo>
                            <a:pt x="21" y="19"/>
                          </a:lnTo>
                          <a:lnTo>
                            <a:pt x="21" y="16"/>
                          </a:lnTo>
                          <a:lnTo>
                            <a:pt x="22" y="12"/>
                          </a:lnTo>
                          <a:lnTo>
                            <a:pt x="21" y="11"/>
                          </a:lnTo>
                          <a:lnTo>
                            <a:pt x="19" y="9"/>
                          </a:lnTo>
                          <a:lnTo>
                            <a:pt x="17" y="6"/>
                          </a:lnTo>
                          <a:lnTo>
                            <a:pt x="17" y="5"/>
                          </a:lnTo>
                          <a:lnTo>
                            <a:pt x="16" y="3"/>
                          </a:lnTo>
                          <a:lnTo>
                            <a:pt x="14" y="1"/>
                          </a:lnTo>
                          <a:lnTo>
                            <a:pt x="12" y="2"/>
                          </a:lnTo>
                          <a:lnTo>
                            <a:pt x="0" y="0"/>
                          </a:lnTo>
                          <a:lnTo>
                            <a:pt x="0" y="2"/>
                          </a:lnTo>
                          <a:lnTo>
                            <a:pt x="2" y="9"/>
                          </a:lnTo>
                          <a:lnTo>
                            <a:pt x="5" y="12"/>
                          </a:lnTo>
                          <a:lnTo>
                            <a:pt x="7" y="16"/>
                          </a:lnTo>
                          <a:lnTo>
                            <a:pt x="11" y="18"/>
                          </a:lnTo>
                          <a:lnTo>
                            <a:pt x="16" y="18"/>
                          </a:lnTo>
                          <a:lnTo>
                            <a:pt x="15" y="26"/>
                          </a:lnTo>
                          <a:lnTo>
                            <a:pt x="16" y="34"/>
                          </a:lnTo>
                          <a:lnTo>
                            <a:pt x="19" y="42"/>
                          </a:lnTo>
                          <a:lnTo>
                            <a:pt x="20" y="48"/>
                          </a:lnTo>
                          <a:lnTo>
                            <a:pt x="20" y="39"/>
                          </a:lnTo>
                        </a:path>
                      </a:pathLst>
                    </a:custGeom>
                    <a:solidFill>
                      <a:srgbClr val="FF7F3F"/>
                    </a:solidFill>
                    <a:ln w="9525" cap="rnd">
                      <a:noFill/>
                      <a:round/>
                      <a:headEnd/>
                      <a:tailEnd/>
                    </a:ln>
                  </p:spPr>
                  <p:txBody>
                    <a:bodyPr/>
                    <a:lstStyle/>
                    <a:p>
                      <a:endParaRPr lang="en-US"/>
                    </a:p>
                  </p:txBody>
                </p:sp>
              </p:grpSp>
              <p:grpSp>
                <p:nvGrpSpPr>
                  <p:cNvPr id="27712" name="Group 191"/>
                  <p:cNvGrpSpPr>
                    <a:grpSpLocks/>
                  </p:cNvGrpSpPr>
                  <p:nvPr/>
                </p:nvGrpSpPr>
                <p:grpSpPr bwMode="auto">
                  <a:xfrm>
                    <a:off x="3010" y="2304"/>
                    <a:ext cx="67" cy="82"/>
                    <a:chOff x="3010" y="2304"/>
                    <a:chExt cx="67" cy="82"/>
                  </a:xfrm>
                </p:grpSpPr>
                <p:grpSp>
                  <p:nvGrpSpPr>
                    <p:cNvPr id="27721" name="Group 192"/>
                    <p:cNvGrpSpPr>
                      <a:grpSpLocks/>
                    </p:cNvGrpSpPr>
                    <p:nvPr/>
                  </p:nvGrpSpPr>
                  <p:grpSpPr bwMode="auto">
                    <a:xfrm>
                      <a:off x="3025" y="2363"/>
                      <a:ext cx="28" cy="23"/>
                      <a:chOff x="3025" y="2363"/>
                      <a:chExt cx="28" cy="23"/>
                    </a:xfrm>
                  </p:grpSpPr>
                  <p:sp>
                    <p:nvSpPr>
                      <p:cNvPr id="27732" name="Oval 193"/>
                      <p:cNvSpPr>
                        <a:spLocks noChangeArrowheads="1"/>
                      </p:cNvSpPr>
                      <p:nvPr/>
                    </p:nvSpPr>
                    <p:spPr bwMode="auto">
                      <a:xfrm>
                        <a:off x="3028" y="2368"/>
                        <a:ext cx="19" cy="6"/>
                      </a:xfrm>
                      <a:prstGeom prst="ellipse">
                        <a:avLst/>
                      </a:prstGeom>
                      <a:solidFill>
                        <a:srgbClr val="FFFFFF"/>
                      </a:solidFill>
                      <a:ln w="9525">
                        <a:noFill/>
                        <a:round/>
                        <a:headEnd/>
                        <a:tailEnd/>
                      </a:ln>
                    </p:spPr>
                    <p:txBody>
                      <a:bodyPr wrap="none" anchor="ctr"/>
                      <a:lstStyle/>
                      <a:p>
                        <a:endParaRPr lang="en-US"/>
                      </a:p>
                    </p:txBody>
                  </p:sp>
                  <p:sp>
                    <p:nvSpPr>
                      <p:cNvPr id="27733" name="Freeform 194"/>
                      <p:cNvSpPr>
                        <a:spLocks/>
                      </p:cNvSpPr>
                      <p:nvPr/>
                    </p:nvSpPr>
                    <p:spPr bwMode="auto">
                      <a:xfrm>
                        <a:off x="3025" y="2363"/>
                        <a:ext cx="28" cy="17"/>
                      </a:xfrm>
                      <a:custGeom>
                        <a:avLst/>
                        <a:gdLst>
                          <a:gd name="T0" fmla="*/ 0 w 28"/>
                          <a:gd name="T1" fmla="*/ 9 h 17"/>
                          <a:gd name="T2" fmla="*/ 2 w 28"/>
                          <a:gd name="T3" fmla="*/ 6 h 17"/>
                          <a:gd name="T4" fmla="*/ 4 w 28"/>
                          <a:gd name="T5" fmla="*/ 4 h 17"/>
                          <a:gd name="T6" fmla="*/ 6 w 28"/>
                          <a:gd name="T7" fmla="*/ 3 h 17"/>
                          <a:gd name="T8" fmla="*/ 8 w 28"/>
                          <a:gd name="T9" fmla="*/ 1 h 17"/>
                          <a:gd name="T10" fmla="*/ 10 w 28"/>
                          <a:gd name="T11" fmla="*/ 0 h 17"/>
                          <a:gd name="T12" fmla="*/ 12 w 28"/>
                          <a:gd name="T13" fmla="*/ 1 h 17"/>
                          <a:gd name="T14" fmla="*/ 14 w 28"/>
                          <a:gd name="T15" fmla="*/ 3 h 17"/>
                          <a:gd name="T16" fmla="*/ 16 w 28"/>
                          <a:gd name="T17" fmla="*/ 3 h 17"/>
                          <a:gd name="T18" fmla="*/ 17 w 28"/>
                          <a:gd name="T19" fmla="*/ 3 h 17"/>
                          <a:gd name="T20" fmla="*/ 20 w 28"/>
                          <a:gd name="T21" fmla="*/ 3 h 17"/>
                          <a:gd name="T22" fmla="*/ 22 w 28"/>
                          <a:gd name="T23" fmla="*/ 4 h 17"/>
                          <a:gd name="T24" fmla="*/ 23 w 28"/>
                          <a:gd name="T25" fmla="*/ 8 h 17"/>
                          <a:gd name="T26" fmla="*/ 24 w 28"/>
                          <a:gd name="T27" fmla="*/ 11 h 17"/>
                          <a:gd name="T28" fmla="*/ 25 w 28"/>
                          <a:gd name="T29" fmla="*/ 12 h 17"/>
                          <a:gd name="T30" fmla="*/ 27 w 28"/>
                          <a:gd name="T31" fmla="*/ 16 h 17"/>
                          <a:gd name="T32" fmla="*/ 19 w 28"/>
                          <a:gd name="T33" fmla="*/ 14 h 17"/>
                          <a:gd name="T34" fmla="*/ 17 w 28"/>
                          <a:gd name="T35" fmla="*/ 12 h 17"/>
                          <a:gd name="T36" fmla="*/ 15 w 28"/>
                          <a:gd name="T37" fmla="*/ 11 h 17"/>
                          <a:gd name="T38" fmla="*/ 13 w 28"/>
                          <a:gd name="T39" fmla="*/ 11 h 17"/>
                          <a:gd name="T40" fmla="*/ 11 w 28"/>
                          <a:gd name="T41" fmla="*/ 11 h 17"/>
                          <a:gd name="T42" fmla="*/ 9 w 28"/>
                          <a:gd name="T43" fmla="*/ 11 h 17"/>
                          <a:gd name="T44" fmla="*/ 6 w 28"/>
                          <a:gd name="T45" fmla="*/ 11 h 17"/>
                          <a:gd name="T46" fmla="*/ 4 w 28"/>
                          <a:gd name="T47" fmla="*/ 11 h 17"/>
                          <a:gd name="T48" fmla="*/ 0 w 28"/>
                          <a:gd name="T49" fmla="*/ 9 h 1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8"/>
                          <a:gd name="T76" fmla="*/ 0 h 17"/>
                          <a:gd name="T77" fmla="*/ 28 w 28"/>
                          <a:gd name="T78" fmla="*/ 17 h 1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8" h="17">
                            <a:moveTo>
                              <a:pt x="0" y="9"/>
                            </a:moveTo>
                            <a:lnTo>
                              <a:pt x="2" y="6"/>
                            </a:lnTo>
                            <a:lnTo>
                              <a:pt x="4" y="4"/>
                            </a:lnTo>
                            <a:lnTo>
                              <a:pt x="6" y="3"/>
                            </a:lnTo>
                            <a:lnTo>
                              <a:pt x="8" y="1"/>
                            </a:lnTo>
                            <a:lnTo>
                              <a:pt x="10" y="0"/>
                            </a:lnTo>
                            <a:lnTo>
                              <a:pt x="12" y="1"/>
                            </a:lnTo>
                            <a:lnTo>
                              <a:pt x="14" y="3"/>
                            </a:lnTo>
                            <a:lnTo>
                              <a:pt x="16" y="3"/>
                            </a:lnTo>
                            <a:lnTo>
                              <a:pt x="17" y="3"/>
                            </a:lnTo>
                            <a:lnTo>
                              <a:pt x="20" y="3"/>
                            </a:lnTo>
                            <a:lnTo>
                              <a:pt x="22" y="4"/>
                            </a:lnTo>
                            <a:lnTo>
                              <a:pt x="23" y="8"/>
                            </a:lnTo>
                            <a:lnTo>
                              <a:pt x="24" y="11"/>
                            </a:lnTo>
                            <a:lnTo>
                              <a:pt x="25" y="12"/>
                            </a:lnTo>
                            <a:lnTo>
                              <a:pt x="27" y="16"/>
                            </a:lnTo>
                            <a:lnTo>
                              <a:pt x="19" y="14"/>
                            </a:lnTo>
                            <a:lnTo>
                              <a:pt x="17" y="12"/>
                            </a:lnTo>
                            <a:lnTo>
                              <a:pt x="15" y="11"/>
                            </a:lnTo>
                            <a:lnTo>
                              <a:pt x="13" y="11"/>
                            </a:lnTo>
                            <a:lnTo>
                              <a:pt x="11" y="11"/>
                            </a:lnTo>
                            <a:lnTo>
                              <a:pt x="9" y="11"/>
                            </a:lnTo>
                            <a:lnTo>
                              <a:pt x="6" y="11"/>
                            </a:lnTo>
                            <a:lnTo>
                              <a:pt x="4" y="11"/>
                            </a:lnTo>
                            <a:lnTo>
                              <a:pt x="0" y="9"/>
                            </a:lnTo>
                          </a:path>
                        </a:pathLst>
                      </a:custGeom>
                      <a:solidFill>
                        <a:srgbClr val="FF0000"/>
                      </a:solidFill>
                      <a:ln w="9525" cap="rnd">
                        <a:noFill/>
                        <a:round/>
                        <a:headEnd/>
                        <a:tailEnd/>
                      </a:ln>
                    </p:spPr>
                    <p:txBody>
                      <a:bodyPr/>
                      <a:lstStyle/>
                      <a:p>
                        <a:endParaRPr lang="en-US"/>
                      </a:p>
                    </p:txBody>
                  </p:sp>
                  <p:sp>
                    <p:nvSpPr>
                      <p:cNvPr id="27734" name="Freeform 195"/>
                      <p:cNvSpPr>
                        <a:spLocks/>
                      </p:cNvSpPr>
                      <p:nvPr/>
                    </p:nvSpPr>
                    <p:spPr bwMode="auto">
                      <a:xfrm>
                        <a:off x="3025" y="2369"/>
                        <a:ext cx="27" cy="17"/>
                      </a:xfrm>
                      <a:custGeom>
                        <a:avLst/>
                        <a:gdLst>
                          <a:gd name="T0" fmla="*/ 0 w 27"/>
                          <a:gd name="T1" fmla="*/ 0 h 17"/>
                          <a:gd name="T2" fmla="*/ 3 w 27"/>
                          <a:gd name="T3" fmla="*/ 0 h 17"/>
                          <a:gd name="T4" fmla="*/ 5 w 27"/>
                          <a:gd name="T5" fmla="*/ 1 h 17"/>
                          <a:gd name="T6" fmla="*/ 7 w 27"/>
                          <a:gd name="T7" fmla="*/ 1 h 17"/>
                          <a:gd name="T8" fmla="*/ 9 w 27"/>
                          <a:gd name="T9" fmla="*/ 1 h 17"/>
                          <a:gd name="T10" fmla="*/ 11 w 27"/>
                          <a:gd name="T11" fmla="*/ 3 h 17"/>
                          <a:gd name="T12" fmla="*/ 12 w 27"/>
                          <a:gd name="T13" fmla="*/ 3 h 17"/>
                          <a:gd name="T14" fmla="*/ 14 w 27"/>
                          <a:gd name="T15" fmla="*/ 3 h 17"/>
                          <a:gd name="T16" fmla="*/ 16 w 27"/>
                          <a:gd name="T17" fmla="*/ 3 h 17"/>
                          <a:gd name="T18" fmla="*/ 19 w 27"/>
                          <a:gd name="T19" fmla="*/ 5 h 17"/>
                          <a:gd name="T20" fmla="*/ 21 w 27"/>
                          <a:gd name="T21" fmla="*/ 5 h 17"/>
                          <a:gd name="T22" fmla="*/ 24 w 27"/>
                          <a:gd name="T23" fmla="*/ 5 h 17"/>
                          <a:gd name="T24" fmla="*/ 26 w 27"/>
                          <a:gd name="T25" fmla="*/ 7 h 17"/>
                          <a:gd name="T26" fmla="*/ 25 w 27"/>
                          <a:gd name="T27" fmla="*/ 10 h 17"/>
                          <a:gd name="T28" fmla="*/ 21 w 27"/>
                          <a:gd name="T29" fmla="*/ 14 h 17"/>
                          <a:gd name="T30" fmla="*/ 19 w 27"/>
                          <a:gd name="T31" fmla="*/ 16 h 17"/>
                          <a:gd name="T32" fmla="*/ 16 w 27"/>
                          <a:gd name="T33" fmla="*/ 16 h 17"/>
                          <a:gd name="T34" fmla="*/ 14 w 27"/>
                          <a:gd name="T35" fmla="*/ 16 h 17"/>
                          <a:gd name="T36" fmla="*/ 12 w 27"/>
                          <a:gd name="T37" fmla="*/ 16 h 17"/>
                          <a:gd name="T38" fmla="*/ 9 w 27"/>
                          <a:gd name="T39" fmla="*/ 16 h 17"/>
                          <a:gd name="T40" fmla="*/ 7 w 27"/>
                          <a:gd name="T41" fmla="*/ 12 h 17"/>
                          <a:gd name="T42" fmla="*/ 5 w 27"/>
                          <a:gd name="T43" fmla="*/ 10 h 17"/>
                          <a:gd name="T44" fmla="*/ 3 w 27"/>
                          <a:gd name="T45" fmla="*/ 5 h 17"/>
                          <a:gd name="T46" fmla="*/ 2 w 27"/>
                          <a:gd name="T47" fmla="*/ 3 h 17"/>
                          <a:gd name="T48" fmla="*/ 0 w 27"/>
                          <a:gd name="T49" fmla="*/ 0 h 1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7"/>
                          <a:gd name="T76" fmla="*/ 0 h 17"/>
                          <a:gd name="T77" fmla="*/ 27 w 27"/>
                          <a:gd name="T78" fmla="*/ 17 h 1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7" h="17">
                            <a:moveTo>
                              <a:pt x="0" y="0"/>
                            </a:moveTo>
                            <a:lnTo>
                              <a:pt x="3" y="0"/>
                            </a:lnTo>
                            <a:lnTo>
                              <a:pt x="5" y="1"/>
                            </a:lnTo>
                            <a:lnTo>
                              <a:pt x="7" y="1"/>
                            </a:lnTo>
                            <a:lnTo>
                              <a:pt x="9" y="1"/>
                            </a:lnTo>
                            <a:lnTo>
                              <a:pt x="11" y="3"/>
                            </a:lnTo>
                            <a:lnTo>
                              <a:pt x="12" y="3"/>
                            </a:lnTo>
                            <a:lnTo>
                              <a:pt x="14" y="3"/>
                            </a:lnTo>
                            <a:lnTo>
                              <a:pt x="16" y="3"/>
                            </a:lnTo>
                            <a:lnTo>
                              <a:pt x="19" y="5"/>
                            </a:lnTo>
                            <a:lnTo>
                              <a:pt x="21" y="5"/>
                            </a:lnTo>
                            <a:lnTo>
                              <a:pt x="24" y="5"/>
                            </a:lnTo>
                            <a:lnTo>
                              <a:pt x="26" y="7"/>
                            </a:lnTo>
                            <a:lnTo>
                              <a:pt x="25" y="10"/>
                            </a:lnTo>
                            <a:lnTo>
                              <a:pt x="21" y="14"/>
                            </a:lnTo>
                            <a:lnTo>
                              <a:pt x="19" y="16"/>
                            </a:lnTo>
                            <a:lnTo>
                              <a:pt x="16" y="16"/>
                            </a:lnTo>
                            <a:lnTo>
                              <a:pt x="14" y="16"/>
                            </a:lnTo>
                            <a:lnTo>
                              <a:pt x="12" y="16"/>
                            </a:lnTo>
                            <a:lnTo>
                              <a:pt x="9" y="16"/>
                            </a:lnTo>
                            <a:lnTo>
                              <a:pt x="7" y="12"/>
                            </a:lnTo>
                            <a:lnTo>
                              <a:pt x="5" y="10"/>
                            </a:lnTo>
                            <a:lnTo>
                              <a:pt x="3" y="5"/>
                            </a:lnTo>
                            <a:lnTo>
                              <a:pt x="2" y="3"/>
                            </a:lnTo>
                            <a:lnTo>
                              <a:pt x="0" y="0"/>
                            </a:lnTo>
                          </a:path>
                        </a:pathLst>
                      </a:custGeom>
                      <a:solidFill>
                        <a:srgbClr val="FF001F"/>
                      </a:solidFill>
                      <a:ln w="9525" cap="rnd">
                        <a:noFill/>
                        <a:round/>
                        <a:headEnd/>
                        <a:tailEnd/>
                      </a:ln>
                    </p:spPr>
                    <p:txBody>
                      <a:bodyPr/>
                      <a:lstStyle/>
                      <a:p>
                        <a:endParaRPr lang="en-US"/>
                      </a:p>
                    </p:txBody>
                  </p:sp>
                </p:grpSp>
                <p:grpSp>
                  <p:nvGrpSpPr>
                    <p:cNvPr id="27722" name="Group 196"/>
                    <p:cNvGrpSpPr>
                      <a:grpSpLocks/>
                    </p:cNvGrpSpPr>
                    <p:nvPr/>
                  </p:nvGrpSpPr>
                  <p:grpSpPr bwMode="auto">
                    <a:xfrm>
                      <a:off x="3010" y="2304"/>
                      <a:ext cx="67" cy="41"/>
                      <a:chOff x="3010" y="2304"/>
                      <a:chExt cx="67" cy="41"/>
                    </a:xfrm>
                  </p:grpSpPr>
                  <p:grpSp>
                    <p:nvGrpSpPr>
                      <p:cNvPr id="27724" name="Group 197"/>
                      <p:cNvGrpSpPr>
                        <a:grpSpLocks/>
                      </p:cNvGrpSpPr>
                      <p:nvPr/>
                    </p:nvGrpSpPr>
                    <p:grpSpPr bwMode="auto">
                      <a:xfrm>
                        <a:off x="3010" y="2304"/>
                        <a:ext cx="28" cy="32"/>
                        <a:chOff x="3010" y="2304"/>
                        <a:chExt cx="28" cy="32"/>
                      </a:xfrm>
                    </p:grpSpPr>
                    <p:sp>
                      <p:nvSpPr>
                        <p:cNvPr id="27729" name="Freeform 198"/>
                        <p:cNvSpPr>
                          <a:spLocks/>
                        </p:cNvSpPr>
                        <p:nvPr/>
                      </p:nvSpPr>
                      <p:spPr bwMode="auto">
                        <a:xfrm>
                          <a:off x="3012" y="2304"/>
                          <a:ext cx="26" cy="17"/>
                        </a:xfrm>
                        <a:custGeom>
                          <a:avLst/>
                          <a:gdLst>
                            <a:gd name="T0" fmla="*/ 1 w 26"/>
                            <a:gd name="T1" fmla="*/ 3 h 17"/>
                            <a:gd name="T2" fmla="*/ 7 w 26"/>
                            <a:gd name="T3" fmla="*/ 1 h 17"/>
                            <a:gd name="T4" fmla="*/ 10 w 26"/>
                            <a:gd name="T5" fmla="*/ 0 h 17"/>
                            <a:gd name="T6" fmla="*/ 12 w 26"/>
                            <a:gd name="T7" fmla="*/ 0 h 17"/>
                            <a:gd name="T8" fmla="*/ 16 w 26"/>
                            <a:gd name="T9" fmla="*/ 1 h 17"/>
                            <a:gd name="T10" fmla="*/ 19 w 26"/>
                            <a:gd name="T11" fmla="*/ 3 h 17"/>
                            <a:gd name="T12" fmla="*/ 21 w 26"/>
                            <a:gd name="T13" fmla="*/ 5 h 17"/>
                            <a:gd name="T14" fmla="*/ 23 w 26"/>
                            <a:gd name="T15" fmla="*/ 9 h 17"/>
                            <a:gd name="T16" fmla="*/ 25 w 26"/>
                            <a:gd name="T17" fmla="*/ 12 h 17"/>
                            <a:gd name="T18" fmla="*/ 25 w 26"/>
                            <a:gd name="T19" fmla="*/ 16 h 17"/>
                            <a:gd name="T20" fmla="*/ 21 w 26"/>
                            <a:gd name="T21" fmla="*/ 12 h 17"/>
                            <a:gd name="T22" fmla="*/ 18 w 26"/>
                            <a:gd name="T23" fmla="*/ 8 h 17"/>
                            <a:gd name="T24" fmla="*/ 16 w 26"/>
                            <a:gd name="T25" fmla="*/ 5 h 17"/>
                            <a:gd name="T26" fmla="*/ 13 w 26"/>
                            <a:gd name="T27" fmla="*/ 3 h 17"/>
                            <a:gd name="T28" fmla="*/ 9 w 26"/>
                            <a:gd name="T29" fmla="*/ 2 h 17"/>
                            <a:gd name="T30" fmla="*/ 6 w 26"/>
                            <a:gd name="T31" fmla="*/ 3 h 17"/>
                            <a:gd name="T32" fmla="*/ 0 w 26"/>
                            <a:gd name="T33" fmla="*/ 5 h 17"/>
                            <a:gd name="T34" fmla="*/ 1 w 26"/>
                            <a:gd name="T35" fmla="*/ 3 h 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6"/>
                            <a:gd name="T55" fmla="*/ 0 h 17"/>
                            <a:gd name="T56" fmla="*/ 26 w 26"/>
                            <a:gd name="T57" fmla="*/ 17 h 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6" h="17">
                              <a:moveTo>
                                <a:pt x="1" y="3"/>
                              </a:moveTo>
                              <a:lnTo>
                                <a:pt x="7" y="1"/>
                              </a:lnTo>
                              <a:lnTo>
                                <a:pt x="10" y="0"/>
                              </a:lnTo>
                              <a:lnTo>
                                <a:pt x="12" y="0"/>
                              </a:lnTo>
                              <a:lnTo>
                                <a:pt x="16" y="1"/>
                              </a:lnTo>
                              <a:lnTo>
                                <a:pt x="19" y="3"/>
                              </a:lnTo>
                              <a:lnTo>
                                <a:pt x="21" y="5"/>
                              </a:lnTo>
                              <a:lnTo>
                                <a:pt x="23" y="9"/>
                              </a:lnTo>
                              <a:lnTo>
                                <a:pt x="25" y="12"/>
                              </a:lnTo>
                              <a:lnTo>
                                <a:pt x="25" y="16"/>
                              </a:lnTo>
                              <a:lnTo>
                                <a:pt x="21" y="12"/>
                              </a:lnTo>
                              <a:lnTo>
                                <a:pt x="18" y="8"/>
                              </a:lnTo>
                              <a:lnTo>
                                <a:pt x="16" y="5"/>
                              </a:lnTo>
                              <a:lnTo>
                                <a:pt x="13" y="3"/>
                              </a:lnTo>
                              <a:lnTo>
                                <a:pt x="9" y="2"/>
                              </a:lnTo>
                              <a:lnTo>
                                <a:pt x="6" y="3"/>
                              </a:lnTo>
                              <a:lnTo>
                                <a:pt x="0" y="5"/>
                              </a:lnTo>
                              <a:lnTo>
                                <a:pt x="1" y="3"/>
                              </a:lnTo>
                            </a:path>
                          </a:pathLst>
                        </a:custGeom>
                        <a:solidFill>
                          <a:srgbClr val="000000"/>
                        </a:solidFill>
                        <a:ln w="9525" cap="rnd">
                          <a:noFill/>
                          <a:round/>
                          <a:headEnd/>
                          <a:tailEnd/>
                        </a:ln>
                      </p:spPr>
                      <p:txBody>
                        <a:bodyPr/>
                        <a:lstStyle/>
                        <a:p>
                          <a:endParaRPr lang="en-US"/>
                        </a:p>
                      </p:txBody>
                    </p:sp>
                    <p:sp>
                      <p:nvSpPr>
                        <p:cNvPr id="27730" name="Freeform 199"/>
                        <p:cNvSpPr>
                          <a:spLocks/>
                        </p:cNvSpPr>
                        <p:nvPr/>
                      </p:nvSpPr>
                      <p:spPr bwMode="auto">
                        <a:xfrm>
                          <a:off x="3010" y="2313"/>
                          <a:ext cx="25" cy="17"/>
                        </a:xfrm>
                        <a:custGeom>
                          <a:avLst/>
                          <a:gdLst>
                            <a:gd name="T0" fmla="*/ 0 w 25"/>
                            <a:gd name="T1" fmla="*/ 4 h 17"/>
                            <a:gd name="T2" fmla="*/ 4 w 25"/>
                            <a:gd name="T3" fmla="*/ 4 h 17"/>
                            <a:gd name="T4" fmla="*/ 6 w 25"/>
                            <a:gd name="T5" fmla="*/ 3 h 17"/>
                            <a:gd name="T6" fmla="*/ 8 w 25"/>
                            <a:gd name="T7" fmla="*/ 1 h 17"/>
                            <a:gd name="T8" fmla="*/ 11 w 25"/>
                            <a:gd name="T9" fmla="*/ 0 h 17"/>
                            <a:gd name="T10" fmla="*/ 14 w 25"/>
                            <a:gd name="T11" fmla="*/ 0 h 17"/>
                            <a:gd name="T12" fmla="*/ 17 w 25"/>
                            <a:gd name="T13" fmla="*/ 1 h 17"/>
                            <a:gd name="T14" fmla="*/ 19 w 25"/>
                            <a:gd name="T15" fmla="*/ 3 h 17"/>
                            <a:gd name="T16" fmla="*/ 21 w 25"/>
                            <a:gd name="T17" fmla="*/ 6 h 17"/>
                            <a:gd name="T18" fmla="*/ 23 w 25"/>
                            <a:gd name="T19" fmla="*/ 9 h 17"/>
                            <a:gd name="T20" fmla="*/ 24 w 25"/>
                            <a:gd name="T21" fmla="*/ 12 h 17"/>
                            <a:gd name="T22" fmla="*/ 24 w 25"/>
                            <a:gd name="T23" fmla="*/ 14 h 17"/>
                            <a:gd name="T24" fmla="*/ 22 w 25"/>
                            <a:gd name="T25" fmla="*/ 16 h 17"/>
                            <a:gd name="T26" fmla="*/ 20 w 25"/>
                            <a:gd name="T27" fmla="*/ 9 h 17"/>
                            <a:gd name="T28" fmla="*/ 18 w 25"/>
                            <a:gd name="T29" fmla="*/ 8 h 17"/>
                            <a:gd name="T30" fmla="*/ 17 w 25"/>
                            <a:gd name="T31" fmla="*/ 11 h 17"/>
                            <a:gd name="T32" fmla="*/ 15 w 25"/>
                            <a:gd name="T33" fmla="*/ 12 h 17"/>
                            <a:gd name="T34" fmla="*/ 13 w 25"/>
                            <a:gd name="T35" fmla="*/ 12 h 17"/>
                            <a:gd name="T36" fmla="*/ 11 w 25"/>
                            <a:gd name="T37" fmla="*/ 11 h 17"/>
                            <a:gd name="T38" fmla="*/ 10 w 25"/>
                            <a:gd name="T39" fmla="*/ 9 h 17"/>
                            <a:gd name="T40" fmla="*/ 10 w 25"/>
                            <a:gd name="T41" fmla="*/ 6 h 17"/>
                            <a:gd name="T42" fmla="*/ 7 w 25"/>
                            <a:gd name="T43" fmla="*/ 8 h 17"/>
                            <a:gd name="T44" fmla="*/ 4 w 25"/>
                            <a:gd name="T45" fmla="*/ 8 h 17"/>
                            <a:gd name="T46" fmla="*/ 2 w 25"/>
                            <a:gd name="T47" fmla="*/ 8 h 17"/>
                            <a:gd name="T48" fmla="*/ 0 w 25"/>
                            <a:gd name="T49" fmla="*/ 4 h 1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5"/>
                            <a:gd name="T76" fmla="*/ 0 h 17"/>
                            <a:gd name="T77" fmla="*/ 25 w 25"/>
                            <a:gd name="T78" fmla="*/ 17 h 1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5" h="17">
                              <a:moveTo>
                                <a:pt x="0" y="4"/>
                              </a:moveTo>
                              <a:lnTo>
                                <a:pt x="4" y="4"/>
                              </a:lnTo>
                              <a:lnTo>
                                <a:pt x="6" y="3"/>
                              </a:lnTo>
                              <a:lnTo>
                                <a:pt x="8" y="1"/>
                              </a:lnTo>
                              <a:lnTo>
                                <a:pt x="11" y="0"/>
                              </a:lnTo>
                              <a:lnTo>
                                <a:pt x="14" y="0"/>
                              </a:lnTo>
                              <a:lnTo>
                                <a:pt x="17" y="1"/>
                              </a:lnTo>
                              <a:lnTo>
                                <a:pt x="19" y="3"/>
                              </a:lnTo>
                              <a:lnTo>
                                <a:pt x="21" y="6"/>
                              </a:lnTo>
                              <a:lnTo>
                                <a:pt x="23" y="9"/>
                              </a:lnTo>
                              <a:lnTo>
                                <a:pt x="24" y="12"/>
                              </a:lnTo>
                              <a:lnTo>
                                <a:pt x="24" y="14"/>
                              </a:lnTo>
                              <a:lnTo>
                                <a:pt x="22" y="16"/>
                              </a:lnTo>
                              <a:lnTo>
                                <a:pt x="20" y="9"/>
                              </a:lnTo>
                              <a:lnTo>
                                <a:pt x="18" y="8"/>
                              </a:lnTo>
                              <a:lnTo>
                                <a:pt x="17" y="11"/>
                              </a:lnTo>
                              <a:lnTo>
                                <a:pt x="15" y="12"/>
                              </a:lnTo>
                              <a:lnTo>
                                <a:pt x="13" y="12"/>
                              </a:lnTo>
                              <a:lnTo>
                                <a:pt x="11" y="11"/>
                              </a:lnTo>
                              <a:lnTo>
                                <a:pt x="10" y="9"/>
                              </a:lnTo>
                              <a:lnTo>
                                <a:pt x="10" y="6"/>
                              </a:lnTo>
                              <a:lnTo>
                                <a:pt x="7" y="8"/>
                              </a:lnTo>
                              <a:lnTo>
                                <a:pt x="4" y="8"/>
                              </a:lnTo>
                              <a:lnTo>
                                <a:pt x="2" y="8"/>
                              </a:lnTo>
                              <a:lnTo>
                                <a:pt x="0" y="4"/>
                              </a:lnTo>
                            </a:path>
                          </a:pathLst>
                        </a:custGeom>
                        <a:solidFill>
                          <a:srgbClr val="000000"/>
                        </a:solidFill>
                        <a:ln w="9525" cap="rnd">
                          <a:noFill/>
                          <a:round/>
                          <a:headEnd/>
                          <a:tailEnd/>
                        </a:ln>
                      </p:spPr>
                      <p:txBody>
                        <a:bodyPr/>
                        <a:lstStyle/>
                        <a:p>
                          <a:endParaRPr lang="en-US"/>
                        </a:p>
                      </p:txBody>
                    </p:sp>
                    <p:sp>
                      <p:nvSpPr>
                        <p:cNvPr id="27731" name="Freeform 200"/>
                        <p:cNvSpPr>
                          <a:spLocks/>
                        </p:cNvSpPr>
                        <p:nvPr/>
                      </p:nvSpPr>
                      <p:spPr bwMode="auto">
                        <a:xfrm>
                          <a:off x="3015" y="2319"/>
                          <a:ext cx="17" cy="17"/>
                        </a:xfrm>
                        <a:custGeom>
                          <a:avLst/>
                          <a:gdLst>
                            <a:gd name="T0" fmla="*/ 0 w 17"/>
                            <a:gd name="T1" fmla="*/ 0 h 17"/>
                            <a:gd name="T2" fmla="*/ 2 w 17"/>
                            <a:gd name="T3" fmla="*/ 4 h 17"/>
                            <a:gd name="T4" fmla="*/ 5 w 17"/>
                            <a:gd name="T5" fmla="*/ 8 h 17"/>
                            <a:gd name="T6" fmla="*/ 7 w 17"/>
                            <a:gd name="T7" fmla="*/ 12 h 17"/>
                            <a:gd name="T8" fmla="*/ 10 w 17"/>
                            <a:gd name="T9" fmla="*/ 12 h 17"/>
                            <a:gd name="T10" fmla="*/ 13 w 17"/>
                            <a:gd name="T11" fmla="*/ 12 h 17"/>
                            <a:gd name="T12" fmla="*/ 16 w 17"/>
                            <a:gd name="T13" fmla="*/ 12 h 17"/>
                            <a:gd name="T14" fmla="*/ 13 w 17"/>
                            <a:gd name="T15" fmla="*/ 16 h 17"/>
                            <a:gd name="T16" fmla="*/ 11 w 17"/>
                            <a:gd name="T17" fmla="*/ 16 h 17"/>
                            <a:gd name="T18" fmla="*/ 8 w 17"/>
                            <a:gd name="T19" fmla="*/ 16 h 17"/>
                            <a:gd name="T20" fmla="*/ 4 w 17"/>
                            <a:gd name="T21" fmla="*/ 8 h 17"/>
                            <a:gd name="T22" fmla="*/ 0 w 17"/>
                            <a:gd name="T23" fmla="*/ 0 h 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7"/>
                            <a:gd name="T37" fmla="*/ 0 h 17"/>
                            <a:gd name="T38" fmla="*/ 17 w 17"/>
                            <a:gd name="T39" fmla="*/ 17 h 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7" h="17">
                              <a:moveTo>
                                <a:pt x="0" y="0"/>
                              </a:moveTo>
                              <a:lnTo>
                                <a:pt x="2" y="4"/>
                              </a:lnTo>
                              <a:lnTo>
                                <a:pt x="5" y="8"/>
                              </a:lnTo>
                              <a:lnTo>
                                <a:pt x="7" y="12"/>
                              </a:lnTo>
                              <a:lnTo>
                                <a:pt x="10" y="12"/>
                              </a:lnTo>
                              <a:lnTo>
                                <a:pt x="13" y="12"/>
                              </a:lnTo>
                              <a:lnTo>
                                <a:pt x="16" y="12"/>
                              </a:lnTo>
                              <a:lnTo>
                                <a:pt x="13" y="16"/>
                              </a:lnTo>
                              <a:lnTo>
                                <a:pt x="11" y="16"/>
                              </a:lnTo>
                              <a:lnTo>
                                <a:pt x="8" y="16"/>
                              </a:lnTo>
                              <a:lnTo>
                                <a:pt x="4" y="8"/>
                              </a:lnTo>
                              <a:lnTo>
                                <a:pt x="0" y="0"/>
                              </a:lnTo>
                            </a:path>
                          </a:pathLst>
                        </a:custGeom>
                        <a:solidFill>
                          <a:srgbClr val="000000"/>
                        </a:solidFill>
                        <a:ln w="9525" cap="rnd">
                          <a:noFill/>
                          <a:round/>
                          <a:headEnd/>
                          <a:tailEnd/>
                        </a:ln>
                      </p:spPr>
                      <p:txBody>
                        <a:bodyPr/>
                        <a:lstStyle/>
                        <a:p>
                          <a:endParaRPr lang="en-US"/>
                        </a:p>
                      </p:txBody>
                    </p:sp>
                  </p:grpSp>
                  <p:grpSp>
                    <p:nvGrpSpPr>
                      <p:cNvPr id="27725" name="Group 201"/>
                      <p:cNvGrpSpPr>
                        <a:grpSpLocks/>
                      </p:cNvGrpSpPr>
                      <p:nvPr/>
                    </p:nvGrpSpPr>
                    <p:grpSpPr bwMode="auto">
                      <a:xfrm>
                        <a:off x="3050" y="2314"/>
                        <a:ext cx="27" cy="31"/>
                        <a:chOff x="3050" y="2314"/>
                        <a:chExt cx="27" cy="31"/>
                      </a:xfrm>
                    </p:grpSpPr>
                    <p:sp>
                      <p:nvSpPr>
                        <p:cNvPr id="27726" name="Freeform 202"/>
                        <p:cNvSpPr>
                          <a:spLocks/>
                        </p:cNvSpPr>
                        <p:nvPr/>
                      </p:nvSpPr>
                      <p:spPr bwMode="auto">
                        <a:xfrm>
                          <a:off x="3050" y="2314"/>
                          <a:ext cx="27" cy="17"/>
                        </a:xfrm>
                        <a:custGeom>
                          <a:avLst/>
                          <a:gdLst>
                            <a:gd name="T0" fmla="*/ 1 w 27"/>
                            <a:gd name="T1" fmla="*/ 16 h 17"/>
                            <a:gd name="T2" fmla="*/ 0 w 27"/>
                            <a:gd name="T3" fmla="*/ 13 h 17"/>
                            <a:gd name="T4" fmla="*/ 2 w 27"/>
                            <a:gd name="T5" fmla="*/ 8 h 17"/>
                            <a:gd name="T6" fmla="*/ 4 w 27"/>
                            <a:gd name="T7" fmla="*/ 4 h 17"/>
                            <a:gd name="T8" fmla="*/ 6 w 27"/>
                            <a:gd name="T9" fmla="*/ 2 h 17"/>
                            <a:gd name="T10" fmla="*/ 10 w 27"/>
                            <a:gd name="T11" fmla="*/ 1 h 17"/>
                            <a:gd name="T12" fmla="*/ 14 w 27"/>
                            <a:gd name="T13" fmla="*/ 0 h 17"/>
                            <a:gd name="T14" fmla="*/ 19 w 27"/>
                            <a:gd name="T15" fmla="*/ 0 h 17"/>
                            <a:gd name="T16" fmla="*/ 22 w 27"/>
                            <a:gd name="T17" fmla="*/ 0 h 17"/>
                            <a:gd name="T18" fmla="*/ 25 w 27"/>
                            <a:gd name="T19" fmla="*/ 1 h 17"/>
                            <a:gd name="T20" fmla="*/ 26 w 27"/>
                            <a:gd name="T21" fmla="*/ 3 h 17"/>
                            <a:gd name="T22" fmla="*/ 25 w 27"/>
                            <a:gd name="T23" fmla="*/ 2 h 17"/>
                            <a:gd name="T24" fmla="*/ 21 w 27"/>
                            <a:gd name="T25" fmla="*/ 1 h 17"/>
                            <a:gd name="T26" fmla="*/ 17 w 27"/>
                            <a:gd name="T27" fmla="*/ 1 h 17"/>
                            <a:gd name="T28" fmla="*/ 13 w 27"/>
                            <a:gd name="T29" fmla="*/ 2 h 17"/>
                            <a:gd name="T30" fmla="*/ 10 w 27"/>
                            <a:gd name="T31" fmla="*/ 4 h 17"/>
                            <a:gd name="T32" fmla="*/ 8 w 27"/>
                            <a:gd name="T33" fmla="*/ 6 h 17"/>
                            <a:gd name="T34" fmla="*/ 6 w 27"/>
                            <a:gd name="T35" fmla="*/ 7 h 17"/>
                            <a:gd name="T36" fmla="*/ 4 w 27"/>
                            <a:gd name="T37" fmla="*/ 9 h 17"/>
                            <a:gd name="T38" fmla="*/ 3 w 27"/>
                            <a:gd name="T39" fmla="*/ 13 h 17"/>
                            <a:gd name="T40" fmla="*/ 1 w 27"/>
                            <a:gd name="T41" fmla="*/ 16 h 1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7"/>
                            <a:gd name="T64" fmla="*/ 0 h 17"/>
                            <a:gd name="T65" fmla="*/ 27 w 27"/>
                            <a:gd name="T66" fmla="*/ 17 h 1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7" h="17">
                              <a:moveTo>
                                <a:pt x="1" y="16"/>
                              </a:moveTo>
                              <a:lnTo>
                                <a:pt x="0" y="13"/>
                              </a:lnTo>
                              <a:lnTo>
                                <a:pt x="2" y="8"/>
                              </a:lnTo>
                              <a:lnTo>
                                <a:pt x="4" y="4"/>
                              </a:lnTo>
                              <a:lnTo>
                                <a:pt x="6" y="2"/>
                              </a:lnTo>
                              <a:lnTo>
                                <a:pt x="10" y="1"/>
                              </a:lnTo>
                              <a:lnTo>
                                <a:pt x="14" y="0"/>
                              </a:lnTo>
                              <a:lnTo>
                                <a:pt x="19" y="0"/>
                              </a:lnTo>
                              <a:lnTo>
                                <a:pt x="22" y="0"/>
                              </a:lnTo>
                              <a:lnTo>
                                <a:pt x="25" y="1"/>
                              </a:lnTo>
                              <a:lnTo>
                                <a:pt x="26" y="3"/>
                              </a:lnTo>
                              <a:lnTo>
                                <a:pt x="25" y="2"/>
                              </a:lnTo>
                              <a:lnTo>
                                <a:pt x="21" y="1"/>
                              </a:lnTo>
                              <a:lnTo>
                                <a:pt x="17" y="1"/>
                              </a:lnTo>
                              <a:lnTo>
                                <a:pt x="13" y="2"/>
                              </a:lnTo>
                              <a:lnTo>
                                <a:pt x="10" y="4"/>
                              </a:lnTo>
                              <a:lnTo>
                                <a:pt x="8" y="6"/>
                              </a:lnTo>
                              <a:lnTo>
                                <a:pt x="6" y="7"/>
                              </a:lnTo>
                              <a:lnTo>
                                <a:pt x="4" y="9"/>
                              </a:lnTo>
                              <a:lnTo>
                                <a:pt x="3" y="13"/>
                              </a:lnTo>
                              <a:lnTo>
                                <a:pt x="1" y="16"/>
                              </a:lnTo>
                            </a:path>
                          </a:pathLst>
                        </a:custGeom>
                        <a:solidFill>
                          <a:srgbClr val="000000"/>
                        </a:solidFill>
                        <a:ln w="9525" cap="rnd">
                          <a:noFill/>
                          <a:round/>
                          <a:headEnd/>
                          <a:tailEnd/>
                        </a:ln>
                      </p:spPr>
                      <p:txBody>
                        <a:bodyPr/>
                        <a:lstStyle/>
                        <a:p>
                          <a:endParaRPr lang="en-US"/>
                        </a:p>
                      </p:txBody>
                    </p:sp>
                    <p:sp>
                      <p:nvSpPr>
                        <p:cNvPr id="27727" name="Freeform 203"/>
                        <p:cNvSpPr>
                          <a:spLocks/>
                        </p:cNvSpPr>
                        <p:nvPr/>
                      </p:nvSpPr>
                      <p:spPr bwMode="auto">
                        <a:xfrm>
                          <a:off x="3056" y="2321"/>
                          <a:ext cx="21" cy="17"/>
                        </a:xfrm>
                        <a:custGeom>
                          <a:avLst/>
                          <a:gdLst>
                            <a:gd name="T0" fmla="*/ 0 w 21"/>
                            <a:gd name="T1" fmla="*/ 8 h 17"/>
                            <a:gd name="T2" fmla="*/ 0 w 21"/>
                            <a:gd name="T3" fmla="*/ 5 h 17"/>
                            <a:gd name="T4" fmla="*/ 3 w 21"/>
                            <a:gd name="T5" fmla="*/ 2 h 17"/>
                            <a:gd name="T6" fmla="*/ 5 w 21"/>
                            <a:gd name="T7" fmla="*/ 1 h 17"/>
                            <a:gd name="T8" fmla="*/ 9 w 21"/>
                            <a:gd name="T9" fmla="*/ 0 h 17"/>
                            <a:gd name="T10" fmla="*/ 12 w 21"/>
                            <a:gd name="T11" fmla="*/ 1 h 17"/>
                            <a:gd name="T12" fmla="*/ 15 w 21"/>
                            <a:gd name="T13" fmla="*/ 2 h 17"/>
                            <a:gd name="T14" fmla="*/ 18 w 21"/>
                            <a:gd name="T15" fmla="*/ 2 h 17"/>
                            <a:gd name="T16" fmla="*/ 16 w 21"/>
                            <a:gd name="T17" fmla="*/ 4 h 17"/>
                            <a:gd name="T18" fmla="*/ 18 w 21"/>
                            <a:gd name="T19" fmla="*/ 6 h 17"/>
                            <a:gd name="T20" fmla="*/ 19 w 21"/>
                            <a:gd name="T21" fmla="*/ 9 h 17"/>
                            <a:gd name="T22" fmla="*/ 19 w 21"/>
                            <a:gd name="T23" fmla="*/ 12 h 17"/>
                            <a:gd name="T24" fmla="*/ 20 w 21"/>
                            <a:gd name="T25" fmla="*/ 13 h 17"/>
                            <a:gd name="T26" fmla="*/ 19 w 21"/>
                            <a:gd name="T27" fmla="*/ 16 h 17"/>
                            <a:gd name="T28" fmla="*/ 17 w 21"/>
                            <a:gd name="T29" fmla="*/ 14 h 17"/>
                            <a:gd name="T30" fmla="*/ 16 w 21"/>
                            <a:gd name="T31" fmla="*/ 10 h 17"/>
                            <a:gd name="T32" fmla="*/ 15 w 21"/>
                            <a:gd name="T33" fmla="*/ 9 h 17"/>
                            <a:gd name="T34" fmla="*/ 13 w 21"/>
                            <a:gd name="T35" fmla="*/ 9 h 17"/>
                            <a:gd name="T36" fmla="*/ 12 w 21"/>
                            <a:gd name="T37" fmla="*/ 10 h 17"/>
                            <a:gd name="T38" fmla="*/ 10 w 21"/>
                            <a:gd name="T39" fmla="*/ 10 h 17"/>
                            <a:gd name="T40" fmla="*/ 8 w 21"/>
                            <a:gd name="T41" fmla="*/ 10 h 17"/>
                            <a:gd name="T42" fmla="*/ 6 w 21"/>
                            <a:gd name="T43" fmla="*/ 9 h 17"/>
                            <a:gd name="T44" fmla="*/ 5 w 21"/>
                            <a:gd name="T45" fmla="*/ 8 h 17"/>
                            <a:gd name="T46" fmla="*/ 5 w 21"/>
                            <a:gd name="T47" fmla="*/ 5 h 17"/>
                            <a:gd name="T48" fmla="*/ 2 w 21"/>
                            <a:gd name="T49" fmla="*/ 6 h 17"/>
                            <a:gd name="T50" fmla="*/ 0 w 21"/>
                            <a:gd name="T51" fmla="*/ 8 h 1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1"/>
                            <a:gd name="T79" fmla="*/ 0 h 17"/>
                            <a:gd name="T80" fmla="*/ 21 w 21"/>
                            <a:gd name="T81" fmla="*/ 17 h 1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1" h="17">
                              <a:moveTo>
                                <a:pt x="0" y="8"/>
                              </a:moveTo>
                              <a:lnTo>
                                <a:pt x="0" y="5"/>
                              </a:lnTo>
                              <a:lnTo>
                                <a:pt x="3" y="2"/>
                              </a:lnTo>
                              <a:lnTo>
                                <a:pt x="5" y="1"/>
                              </a:lnTo>
                              <a:lnTo>
                                <a:pt x="9" y="0"/>
                              </a:lnTo>
                              <a:lnTo>
                                <a:pt x="12" y="1"/>
                              </a:lnTo>
                              <a:lnTo>
                                <a:pt x="15" y="2"/>
                              </a:lnTo>
                              <a:lnTo>
                                <a:pt x="18" y="2"/>
                              </a:lnTo>
                              <a:lnTo>
                                <a:pt x="16" y="4"/>
                              </a:lnTo>
                              <a:lnTo>
                                <a:pt x="18" y="6"/>
                              </a:lnTo>
                              <a:lnTo>
                                <a:pt x="19" y="9"/>
                              </a:lnTo>
                              <a:lnTo>
                                <a:pt x="19" y="12"/>
                              </a:lnTo>
                              <a:lnTo>
                                <a:pt x="20" y="13"/>
                              </a:lnTo>
                              <a:lnTo>
                                <a:pt x="19" y="16"/>
                              </a:lnTo>
                              <a:lnTo>
                                <a:pt x="17" y="14"/>
                              </a:lnTo>
                              <a:lnTo>
                                <a:pt x="16" y="10"/>
                              </a:lnTo>
                              <a:lnTo>
                                <a:pt x="15" y="9"/>
                              </a:lnTo>
                              <a:lnTo>
                                <a:pt x="13" y="9"/>
                              </a:lnTo>
                              <a:lnTo>
                                <a:pt x="12" y="10"/>
                              </a:lnTo>
                              <a:lnTo>
                                <a:pt x="10" y="10"/>
                              </a:lnTo>
                              <a:lnTo>
                                <a:pt x="8" y="10"/>
                              </a:lnTo>
                              <a:lnTo>
                                <a:pt x="6" y="9"/>
                              </a:lnTo>
                              <a:lnTo>
                                <a:pt x="5" y="8"/>
                              </a:lnTo>
                              <a:lnTo>
                                <a:pt x="5" y="5"/>
                              </a:lnTo>
                              <a:lnTo>
                                <a:pt x="2" y="6"/>
                              </a:lnTo>
                              <a:lnTo>
                                <a:pt x="0" y="8"/>
                              </a:lnTo>
                            </a:path>
                          </a:pathLst>
                        </a:custGeom>
                        <a:solidFill>
                          <a:srgbClr val="000000"/>
                        </a:solidFill>
                        <a:ln w="9525" cap="rnd">
                          <a:noFill/>
                          <a:round/>
                          <a:headEnd/>
                          <a:tailEnd/>
                        </a:ln>
                      </p:spPr>
                      <p:txBody>
                        <a:bodyPr/>
                        <a:lstStyle/>
                        <a:p>
                          <a:endParaRPr lang="en-US"/>
                        </a:p>
                      </p:txBody>
                    </p:sp>
                    <p:sp>
                      <p:nvSpPr>
                        <p:cNvPr id="27728" name="Freeform 204"/>
                        <p:cNvSpPr>
                          <a:spLocks/>
                        </p:cNvSpPr>
                        <p:nvPr/>
                      </p:nvSpPr>
                      <p:spPr bwMode="auto">
                        <a:xfrm>
                          <a:off x="3054" y="2328"/>
                          <a:ext cx="17" cy="17"/>
                        </a:xfrm>
                        <a:custGeom>
                          <a:avLst/>
                          <a:gdLst>
                            <a:gd name="T0" fmla="*/ 16 w 17"/>
                            <a:gd name="T1" fmla="*/ 0 h 17"/>
                            <a:gd name="T2" fmla="*/ 0 w 17"/>
                            <a:gd name="T3" fmla="*/ 8 h 17"/>
                            <a:gd name="T4" fmla="*/ 0 w 17"/>
                            <a:gd name="T5" fmla="*/ 16 h 17"/>
                            <a:gd name="T6" fmla="*/ 8 w 17"/>
                            <a:gd name="T7" fmla="*/ 16 h 17"/>
                            <a:gd name="T8" fmla="*/ 8 w 17"/>
                            <a:gd name="T9" fmla="*/ 0 h 17"/>
                            <a:gd name="T10" fmla="*/ 16 w 17"/>
                            <a:gd name="T11" fmla="*/ 0 h 17"/>
                            <a:gd name="T12" fmla="*/ 0 60000 65536"/>
                            <a:gd name="T13" fmla="*/ 0 60000 65536"/>
                            <a:gd name="T14" fmla="*/ 0 60000 65536"/>
                            <a:gd name="T15" fmla="*/ 0 60000 65536"/>
                            <a:gd name="T16" fmla="*/ 0 60000 65536"/>
                            <a:gd name="T17" fmla="*/ 0 60000 65536"/>
                            <a:gd name="T18" fmla="*/ 0 w 17"/>
                            <a:gd name="T19" fmla="*/ 0 h 17"/>
                            <a:gd name="T20" fmla="*/ 17 w 17"/>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17" h="17">
                              <a:moveTo>
                                <a:pt x="16" y="0"/>
                              </a:moveTo>
                              <a:lnTo>
                                <a:pt x="0" y="8"/>
                              </a:lnTo>
                              <a:lnTo>
                                <a:pt x="0" y="16"/>
                              </a:lnTo>
                              <a:lnTo>
                                <a:pt x="8" y="16"/>
                              </a:lnTo>
                              <a:lnTo>
                                <a:pt x="8" y="0"/>
                              </a:lnTo>
                              <a:lnTo>
                                <a:pt x="16" y="0"/>
                              </a:lnTo>
                            </a:path>
                          </a:pathLst>
                        </a:custGeom>
                        <a:solidFill>
                          <a:srgbClr val="000000"/>
                        </a:solidFill>
                        <a:ln w="9525" cap="rnd">
                          <a:noFill/>
                          <a:round/>
                          <a:headEnd/>
                          <a:tailEnd/>
                        </a:ln>
                      </p:spPr>
                      <p:txBody>
                        <a:bodyPr/>
                        <a:lstStyle/>
                        <a:p>
                          <a:endParaRPr lang="en-US"/>
                        </a:p>
                      </p:txBody>
                    </p:sp>
                  </p:grpSp>
                </p:grpSp>
                <p:sp>
                  <p:nvSpPr>
                    <p:cNvPr id="27723" name="Freeform 205"/>
                    <p:cNvSpPr>
                      <a:spLocks/>
                    </p:cNvSpPr>
                    <p:nvPr/>
                  </p:nvSpPr>
                  <p:spPr bwMode="auto">
                    <a:xfrm>
                      <a:off x="3032" y="2342"/>
                      <a:ext cx="20" cy="17"/>
                    </a:xfrm>
                    <a:custGeom>
                      <a:avLst/>
                      <a:gdLst>
                        <a:gd name="T0" fmla="*/ 5 w 20"/>
                        <a:gd name="T1" fmla="*/ 0 h 17"/>
                        <a:gd name="T2" fmla="*/ 3 w 20"/>
                        <a:gd name="T3" fmla="*/ 1 h 17"/>
                        <a:gd name="T4" fmla="*/ 1 w 20"/>
                        <a:gd name="T5" fmla="*/ 1 h 17"/>
                        <a:gd name="T6" fmla="*/ 0 w 20"/>
                        <a:gd name="T7" fmla="*/ 4 h 17"/>
                        <a:gd name="T8" fmla="*/ 0 w 20"/>
                        <a:gd name="T9" fmla="*/ 7 h 17"/>
                        <a:gd name="T10" fmla="*/ 0 w 20"/>
                        <a:gd name="T11" fmla="*/ 10 h 17"/>
                        <a:gd name="T12" fmla="*/ 3 w 20"/>
                        <a:gd name="T13" fmla="*/ 10 h 17"/>
                        <a:gd name="T14" fmla="*/ 5 w 20"/>
                        <a:gd name="T15" fmla="*/ 11 h 17"/>
                        <a:gd name="T16" fmla="*/ 7 w 20"/>
                        <a:gd name="T17" fmla="*/ 13 h 17"/>
                        <a:gd name="T18" fmla="*/ 9 w 20"/>
                        <a:gd name="T19" fmla="*/ 16 h 17"/>
                        <a:gd name="T20" fmla="*/ 12 w 20"/>
                        <a:gd name="T21" fmla="*/ 14 h 17"/>
                        <a:gd name="T22" fmla="*/ 14 w 20"/>
                        <a:gd name="T23" fmla="*/ 13 h 17"/>
                        <a:gd name="T24" fmla="*/ 17 w 20"/>
                        <a:gd name="T25" fmla="*/ 11 h 17"/>
                        <a:gd name="T26" fmla="*/ 19 w 20"/>
                        <a:gd name="T27" fmla="*/ 11 h 1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0"/>
                        <a:gd name="T43" fmla="*/ 0 h 17"/>
                        <a:gd name="T44" fmla="*/ 20 w 20"/>
                        <a:gd name="T45" fmla="*/ 17 h 1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0" h="17">
                          <a:moveTo>
                            <a:pt x="5" y="0"/>
                          </a:moveTo>
                          <a:lnTo>
                            <a:pt x="3" y="1"/>
                          </a:lnTo>
                          <a:lnTo>
                            <a:pt x="1" y="1"/>
                          </a:lnTo>
                          <a:lnTo>
                            <a:pt x="0" y="4"/>
                          </a:lnTo>
                          <a:lnTo>
                            <a:pt x="0" y="7"/>
                          </a:lnTo>
                          <a:lnTo>
                            <a:pt x="0" y="10"/>
                          </a:lnTo>
                          <a:lnTo>
                            <a:pt x="3" y="10"/>
                          </a:lnTo>
                          <a:lnTo>
                            <a:pt x="5" y="11"/>
                          </a:lnTo>
                          <a:lnTo>
                            <a:pt x="7" y="13"/>
                          </a:lnTo>
                          <a:lnTo>
                            <a:pt x="9" y="16"/>
                          </a:lnTo>
                          <a:lnTo>
                            <a:pt x="12" y="14"/>
                          </a:lnTo>
                          <a:lnTo>
                            <a:pt x="14" y="13"/>
                          </a:lnTo>
                          <a:lnTo>
                            <a:pt x="17" y="11"/>
                          </a:lnTo>
                          <a:lnTo>
                            <a:pt x="19" y="11"/>
                          </a:lnTo>
                        </a:path>
                      </a:pathLst>
                    </a:custGeom>
                    <a:noFill/>
                    <a:ln w="12700" cap="rnd">
                      <a:solidFill>
                        <a:srgbClr val="FF7F3F"/>
                      </a:solidFill>
                      <a:round/>
                      <a:headEnd type="none" w="sm" len="sm"/>
                      <a:tailEnd type="none" w="sm" len="sm"/>
                    </a:ln>
                  </p:spPr>
                  <p:txBody>
                    <a:bodyPr/>
                    <a:lstStyle/>
                    <a:p>
                      <a:endParaRPr lang="en-US"/>
                    </a:p>
                  </p:txBody>
                </p:sp>
              </p:grpSp>
              <p:grpSp>
                <p:nvGrpSpPr>
                  <p:cNvPr id="27713" name="Group 206"/>
                  <p:cNvGrpSpPr>
                    <a:grpSpLocks/>
                  </p:cNvGrpSpPr>
                  <p:nvPr/>
                </p:nvGrpSpPr>
                <p:grpSpPr bwMode="auto">
                  <a:xfrm>
                    <a:off x="2975" y="2232"/>
                    <a:ext cx="148" cy="144"/>
                    <a:chOff x="2975" y="2232"/>
                    <a:chExt cx="148" cy="144"/>
                  </a:xfrm>
                </p:grpSpPr>
                <p:sp>
                  <p:nvSpPr>
                    <p:cNvPr id="27715" name="Freeform 207"/>
                    <p:cNvSpPr>
                      <a:spLocks/>
                    </p:cNvSpPr>
                    <p:nvPr/>
                  </p:nvSpPr>
                  <p:spPr bwMode="auto">
                    <a:xfrm>
                      <a:off x="2975" y="2232"/>
                      <a:ext cx="148" cy="144"/>
                    </a:xfrm>
                    <a:custGeom>
                      <a:avLst/>
                      <a:gdLst>
                        <a:gd name="T0" fmla="*/ 22 w 148"/>
                        <a:gd name="T1" fmla="*/ 131 h 144"/>
                        <a:gd name="T2" fmla="*/ 18 w 148"/>
                        <a:gd name="T3" fmla="*/ 125 h 144"/>
                        <a:gd name="T4" fmla="*/ 13 w 148"/>
                        <a:gd name="T5" fmla="*/ 117 h 144"/>
                        <a:gd name="T6" fmla="*/ 10 w 148"/>
                        <a:gd name="T7" fmla="*/ 108 h 144"/>
                        <a:gd name="T8" fmla="*/ 7 w 148"/>
                        <a:gd name="T9" fmla="*/ 101 h 144"/>
                        <a:gd name="T10" fmla="*/ 5 w 148"/>
                        <a:gd name="T11" fmla="*/ 77 h 144"/>
                        <a:gd name="T12" fmla="*/ 0 w 148"/>
                        <a:gd name="T13" fmla="*/ 66 h 144"/>
                        <a:gd name="T14" fmla="*/ 0 w 148"/>
                        <a:gd name="T15" fmla="*/ 53 h 144"/>
                        <a:gd name="T16" fmla="*/ 12 w 148"/>
                        <a:gd name="T17" fmla="*/ 41 h 144"/>
                        <a:gd name="T18" fmla="*/ 19 w 148"/>
                        <a:gd name="T19" fmla="*/ 24 h 144"/>
                        <a:gd name="T20" fmla="*/ 26 w 148"/>
                        <a:gd name="T21" fmla="*/ 15 h 144"/>
                        <a:gd name="T22" fmla="*/ 38 w 148"/>
                        <a:gd name="T23" fmla="*/ 11 h 144"/>
                        <a:gd name="T24" fmla="*/ 56 w 148"/>
                        <a:gd name="T25" fmla="*/ 1 h 144"/>
                        <a:gd name="T26" fmla="*/ 68 w 148"/>
                        <a:gd name="T27" fmla="*/ 0 h 144"/>
                        <a:gd name="T28" fmla="*/ 79 w 148"/>
                        <a:gd name="T29" fmla="*/ 1 h 144"/>
                        <a:gd name="T30" fmla="*/ 95 w 148"/>
                        <a:gd name="T31" fmla="*/ 6 h 144"/>
                        <a:gd name="T32" fmla="*/ 110 w 148"/>
                        <a:gd name="T33" fmla="*/ 12 h 144"/>
                        <a:gd name="T34" fmla="*/ 121 w 148"/>
                        <a:gd name="T35" fmla="*/ 23 h 144"/>
                        <a:gd name="T36" fmla="*/ 126 w 148"/>
                        <a:gd name="T37" fmla="*/ 34 h 144"/>
                        <a:gd name="T38" fmla="*/ 132 w 148"/>
                        <a:gd name="T39" fmla="*/ 44 h 144"/>
                        <a:gd name="T40" fmla="*/ 141 w 148"/>
                        <a:gd name="T41" fmla="*/ 60 h 144"/>
                        <a:gd name="T42" fmla="*/ 147 w 148"/>
                        <a:gd name="T43" fmla="*/ 75 h 144"/>
                        <a:gd name="T44" fmla="*/ 143 w 148"/>
                        <a:gd name="T45" fmla="*/ 87 h 144"/>
                        <a:gd name="T46" fmla="*/ 141 w 148"/>
                        <a:gd name="T47" fmla="*/ 100 h 144"/>
                        <a:gd name="T48" fmla="*/ 131 w 148"/>
                        <a:gd name="T49" fmla="*/ 109 h 144"/>
                        <a:gd name="T50" fmla="*/ 116 w 148"/>
                        <a:gd name="T51" fmla="*/ 125 h 144"/>
                        <a:gd name="T52" fmla="*/ 110 w 148"/>
                        <a:gd name="T53" fmla="*/ 135 h 144"/>
                        <a:gd name="T54" fmla="*/ 96 w 148"/>
                        <a:gd name="T55" fmla="*/ 143 h 144"/>
                        <a:gd name="T56" fmla="*/ 107 w 148"/>
                        <a:gd name="T57" fmla="*/ 115 h 144"/>
                        <a:gd name="T58" fmla="*/ 113 w 148"/>
                        <a:gd name="T59" fmla="*/ 92 h 144"/>
                        <a:gd name="T60" fmla="*/ 111 w 148"/>
                        <a:gd name="T61" fmla="*/ 79 h 144"/>
                        <a:gd name="T62" fmla="*/ 110 w 148"/>
                        <a:gd name="T63" fmla="*/ 63 h 144"/>
                        <a:gd name="T64" fmla="*/ 96 w 148"/>
                        <a:gd name="T65" fmla="*/ 66 h 144"/>
                        <a:gd name="T66" fmla="*/ 81 w 148"/>
                        <a:gd name="T67" fmla="*/ 70 h 144"/>
                        <a:gd name="T68" fmla="*/ 60 w 148"/>
                        <a:gd name="T69" fmla="*/ 69 h 144"/>
                        <a:gd name="T70" fmla="*/ 51 w 148"/>
                        <a:gd name="T71" fmla="*/ 66 h 144"/>
                        <a:gd name="T72" fmla="*/ 39 w 148"/>
                        <a:gd name="T73" fmla="*/ 68 h 144"/>
                        <a:gd name="T74" fmla="*/ 36 w 148"/>
                        <a:gd name="T75" fmla="*/ 76 h 144"/>
                        <a:gd name="T76" fmla="*/ 30 w 148"/>
                        <a:gd name="T77" fmla="*/ 82 h 144"/>
                        <a:gd name="T78" fmla="*/ 26 w 148"/>
                        <a:gd name="T79" fmla="*/ 96 h 144"/>
                        <a:gd name="T80" fmla="*/ 21 w 148"/>
                        <a:gd name="T81" fmla="*/ 100 h 144"/>
                        <a:gd name="T82" fmla="*/ 16 w 148"/>
                        <a:gd name="T83" fmla="*/ 101 h 144"/>
                        <a:gd name="T84" fmla="*/ 15 w 148"/>
                        <a:gd name="T85" fmla="*/ 105 h 144"/>
                        <a:gd name="T86" fmla="*/ 17 w 148"/>
                        <a:gd name="T87" fmla="*/ 111 h 144"/>
                        <a:gd name="T88" fmla="*/ 25 w 148"/>
                        <a:gd name="T89" fmla="*/ 114 h 144"/>
                        <a:gd name="T90" fmla="*/ 28 w 148"/>
                        <a:gd name="T91" fmla="*/ 134 h 14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48"/>
                        <a:gd name="T139" fmla="*/ 0 h 144"/>
                        <a:gd name="T140" fmla="*/ 148 w 148"/>
                        <a:gd name="T141" fmla="*/ 144 h 14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48" h="144">
                          <a:moveTo>
                            <a:pt x="28" y="134"/>
                          </a:moveTo>
                          <a:lnTo>
                            <a:pt x="22" y="131"/>
                          </a:lnTo>
                          <a:lnTo>
                            <a:pt x="19" y="128"/>
                          </a:lnTo>
                          <a:lnTo>
                            <a:pt x="18" y="125"/>
                          </a:lnTo>
                          <a:lnTo>
                            <a:pt x="16" y="118"/>
                          </a:lnTo>
                          <a:lnTo>
                            <a:pt x="13" y="117"/>
                          </a:lnTo>
                          <a:lnTo>
                            <a:pt x="12" y="111"/>
                          </a:lnTo>
                          <a:lnTo>
                            <a:pt x="10" y="108"/>
                          </a:lnTo>
                          <a:lnTo>
                            <a:pt x="9" y="106"/>
                          </a:lnTo>
                          <a:lnTo>
                            <a:pt x="7" y="101"/>
                          </a:lnTo>
                          <a:lnTo>
                            <a:pt x="2" y="92"/>
                          </a:lnTo>
                          <a:lnTo>
                            <a:pt x="5" y="77"/>
                          </a:lnTo>
                          <a:lnTo>
                            <a:pt x="2" y="75"/>
                          </a:lnTo>
                          <a:lnTo>
                            <a:pt x="0" y="66"/>
                          </a:lnTo>
                          <a:lnTo>
                            <a:pt x="0" y="60"/>
                          </a:lnTo>
                          <a:lnTo>
                            <a:pt x="0" y="53"/>
                          </a:lnTo>
                          <a:lnTo>
                            <a:pt x="4" y="46"/>
                          </a:lnTo>
                          <a:lnTo>
                            <a:pt x="12" y="41"/>
                          </a:lnTo>
                          <a:lnTo>
                            <a:pt x="12" y="34"/>
                          </a:lnTo>
                          <a:lnTo>
                            <a:pt x="19" y="24"/>
                          </a:lnTo>
                          <a:lnTo>
                            <a:pt x="22" y="21"/>
                          </a:lnTo>
                          <a:lnTo>
                            <a:pt x="26" y="15"/>
                          </a:lnTo>
                          <a:lnTo>
                            <a:pt x="32" y="11"/>
                          </a:lnTo>
                          <a:lnTo>
                            <a:pt x="38" y="11"/>
                          </a:lnTo>
                          <a:lnTo>
                            <a:pt x="48" y="2"/>
                          </a:lnTo>
                          <a:lnTo>
                            <a:pt x="56" y="1"/>
                          </a:lnTo>
                          <a:lnTo>
                            <a:pt x="62" y="0"/>
                          </a:lnTo>
                          <a:lnTo>
                            <a:pt x="68" y="0"/>
                          </a:lnTo>
                          <a:lnTo>
                            <a:pt x="73" y="1"/>
                          </a:lnTo>
                          <a:lnTo>
                            <a:pt x="79" y="1"/>
                          </a:lnTo>
                          <a:lnTo>
                            <a:pt x="87" y="2"/>
                          </a:lnTo>
                          <a:lnTo>
                            <a:pt x="95" y="6"/>
                          </a:lnTo>
                          <a:lnTo>
                            <a:pt x="100" y="9"/>
                          </a:lnTo>
                          <a:lnTo>
                            <a:pt x="110" y="12"/>
                          </a:lnTo>
                          <a:lnTo>
                            <a:pt x="117" y="18"/>
                          </a:lnTo>
                          <a:lnTo>
                            <a:pt x="121" y="23"/>
                          </a:lnTo>
                          <a:lnTo>
                            <a:pt x="124" y="29"/>
                          </a:lnTo>
                          <a:lnTo>
                            <a:pt x="126" y="34"/>
                          </a:lnTo>
                          <a:lnTo>
                            <a:pt x="129" y="39"/>
                          </a:lnTo>
                          <a:lnTo>
                            <a:pt x="132" y="44"/>
                          </a:lnTo>
                          <a:lnTo>
                            <a:pt x="138" y="50"/>
                          </a:lnTo>
                          <a:lnTo>
                            <a:pt x="141" y="60"/>
                          </a:lnTo>
                          <a:lnTo>
                            <a:pt x="144" y="69"/>
                          </a:lnTo>
                          <a:lnTo>
                            <a:pt x="147" y="75"/>
                          </a:lnTo>
                          <a:lnTo>
                            <a:pt x="146" y="79"/>
                          </a:lnTo>
                          <a:lnTo>
                            <a:pt x="143" y="87"/>
                          </a:lnTo>
                          <a:lnTo>
                            <a:pt x="140" y="92"/>
                          </a:lnTo>
                          <a:lnTo>
                            <a:pt x="141" y="100"/>
                          </a:lnTo>
                          <a:lnTo>
                            <a:pt x="139" y="104"/>
                          </a:lnTo>
                          <a:lnTo>
                            <a:pt x="131" y="109"/>
                          </a:lnTo>
                          <a:lnTo>
                            <a:pt x="129" y="114"/>
                          </a:lnTo>
                          <a:lnTo>
                            <a:pt x="116" y="125"/>
                          </a:lnTo>
                          <a:lnTo>
                            <a:pt x="116" y="129"/>
                          </a:lnTo>
                          <a:lnTo>
                            <a:pt x="110" y="135"/>
                          </a:lnTo>
                          <a:lnTo>
                            <a:pt x="101" y="140"/>
                          </a:lnTo>
                          <a:lnTo>
                            <a:pt x="96" y="143"/>
                          </a:lnTo>
                          <a:lnTo>
                            <a:pt x="102" y="129"/>
                          </a:lnTo>
                          <a:lnTo>
                            <a:pt x="107" y="115"/>
                          </a:lnTo>
                          <a:lnTo>
                            <a:pt x="110" y="104"/>
                          </a:lnTo>
                          <a:lnTo>
                            <a:pt x="113" y="92"/>
                          </a:lnTo>
                          <a:lnTo>
                            <a:pt x="113" y="86"/>
                          </a:lnTo>
                          <a:lnTo>
                            <a:pt x="111" y="79"/>
                          </a:lnTo>
                          <a:lnTo>
                            <a:pt x="112" y="67"/>
                          </a:lnTo>
                          <a:lnTo>
                            <a:pt x="110" y="63"/>
                          </a:lnTo>
                          <a:lnTo>
                            <a:pt x="107" y="60"/>
                          </a:lnTo>
                          <a:lnTo>
                            <a:pt x="96" y="66"/>
                          </a:lnTo>
                          <a:lnTo>
                            <a:pt x="90" y="69"/>
                          </a:lnTo>
                          <a:lnTo>
                            <a:pt x="81" y="70"/>
                          </a:lnTo>
                          <a:lnTo>
                            <a:pt x="69" y="70"/>
                          </a:lnTo>
                          <a:lnTo>
                            <a:pt x="60" y="69"/>
                          </a:lnTo>
                          <a:lnTo>
                            <a:pt x="55" y="68"/>
                          </a:lnTo>
                          <a:lnTo>
                            <a:pt x="51" y="66"/>
                          </a:lnTo>
                          <a:lnTo>
                            <a:pt x="45" y="66"/>
                          </a:lnTo>
                          <a:lnTo>
                            <a:pt x="39" y="68"/>
                          </a:lnTo>
                          <a:lnTo>
                            <a:pt x="37" y="71"/>
                          </a:lnTo>
                          <a:lnTo>
                            <a:pt x="36" y="76"/>
                          </a:lnTo>
                          <a:lnTo>
                            <a:pt x="33" y="81"/>
                          </a:lnTo>
                          <a:lnTo>
                            <a:pt x="30" y="82"/>
                          </a:lnTo>
                          <a:lnTo>
                            <a:pt x="27" y="87"/>
                          </a:lnTo>
                          <a:lnTo>
                            <a:pt x="26" y="96"/>
                          </a:lnTo>
                          <a:lnTo>
                            <a:pt x="24" y="98"/>
                          </a:lnTo>
                          <a:lnTo>
                            <a:pt x="21" y="100"/>
                          </a:lnTo>
                          <a:lnTo>
                            <a:pt x="19" y="100"/>
                          </a:lnTo>
                          <a:lnTo>
                            <a:pt x="16" y="101"/>
                          </a:lnTo>
                          <a:lnTo>
                            <a:pt x="15" y="103"/>
                          </a:lnTo>
                          <a:lnTo>
                            <a:pt x="15" y="105"/>
                          </a:lnTo>
                          <a:lnTo>
                            <a:pt x="15" y="108"/>
                          </a:lnTo>
                          <a:lnTo>
                            <a:pt x="17" y="111"/>
                          </a:lnTo>
                          <a:lnTo>
                            <a:pt x="21" y="114"/>
                          </a:lnTo>
                          <a:lnTo>
                            <a:pt x="25" y="114"/>
                          </a:lnTo>
                          <a:lnTo>
                            <a:pt x="26" y="126"/>
                          </a:lnTo>
                          <a:lnTo>
                            <a:pt x="28" y="134"/>
                          </a:lnTo>
                        </a:path>
                      </a:pathLst>
                    </a:custGeom>
                    <a:solidFill>
                      <a:srgbClr val="7F5F3F"/>
                    </a:solidFill>
                    <a:ln w="9525" cap="rnd">
                      <a:noFill/>
                      <a:round/>
                      <a:headEnd/>
                      <a:tailEnd/>
                    </a:ln>
                  </p:spPr>
                  <p:txBody>
                    <a:bodyPr/>
                    <a:lstStyle/>
                    <a:p>
                      <a:endParaRPr lang="en-US"/>
                    </a:p>
                  </p:txBody>
                </p:sp>
                <p:grpSp>
                  <p:nvGrpSpPr>
                    <p:cNvPr id="27716" name="Group 208"/>
                    <p:cNvGrpSpPr>
                      <a:grpSpLocks/>
                    </p:cNvGrpSpPr>
                    <p:nvPr/>
                  </p:nvGrpSpPr>
                  <p:grpSpPr bwMode="auto">
                    <a:xfrm>
                      <a:off x="2979" y="2237"/>
                      <a:ext cx="139" cy="101"/>
                      <a:chOff x="2979" y="2237"/>
                      <a:chExt cx="139" cy="101"/>
                    </a:xfrm>
                  </p:grpSpPr>
                  <p:sp>
                    <p:nvSpPr>
                      <p:cNvPr id="27717" name="Freeform 209"/>
                      <p:cNvSpPr>
                        <a:spLocks/>
                      </p:cNvSpPr>
                      <p:nvPr/>
                    </p:nvSpPr>
                    <p:spPr bwMode="auto">
                      <a:xfrm>
                        <a:off x="2979" y="2275"/>
                        <a:ext cx="59" cy="41"/>
                      </a:xfrm>
                      <a:custGeom>
                        <a:avLst/>
                        <a:gdLst>
                          <a:gd name="T0" fmla="*/ 2 w 59"/>
                          <a:gd name="T1" fmla="*/ 40 h 41"/>
                          <a:gd name="T2" fmla="*/ 13 w 59"/>
                          <a:gd name="T3" fmla="*/ 40 h 41"/>
                          <a:gd name="T4" fmla="*/ 29 w 59"/>
                          <a:gd name="T5" fmla="*/ 31 h 41"/>
                          <a:gd name="T6" fmla="*/ 17 w 59"/>
                          <a:gd name="T7" fmla="*/ 30 h 41"/>
                          <a:gd name="T8" fmla="*/ 8 w 59"/>
                          <a:gd name="T9" fmla="*/ 29 h 41"/>
                          <a:gd name="T10" fmla="*/ 4 w 59"/>
                          <a:gd name="T11" fmla="*/ 27 h 41"/>
                          <a:gd name="T12" fmla="*/ 0 w 59"/>
                          <a:gd name="T13" fmla="*/ 22 h 41"/>
                          <a:gd name="T14" fmla="*/ 1 w 59"/>
                          <a:gd name="T15" fmla="*/ 13 h 41"/>
                          <a:gd name="T16" fmla="*/ 8 w 59"/>
                          <a:gd name="T17" fmla="*/ 16 h 41"/>
                          <a:gd name="T18" fmla="*/ 13 w 59"/>
                          <a:gd name="T19" fmla="*/ 19 h 41"/>
                          <a:gd name="T20" fmla="*/ 21 w 59"/>
                          <a:gd name="T21" fmla="*/ 20 h 41"/>
                          <a:gd name="T22" fmla="*/ 27 w 59"/>
                          <a:gd name="T23" fmla="*/ 20 h 41"/>
                          <a:gd name="T24" fmla="*/ 35 w 59"/>
                          <a:gd name="T25" fmla="*/ 24 h 41"/>
                          <a:gd name="T26" fmla="*/ 29 w 59"/>
                          <a:gd name="T27" fmla="*/ 17 h 41"/>
                          <a:gd name="T28" fmla="*/ 24 w 59"/>
                          <a:gd name="T29" fmla="*/ 13 h 41"/>
                          <a:gd name="T30" fmla="*/ 18 w 59"/>
                          <a:gd name="T31" fmla="*/ 10 h 41"/>
                          <a:gd name="T32" fmla="*/ 19 w 59"/>
                          <a:gd name="T33" fmla="*/ 2 h 41"/>
                          <a:gd name="T34" fmla="*/ 18 w 59"/>
                          <a:gd name="T35" fmla="*/ 0 h 41"/>
                          <a:gd name="T36" fmla="*/ 27 w 59"/>
                          <a:gd name="T37" fmla="*/ 0 h 41"/>
                          <a:gd name="T38" fmla="*/ 27 w 59"/>
                          <a:gd name="T39" fmla="*/ 6 h 41"/>
                          <a:gd name="T40" fmla="*/ 28 w 59"/>
                          <a:gd name="T41" fmla="*/ 11 h 41"/>
                          <a:gd name="T42" fmla="*/ 31 w 59"/>
                          <a:gd name="T43" fmla="*/ 15 h 41"/>
                          <a:gd name="T44" fmla="*/ 36 w 59"/>
                          <a:gd name="T45" fmla="*/ 17 h 41"/>
                          <a:gd name="T46" fmla="*/ 44 w 59"/>
                          <a:gd name="T47" fmla="*/ 20 h 41"/>
                          <a:gd name="T48" fmla="*/ 54 w 59"/>
                          <a:gd name="T49" fmla="*/ 24 h 41"/>
                          <a:gd name="T50" fmla="*/ 58 w 59"/>
                          <a:gd name="T51" fmla="*/ 25 h 4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9"/>
                          <a:gd name="T79" fmla="*/ 0 h 41"/>
                          <a:gd name="T80" fmla="*/ 59 w 59"/>
                          <a:gd name="T81" fmla="*/ 41 h 4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9" h="41">
                            <a:moveTo>
                              <a:pt x="2" y="40"/>
                            </a:moveTo>
                            <a:lnTo>
                              <a:pt x="13" y="40"/>
                            </a:lnTo>
                            <a:lnTo>
                              <a:pt x="29" y="31"/>
                            </a:lnTo>
                            <a:lnTo>
                              <a:pt x="17" y="30"/>
                            </a:lnTo>
                            <a:lnTo>
                              <a:pt x="8" y="29"/>
                            </a:lnTo>
                            <a:lnTo>
                              <a:pt x="4" y="27"/>
                            </a:lnTo>
                            <a:lnTo>
                              <a:pt x="0" y="22"/>
                            </a:lnTo>
                            <a:lnTo>
                              <a:pt x="1" y="13"/>
                            </a:lnTo>
                            <a:lnTo>
                              <a:pt x="8" y="16"/>
                            </a:lnTo>
                            <a:lnTo>
                              <a:pt x="13" y="19"/>
                            </a:lnTo>
                            <a:lnTo>
                              <a:pt x="21" y="20"/>
                            </a:lnTo>
                            <a:lnTo>
                              <a:pt x="27" y="20"/>
                            </a:lnTo>
                            <a:lnTo>
                              <a:pt x="35" y="24"/>
                            </a:lnTo>
                            <a:lnTo>
                              <a:pt x="29" y="17"/>
                            </a:lnTo>
                            <a:lnTo>
                              <a:pt x="24" y="13"/>
                            </a:lnTo>
                            <a:lnTo>
                              <a:pt x="18" y="10"/>
                            </a:lnTo>
                            <a:lnTo>
                              <a:pt x="19" y="2"/>
                            </a:lnTo>
                            <a:lnTo>
                              <a:pt x="18" y="0"/>
                            </a:lnTo>
                            <a:lnTo>
                              <a:pt x="27" y="0"/>
                            </a:lnTo>
                            <a:lnTo>
                              <a:pt x="27" y="6"/>
                            </a:lnTo>
                            <a:lnTo>
                              <a:pt x="28" y="11"/>
                            </a:lnTo>
                            <a:lnTo>
                              <a:pt x="31" y="15"/>
                            </a:lnTo>
                            <a:lnTo>
                              <a:pt x="36" y="17"/>
                            </a:lnTo>
                            <a:lnTo>
                              <a:pt x="44" y="20"/>
                            </a:lnTo>
                            <a:lnTo>
                              <a:pt x="54" y="24"/>
                            </a:lnTo>
                            <a:lnTo>
                              <a:pt x="58" y="25"/>
                            </a:lnTo>
                          </a:path>
                        </a:pathLst>
                      </a:custGeom>
                      <a:noFill/>
                      <a:ln w="12700" cap="rnd">
                        <a:solidFill>
                          <a:srgbClr val="5F3F1F"/>
                        </a:solidFill>
                        <a:round/>
                        <a:headEnd type="none" w="sm" len="sm"/>
                        <a:tailEnd type="none" w="sm" len="sm"/>
                      </a:ln>
                    </p:spPr>
                    <p:txBody>
                      <a:bodyPr/>
                      <a:lstStyle/>
                      <a:p>
                        <a:endParaRPr lang="en-US"/>
                      </a:p>
                    </p:txBody>
                  </p:sp>
                  <p:sp>
                    <p:nvSpPr>
                      <p:cNvPr id="27718" name="Freeform 210"/>
                      <p:cNvSpPr>
                        <a:spLocks/>
                      </p:cNvSpPr>
                      <p:nvPr/>
                    </p:nvSpPr>
                    <p:spPr bwMode="auto">
                      <a:xfrm>
                        <a:off x="2989" y="2257"/>
                        <a:ext cx="113" cy="34"/>
                      </a:xfrm>
                      <a:custGeom>
                        <a:avLst/>
                        <a:gdLst>
                          <a:gd name="T0" fmla="*/ 0 w 113"/>
                          <a:gd name="T1" fmla="*/ 15 h 34"/>
                          <a:gd name="T2" fmla="*/ 7 w 113"/>
                          <a:gd name="T3" fmla="*/ 13 h 34"/>
                          <a:gd name="T4" fmla="*/ 18 w 113"/>
                          <a:gd name="T5" fmla="*/ 13 h 34"/>
                          <a:gd name="T6" fmla="*/ 26 w 113"/>
                          <a:gd name="T7" fmla="*/ 12 h 34"/>
                          <a:gd name="T8" fmla="*/ 23 w 113"/>
                          <a:gd name="T9" fmla="*/ 19 h 34"/>
                          <a:gd name="T10" fmla="*/ 27 w 113"/>
                          <a:gd name="T11" fmla="*/ 25 h 34"/>
                          <a:gd name="T12" fmla="*/ 34 w 113"/>
                          <a:gd name="T13" fmla="*/ 19 h 34"/>
                          <a:gd name="T14" fmla="*/ 41 w 113"/>
                          <a:gd name="T15" fmla="*/ 12 h 34"/>
                          <a:gd name="T16" fmla="*/ 49 w 113"/>
                          <a:gd name="T17" fmla="*/ 7 h 34"/>
                          <a:gd name="T18" fmla="*/ 60 w 113"/>
                          <a:gd name="T19" fmla="*/ 1 h 34"/>
                          <a:gd name="T20" fmla="*/ 63 w 113"/>
                          <a:gd name="T21" fmla="*/ 0 h 34"/>
                          <a:gd name="T22" fmla="*/ 87 w 113"/>
                          <a:gd name="T23" fmla="*/ 6 h 34"/>
                          <a:gd name="T24" fmla="*/ 95 w 113"/>
                          <a:gd name="T25" fmla="*/ 17 h 34"/>
                          <a:gd name="T26" fmla="*/ 98 w 113"/>
                          <a:gd name="T27" fmla="*/ 20 h 34"/>
                          <a:gd name="T28" fmla="*/ 98 w 113"/>
                          <a:gd name="T29" fmla="*/ 32 h 34"/>
                          <a:gd name="T30" fmla="*/ 103 w 113"/>
                          <a:gd name="T31" fmla="*/ 33 h 34"/>
                          <a:gd name="T32" fmla="*/ 110 w 113"/>
                          <a:gd name="T33" fmla="*/ 24 h 34"/>
                          <a:gd name="T34" fmla="*/ 112 w 113"/>
                          <a:gd name="T35" fmla="*/ 18 h 34"/>
                          <a:gd name="T36" fmla="*/ 111 w 113"/>
                          <a:gd name="T37" fmla="*/ 11 h 3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3"/>
                          <a:gd name="T58" fmla="*/ 0 h 34"/>
                          <a:gd name="T59" fmla="*/ 113 w 113"/>
                          <a:gd name="T60" fmla="*/ 34 h 3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3" h="34">
                            <a:moveTo>
                              <a:pt x="0" y="15"/>
                            </a:moveTo>
                            <a:lnTo>
                              <a:pt x="7" y="13"/>
                            </a:lnTo>
                            <a:lnTo>
                              <a:pt x="18" y="13"/>
                            </a:lnTo>
                            <a:lnTo>
                              <a:pt x="26" y="12"/>
                            </a:lnTo>
                            <a:lnTo>
                              <a:pt x="23" y="19"/>
                            </a:lnTo>
                            <a:lnTo>
                              <a:pt x="27" y="25"/>
                            </a:lnTo>
                            <a:lnTo>
                              <a:pt x="34" y="19"/>
                            </a:lnTo>
                            <a:lnTo>
                              <a:pt x="41" y="12"/>
                            </a:lnTo>
                            <a:lnTo>
                              <a:pt x="49" y="7"/>
                            </a:lnTo>
                            <a:lnTo>
                              <a:pt x="60" y="1"/>
                            </a:lnTo>
                            <a:lnTo>
                              <a:pt x="63" y="0"/>
                            </a:lnTo>
                            <a:lnTo>
                              <a:pt x="87" y="6"/>
                            </a:lnTo>
                            <a:lnTo>
                              <a:pt x="95" y="17"/>
                            </a:lnTo>
                            <a:lnTo>
                              <a:pt x="98" y="20"/>
                            </a:lnTo>
                            <a:lnTo>
                              <a:pt x="98" y="32"/>
                            </a:lnTo>
                            <a:lnTo>
                              <a:pt x="103" y="33"/>
                            </a:lnTo>
                            <a:lnTo>
                              <a:pt x="110" y="24"/>
                            </a:lnTo>
                            <a:lnTo>
                              <a:pt x="112" y="18"/>
                            </a:lnTo>
                            <a:lnTo>
                              <a:pt x="111" y="11"/>
                            </a:lnTo>
                          </a:path>
                        </a:pathLst>
                      </a:custGeom>
                      <a:noFill/>
                      <a:ln w="12700" cap="rnd">
                        <a:solidFill>
                          <a:srgbClr val="5F3F1F"/>
                        </a:solidFill>
                        <a:round/>
                        <a:headEnd type="none" w="sm" len="sm"/>
                        <a:tailEnd type="none" w="sm" len="sm"/>
                      </a:ln>
                    </p:spPr>
                    <p:txBody>
                      <a:bodyPr/>
                      <a:lstStyle/>
                      <a:p>
                        <a:endParaRPr lang="en-US"/>
                      </a:p>
                    </p:txBody>
                  </p:sp>
                  <p:sp>
                    <p:nvSpPr>
                      <p:cNvPr id="27719" name="Freeform 211"/>
                      <p:cNvSpPr>
                        <a:spLocks/>
                      </p:cNvSpPr>
                      <p:nvPr/>
                    </p:nvSpPr>
                    <p:spPr bwMode="auto">
                      <a:xfrm>
                        <a:off x="2995" y="2237"/>
                        <a:ext cx="99" cy="42"/>
                      </a:xfrm>
                      <a:custGeom>
                        <a:avLst/>
                        <a:gdLst>
                          <a:gd name="T0" fmla="*/ 34 w 99"/>
                          <a:gd name="T1" fmla="*/ 28 h 42"/>
                          <a:gd name="T2" fmla="*/ 26 w 99"/>
                          <a:gd name="T3" fmla="*/ 24 h 42"/>
                          <a:gd name="T4" fmla="*/ 13 w 99"/>
                          <a:gd name="T5" fmla="*/ 24 h 42"/>
                          <a:gd name="T6" fmla="*/ 0 w 99"/>
                          <a:gd name="T7" fmla="*/ 26 h 42"/>
                          <a:gd name="T8" fmla="*/ 21 w 99"/>
                          <a:gd name="T9" fmla="*/ 19 h 42"/>
                          <a:gd name="T10" fmla="*/ 37 w 99"/>
                          <a:gd name="T11" fmla="*/ 18 h 42"/>
                          <a:gd name="T12" fmla="*/ 31 w 99"/>
                          <a:gd name="T13" fmla="*/ 14 h 42"/>
                          <a:gd name="T14" fmla="*/ 19 w 99"/>
                          <a:gd name="T15" fmla="*/ 11 h 42"/>
                          <a:gd name="T16" fmla="*/ 35 w 99"/>
                          <a:gd name="T17" fmla="*/ 10 h 42"/>
                          <a:gd name="T18" fmla="*/ 41 w 99"/>
                          <a:gd name="T19" fmla="*/ 13 h 42"/>
                          <a:gd name="T20" fmla="*/ 49 w 99"/>
                          <a:gd name="T21" fmla="*/ 16 h 42"/>
                          <a:gd name="T22" fmla="*/ 54 w 99"/>
                          <a:gd name="T23" fmla="*/ 12 h 42"/>
                          <a:gd name="T24" fmla="*/ 44 w 99"/>
                          <a:gd name="T25" fmla="*/ 2 h 42"/>
                          <a:gd name="T26" fmla="*/ 51 w 99"/>
                          <a:gd name="T27" fmla="*/ 0 h 42"/>
                          <a:gd name="T28" fmla="*/ 57 w 99"/>
                          <a:gd name="T29" fmla="*/ 0 h 42"/>
                          <a:gd name="T30" fmla="*/ 62 w 99"/>
                          <a:gd name="T31" fmla="*/ 13 h 42"/>
                          <a:gd name="T32" fmla="*/ 66 w 99"/>
                          <a:gd name="T33" fmla="*/ 8 h 42"/>
                          <a:gd name="T34" fmla="*/ 68 w 99"/>
                          <a:gd name="T35" fmla="*/ 4 h 42"/>
                          <a:gd name="T36" fmla="*/ 73 w 99"/>
                          <a:gd name="T37" fmla="*/ 9 h 42"/>
                          <a:gd name="T38" fmla="*/ 76 w 99"/>
                          <a:gd name="T39" fmla="*/ 15 h 42"/>
                          <a:gd name="T40" fmla="*/ 78 w 99"/>
                          <a:gd name="T41" fmla="*/ 17 h 42"/>
                          <a:gd name="T42" fmla="*/ 80 w 99"/>
                          <a:gd name="T43" fmla="*/ 21 h 42"/>
                          <a:gd name="T44" fmla="*/ 83 w 99"/>
                          <a:gd name="T45" fmla="*/ 22 h 42"/>
                          <a:gd name="T46" fmla="*/ 85 w 99"/>
                          <a:gd name="T47" fmla="*/ 12 h 42"/>
                          <a:gd name="T48" fmla="*/ 91 w 99"/>
                          <a:gd name="T49" fmla="*/ 14 h 42"/>
                          <a:gd name="T50" fmla="*/ 90 w 99"/>
                          <a:gd name="T51" fmla="*/ 22 h 42"/>
                          <a:gd name="T52" fmla="*/ 89 w 99"/>
                          <a:gd name="T53" fmla="*/ 26 h 42"/>
                          <a:gd name="T54" fmla="*/ 93 w 99"/>
                          <a:gd name="T55" fmla="*/ 31 h 42"/>
                          <a:gd name="T56" fmla="*/ 98 w 99"/>
                          <a:gd name="T57" fmla="*/ 41 h 4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99"/>
                          <a:gd name="T88" fmla="*/ 0 h 42"/>
                          <a:gd name="T89" fmla="*/ 99 w 99"/>
                          <a:gd name="T90" fmla="*/ 42 h 4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99" h="42">
                            <a:moveTo>
                              <a:pt x="34" y="28"/>
                            </a:moveTo>
                            <a:lnTo>
                              <a:pt x="26" y="24"/>
                            </a:lnTo>
                            <a:lnTo>
                              <a:pt x="13" y="24"/>
                            </a:lnTo>
                            <a:lnTo>
                              <a:pt x="0" y="26"/>
                            </a:lnTo>
                            <a:lnTo>
                              <a:pt x="21" y="19"/>
                            </a:lnTo>
                            <a:lnTo>
                              <a:pt x="37" y="18"/>
                            </a:lnTo>
                            <a:lnTo>
                              <a:pt x="31" y="14"/>
                            </a:lnTo>
                            <a:lnTo>
                              <a:pt x="19" y="11"/>
                            </a:lnTo>
                            <a:lnTo>
                              <a:pt x="35" y="10"/>
                            </a:lnTo>
                            <a:lnTo>
                              <a:pt x="41" y="13"/>
                            </a:lnTo>
                            <a:lnTo>
                              <a:pt x="49" y="16"/>
                            </a:lnTo>
                            <a:lnTo>
                              <a:pt x="54" y="12"/>
                            </a:lnTo>
                            <a:lnTo>
                              <a:pt x="44" y="2"/>
                            </a:lnTo>
                            <a:lnTo>
                              <a:pt x="51" y="0"/>
                            </a:lnTo>
                            <a:lnTo>
                              <a:pt x="57" y="0"/>
                            </a:lnTo>
                            <a:lnTo>
                              <a:pt x="62" y="13"/>
                            </a:lnTo>
                            <a:lnTo>
                              <a:pt x="66" y="8"/>
                            </a:lnTo>
                            <a:lnTo>
                              <a:pt x="68" y="4"/>
                            </a:lnTo>
                            <a:lnTo>
                              <a:pt x="73" y="9"/>
                            </a:lnTo>
                            <a:lnTo>
                              <a:pt x="76" y="15"/>
                            </a:lnTo>
                            <a:lnTo>
                              <a:pt x="78" y="17"/>
                            </a:lnTo>
                            <a:lnTo>
                              <a:pt x="80" y="21"/>
                            </a:lnTo>
                            <a:lnTo>
                              <a:pt x="83" y="22"/>
                            </a:lnTo>
                            <a:lnTo>
                              <a:pt x="85" y="12"/>
                            </a:lnTo>
                            <a:lnTo>
                              <a:pt x="91" y="14"/>
                            </a:lnTo>
                            <a:lnTo>
                              <a:pt x="90" y="22"/>
                            </a:lnTo>
                            <a:lnTo>
                              <a:pt x="89" y="26"/>
                            </a:lnTo>
                            <a:lnTo>
                              <a:pt x="93" y="31"/>
                            </a:lnTo>
                            <a:lnTo>
                              <a:pt x="98" y="41"/>
                            </a:lnTo>
                          </a:path>
                        </a:pathLst>
                      </a:custGeom>
                      <a:noFill/>
                      <a:ln w="12700" cap="rnd">
                        <a:solidFill>
                          <a:srgbClr val="5F3F1F"/>
                        </a:solidFill>
                        <a:round/>
                        <a:headEnd type="none" w="sm" len="sm"/>
                        <a:tailEnd type="none" w="sm" len="sm"/>
                      </a:ln>
                    </p:spPr>
                    <p:txBody>
                      <a:bodyPr/>
                      <a:lstStyle/>
                      <a:p>
                        <a:endParaRPr lang="en-US"/>
                      </a:p>
                    </p:txBody>
                  </p:sp>
                  <p:sp>
                    <p:nvSpPr>
                      <p:cNvPr id="27720" name="Freeform 212"/>
                      <p:cNvSpPr>
                        <a:spLocks/>
                      </p:cNvSpPr>
                      <p:nvPr/>
                    </p:nvSpPr>
                    <p:spPr bwMode="auto">
                      <a:xfrm>
                        <a:off x="3090" y="2275"/>
                        <a:ext cx="28" cy="63"/>
                      </a:xfrm>
                      <a:custGeom>
                        <a:avLst/>
                        <a:gdLst>
                          <a:gd name="T0" fmla="*/ 14 w 28"/>
                          <a:gd name="T1" fmla="*/ 0 h 63"/>
                          <a:gd name="T2" fmla="*/ 21 w 28"/>
                          <a:gd name="T3" fmla="*/ 15 h 63"/>
                          <a:gd name="T4" fmla="*/ 24 w 28"/>
                          <a:gd name="T5" fmla="*/ 23 h 63"/>
                          <a:gd name="T6" fmla="*/ 27 w 28"/>
                          <a:gd name="T7" fmla="*/ 30 h 63"/>
                          <a:gd name="T8" fmla="*/ 27 w 28"/>
                          <a:gd name="T9" fmla="*/ 36 h 63"/>
                          <a:gd name="T10" fmla="*/ 26 w 28"/>
                          <a:gd name="T11" fmla="*/ 43 h 63"/>
                          <a:gd name="T12" fmla="*/ 23 w 28"/>
                          <a:gd name="T13" fmla="*/ 46 h 63"/>
                          <a:gd name="T14" fmla="*/ 21 w 28"/>
                          <a:gd name="T15" fmla="*/ 36 h 63"/>
                          <a:gd name="T16" fmla="*/ 18 w 28"/>
                          <a:gd name="T17" fmla="*/ 28 h 63"/>
                          <a:gd name="T18" fmla="*/ 13 w 28"/>
                          <a:gd name="T19" fmla="*/ 19 h 63"/>
                          <a:gd name="T20" fmla="*/ 8 w 28"/>
                          <a:gd name="T21" fmla="*/ 11 h 63"/>
                          <a:gd name="T22" fmla="*/ 5 w 28"/>
                          <a:gd name="T23" fmla="*/ 27 h 63"/>
                          <a:gd name="T24" fmla="*/ 12 w 28"/>
                          <a:gd name="T25" fmla="*/ 37 h 63"/>
                          <a:gd name="T26" fmla="*/ 15 w 28"/>
                          <a:gd name="T27" fmla="*/ 41 h 63"/>
                          <a:gd name="T28" fmla="*/ 18 w 28"/>
                          <a:gd name="T29" fmla="*/ 62 h 63"/>
                          <a:gd name="T30" fmla="*/ 6 w 28"/>
                          <a:gd name="T31" fmla="*/ 57 h 63"/>
                          <a:gd name="T32" fmla="*/ 3 w 28"/>
                          <a:gd name="T33" fmla="*/ 49 h 63"/>
                          <a:gd name="T34" fmla="*/ 0 w 28"/>
                          <a:gd name="T35" fmla="*/ 40 h 6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8"/>
                          <a:gd name="T55" fmla="*/ 0 h 63"/>
                          <a:gd name="T56" fmla="*/ 28 w 28"/>
                          <a:gd name="T57" fmla="*/ 63 h 6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8" h="63">
                            <a:moveTo>
                              <a:pt x="14" y="0"/>
                            </a:moveTo>
                            <a:lnTo>
                              <a:pt x="21" y="15"/>
                            </a:lnTo>
                            <a:lnTo>
                              <a:pt x="24" y="23"/>
                            </a:lnTo>
                            <a:lnTo>
                              <a:pt x="27" y="30"/>
                            </a:lnTo>
                            <a:lnTo>
                              <a:pt x="27" y="36"/>
                            </a:lnTo>
                            <a:lnTo>
                              <a:pt x="26" y="43"/>
                            </a:lnTo>
                            <a:lnTo>
                              <a:pt x="23" y="46"/>
                            </a:lnTo>
                            <a:lnTo>
                              <a:pt x="21" y="36"/>
                            </a:lnTo>
                            <a:lnTo>
                              <a:pt x="18" y="28"/>
                            </a:lnTo>
                            <a:lnTo>
                              <a:pt x="13" y="19"/>
                            </a:lnTo>
                            <a:lnTo>
                              <a:pt x="8" y="11"/>
                            </a:lnTo>
                            <a:lnTo>
                              <a:pt x="5" y="27"/>
                            </a:lnTo>
                            <a:lnTo>
                              <a:pt x="12" y="37"/>
                            </a:lnTo>
                            <a:lnTo>
                              <a:pt x="15" y="41"/>
                            </a:lnTo>
                            <a:lnTo>
                              <a:pt x="18" y="62"/>
                            </a:lnTo>
                            <a:lnTo>
                              <a:pt x="6" y="57"/>
                            </a:lnTo>
                            <a:lnTo>
                              <a:pt x="3" y="49"/>
                            </a:lnTo>
                            <a:lnTo>
                              <a:pt x="0" y="40"/>
                            </a:lnTo>
                          </a:path>
                        </a:pathLst>
                      </a:custGeom>
                      <a:noFill/>
                      <a:ln w="12700" cap="rnd">
                        <a:solidFill>
                          <a:srgbClr val="5F3F1F"/>
                        </a:solidFill>
                        <a:round/>
                        <a:headEnd type="none" w="sm" len="sm"/>
                        <a:tailEnd type="none" w="sm" len="sm"/>
                      </a:ln>
                    </p:spPr>
                    <p:txBody>
                      <a:bodyPr/>
                      <a:lstStyle/>
                      <a:p>
                        <a:endParaRPr lang="en-US"/>
                      </a:p>
                    </p:txBody>
                  </p:sp>
                </p:grpSp>
              </p:grpSp>
              <p:sp>
                <p:nvSpPr>
                  <p:cNvPr id="27714" name="Oval 213"/>
                  <p:cNvSpPr>
                    <a:spLocks noChangeArrowheads="1"/>
                  </p:cNvSpPr>
                  <p:nvPr/>
                </p:nvSpPr>
                <p:spPr bwMode="auto">
                  <a:xfrm>
                    <a:off x="2998" y="2345"/>
                    <a:ext cx="0" cy="1"/>
                  </a:xfrm>
                  <a:prstGeom prst="ellipse">
                    <a:avLst/>
                  </a:prstGeom>
                  <a:solidFill>
                    <a:srgbClr val="FF5FBF"/>
                  </a:solidFill>
                  <a:ln w="12700">
                    <a:solidFill>
                      <a:srgbClr val="FF009F"/>
                    </a:solidFill>
                    <a:round/>
                    <a:headEnd/>
                    <a:tailEnd/>
                  </a:ln>
                </p:spPr>
                <p:txBody>
                  <a:bodyPr wrap="none" anchor="ctr"/>
                  <a:lstStyle/>
                  <a:p>
                    <a:endParaRPr lang="en-US"/>
                  </a:p>
                </p:txBody>
              </p:sp>
            </p:grpSp>
            <p:grpSp>
              <p:nvGrpSpPr>
                <p:cNvPr id="27697" name="Group 214"/>
                <p:cNvGrpSpPr>
                  <a:grpSpLocks/>
                </p:cNvGrpSpPr>
                <p:nvPr/>
              </p:nvGrpSpPr>
              <p:grpSpPr bwMode="auto">
                <a:xfrm>
                  <a:off x="2896" y="2370"/>
                  <a:ext cx="256" cy="314"/>
                  <a:chOff x="2896" y="2370"/>
                  <a:chExt cx="256" cy="314"/>
                </a:xfrm>
              </p:grpSpPr>
              <p:sp>
                <p:nvSpPr>
                  <p:cNvPr id="27698" name="Freeform 215"/>
                  <p:cNvSpPr>
                    <a:spLocks/>
                  </p:cNvSpPr>
                  <p:nvPr/>
                </p:nvSpPr>
                <p:spPr bwMode="auto">
                  <a:xfrm>
                    <a:off x="3016" y="2370"/>
                    <a:ext cx="25" cy="98"/>
                  </a:xfrm>
                  <a:custGeom>
                    <a:avLst/>
                    <a:gdLst>
                      <a:gd name="T0" fmla="*/ 24 w 25"/>
                      <a:gd name="T1" fmla="*/ 1 h 98"/>
                      <a:gd name="T2" fmla="*/ 5 w 25"/>
                      <a:gd name="T3" fmla="*/ 94 h 98"/>
                      <a:gd name="T4" fmla="*/ 0 w 25"/>
                      <a:gd name="T5" fmla="*/ 97 h 98"/>
                      <a:gd name="T6" fmla="*/ 20 w 25"/>
                      <a:gd name="T7" fmla="*/ 0 h 98"/>
                      <a:gd name="T8" fmla="*/ 21 w 25"/>
                      <a:gd name="T9" fmla="*/ 0 h 98"/>
                      <a:gd name="T10" fmla="*/ 23 w 25"/>
                      <a:gd name="T11" fmla="*/ 0 h 98"/>
                      <a:gd name="T12" fmla="*/ 24 w 25"/>
                      <a:gd name="T13" fmla="*/ 1 h 98"/>
                      <a:gd name="T14" fmla="*/ 0 60000 65536"/>
                      <a:gd name="T15" fmla="*/ 0 60000 65536"/>
                      <a:gd name="T16" fmla="*/ 0 60000 65536"/>
                      <a:gd name="T17" fmla="*/ 0 60000 65536"/>
                      <a:gd name="T18" fmla="*/ 0 60000 65536"/>
                      <a:gd name="T19" fmla="*/ 0 60000 65536"/>
                      <a:gd name="T20" fmla="*/ 0 60000 65536"/>
                      <a:gd name="T21" fmla="*/ 0 w 25"/>
                      <a:gd name="T22" fmla="*/ 0 h 98"/>
                      <a:gd name="T23" fmla="*/ 25 w 25"/>
                      <a:gd name="T24" fmla="*/ 98 h 9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 h="98">
                        <a:moveTo>
                          <a:pt x="24" y="1"/>
                        </a:moveTo>
                        <a:lnTo>
                          <a:pt x="5" y="94"/>
                        </a:lnTo>
                        <a:lnTo>
                          <a:pt x="0" y="97"/>
                        </a:lnTo>
                        <a:lnTo>
                          <a:pt x="20" y="0"/>
                        </a:lnTo>
                        <a:lnTo>
                          <a:pt x="21" y="0"/>
                        </a:lnTo>
                        <a:lnTo>
                          <a:pt x="23" y="0"/>
                        </a:lnTo>
                        <a:lnTo>
                          <a:pt x="24" y="1"/>
                        </a:lnTo>
                      </a:path>
                    </a:pathLst>
                  </a:custGeom>
                  <a:solidFill>
                    <a:srgbClr val="BF7F1F"/>
                  </a:solidFill>
                  <a:ln w="9525" cap="rnd">
                    <a:noFill/>
                    <a:round/>
                    <a:headEnd/>
                    <a:tailEnd/>
                  </a:ln>
                </p:spPr>
                <p:txBody>
                  <a:bodyPr/>
                  <a:lstStyle/>
                  <a:p>
                    <a:endParaRPr lang="en-US"/>
                  </a:p>
                </p:txBody>
              </p:sp>
              <p:grpSp>
                <p:nvGrpSpPr>
                  <p:cNvPr id="27699" name="Group 216"/>
                  <p:cNvGrpSpPr>
                    <a:grpSpLocks/>
                  </p:cNvGrpSpPr>
                  <p:nvPr/>
                </p:nvGrpSpPr>
                <p:grpSpPr bwMode="auto">
                  <a:xfrm>
                    <a:off x="2896" y="2406"/>
                    <a:ext cx="256" cy="278"/>
                    <a:chOff x="2896" y="2406"/>
                    <a:chExt cx="256" cy="278"/>
                  </a:xfrm>
                </p:grpSpPr>
                <p:sp>
                  <p:nvSpPr>
                    <p:cNvPr id="27703" name="Freeform 217"/>
                    <p:cNvSpPr>
                      <a:spLocks/>
                    </p:cNvSpPr>
                    <p:nvPr/>
                  </p:nvSpPr>
                  <p:spPr bwMode="auto">
                    <a:xfrm>
                      <a:off x="2896" y="2406"/>
                      <a:ext cx="256" cy="278"/>
                    </a:xfrm>
                    <a:custGeom>
                      <a:avLst/>
                      <a:gdLst>
                        <a:gd name="T0" fmla="*/ 89 w 256"/>
                        <a:gd name="T1" fmla="*/ 3 h 278"/>
                        <a:gd name="T2" fmla="*/ 76 w 256"/>
                        <a:gd name="T3" fmla="*/ 6 h 278"/>
                        <a:gd name="T4" fmla="*/ 63 w 256"/>
                        <a:gd name="T5" fmla="*/ 9 h 278"/>
                        <a:gd name="T6" fmla="*/ 53 w 256"/>
                        <a:gd name="T7" fmla="*/ 12 h 278"/>
                        <a:gd name="T8" fmla="*/ 45 w 256"/>
                        <a:gd name="T9" fmla="*/ 16 h 278"/>
                        <a:gd name="T10" fmla="*/ 38 w 256"/>
                        <a:gd name="T11" fmla="*/ 21 h 278"/>
                        <a:gd name="T12" fmla="*/ 31 w 256"/>
                        <a:gd name="T13" fmla="*/ 28 h 278"/>
                        <a:gd name="T14" fmla="*/ 22 w 256"/>
                        <a:gd name="T15" fmla="*/ 42 h 278"/>
                        <a:gd name="T16" fmla="*/ 0 w 256"/>
                        <a:gd name="T17" fmla="*/ 79 h 278"/>
                        <a:gd name="T18" fmla="*/ 6 w 256"/>
                        <a:gd name="T19" fmla="*/ 85 h 278"/>
                        <a:gd name="T20" fmla="*/ 63 w 256"/>
                        <a:gd name="T21" fmla="*/ 112 h 278"/>
                        <a:gd name="T22" fmla="*/ 61 w 256"/>
                        <a:gd name="T23" fmla="*/ 171 h 278"/>
                        <a:gd name="T24" fmla="*/ 56 w 256"/>
                        <a:gd name="T25" fmla="*/ 213 h 278"/>
                        <a:gd name="T26" fmla="*/ 41 w 256"/>
                        <a:gd name="T27" fmla="*/ 254 h 278"/>
                        <a:gd name="T28" fmla="*/ 240 w 256"/>
                        <a:gd name="T29" fmla="*/ 277 h 278"/>
                        <a:gd name="T30" fmla="*/ 208 w 256"/>
                        <a:gd name="T31" fmla="*/ 172 h 278"/>
                        <a:gd name="T32" fmla="*/ 219 w 256"/>
                        <a:gd name="T33" fmla="*/ 162 h 278"/>
                        <a:gd name="T34" fmla="*/ 224 w 256"/>
                        <a:gd name="T35" fmla="*/ 145 h 278"/>
                        <a:gd name="T36" fmla="*/ 225 w 256"/>
                        <a:gd name="T37" fmla="*/ 129 h 278"/>
                        <a:gd name="T38" fmla="*/ 226 w 256"/>
                        <a:gd name="T39" fmla="*/ 114 h 278"/>
                        <a:gd name="T40" fmla="*/ 237 w 256"/>
                        <a:gd name="T41" fmla="*/ 36 h 278"/>
                        <a:gd name="T42" fmla="*/ 229 w 256"/>
                        <a:gd name="T43" fmla="*/ 23 h 278"/>
                        <a:gd name="T44" fmla="*/ 217 w 256"/>
                        <a:gd name="T45" fmla="*/ 15 h 278"/>
                        <a:gd name="T46" fmla="*/ 180 w 256"/>
                        <a:gd name="T47" fmla="*/ 4 h 278"/>
                        <a:gd name="T48" fmla="*/ 173 w 256"/>
                        <a:gd name="T49" fmla="*/ 1 h 278"/>
                        <a:gd name="T50" fmla="*/ 166 w 256"/>
                        <a:gd name="T51" fmla="*/ 0 h 278"/>
                        <a:gd name="T52" fmla="*/ 168 w 256"/>
                        <a:gd name="T53" fmla="*/ 8 h 278"/>
                        <a:gd name="T54" fmla="*/ 173 w 256"/>
                        <a:gd name="T55" fmla="*/ 15 h 278"/>
                        <a:gd name="T56" fmla="*/ 178 w 256"/>
                        <a:gd name="T57" fmla="*/ 24 h 278"/>
                        <a:gd name="T58" fmla="*/ 180 w 256"/>
                        <a:gd name="T59" fmla="*/ 31 h 278"/>
                        <a:gd name="T60" fmla="*/ 181 w 256"/>
                        <a:gd name="T61" fmla="*/ 40 h 278"/>
                        <a:gd name="T62" fmla="*/ 178 w 256"/>
                        <a:gd name="T63" fmla="*/ 49 h 278"/>
                        <a:gd name="T64" fmla="*/ 172 w 256"/>
                        <a:gd name="T65" fmla="*/ 56 h 278"/>
                        <a:gd name="T66" fmla="*/ 162 w 256"/>
                        <a:gd name="T67" fmla="*/ 61 h 278"/>
                        <a:gd name="T68" fmla="*/ 152 w 256"/>
                        <a:gd name="T69" fmla="*/ 64 h 278"/>
                        <a:gd name="T70" fmla="*/ 140 w 256"/>
                        <a:gd name="T71" fmla="*/ 64 h 278"/>
                        <a:gd name="T72" fmla="*/ 129 w 256"/>
                        <a:gd name="T73" fmla="*/ 61 h 278"/>
                        <a:gd name="T74" fmla="*/ 115 w 256"/>
                        <a:gd name="T75" fmla="*/ 54 h 278"/>
                        <a:gd name="T76" fmla="*/ 106 w 256"/>
                        <a:gd name="T77" fmla="*/ 46 h 278"/>
                        <a:gd name="T78" fmla="*/ 102 w 256"/>
                        <a:gd name="T79" fmla="*/ 35 h 278"/>
                        <a:gd name="T80" fmla="*/ 98 w 256"/>
                        <a:gd name="T81" fmla="*/ 23 h 278"/>
                        <a:gd name="T82" fmla="*/ 94 w 256"/>
                        <a:gd name="T83" fmla="*/ 10 h 278"/>
                        <a:gd name="T84" fmla="*/ 93 w 256"/>
                        <a:gd name="T85" fmla="*/ 1 h 27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56"/>
                        <a:gd name="T130" fmla="*/ 0 h 278"/>
                        <a:gd name="T131" fmla="*/ 256 w 256"/>
                        <a:gd name="T132" fmla="*/ 278 h 27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56" h="278">
                          <a:moveTo>
                            <a:pt x="93" y="1"/>
                          </a:moveTo>
                          <a:lnTo>
                            <a:pt x="89" y="3"/>
                          </a:lnTo>
                          <a:lnTo>
                            <a:pt x="82" y="4"/>
                          </a:lnTo>
                          <a:lnTo>
                            <a:pt x="76" y="6"/>
                          </a:lnTo>
                          <a:lnTo>
                            <a:pt x="69" y="7"/>
                          </a:lnTo>
                          <a:lnTo>
                            <a:pt x="63" y="9"/>
                          </a:lnTo>
                          <a:lnTo>
                            <a:pt x="57" y="10"/>
                          </a:lnTo>
                          <a:lnTo>
                            <a:pt x="53" y="12"/>
                          </a:lnTo>
                          <a:lnTo>
                            <a:pt x="49" y="14"/>
                          </a:lnTo>
                          <a:lnTo>
                            <a:pt x="45" y="16"/>
                          </a:lnTo>
                          <a:lnTo>
                            <a:pt x="41" y="19"/>
                          </a:lnTo>
                          <a:lnTo>
                            <a:pt x="38" y="21"/>
                          </a:lnTo>
                          <a:lnTo>
                            <a:pt x="35" y="24"/>
                          </a:lnTo>
                          <a:lnTo>
                            <a:pt x="31" y="28"/>
                          </a:lnTo>
                          <a:lnTo>
                            <a:pt x="28" y="33"/>
                          </a:lnTo>
                          <a:lnTo>
                            <a:pt x="22" y="42"/>
                          </a:lnTo>
                          <a:lnTo>
                            <a:pt x="12" y="59"/>
                          </a:lnTo>
                          <a:lnTo>
                            <a:pt x="0" y="79"/>
                          </a:lnTo>
                          <a:lnTo>
                            <a:pt x="2" y="82"/>
                          </a:lnTo>
                          <a:lnTo>
                            <a:pt x="6" y="85"/>
                          </a:lnTo>
                          <a:lnTo>
                            <a:pt x="61" y="106"/>
                          </a:lnTo>
                          <a:lnTo>
                            <a:pt x="63" y="112"/>
                          </a:lnTo>
                          <a:lnTo>
                            <a:pt x="63" y="137"/>
                          </a:lnTo>
                          <a:lnTo>
                            <a:pt x="61" y="171"/>
                          </a:lnTo>
                          <a:lnTo>
                            <a:pt x="58" y="196"/>
                          </a:lnTo>
                          <a:lnTo>
                            <a:pt x="56" y="213"/>
                          </a:lnTo>
                          <a:lnTo>
                            <a:pt x="50" y="236"/>
                          </a:lnTo>
                          <a:lnTo>
                            <a:pt x="41" y="254"/>
                          </a:lnTo>
                          <a:lnTo>
                            <a:pt x="29" y="277"/>
                          </a:lnTo>
                          <a:lnTo>
                            <a:pt x="240" y="277"/>
                          </a:lnTo>
                          <a:lnTo>
                            <a:pt x="218" y="220"/>
                          </a:lnTo>
                          <a:lnTo>
                            <a:pt x="208" y="172"/>
                          </a:lnTo>
                          <a:lnTo>
                            <a:pt x="213" y="168"/>
                          </a:lnTo>
                          <a:lnTo>
                            <a:pt x="219" y="162"/>
                          </a:lnTo>
                          <a:lnTo>
                            <a:pt x="222" y="154"/>
                          </a:lnTo>
                          <a:lnTo>
                            <a:pt x="224" y="145"/>
                          </a:lnTo>
                          <a:lnTo>
                            <a:pt x="225" y="137"/>
                          </a:lnTo>
                          <a:lnTo>
                            <a:pt x="225" y="129"/>
                          </a:lnTo>
                          <a:lnTo>
                            <a:pt x="225" y="122"/>
                          </a:lnTo>
                          <a:lnTo>
                            <a:pt x="226" y="114"/>
                          </a:lnTo>
                          <a:lnTo>
                            <a:pt x="255" y="90"/>
                          </a:lnTo>
                          <a:lnTo>
                            <a:pt x="237" y="36"/>
                          </a:lnTo>
                          <a:lnTo>
                            <a:pt x="234" y="29"/>
                          </a:lnTo>
                          <a:lnTo>
                            <a:pt x="229" y="23"/>
                          </a:lnTo>
                          <a:lnTo>
                            <a:pt x="224" y="18"/>
                          </a:lnTo>
                          <a:lnTo>
                            <a:pt x="217" y="15"/>
                          </a:lnTo>
                          <a:lnTo>
                            <a:pt x="185" y="6"/>
                          </a:lnTo>
                          <a:lnTo>
                            <a:pt x="180" y="4"/>
                          </a:lnTo>
                          <a:lnTo>
                            <a:pt x="176" y="2"/>
                          </a:lnTo>
                          <a:lnTo>
                            <a:pt x="173" y="1"/>
                          </a:lnTo>
                          <a:lnTo>
                            <a:pt x="169" y="1"/>
                          </a:lnTo>
                          <a:lnTo>
                            <a:pt x="166" y="0"/>
                          </a:lnTo>
                          <a:lnTo>
                            <a:pt x="166" y="5"/>
                          </a:lnTo>
                          <a:lnTo>
                            <a:pt x="168" y="8"/>
                          </a:lnTo>
                          <a:lnTo>
                            <a:pt x="170" y="11"/>
                          </a:lnTo>
                          <a:lnTo>
                            <a:pt x="173" y="15"/>
                          </a:lnTo>
                          <a:lnTo>
                            <a:pt x="175" y="19"/>
                          </a:lnTo>
                          <a:lnTo>
                            <a:pt x="178" y="24"/>
                          </a:lnTo>
                          <a:lnTo>
                            <a:pt x="179" y="28"/>
                          </a:lnTo>
                          <a:lnTo>
                            <a:pt x="180" y="31"/>
                          </a:lnTo>
                          <a:lnTo>
                            <a:pt x="181" y="35"/>
                          </a:lnTo>
                          <a:lnTo>
                            <a:pt x="181" y="40"/>
                          </a:lnTo>
                          <a:lnTo>
                            <a:pt x="179" y="44"/>
                          </a:lnTo>
                          <a:lnTo>
                            <a:pt x="178" y="49"/>
                          </a:lnTo>
                          <a:lnTo>
                            <a:pt x="175" y="53"/>
                          </a:lnTo>
                          <a:lnTo>
                            <a:pt x="172" y="56"/>
                          </a:lnTo>
                          <a:lnTo>
                            <a:pt x="167" y="59"/>
                          </a:lnTo>
                          <a:lnTo>
                            <a:pt x="162" y="61"/>
                          </a:lnTo>
                          <a:lnTo>
                            <a:pt x="157" y="63"/>
                          </a:lnTo>
                          <a:lnTo>
                            <a:pt x="152" y="64"/>
                          </a:lnTo>
                          <a:lnTo>
                            <a:pt x="147" y="65"/>
                          </a:lnTo>
                          <a:lnTo>
                            <a:pt x="140" y="64"/>
                          </a:lnTo>
                          <a:lnTo>
                            <a:pt x="134" y="63"/>
                          </a:lnTo>
                          <a:lnTo>
                            <a:pt x="129" y="61"/>
                          </a:lnTo>
                          <a:lnTo>
                            <a:pt x="123" y="58"/>
                          </a:lnTo>
                          <a:lnTo>
                            <a:pt x="115" y="54"/>
                          </a:lnTo>
                          <a:lnTo>
                            <a:pt x="111" y="51"/>
                          </a:lnTo>
                          <a:lnTo>
                            <a:pt x="106" y="46"/>
                          </a:lnTo>
                          <a:lnTo>
                            <a:pt x="105" y="40"/>
                          </a:lnTo>
                          <a:lnTo>
                            <a:pt x="102" y="35"/>
                          </a:lnTo>
                          <a:lnTo>
                            <a:pt x="100" y="29"/>
                          </a:lnTo>
                          <a:lnTo>
                            <a:pt x="98" y="23"/>
                          </a:lnTo>
                          <a:lnTo>
                            <a:pt x="96" y="17"/>
                          </a:lnTo>
                          <a:lnTo>
                            <a:pt x="94" y="10"/>
                          </a:lnTo>
                          <a:lnTo>
                            <a:pt x="93" y="4"/>
                          </a:lnTo>
                          <a:lnTo>
                            <a:pt x="93" y="1"/>
                          </a:lnTo>
                        </a:path>
                      </a:pathLst>
                    </a:custGeom>
                    <a:solidFill>
                      <a:srgbClr val="FFFF00"/>
                    </a:solidFill>
                    <a:ln w="9525" cap="rnd">
                      <a:noFill/>
                      <a:round/>
                      <a:headEnd/>
                      <a:tailEnd/>
                    </a:ln>
                  </p:spPr>
                  <p:txBody>
                    <a:bodyPr/>
                    <a:lstStyle/>
                    <a:p>
                      <a:endParaRPr lang="en-US"/>
                    </a:p>
                  </p:txBody>
                </p:sp>
                <p:grpSp>
                  <p:nvGrpSpPr>
                    <p:cNvPr id="27704" name="Group 218"/>
                    <p:cNvGrpSpPr>
                      <a:grpSpLocks/>
                    </p:cNvGrpSpPr>
                    <p:nvPr/>
                  </p:nvGrpSpPr>
                  <p:grpSpPr bwMode="auto">
                    <a:xfrm>
                      <a:off x="2905" y="2451"/>
                      <a:ext cx="139" cy="204"/>
                      <a:chOff x="2905" y="2451"/>
                      <a:chExt cx="139" cy="204"/>
                    </a:xfrm>
                  </p:grpSpPr>
                  <p:sp>
                    <p:nvSpPr>
                      <p:cNvPr id="27706" name="Freeform 219"/>
                      <p:cNvSpPr>
                        <a:spLocks/>
                      </p:cNvSpPr>
                      <p:nvPr/>
                    </p:nvSpPr>
                    <p:spPr bwMode="auto">
                      <a:xfrm>
                        <a:off x="2905" y="2451"/>
                        <a:ext cx="139" cy="204"/>
                      </a:xfrm>
                      <a:custGeom>
                        <a:avLst/>
                        <a:gdLst>
                          <a:gd name="T0" fmla="*/ 1 w 139"/>
                          <a:gd name="T1" fmla="*/ 47 h 204"/>
                          <a:gd name="T2" fmla="*/ 0 w 139"/>
                          <a:gd name="T3" fmla="*/ 74 h 204"/>
                          <a:gd name="T4" fmla="*/ 3 w 139"/>
                          <a:gd name="T5" fmla="*/ 123 h 204"/>
                          <a:gd name="T6" fmla="*/ 0 w 139"/>
                          <a:gd name="T7" fmla="*/ 149 h 204"/>
                          <a:gd name="T8" fmla="*/ 3 w 139"/>
                          <a:gd name="T9" fmla="*/ 178 h 204"/>
                          <a:gd name="T10" fmla="*/ 13 w 139"/>
                          <a:gd name="T11" fmla="*/ 203 h 204"/>
                          <a:gd name="T12" fmla="*/ 39 w 139"/>
                          <a:gd name="T13" fmla="*/ 200 h 204"/>
                          <a:gd name="T14" fmla="*/ 69 w 139"/>
                          <a:gd name="T15" fmla="*/ 180 h 204"/>
                          <a:gd name="T16" fmla="*/ 117 w 139"/>
                          <a:gd name="T17" fmla="*/ 107 h 204"/>
                          <a:gd name="T18" fmla="*/ 127 w 139"/>
                          <a:gd name="T19" fmla="*/ 92 h 204"/>
                          <a:gd name="T20" fmla="*/ 130 w 139"/>
                          <a:gd name="T21" fmla="*/ 84 h 204"/>
                          <a:gd name="T22" fmla="*/ 135 w 139"/>
                          <a:gd name="T23" fmla="*/ 68 h 204"/>
                          <a:gd name="T24" fmla="*/ 135 w 139"/>
                          <a:gd name="T25" fmla="*/ 63 h 204"/>
                          <a:gd name="T26" fmla="*/ 132 w 139"/>
                          <a:gd name="T27" fmla="*/ 58 h 204"/>
                          <a:gd name="T28" fmla="*/ 127 w 139"/>
                          <a:gd name="T29" fmla="*/ 52 h 204"/>
                          <a:gd name="T30" fmla="*/ 124 w 139"/>
                          <a:gd name="T31" fmla="*/ 47 h 204"/>
                          <a:gd name="T32" fmla="*/ 125 w 139"/>
                          <a:gd name="T33" fmla="*/ 42 h 204"/>
                          <a:gd name="T34" fmla="*/ 130 w 139"/>
                          <a:gd name="T35" fmla="*/ 44 h 204"/>
                          <a:gd name="T36" fmla="*/ 133 w 139"/>
                          <a:gd name="T37" fmla="*/ 50 h 204"/>
                          <a:gd name="T38" fmla="*/ 135 w 139"/>
                          <a:gd name="T39" fmla="*/ 53 h 204"/>
                          <a:gd name="T40" fmla="*/ 138 w 139"/>
                          <a:gd name="T41" fmla="*/ 52 h 204"/>
                          <a:gd name="T42" fmla="*/ 137 w 139"/>
                          <a:gd name="T43" fmla="*/ 46 h 204"/>
                          <a:gd name="T44" fmla="*/ 136 w 139"/>
                          <a:gd name="T45" fmla="*/ 33 h 204"/>
                          <a:gd name="T46" fmla="*/ 134 w 139"/>
                          <a:gd name="T47" fmla="*/ 27 h 204"/>
                          <a:gd name="T48" fmla="*/ 130 w 139"/>
                          <a:gd name="T49" fmla="*/ 24 h 204"/>
                          <a:gd name="T50" fmla="*/ 127 w 139"/>
                          <a:gd name="T51" fmla="*/ 13 h 204"/>
                          <a:gd name="T52" fmla="*/ 124 w 139"/>
                          <a:gd name="T53" fmla="*/ 6 h 204"/>
                          <a:gd name="T54" fmla="*/ 123 w 139"/>
                          <a:gd name="T55" fmla="*/ 1 h 204"/>
                          <a:gd name="T56" fmla="*/ 118 w 139"/>
                          <a:gd name="T57" fmla="*/ 0 h 204"/>
                          <a:gd name="T58" fmla="*/ 101 w 139"/>
                          <a:gd name="T59" fmla="*/ 26 h 204"/>
                          <a:gd name="T60" fmla="*/ 96 w 139"/>
                          <a:gd name="T61" fmla="*/ 33 h 204"/>
                          <a:gd name="T62" fmla="*/ 95 w 139"/>
                          <a:gd name="T63" fmla="*/ 38 h 204"/>
                          <a:gd name="T64" fmla="*/ 101 w 139"/>
                          <a:gd name="T65" fmla="*/ 60 h 204"/>
                          <a:gd name="T66" fmla="*/ 107 w 139"/>
                          <a:gd name="T67" fmla="*/ 80 h 204"/>
                          <a:gd name="T68" fmla="*/ 53 w 139"/>
                          <a:gd name="T69" fmla="*/ 124 h 204"/>
                          <a:gd name="T70" fmla="*/ 53 w 139"/>
                          <a:gd name="T71" fmla="*/ 61 h 20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39"/>
                          <a:gd name="T109" fmla="*/ 0 h 204"/>
                          <a:gd name="T110" fmla="*/ 139 w 139"/>
                          <a:gd name="T111" fmla="*/ 204 h 20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39" h="204">
                            <a:moveTo>
                              <a:pt x="5" y="35"/>
                            </a:moveTo>
                            <a:lnTo>
                              <a:pt x="1" y="47"/>
                            </a:lnTo>
                            <a:lnTo>
                              <a:pt x="1" y="57"/>
                            </a:lnTo>
                            <a:lnTo>
                              <a:pt x="0" y="74"/>
                            </a:lnTo>
                            <a:lnTo>
                              <a:pt x="3" y="96"/>
                            </a:lnTo>
                            <a:lnTo>
                              <a:pt x="3" y="123"/>
                            </a:lnTo>
                            <a:lnTo>
                              <a:pt x="1" y="137"/>
                            </a:lnTo>
                            <a:lnTo>
                              <a:pt x="0" y="149"/>
                            </a:lnTo>
                            <a:lnTo>
                              <a:pt x="1" y="164"/>
                            </a:lnTo>
                            <a:lnTo>
                              <a:pt x="3" y="178"/>
                            </a:lnTo>
                            <a:lnTo>
                              <a:pt x="7" y="191"/>
                            </a:lnTo>
                            <a:lnTo>
                              <a:pt x="13" y="203"/>
                            </a:lnTo>
                            <a:lnTo>
                              <a:pt x="27" y="201"/>
                            </a:lnTo>
                            <a:lnTo>
                              <a:pt x="39" y="200"/>
                            </a:lnTo>
                            <a:lnTo>
                              <a:pt x="55" y="195"/>
                            </a:lnTo>
                            <a:lnTo>
                              <a:pt x="69" y="180"/>
                            </a:lnTo>
                            <a:lnTo>
                              <a:pt x="78" y="167"/>
                            </a:lnTo>
                            <a:lnTo>
                              <a:pt x="117" y="107"/>
                            </a:lnTo>
                            <a:lnTo>
                              <a:pt x="125" y="95"/>
                            </a:lnTo>
                            <a:lnTo>
                              <a:pt x="127" y="92"/>
                            </a:lnTo>
                            <a:lnTo>
                              <a:pt x="128" y="88"/>
                            </a:lnTo>
                            <a:lnTo>
                              <a:pt x="130" y="84"/>
                            </a:lnTo>
                            <a:lnTo>
                              <a:pt x="131" y="80"/>
                            </a:lnTo>
                            <a:lnTo>
                              <a:pt x="135" y="68"/>
                            </a:lnTo>
                            <a:lnTo>
                              <a:pt x="135" y="66"/>
                            </a:lnTo>
                            <a:lnTo>
                              <a:pt x="135" y="63"/>
                            </a:lnTo>
                            <a:lnTo>
                              <a:pt x="133" y="60"/>
                            </a:lnTo>
                            <a:lnTo>
                              <a:pt x="132" y="58"/>
                            </a:lnTo>
                            <a:lnTo>
                              <a:pt x="130" y="55"/>
                            </a:lnTo>
                            <a:lnTo>
                              <a:pt x="127" y="52"/>
                            </a:lnTo>
                            <a:lnTo>
                              <a:pt x="126" y="49"/>
                            </a:lnTo>
                            <a:lnTo>
                              <a:pt x="124" y="47"/>
                            </a:lnTo>
                            <a:lnTo>
                              <a:pt x="121" y="44"/>
                            </a:lnTo>
                            <a:lnTo>
                              <a:pt x="125" y="42"/>
                            </a:lnTo>
                            <a:lnTo>
                              <a:pt x="128" y="41"/>
                            </a:lnTo>
                            <a:lnTo>
                              <a:pt x="130" y="44"/>
                            </a:lnTo>
                            <a:lnTo>
                              <a:pt x="132" y="47"/>
                            </a:lnTo>
                            <a:lnTo>
                              <a:pt x="133" y="50"/>
                            </a:lnTo>
                            <a:lnTo>
                              <a:pt x="134" y="52"/>
                            </a:lnTo>
                            <a:lnTo>
                              <a:pt x="135" y="53"/>
                            </a:lnTo>
                            <a:lnTo>
                              <a:pt x="137" y="54"/>
                            </a:lnTo>
                            <a:lnTo>
                              <a:pt x="138" y="52"/>
                            </a:lnTo>
                            <a:lnTo>
                              <a:pt x="138" y="50"/>
                            </a:lnTo>
                            <a:lnTo>
                              <a:pt x="137" y="46"/>
                            </a:lnTo>
                            <a:lnTo>
                              <a:pt x="136" y="40"/>
                            </a:lnTo>
                            <a:lnTo>
                              <a:pt x="136" y="33"/>
                            </a:lnTo>
                            <a:lnTo>
                              <a:pt x="134" y="32"/>
                            </a:lnTo>
                            <a:lnTo>
                              <a:pt x="134" y="27"/>
                            </a:lnTo>
                            <a:lnTo>
                              <a:pt x="134" y="26"/>
                            </a:lnTo>
                            <a:lnTo>
                              <a:pt x="130" y="24"/>
                            </a:lnTo>
                            <a:lnTo>
                              <a:pt x="128" y="18"/>
                            </a:lnTo>
                            <a:lnTo>
                              <a:pt x="127" y="13"/>
                            </a:lnTo>
                            <a:lnTo>
                              <a:pt x="125" y="9"/>
                            </a:lnTo>
                            <a:lnTo>
                              <a:pt x="124" y="6"/>
                            </a:lnTo>
                            <a:lnTo>
                              <a:pt x="124" y="3"/>
                            </a:lnTo>
                            <a:lnTo>
                              <a:pt x="123" y="1"/>
                            </a:lnTo>
                            <a:lnTo>
                              <a:pt x="121" y="0"/>
                            </a:lnTo>
                            <a:lnTo>
                              <a:pt x="118" y="0"/>
                            </a:lnTo>
                            <a:lnTo>
                              <a:pt x="117" y="8"/>
                            </a:lnTo>
                            <a:lnTo>
                              <a:pt x="101" y="26"/>
                            </a:lnTo>
                            <a:lnTo>
                              <a:pt x="97" y="31"/>
                            </a:lnTo>
                            <a:lnTo>
                              <a:pt x="96" y="33"/>
                            </a:lnTo>
                            <a:lnTo>
                              <a:pt x="95" y="36"/>
                            </a:lnTo>
                            <a:lnTo>
                              <a:pt x="95" y="38"/>
                            </a:lnTo>
                            <a:lnTo>
                              <a:pt x="97" y="46"/>
                            </a:lnTo>
                            <a:lnTo>
                              <a:pt x="101" y="60"/>
                            </a:lnTo>
                            <a:lnTo>
                              <a:pt x="104" y="68"/>
                            </a:lnTo>
                            <a:lnTo>
                              <a:pt x="107" y="80"/>
                            </a:lnTo>
                            <a:lnTo>
                              <a:pt x="83" y="99"/>
                            </a:lnTo>
                            <a:lnTo>
                              <a:pt x="53" y="124"/>
                            </a:lnTo>
                            <a:lnTo>
                              <a:pt x="55" y="94"/>
                            </a:lnTo>
                            <a:lnTo>
                              <a:pt x="53" y="61"/>
                            </a:lnTo>
                            <a:lnTo>
                              <a:pt x="5" y="35"/>
                            </a:lnTo>
                          </a:path>
                        </a:pathLst>
                      </a:custGeom>
                      <a:solidFill>
                        <a:srgbClr val="FF9F7F"/>
                      </a:solidFill>
                      <a:ln w="12700" cap="rnd">
                        <a:solidFill>
                          <a:srgbClr val="BF3F00"/>
                        </a:solidFill>
                        <a:round/>
                        <a:headEnd/>
                        <a:tailEnd/>
                      </a:ln>
                    </p:spPr>
                    <p:txBody>
                      <a:bodyPr/>
                      <a:lstStyle/>
                      <a:p>
                        <a:endParaRPr lang="en-US"/>
                      </a:p>
                    </p:txBody>
                  </p:sp>
                  <p:sp>
                    <p:nvSpPr>
                      <p:cNvPr id="27707" name="Freeform 220"/>
                      <p:cNvSpPr>
                        <a:spLocks/>
                      </p:cNvSpPr>
                      <p:nvPr/>
                    </p:nvSpPr>
                    <p:spPr bwMode="auto">
                      <a:xfrm>
                        <a:off x="3016" y="2476"/>
                        <a:ext cx="20" cy="17"/>
                      </a:xfrm>
                      <a:custGeom>
                        <a:avLst/>
                        <a:gdLst>
                          <a:gd name="T0" fmla="*/ 0 w 20"/>
                          <a:gd name="T1" fmla="*/ 16 h 17"/>
                          <a:gd name="T2" fmla="*/ 12 w 20"/>
                          <a:gd name="T3" fmla="*/ 0 h 17"/>
                          <a:gd name="T4" fmla="*/ 19 w 20"/>
                          <a:gd name="T5" fmla="*/ 0 h 17"/>
                          <a:gd name="T6" fmla="*/ 0 60000 65536"/>
                          <a:gd name="T7" fmla="*/ 0 60000 65536"/>
                          <a:gd name="T8" fmla="*/ 0 60000 65536"/>
                          <a:gd name="T9" fmla="*/ 0 w 20"/>
                          <a:gd name="T10" fmla="*/ 0 h 17"/>
                          <a:gd name="T11" fmla="*/ 20 w 20"/>
                          <a:gd name="T12" fmla="*/ 17 h 17"/>
                        </a:gdLst>
                        <a:ahLst/>
                        <a:cxnLst>
                          <a:cxn ang="T6">
                            <a:pos x="T0" y="T1"/>
                          </a:cxn>
                          <a:cxn ang="T7">
                            <a:pos x="T2" y="T3"/>
                          </a:cxn>
                          <a:cxn ang="T8">
                            <a:pos x="T4" y="T5"/>
                          </a:cxn>
                        </a:cxnLst>
                        <a:rect l="T9" t="T10" r="T11" b="T12"/>
                        <a:pathLst>
                          <a:path w="20" h="17">
                            <a:moveTo>
                              <a:pt x="0" y="16"/>
                            </a:moveTo>
                            <a:lnTo>
                              <a:pt x="12" y="0"/>
                            </a:lnTo>
                            <a:lnTo>
                              <a:pt x="19" y="0"/>
                            </a:lnTo>
                          </a:path>
                        </a:pathLst>
                      </a:custGeom>
                      <a:noFill/>
                      <a:ln w="12700" cap="rnd">
                        <a:solidFill>
                          <a:srgbClr val="BF3F00"/>
                        </a:solidFill>
                        <a:round/>
                        <a:headEnd type="none" w="sm" len="sm"/>
                        <a:tailEnd type="none" w="sm" len="sm"/>
                      </a:ln>
                    </p:spPr>
                    <p:txBody>
                      <a:bodyPr/>
                      <a:lstStyle/>
                      <a:p>
                        <a:endParaRPr lang="en-US"/>
                      </a:p>
                    </p:txBody>
                  </p:sp>
                  <p:sp>
                    <p:nvSpPr>
                      <p:cNvPr id="27708" name="Freeform 221"/>
                      <p:cNvSpPr>
                        <a:spLocks/>
                      </p:cNvSpPr>
                      <p:nvPr/>
                    </p:nvSpPr>
                    <p:spPr bwMode="auto">
                      <a:xfrm>
                        <a:off x="3013" y="2484"/>
                        <a:ext cx="27" cy="17"/>
                      </a:xfrm>
                      <a:custGeom>
                        <a:avLst/>
                        <a:gdLst>
                          <a:gd name="T0" fmla="*/ 0 w 27"/>
                          <a:gd name="T1" fmla="*/ 16 h 17"/>
                          <a:gd name="T2" fmla="*/ 15 w 27"/>
                          <a:gd name="T3" fmla="*/ 5 h 17"/>
                          <a:gd name="T4" fmla="*/ 26 w 27"/>
                          <a:gd name="T5" fmla="*/ 0 h 17"/>
                          <a:gd name="T6" fmla="*/ 0 60000 65536"/>
                          <a:gd name="T7" fmla="*/ 0 60000 65536"/>
                          <a:gd name="T8" fmla="*/ 0 60000 65536"/>
                          <a:gd name="T9" fmla="*/ 0 w 27"/>
                          <a:gd name="T10" fmla="*/ 0 h 17"/>
                          <a:gd name="T11" fmla="*/ 27 w 27"/>
                          <a:gd name="T12" fmla="*/ 17 h 17"/>
                        </a:gdLst>
                        <a:ahLst/>
                        <a:cxnLst>
                          <a:cxn ang="T6">
                            <a:pos x="T0" y="T1"/>
                          </a:cxn>
                          <a:cxn ang="T7">
                            <a:pos x="T2" y="T3"/>
                          </a:cxn>
                          <a:cxn ang="T8">
                            <a:pos x="T4" y="T5"/>
                          </a:cxn>
                        </a:cxnLst>
                        <a:rect l="T9" t="T10" r="T11" b="T12"/>
                        <a:pathLst>
                          <a:path w="27" h="17">
                            <a:moveTo>
                              <a:pt x="0" y="16"/>
                            </a:moveTo>
                            <a:lnTo>
                              <a:pt x="15" y="5"/>
                            </a:lnTo>
                            <a:lnTo>
                              <a:pt x="26" y="0"/>
                            </a:lnTo>
                          </a:path>
                        </a:pathLst>
                      </a:custGeom>
                      <a:noFill/>
                      <a:ln w="12700" cap="rnd">
                        <a:solidFill>
                          <a:srgbClr val="BF3F00"/>
                        </a:solidFill>
                        <a:round/>
                        <a:headEnd type="none" w="sm" len="sm"/>
                        <a:tailEnd type="none" w="sm" len="sm"/>
                      </a:ln>
                    </p:spPr>
                    <p:txBody>
                      <a:bodyPr/>
                      <a:lstStyle/>
                      <a:p>
                        <a:endParaRPr lang="en-US"/>
                      </a:p>
                    </p:txBody>
                  </p:sp>
                  <p:sp>
                    <p:nvSpPr>
                      <p:cNvPr id="27709" name="Freeform 222"/>
                      <p:cNvSpPr>
                        <a:spLocks/>
                      </p:cNvSpPr>
                      <p:nvPr/>
                    </p:nvSpPr>
                    <p:spPr bwMode="auto">
                      <a:xfrm>
                        <a:off x="3015" y="2472"/>
                        <a:ext cx="17" cy="17"/>
                      </a:xfrm>
                      <a:custGeom>
                        <a:avLst/>
                        <a:gdLst>
                          <a:gd name="T0" fmla="*/ 0 w 17"/>
                          <a:gd name="T1" fmla="*/ 16 h 17"/>
                          <a:gd name="T2" fmla="*/ 14 w 17"/>
                          <a:gd name="T3" fmla="*/ 0 h 17"/>
                          <a:gd name="T4" fmla="*/ 16 w 17"/>
                          <a:gd name="T5" fmla="*/ 8 h 17"/>
                          <a:gd name="T6" fmla="*/ 0 60000 65536"/>
                          <a:gd name="T7" fmla="*/ 0 60000 65536"/>
                          <a:gd name="T8" fmla="*/ 0 60000 65536"/>
                          <a:gd name="T9" fmla="*/ 0 w 17"/>
                          <a:gd name="T10" fmla="*/ 0 h 17"/>
                          <a:gd name="T11" fmla="*/ 17 w 17"/>
                          <a:gd name="T12" fmla="*/ 17 h 17"/>
                        </a:gdLst>
                        <a:ahLst/>
                        <a:cxnLst>
                          <a:cxn ang="T6">
                            <a:pos x="T0" y="T1"/>
                          </a:cxn>
                          <a:cxn ang="T7">
                            <a:pos x="T2" y="T3"/>
                          </a:cxn>
                          <a:cxn ang="T8">
                            <a:pos x="T4" y="T5"/>
                          </a:cxn>
                        </a:cxnLst>
                        <a:rect l="T9" t="T10" r="T11" b="T12"/>
                        <a:pathLst>
                          <a:path w="17" h="17">
                            <a:moveTo>
                              <a:pt x="0" y="16"/>
                            </a:moveTo>
                            <a:lnTo>
                              <a:pt x="14" y="0"/>
                            </a:lnTo>
                            <a:lnTo>
                              <a:pt x="16" y="8"/>
                            </a:lnTo>
                          </a:path>
                        </a:pathLst>
                      </a:custGeom>
                      <a:noFill/>
                      <a:ln w="12700" cap="rnd">
                        <a:solidFill>
                          <a:srgbClr val="BF3F00"/>
                        </a:solidFill>
                        <a:round/>
                        <a:headEnd type="none" w="sm" len="sm"/>
                        <a:tailEnd type="none" w="sm" len="sm"/>
                      </a:ln>
                    </p:spPr>
                    <p:txBody>
                      <a:bodyPr/>
                      <a:lstStyle/>
                      <a:p>
                        <a:endParaRPr lang="en-US"/>
                      </a:p>
                    </p:txBody>
                  </p:sp>
                  <p:sp>
                    <p:nvSpPr>
                      <p:cNvPr id="27710" name="Line 223"/>
                      <p:cNvSpPr>
                        <a:spLocks noChangeShapeType="1"/>
                      </p:cNvSpPr>
                      <p:nvPr/>
                    </p:nvSpPr>
                    <p:spPr bwMode="auto">
                      <a:xfrm flipH="1" flipV="1">
                        <a:off x="3024" y="2459"/>
                        <a:ext cx="5" cy="2"/>
                      </a:xfrm>
                      <a:prstGeom prst="line">
                        <a:avLst/>
                      </a:prstGeom>
                      <a:noFill/>
                      <a:ln w="12700">
                        <a:solidFill>
                          <a:srgbClr val="BF3F00"/>
                        </a:solidFill>
                        <a:round/>
                        <a:headEnd type="none" w="sm" len="sm"/>
                        <a:tailEnd type="none" w="sm" len="sm"/>
                      </a:ln>
                    </p:spPr>
                    <p:txBody>
                      <a:bodyPr wrap="none" anchor="ctr"/>
                      <a:lstStyle/>
                      <a:p>
                        <a:endParaRPr lang="en-US"/>
                      </a:p>
                    </p:txBody>
                  </p:sp>
                </p:grpSp>
                <p:sp>
                  <p:nvSpPr>
                    <p:cNvPr id="27705" name="Freeform 224"/>
                    <p:cNvSpPr>
                      <a:spLocks/>
                    </p:cNvSpPr>
                    <p:nvPr/>
                  </p:nvSpPr>
                  <p:spPr bwMode="auto">
                    <a:xfrm>
                      <a:off x="2896" y="2474"/>
                      <a:ext cx="66" cy="42"/>
                    </a:xfrm>
                    <a:custGeom>
                      <a:avLst/>
                      <a:gdLst>
                        <a:gd name="T0" fmla="*/ 30 w 66"/>
                        <a:gd name="T1" fmla="*/ 15 h 42"/>
                        <a:gd name="T2" fmla="*/ 6 w 66"/>
                        <a:gd name="T3" fmla="*/ 0 h 42"/>
                        <a:gd name="T4" fmla="*/ 0 w 66"/>
                        <a:gd name="T5" fmla="*/ 11 h 42"/>
                        <a:gd name="T6" fmla="*/ 2 w 66"/>
                        <a:gd name="T7" fmla="*/ 14 h 42"/>
                        <a:gd name="T8" fmla="*/ 6 w 66"/>
                        <a:gd name="T9" fmla="*/ 17 h 42"/>
                        <a:gd name="T10" fmla="*/ 65 w 66"/>
                        <a:gd name="T11" fmla="*/ 41 h 42"/>
                        <a:gd name="T12" fmla="*/ 65 w 66"/>
                        <a:gd name="T13" fmla="*/ 35 h 42"/>
                        <a:gd name="T14" fmla="*/ 30 w 66"/>
                        <a:gd name="T15" fmla="*/ 15 h 42"/>
                        <a:gd name="T16" fmla="*/ 0 60000 65536"/>
                        <a:gd name="T17" fmla="*/ 0 60000 65536"/>
                        <a:gd name="T18" fmla="*/ 0 60000 65536"/>
                        <a:gd name="T19" fmla="*/ 0 60000 65536"/>
                        <a:gd name="T20" fmla="*/ 0 60000 65536"/>
                        <a:gd name="T21" fmla="*/ 0 60000 65536"/>
                        <a:gd name="T22" fmla="*/ 0 60000 65536"/>
                        <a:gd name="T23" fmla="*/ 0 60000 65536"/>
                        <a:gd name="T24" fmla="*/ 0 w 66"/>
                        <a:gd name="T25" fmla="*/ 0 h 42"/>
                        <a:gd name="T26" fmla="*/ 66 w 66"/>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6" h="42">
                          <a:moveTo>
                            <a:pt x="30" y="15"/>
                          </a:moveTo>
                          <a:lnTo>
                            <a:pt x="6" y="0"/>
                          </a:lnTo>
                          <a:lnTo>
                            <a:pt x="0" y="11"/>
                          </a:lnTo>
                          <a:lnTo>
                            <a:pt x="2" y="14"/>
                          </a:lnTo>
                          <a:lnTo>
                            <a:pt x="6" y="17"/>
                          </a:lnTo>
                          <a:lnTo>
                            <a:pt x="65" y="41"/>
                          </a:lnTo>
                          <a:lnTo>
                            <a:pt x="65" y="35"/>
                          </a:lnTo>
                          <a:lnTo>
                            <a:pt x="30" y="15"/>
                          </a:lnTo>
                        </a:path>
                      </a:pathLst>
                    </a:custGeom>
                    <a:solidFill>
                      <a:srgbClr val="FFFF00"/>
                    </a:solidFill>
                    <a:ln w="9525" cap="rnd">
                      <a:noFill/>
                      <a:round/>
                      <a:headEnd/>
                      <a:tailEnd/>
                    </a:ln>
                  </p:spPr>
                  <p:txBody>
                    <a:bodyPr/>
                    <a:lstStyle/>
                    <a:p>
                      <a:endParaRPr lang="en-US"/>
                    </a:p>
                  </p:txBody>
                </p:sp>
              </p:grpSp>
              <p:grpSp>
                <p:nvGrpSpPr>
                  <p:cNvPr id="27700" name="Group 225"/>
                  <p:cNvGrpSpPr>
                    <a:grpSpLocks/>
                  </p:cNvGrpSpPr>
                  <p:nvPr/>
                </p:nvGrpSpPr>
                <p:grpSpPr bwMode="auto">
                  <a:xfrm>
                    <a:off x="3003" y="2430"/>
                    <a:ext cx="33" cy="48"/>
                    <a:chOff x="3003" y="2430"/>
                    <a:chExt cx="33" cy="48"/>
                  </a:xfrm>
                </p:grpSpPr>
                <p:sp>
                  <p:nvSpPr>
                    <p:cNvPr id="27701" name="Freeform 226"/>
                    <p:cNvSpPr>
                      <a:spLocks/>
                    </p:cNvSpPr>
                    <p:nvPr/>
                  </p:nvSpPr>
                  <p:spPr bwMode="auto">
                    <a:xfrm>
                      <a:off x="3003" y="2431"/>
                      <a:ext cx="26" cy="47"/>
                    </a:xfrm>
                    <a:custGeom>
                      <a:avLst/>
                      <a:gdLst>
                        <a:gd name="T0" fmla="*/ 24 w 26"/>
                        <a:gd name="T1" fmla="*/ 0 h 47"/>
                        <a:gd name="T2" fmla="*/ 16 w 26"/>
                        <a:gd name="T3" fmla="*/ 3 h 47"/>
                        <a:gd name="T4" fmla="*/ 9 w 26"/>
                        <a:gd name="T5" fmla="*/ 7 h 47"/>
                        <a:gd name="T6" fmla="*/ 4 w 26"/>
                        <a:gd name="T7" fmla="*/ 15 h 47"/>
                        <a:gd name="T8" fmla="*/ 0 w 26"/>
                        <a:gd name="T9" fmla="*/ 20 h 47"/>
                        <a:gd name="T10" fmla="*/ 1 w 26"/>
                        <a:gd name="T11" fmla="*/ 27 h 47"/>
                        <a:gd name="T12" fmla="*/ 2 w 26"/>
                        <a:gd name="T13" fmla="*/ 39 h 47"/>
                        <a:gd name="T14" fmla="*/ 3 w 26"/>
                        <a:gd name="T15" fmla="*/ 46 h 47"/>
                        <a:gd name="T16" fmla="*/ 12 w 26"/>
                        <a:gd name="T17" fmla="*/ 38 h 47"/>
                        <a:gd name="T18" fmla="*/ 12 w 26"/>
                        <a:gd name="T19" fmla="*/ 30 h 47"/>
                        <a:gd name="T20" fmla="*/ 11 w 26"/>
                        <a:gd name="T21" fmla="*/ 27 h 47"/>
                        <a:gd name="T22" fmla="*/ 10 w 26"/>
                        <a:gd name="T23" fmla="*/ 24 h 47"/>
                        <a:gd name="T24" fmla="*/ 12 w 26"/>
                        <a:gd name="T25" fmla="*/ 23 h 47"/>
                        <a:gd name="T26" fmla="*/ 13 w 26"/>
                        <a:gd name="T27" fmla="*/ 21 h 47"/>
                        <a:gd name="T28" fmla="*/ 15 w 26"/>
                        <a:gd name="T29" fmla="*/ 18 h 47"/>
                        <a:gd name="T30" fmla="*/ 16 w 26"/>
                        <a:gd name="T31" fmla="*/ 15 h 47"/>
                        <a:gd name="T32" fmla="*/ 17 w 26"/>
                        <a:gd name="T33" fmla="*/ 12 h 47"/>
                        <a:gd name="T34" fmla="*/ 19 w 26"/>
                        <a:gd name="T35" fmla="*/ 11 h 47"/>
                        <a:gd name="T36" fmla="*/ 22 w 26"/>
                        <a:gd name="T37" fmla="*/ 10 h 47"/>
                        <a:gd name="T38" fmla="*/ 24 w 26"/>
                        <a:gd name="T39" fmla="*/ 8 h 47"/>
                        <a:gd name="T40" fmla="*/ 25 w 26"/>
                        <a:gd name="T41" fmla="*/ 6 h 47"/>
                        <a:gd name="T42" fmla="*/ 25 w 26"/>
                        <a:gd name="T43" fmla="*/ 3 h 47"/>
                        <a:gd name="T44" fmla="*/ 24 w 26"/>
                        <a:gd name="T45" fmla="*/ 0 h 4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6"/>
                        <a:gd name="T70" fmla="*/ 0 h 47"/>
                        <a:gd name="T71" fmla="*/ 26 w 26"/>
                        <a:gd name="T72" fmla="*/ 47 h 4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6" h="47">
                          <a:moveTo>
                            <a:pt x="24" y="0"/>
                          </a:moveTo>
                          <a:lnTo>
                            <a:pt x="16" y="3"/>
                          </a:lnTo>
                          <a:lnTo>
                            <a:pt x="9" y="7"/>
                          </a:lnTo>
                          <a:lnTo>
                            <a:pt x="4" y="15"/>
                          </a:lnTo>
                          <a:lnTo>
                            <a:pt x="0" y="20"/>
                          </a:lnTo>
                          <a:lnTo>
                            <a:pt x="1" y="27"/>
                          </a:lnTo>
                          <a:lnTo>
                            <a:pt x="2" y="39"/>
                          </a:lnTo>
                          <a:lnTo>
                            <a:pt x="3" y="46"/>
                          </a:lnTo>
                          <a:lnTo>
                            <a:pt x="12" y="38"/>
                          </a:lnTo>
                          <a:lnTo>
                            <a:pt x="12" y="30"/>
                          </a:lnTo>
                          <a:lnTo>
                            <a:pt x="11" y="27"/>
                          </a:lnTo>
                          <a:lnTo>
                            <a:pt x="10" y="24"/>
                          </a:lnTo>
                          <a:lnTo>
                            <a:pt x="12" y="23"/>
                          </a:lnTo>
                          <a:lnTo>
                            <a:pt x="13" y="21"/>
                          </a:lnTo>
                          <a:lnTo>
                            <a:pt x="15" y="18"/>
                          </a:lnTo>
                          <a:lnTo>
                            <a:pt x="16" y="15"/>
                          </a:lnTo>
                          <a:lnTo>
                            <a:pt x="17" y="12"/>
                          </a:lnTo>
                          <a:lnTo>
                            <a:pt x="19" y="11"/>
                          </a:lnTo>
                          <a:lnTo>
                            <a:pt x="22" y="10"/>
                          </a:lnTo>
                          <a:lnTo>
                            <a:pt x="24" y="8"/>
                          </a:lnTo>
                          <a:lnTo>
                            <a:pt x="25" y="6"/>
                          </a:lnTo>
                          <a:lnTo>
                            <a:pt x="25" y="3"/>
                          </a:lnTo>
                          <a:lnTo>
                            <a:pt x="24" y="0"/>
                          </a:lnTo>
                        </a:path>
                      </a:pathLst>
                    </a:custGeom>
                    <a:solidFill>
                      <a:srgbClr val="FF9F7F"/>
                    </a:solidFill>
                    <a:ln w="12700" cap="rnd">
                      <a:solidFill>
                        <a:srgbClr val="BF3F00"/>
                      </a:solidFill>
                      <a:round/>
                      <a:headEnd/>
                      <a:tailEnd/>
                    </a:ln>
                  </p:spPr>
                  <p:txBody>
                    <a:bodyPr/>
                    <a:lstStyle/>
                    <a:p>
                      <a:endParaRPr lang="en-US"/>
                    </a:p>
                  </p:txBody>
                </p:sp>
                <p:sp>
                  <p:nvSpPr>
                    <p:cNvPr id="27702" name="Freeform 227"/>
                    <p:cNvSpPr>
                      <a:spLocks/>
                    </p:cNvSpPr>
                    <p:nvPr/>
                  </p:nvSpPr>
                  <p:spPr bwMode="auto">
                    <a:xfrm>
                      <a:off x="3019" y="2430"/>
                      <a:ext cx="17" cy="17"/>
                    </a:xfrm>
                    <a:custGeom>
                      <a:avLst/>
                      <a:gdLst>
                        <a:gd name="T0" fmla="*/ 0 w 17"/>
                        <a:gd name="T1" fmla="*/ 12 h 17"/>
                        <a:gd name="T2" fmla="*/ 14 w 17"/>
                        <a:gd name="T3" fmla="*/ 0 h 17"/>
                        <a:gd name="T4" fmla="*/ 16 w 17"/>
                        <a:gd name="T5" fmla="*/ 6 h 17"/>
                        <a:gd name="T6" fmla="*/ 14 w 17"/>
                        <a:gd name="T7" fmla="*/ 9 h 17"/>
                        <a:gd name="T8" fmla="*/ 5 w 17"/>
                        <a:gd name="T9" fmla="*/ 16 h 17"/>
                        <a:gd name="T10" fmla="*/ 4 w 17"/>
                        <a:gd name="T11" fmla="*/ 16 h 17"/>
                        <a:gd name="T12" fmla="*/ 1 w 17"/>
                        <a:gd name="T13" fmla="*/ 16 h 17"/>
                        <a:gd name="T14" fmla="*/ 0 w 17"/>
                        <a:gd name="T15" fmla="*/ 12 h 17"/>
                        <a:gd name="T16" fmla="*/ 0 60000 65536"/>
                        <a:gd name="T17" fmla="*/ 0 60000 65536"/>
                        <a:gd name="T18" fmla="*/ 0 60000 65536"/>
                        <a:gd name="T19" fmla="*/ 0 60000 65536"/>
                        <a:gd name="T20" fmla="*/ 0 60000 65536"/>
                        <a:gd name="T21" fmla="*/ 0 60000 65536"/>
                        <a:gd name="T22" fmla="*/ 0 60000 65536"/>
                        <a:gd name="T23" fmla="*/ 0 60000 65536"/>
                        <a:gd name="T24" fmla="*/ 0 w 17"/>
                        <a:gd name="T25" fmla="*/ 0 h 17"/>
                        <a:gd name="T26" fmla="*/ 17 w 17"/>
                        <a:gd name="T27" fmla="*/ 17 h 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 h="17">
                          <a:moveTo>
                            <a:pt x="0" y="12"/>
                          </a:moveTo>
                          <a:lnTo>
                            <a:pt x="14" y="0"/>
                          </a:lnTo>
                          <a:lnTo>
                            <a:pt x="16" y="6"/>
                          </a:lnTo>
                          <a:lnTo>
                            <a:pt x="14" y="9"/>
                          </a:lnTo>
                          <a:lnTo>
                            <a:pt x="5" y="16"/>
                          </a:lnTo>
                          <a:lnTo>
                            <a:pt x="4" y="16"/>
                          </a:lnTo>
                          <a:lnTo>
                            <a:pt x="1" y="16"/>
                          </a:lnTo>
                          <a:lnTo>
                            <a:pt x="0" y="12"/>
                          </a:lnTo>
                        </a:path>
                      </a:pathLst>
                    </a:custGeom>
                    <a:solidFill>
                      <a:srgbClr val="FF001F"/>
                    </a:solidFill>
                    <a:ln w="12700" cap="rnd">
                      <a:solidFill>
                        <a:srgbClr val="FF001F"/>
                      </a:solidFill>
                      <a:round/>
                      <a:headEnd/>
                      <a:tailEnd/>
                    </a:ln>
                  </p:spPr>
                  <p:txBody>
                    <a:bodyPr/>
                    <a:lstStyle/>
                    <a:p>
                      <a:endParaRPr lang="en-US"/>
                    </a:p>
                  </p:txBody>
                </p:sp>
              </p:grpSp>
            </p:grpSp>
          </p:grpSp>
          <p:sp>
            <p:nvSpPr>
              <p:cNvPr id="27693" name="Freeform 228"/>
              <p:cNvSpPr>
                <a:spLocks/>
              </p:cNvSpPr>
              <p:nvPr/>
            </p:nvSpPr>
            <p:spPr bwMode="auto">
              <a:xfrm>
                <a:off x="3026" y="2406"/>
                <a:ext cx="168" cy="201"/>
              </a:xfrm>
              <a:custGeom>
                <a:avLst/>
                <a:gdLst>
                  <a:gd name="T0" fmla="*/ 65 w 168"/>
                  <a:gd name="T1" fmla="*/ 0 h 201"/>
                  <a:gd name="T2" fmla="*/ 162 w 168"/>
                  <a:gd name="T3" fmla="*/ 20 h 201"/>
                  <a:gd name="T4" fmla="*/ 154 w 168"/>
                  <a:gd name="T5" fmla="*/ 22 h 201"/>
                  <a:gd name="T6" fmla="*/ 167 w 168"/>
                  <a:gd name="T7" fmla="*/ 28 h 201"/>
                  <a:gd name="T8" fmla="*/ 111 w 168"/>
                  <a:gd name="T9" fmla="*/ 200 h 201"/>
                  <a:gd name="T10" fmla="*/ 41 w 168"/>
                  <a:gd name="T11" fmla="*/ 192 h 201"/>
                  <a:gd name="T12" fmla="*/ 0 w 168"/>
                  <a:gd name="T13" fmla="*/ 169 h 201"/>
                  <a:gd name="T14" fmla="*/ 65 w 168"/>
                  <a:gd name="T15" fmla="*/ 0 h 201"/>
                  <a:gd name="T16" fmla="*/ 0 60000 65536"/>
                  <a:gd name="T17" fmla="*/ 0 60000 65536"/>
                  <a:gd name="T18" fmla="*/ 0 60000 65536"/>
                  <a:gd name="T19" fmla="*/ 0 60000 65536"/>
                  <a:gd name="T20" fmla="*/ 0 60000 65536"/>
                  <a:gd name="T21" fmla="*/ 0 60000 65536"/>
                  <a:gd name="T22" fmla="*/ 0 60000 65536"/>
                  <a:gd name="T23" fmla="*/ 0 60000 65536"/>
                  <a:gd name="T24" fmla="*/ 0 w 168"/>
                  <a:gd name="T25" fmla="*/ 0 h 201"/>
                  <a:gd name="T26" fmla="*/ 168 w 168"/>
                  <a:gd name="T27" fmla="*/ 201 h 20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8" h="201">
                    <a:moveTo>
                      <a:pt x="65" y="0"/>
                    </a:moveTo>
                    <a:lnTo>
                      <a:pt x="162" y="20"/>
                    </a:lnTo>
                    <a:lnTo>
                      <a:pt x="154" y="22"/>
                    </a:lnTo>
                    <a:lnTo>
                      <a:pt x="167" y="28"/>
                    </a:lnTo>
                    <a:lnTo>
                      <a:pt x="111" y="200"/>
                    </a:lnTo>
                    <a:lnTo>
                      <a:pt x="41" y="192"/>
                    </a:lnTo>
                    <a:lnTo>
                      <a:pt x="0" y="169"/>
                    </a:lnTo>
                    <a:lnTo>
                      <a:pt x="65" y="0"/>
                    </a:lnTo>
                  </a:path>
                </a:pathLst>
              </a:custGeom>
              <a:solidFill>
                <a:srgbClr val="9FBFFF"/>
              </a:solidFill>
              <a:ln w="9525" cap="rnd">
                <a:noFill/>
                <a:round/>
                <a:headEnd/>
                <a:tailEnd/>
              </a:ln>
            </p:spPr>
            <p:txBody>
              <a:bodyPr/>
              <a:lstStyle/>
              <a:p>
                <a:endParaRPr lang="en-US"/>
              </a:p>
            </p:txBody>
          </p:sp>
          <p:sp>
            <p:nvSpPr>
              <p:cNvPr id="27694" name="Freeform 229"/>
              <p:cNvSpPr>
                <a:spLocks/>
              </p:cNvSpPr>
              <p:nvPr/>
            </p:nvSpPr>
            <p:spPr bwMode="auto">
              <a:xfrm>
                <a:off x="3001" y="2530"/>
                <a:ext cx="174" cy="99"/>
              </a:xfrm>
              <a:custGeom>
                <a:avLst/>
                <a:gdLst>
                  <a:gd name="T0" fmla="*/ 160 w 174"/>
                  <a:gd name="T1" fmla="*/ 7 h 99"/>
                  <a:gd name="T2" fmla="*/ 165 w 174"/>
                  <a:gd name="T3" fmla="*/ 40 h 99"/>
                  <a:gd name="T4" fmla="*/ 171 w 174"/>
                  <a:gd name="T5" fmla="*/ 67 h 99"/>
                  <a:gd name="T6" fmla="*/ 173 w 174"/>
                  <a:gd name="T7" fmla="*/ 82 h 99"/>
                  <a:gd name="T8" fmla="*/ 170 w 174"/>
                  <a:gd name="T9" fmla="*/ 91 h 99"/>
                  <a:gd name="T10" fmla="*/ 144 w 174"/>
                  <a:gd name="T11" fmla="*/ 97 h 99"/>
                  <a:gd name="T12" fmla="*/ 92 w 174"/>
                  <a:gd name="T13" fmla="*/ 94 h 99"/>
                  <a:gd name="T14" fmla="*/ 65 w 174"/>
                  <a:gd name="T15" fmla="*/ 98 h 99"/>
                  <a:gd name="T16" fmla="*/ 44 w 174"/>
                  <a:gd name="T17" fmla="*/ 95 h 99"/>
                  <a:gd name="T18" fmla="*/ 17 w 174"/>
                  <a:gd name="T19" fmla="*/ 93 h 99"/>
                  <a:gd name="T20" fmla="*/ 10 w 174"/>
                  <a:gd name="T21" fmla="*/ 81 h 99"/>
                  <a:gd name="T22" fmla="*/ 4 w 174"/>
                  <a:gd name="T23" fmla="*/ 72 h 99"/>
                  <a:gd name="T24" fmla="*/ 1 w 174"/>
                  <a:gd name="T25" fmla="*/ 59 h 99"/>
                  <a:gd name="T26" fmla="*/ 0 w 174"/>
                  <a:gd name="T27" fmla="*/ 51 h 99"/>
                  <a:gd name="T28" fmla="*/ 4 w 174"/>
                  <a:gd name="T29" fmla="*/ 49 h 99"/>
                  <a:gd name="T30" fmla="*/ 8 w 174"/>
                  <a:gd name="T31" fmla="*/ 53 h 99"/>
                  <a:gd name="T32" fmla="*/ 19 w 174"/>
                  <a:gd name="T33" fmla="*/ 58 h 99"/>
                  <a:gd name="T34" fmla="*/ 13 w 174"/>
                  <a:gd name="T35" fmla="*/ 51 h 99"/>
                  <a:gd name="T36" fmla="*/ 21 w 174"/>
                  <a:gd name="T37" fmla="*/ 47 h 99"/>
                  <a:gd name="T38" fmla="*/ 37 w 174"/>
                  <a:gd name="T39" fmla="*/ 45 h 99"/>
                  <a:gd name="T40" fmla="*/ 50 w 174"/>
                  <a:gd name="T41" fmla="*/ 45 h 99"/>
                  <a:gd name="T42" fmla="*/ 38 w 174"/>
                  <a:gd name="T43" fmla="*/ 43 h 99"/>
                  <a:gd name="T44" fmla="*/ 29 w 174"/>
                  <a:gd name="T45" fmla="*/ 43 h 99"/>
                  <a:gd name="T46" fmla="*/ 23 w 174"/>
                  <a:gd name="T47" fmla="*/ 40 h 99"/>
                  <a:gd name="T48" fmla="*/ 31 w 174"/>
                  <a:gd name="T49" fmla="*/ 35 h 99"/>
                  <a:gd name="T50" fmla="*/ 53 w 174"/>
                  <a:gd name="T51" fmla="*/ 33 h 99"/>
                  <a:gd name="T52" fmla="*/ 66 w 174"/>
                  <a:gd name="T53" fmla="*/ 37 h 99"/>
                  <a:gd name="T54" fmla="*/ 74 w 174"/>
                  <a:gd name="T55" fmla="*/ 48 h 99"/>
                  <a:gd name="T56" fmla="*/ 88 w 174"/>
                  <a:gd name="T57" fmla="*/ 56 h 99"/>
                  <a:gd name="T58" fmla="*/ 110 w 174"/>
                  <a:gd name="T59" fmla="*/ 57 h 99"/>
                  <a:gd name="T60" fmla="*/ 136 w 174"/>
                  <a:gd name="T61" fmla="*/ 51 h 99"/>
                  <a:gd name="T62" fmla="*/ 148 w 174"/>
                  <a:gd name="T63" fmla="*/ 23 h 9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74"/>
                  <a:gd name="T97" fmla="*/ 0 h 99"/>
                  <a:gd name="T98" fmla="*/ 174 w 174"/>
                  <a:gd name="T99" fmla="*/ 99 h 9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74" h="99">
                    <a:moveTo>
                      <a:pt x="157" y="0"/>
                    </a:moveTo>
                    <a:lnTo>
                      <a:pt x="160" y="7"/>
                    </a:lnTo>
                    <a:lnTo>
                      <a:pt x="163" y="26"/>
                    </a:lnTo>
                    <a:lnTo>
                      <a:pt x="165" y="40"/>
                    </a:lnTo>
                    <a:lnTo>
                      <a:pt x="168" y="59"/>
                    </a:lnTo>
                    <a:lnTo>
                      <a:pt x="171" y="67"/>
                    </a:lnTo>
                    <a:lnTo>
                      <a:pt x="173" y="75"/>
                    </a:lnTo>
                    <a:lnTo>
                      <a:pt x="173" y="82"/>
                    </a:lnTo>
                    <a:lnTo>
                      <a:pt x="173" y="86"/>
                    </a:lnTo>
                    <a:lnTo>
                      <a:pt x="170" y="91"/>
                    </a:lnTo>
                    <a:lnTo>
                      <a:pt x="165" y="94"/>
                    </a:lnTo>
                    <a:lnTo>
                      <a:pt x="144" y="97"/>
                    </a:lnTo>
                    <a:lnTo>
                      <a:pt x="119" y="97"/>
                    </a:lnTo>
                    <a:lnTo>
                      <a:pt x="92" y="94"/>
                    </a:lnTo>
                    <a:lnTo>
                      <a:pt x="75" y="97"/>
                    </a:lnTo>
                    <a:lnTo>
                      <a:pt x="65" y="98"/>
                    </a:lnTo>
                    <a:lnTo>
                      <a:pt x="54" y="97"/>
                    </a:lnTo>
                    <a:lnTo>
                      <a:pt x="44" y="95"/>
                    </a:lnTo>
                    <a:lnTo>
                      <a:pt x="36" y="94"/>
                    </a:lnTo>
                    <a:lnTo>
                      <a:pt x="17" y="93"/>
                    </a:lnTo>
                    <a:lnTo>
                      <a:pt x="10" y="87"/>
                    </a:lnTo>
                    <a:lnTo>
                      <a:pt x="10" y="81"/>
                    </a:lnTo>
                    <a:lnTo>
                      <a:pt x="6" y="76"/>
                    </a:lnTo>
                    <a:lnTo>
                      <a:pt x="4" y="72"/>
                    </a:lnTo>
                    <a:lnTo>
                      <a:pt x="4" y="65"/>
                    </a:lnTo>
                    <a:lnTo>
                      <a:pt x="1" y="59"/>
                    </a:lnTo>
                    <a:lnTo>
                      <a:pt x="0" y="54"/>
                    </a:lnTo>
                    <a:lnTo>
                      <a:pt x="0" y="51"/>
                    </a:lnTo>
                    <a:lnTo>
                      <a:pt x="2" y="49"/>
                    </a:lnTo>
                    <a:lnTo>
                      <a:pt x="4" y="49"/>
                    </a:lnTo>
                    <a:lnTo>
                      <a:pt x="6" y="50"/>
                    </a:lnTo>
                    <a:lnTo>
                      <a:pt x="8" y="53"/>
                    </a:lnTo>
                    <a:lnTo>
                      <a:pt x="12" y="55"/>
                    </a:lnTo>
                    <a:lnTo>
                      <a:pt x="19" y="58"/>
                    </a:lnTo>
                    <a:lnTo>
                      <a:pt x="15" y="55"/>
                    </a:lnTo>
                    <a:lnTo>
                      <a:pt x="13" y="51"/>
                    </a:lnTo>
                    <a:lnTo>
                      <a:pt x="16" y="48"/>
                    </a:lnTo>
                    <a:lnTo>
                      <a:pt x="21" y="47"/>
                    </a:lnTo>
                    <a:lnTo>
                      <a:pt x="28" y="47"/>
                    </a:lnTo>
                    <a:lnTo>
                      <a:pt x="37" y="45"/>
                    </a:lnTo>
                    <a:lnTo>
                      <a:pt x="47" y="45"/>
                    </a:lnTo>
                    <a:lnTo>
                      <a:pt x="50" y="45"/>
                    </a:lnTo>
                    <a:lnTo>
                      <a:pt x="45" y="43"/>
                    </a:lnTo>
                    <a:lnTo>
                      <a:pt x="38" y="43"/>
                    </a:lnTo>
                    <a:lnTo>
                      <a:pt x="34" y="43"/>
                    </a:lnTo>
                    <a:lnTo>
                      <a:pt x="29" y="43"/>
                    </a:lnTo>
                    <a:lnTo>
                      <a:pt x="24" y="42"/>
                    </a:lnTo>
                    <a:lnTo>
                      <a:pt x="23" y="40"/>
                    </a:lnTo>
                    <a:lnTo>
                      <a:pt x="22" y="36"/>
                    </a:lnTo>
                    <a:lnTo>
                      <a:pt x="31" y="35"/>
                    </a:lnTo>
                    <a:lnTo>
                      <a:pt x="44" y="34"/>
                    </a:lnTo>
                    <a:lnTo>
                      <a:pt x="53" y="33"/>
                    </a:lnTo>
                    <a:lnTo>
                      <a:pt x="60" y="35"/>
                    </a:lnTo>
                    <a:lnTo>
                      <a:pt x="66" y="37"/>
                    </a:lnTo>
                    <a:lnTo>
                      <a:pt x="70" y="44"/>
                    </a:lnTo>
                    <a:lnTo>
                      <a:pt x="74" y="48"/>
                    </a:lnTo>
                    <a:lnTo>
                      <a:pt x="80" y="53"/>
                    </a:lnTo>
                    <a:lnTo>
                      <a:pt x="88" y="56"/>
                    </a:lnTo>
                    <a:lnTo>
                      <a:pt x="99" y="58"/>
                    </a:lnTo>
                    <a:lnTo>
                      <a:pt x="110" y="57"/>
                    </a:lnTo>
                    <a:lnTo>
                      <a:pt x="133" y="51"/>
                    </a:lnTo>
                    <a:lnTo>
                      <a:pt x="136" y="51"/>
                    </a:lnTo>
                    <a:lnTo>
                      <a:pt x="145" y="38"/>
                    </a:lnTo>
                    <a:lnTo>
                      <a:pt x="148" y="23"/>
                    </a:lnTo>
                    <a:lnTo>
                      <a:pt x="157" y="0"/>
                    </a:lnTo>
                  </a:path>
                </a:pathLst>
              </a:custGeom>
              <a:solidFill>
                <a:srgbClr val="FF9F7F"/>
              </a:solidFill>
              <a:ln w="12700" cap="rnd">
                <a:solidFill>
                  <a:srgbClr val="BF3F00"/>
                </a:solidFill>
                <a:round/>
                <a:headEnd/>
                <a:tailEnd/>
              </a:ln>
            </p:spPr>
            <p:txBody>
              <a:bodyPr/>
              <a:lstStyle/>
              <a:p>
                <a:endParaRPr lang="en-US"/>
              </a:p>
            </p:txBody>
          </p:sp>
        </p:grpSp>
        <p:grpSp>
          <p:nvGrpSpPr>
            <p:cNvPr id="27667" name="Group 230"/>
            <p:cNvGrpSpPr>
              <a:grpSpLocks/>
            </p:cNvGrpSpPr>
            <p:nvPr/>
          </p:nvGrpSpPr>
          <p:grpSpPr bwMode="auto">
            <a:xfrm>
              <a:off x="2504" y="2549"/>
              <a:ext cx="193" cy="219"/>
              <a:chOff x="2504" y="2549"/>
              <a:chExt cx="193" cy="219"/>
            </a:xfrm>
          </p:grpSpPr>
          <p:sp>
            <p:nvSpPr>
              <p:cNvPr id="27684" name="Freeform 231"/>
              <p:cNvSpPr>
                <a:spLocks/>
              </p:cNvSpPr>
              <p:nvPr/>
            </p:nvSpPr>
            <p:spPr bwMode="auto">
              <a:xfrm>
                <a:off x="2527" y="2577"/>
                <a:ext cx="149" cy="174"/>
              </a:xfrm>
              <a:custGeom>
                <a:avLst/>
                <a:gdLst>
                  <a:gd name="T0" fmla="*/ 0 w 149"/>
                  <a:gd name="T1" fmla="*/ 128 h 174"/>
                  <a:gd name="T2" fmla="*/ 3 w 149"/>
                  <a:gd name="T3" fmla="*/ 119 h 174"/>
                  <a:gd name="T4" fmla="*/ 0 w 149"/>
                  <a:gd name="T5" fmla="*/ 98 h 174"/>
                  <a:gd name="T6" fmla="*/ 0 w 149"/>
                  <a:gd name="T7" fmla="*/ 84 h 174"/>
                  <a:gd name="T8" fmla="*/ 3 w 149"/>
                  <a:gd name="T9" fmla="*/ 62 h 174"/>
                  <a:gd name="T10" fmla="*/ 8 w 149"/>
                  <a:gd name="T11" fmla="*/ 46 h 174"/>
                  <a:gd name="T12" fmla="*/ 15 w 149"/>
                  <a:gd name="T13" fmla="*/ 33 h 174"/>
                  <a:gd name="T14" fmla="*/ 24 w 149"/>
                  <a:gd name="T15" fmla="*/ 20 h 174"/>
                  <a:gd name="T16" fmla="*/ 38 w 149"/>
                  <a:gd name="T17" fmla="*/ 10 h 174"/>
                  <a:gd name="T18" fmla="*/ 55 w 149"/>
                  <a:gd name="T19" fmla="*/ 3 h 174"/>
                  <a:gd name="T20" fmla="*/ 77 w 149"/>
                  <a:gd name="T21" fmla="*/ 0 h 174"/>
                  <a:gd name="T22" fmla="*/ 103 w 149"/>
                  <a:gd name="T23" fmla="*/ 7 h 174"/>
                  <a:gd name="T24" fmla="*/ 127 w 149"/>
                  <a:gd name="T25" fmla="*/ 21 h 174"/>
                  <a:gd name="T26" fmla="*/ 140 w 149"/>
                  <a:gd name="T27" fmla="*/ 33 h 174"/>
                  <a:gd name="T28" fmla="*/ 148 w 149"/>
                  <a:gd name="T29" fmla="*/ 50 h 174"/>
                  <a:gd name="T30" fmla="*/ 148 w 149"/>
                  <a:gd name="T31" fmla="*/ 67 h 174"/>
                  <a:gd name="T32" fmla="*/ 144 w 149"/>
                  <a:gd name="T33" fmla="*/ 84 h 174"/>
                  <a:gd name="T34" fmla="*/ 135 w 149"/>
                  <a:gd name="T35" fmla="*/ 104 h 174"/>
                  <a:gd name="T36" fmla="*/ 134 w 149"/>
                  <a:gd name="T37" fmla="*/ 117 h 174"/>
                  <a:gd name="T38" fmla="*/ 133 w 149"/>
                  <a:gd name="T39" fmla="*/ 123 h 174"/>
                  <a:gd name="T40" fmla="*/ 131 w 149"/>
                  <a:gd name="T41" fmla="*/ 128 h 174"/>
                  <a:gd name="T42" fmla="*/ 119 w 149"/>
                  <a:gd name="T43" fmla="*/ 146 h 174"/>
                  <a:gd name="T44" fmla="*/ 113 w 149"/>
                  <a:gd name="T45" fmla="*/ 153 h 174"/>
                  <a:gd name="T46" fmla="*/ 107 w 149"/>
                  <a:gd name="T47" fmla="*/ 161 h 174"/>
                  <a:gd name="T48" fmla="*/ 104 w 149"/>
                  <a:gd name="T49" fmla="*/ 164 h 174"/>
                  <a:gd name="T50" fmla="*/ 102 w 149"/>
                  <a:gd name="T51" fmla="*/ 166 h 174"/>
                  <a:gd name="T52" fmla="*/ 100 w 149"/>
                  <a:gd name="T53" fmla="*/ 167 h 174"/>
                  <a:gd name="T54" fmla="*/ 96 w 149"/>
                  <a:gd name="T55" fmla="*/ 167 h 174"/>
                  <a:gd name="T56" fmla="*/ 90 w 149"/>
                  <a:gd name="T57" fmla="*/ 166 h 174"/>
                  <a:gd name="T58" fmla="*/ 87 w 149"/>
                  <a:gd name="T59" fmla="*/ 165 h 174"/>
                  <a:gd name="T60" fmla="*/ 83 w 149"/>
                  <a:gd name="T61" fmla="*/ 165 h 174"/>
                  <a:gd name="T62" fmla="*/ 73 w 149"/>
                  <a:gd name="T63" fmla="*/ 173 h 174"/>
                  <a:gd name="T64" fmla="*/ 0 w 149"/>
                  <a:gd name="T65" fmla="*/ 128 h 17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9"/>
                  <a:gd name="T100" fmla="*/ 0 h 174"/>
                  <a:gd name="T101" fmla="*/ 149 w 149"/>
                  <a:gd name="T102" fmla="*/ 174 h 17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9" h="174">
                    <a:moveTo>
                      <a:pt x="0" y="128"/>
                    </a:moveTo>
                    <a:lnTo>
                      <a:pt x="3" y="119"/>
                    </a:lnTo>
                    <a:lnTo>
                      <a:pt x="0" y="98"/>
                    </a:lnTo>
                    <a:lnTo>
                      <a:pt x="0" y="84"/>
                    </a:lnTo>
                    <a:lnTo>
                      <a:pt x="3" y="62"/>
                    </a:lnTo>
                    <a:lnTo>
                      <a:pt x="8" y="46"/>
                    </a:lnTo>
                    <a:lnTo>
                      <a:pt x="15" y="33"/>
                    </a:lnTo>
                    <a:lnTo>
                      <a:pt x="24" y="20"/>
                    </a:lnTo>
                    <a:lnTo>
                      <a:pt x="38" y="10"/>
                    </a:lnTo>
                    <a:lnTo>
                      <a:pt x="55" y="3"/>
                    </a:lnTo>
                    <a:lnTo>
                      <a:pt x="77" y="0"/>
                    </a:lnTo>
                    <a:lnTo>
                      <a:pt x="103" y="7"/>
                    </a:lnTo>
                    <a:lnTo>
                      <a:pt x="127" y="21"/>
                    </a:lnTo>
                    <a:lnTo>
                      <a:pt x="140" y="33"/>
                    </a:lnTo>
                    <a:lnTo>
                      <a:pt x="148" y="50"/>
                    </a:lnTo>
                    <a:lnTo>
                      <a:pt x="148" y="67"/>
                    </a:lnTo>
                    <a:lnTo>
                      <a:pt x="144" y="84"/>
                    </a:lnTo>
                    <a:lnTo>
                      <a:pt x="135" y="104"/>
                    </a:lnTo>
                    <a:lnTo>
                      <a:pt x="134" y="117"/>
                    </a:lnTo>
                    <a:lnTo>
                      <a:pt x="133" y="123"/>
                    </a:lnTo>
                    <a:lnTo>
                      <a:pt x="131" y="128"/>
                    </a:lnTo>
                    <a:lnTo>
                      <a:pt x="119" y="146"/>
                    </a:lnTo>
                    <a:lnTo>
                      <a:pt x="113" y="153"/>
                    </a:lnTo>
                    <a:lnTo>
                      <a:pt x="107" y="161"/>
                    </a:lnTo>
                    <a:lnTo>
                      <a:pt x="104" y="164"/>
                    </a:lnTo>
                    <a:lnTo>
                      <a:pt x="102" y="166"/>
                    </a:lnTo>
                    <a:lnTo>
                      <a:pt x="100" y="167"/>
                    </a:lnTo>
                    <a:lnTo>
                      <a:pt x="96" y="167"/>
                    </a:lnTo>
                    <a:lnTo>
                      <a:pt x="90" y="166"/>
                    </a:lnTo>
                    <a:lnTo>
                      <a:pt x="87" y="165"/>
                    </a:lnTo>
                    <a:lnTo>
                      <a:pt x="83" y="165"/>
                    </a:lnTo>
                    <a:lnTo>
                      <a:pt x="73" y="173"/>
                    </a:lnTo>
                    <a:lnTo>
                      <a:pt x="0" y="128"/>
                    </a:lnTo>
                  </a:path>
                </a:pathLst>
              </a:custGeom>
              <a:solidFill>
                <a:srgbClr val="FFBF7F"/>
              </a:solidFill>
              <a:ln w="9525" cap="rnd">
                <a:noFill/>
                <a:round/>
                <a:headEnd/>
                <a:tailEnd/>
              </a:ln>
            </p:spPr>
            <p:txBody>
              <a:bodyPr/>
              <a:lstStyle/>
              <a:p>
                <a:endParaRPr lang="en-US"/>
              </a:p>
            </p:txBody>
          </p:sp>
          <p:sp>
            <p:nvSpPr>
              <p:cNvPr id="27685" name="Oval 232"/>
              <p:cNvSpPr>
                <a:spLocks noChangeArrowheads="1"/>
              </p:cNvSpPr>
              <p:nvPr/>
            </p:nvSpPr>
            <p:spPr bwMode="auto">
              <a:xfrm>
                <a:off x="2613" y="2715"/>
                <a:ext cx="15" cy="18"/>
              </a:xfrm>
              <a:prstGeom prst="ellipse">
                <a:avLst/>
              </a:prstGeom>
              <a:noFill/>
              <a:ln w="12700">
                <a:solidFill>
                  <a:srgbClr val="000000"/>
                </a:solidFill>
                <a:round/>
                <a:headEnd/>
                <a:tailEnd/>
              </a:ln>
            </p:spPr>
            <p:txBody>
              <a:bodyPr wrap="none" anchor="ctr"/>
              <a:lstStyle/>
              <a:p>
                <a:endParaRPr lang="en-US"/>
              </a:p>
            </p:txBody>
          </p:sp>
          <p:sp>
            <p:nvSpPr>
              <p:cNvPr id="27686" name="Freeform 233"/>
              <p:cNvSpPr>
                <a:spLocks/>
              </p:cNvSpPr>
              <p:nvPr/>
            </p:nvSpPr>
            <p:spPr bwMode="auto">
              <a:xfrm>
                <a:off x="2608" y="2690"/>
                <a:ext cx="19" cy="34"/>
              </a:xfrm>
              <a:custGeom>
                <a:avLst/>
                <a:gdLst>
                  <a:gd name="T0" fmla="*/ 1 w 19"/>
                  <a:gd name="T1" fmla="*/ 0 h 34"/>
                  <a:gd name="T2" fmla="*/ 0 w 19"/>
                  <a:gd name="T3" fmla="*/ 5 h 34"/>
                  <a:gd name="T4" fmla="*/ 0 w 19"/>
                  <a:gd name="T5" fmla="*/ 11 h 34"/>
                  <a:gd name="T6" fmla="*/ 4 w 19"/>
                  <a:gd name="T7" fmla="*/ 22 h 34"/>
                  <a:gd name="T8" fmla="*/ 8 w 19"/>
                  <a:gd name="T9" fmla="*/ 32 h 34"/>
                  <a:gd name="T10" fmla="*/ 14 w 19"/>
                  <a:gd name="T11" fmla="*/ 33 h 34"/>
                  <a:gd name="T12" fmla="*/ 18 w 19"/>
                  <a:gd name="T13" fmla="*/ 32 h 34"/>
                  <a:gd name="T14" fmla="*/ 0 60000 65536"/>
                  <a:gd name="T15" fmla="*/ 0 60000 65536"/>
                  <a:gd name="T16" fmla="*/ 0 60000 65536"/>
                  <a:gd name="T17" fmla="*/ 0 60000 65536"/>
                  <a:gd name="T18" fmla="*/ 0 60000 65536"/>
                  <a:gd name="T19" fmla="*/ 0 60000 65536"/>
                  <a:gd name="T20" fmla="*/ 0 60000 65536"/>
                  <a:gd name="T21" fmla="*/ 0 w 19"/>
                  <a:gd name="T22" fmla="*/ 0 h 34"/>
                  <a:gd name="T23" fmla="*/ 19 w 19"/>
                  <a:gd name="T24" fmla="*/ 34 h 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34">
                    <a:moveTo>
                      <a:pt x="1" y="0"/>
                    </a:moveTo>
                    <a:lnTo>
                      <a:pt x="0" y="5"/>
                    </a:lnTo>
                    <a:lnTo>
                      <a:pt x="0" y="11"/>
                    </a:lnTo>
                    <a:lnTo>
                      <a:pt x="4" y="22"/>
                    </a:lnTo>
                    <a:lnTo>
                      <a:pt x="8" y="32"/>
                    </a:lnTo>
                    <a:lnTo>
                      <a:pt x="14" y="33"/>
                    </a:lnTo>
                    <a:lnTo>
                      <a:pt x="18" y="32"/>
                    </a:lnTo>
                  </a:path>
                </a:pathLst>
              </a:custGeom>
              <a:noFill/>
              <a:ln w="12700" cap="rnd">
                <a:solidFill>
                  <a:srgbClr val="FF7F3F"/>
                </a:solidFill>
                <a:round/>
                <a:headEnd type="none" w="sm" len="sm"/>
                <a:tailEnd type="none" w="sm" len="sm"/>
              </a:ln>
            </p:spPr>
            <p:txBody>
              <a:bodyPr/>
              <a:lstStyle/>
              <a:p>
                <a:endParaRPr lang="en-US"/>
              </a:p>
            </p:txBody>
          </p:sp>
          <p:sp>
            <p:nvSpPr>
              <p:cNvPr id="27687" name="Freeform 234"/>
              <p:cNvSpPr>
                <a:spLocks/>
              </p:cNvSpPr>
              <p:nvPr/>
            </p:nvSpPr>
            <p:spPr bwMode="auto">
              <a:xfrm>
                <a:off x="2516" y="2695"/>
                <a:ext cx="97" cy="73"/>
              </a:xfrm>
              <a:custGeom>
                <a:avLst/>
                <a:gdLst>
                  <a:gd name="T0" fmla="*/ 16 w 97"/>
                  <a:gd name="T1" fmla="*/ 0 h 73"/>
                  <a:gd name="T2" fmla="*/ 59 w 97"/>
                  <a:gd name="T3" fmla="*/ 20 h 73"/>
                  <a:gd name="T4" fmla="*/ 74 w 97"/>
                  <a:gd name="T5" fmla="*/ 29 h 73"/>
                  <a:gd name="T6" fmla="*/ 82 w 97"/>
                  <a:gd name="T7" fmla="*/ 35 h 73"/>
                  <a:gd name="T8" fmla="*/ 87 w 97"/>
                  <a:gd name="T9" fmla="*/ 41 h 73"/>
                  <a:gd name="T10" fmla="*/ 91 w 97"/>
                  <a:gd name="T11" fmla="*/ 45 h 73"/>
                  <a:gd name="T12" fmla="*/ 94 w 97"/>
                  <a:gd name="T13" fmla="*/ 51 h 73"/>
                  <a:gd name="T14" fmla="*/ 96 w 97"/>
                  <a:gd name="T15" fmla="*/ 55 h 73"/>
                  <a:gd name="T16" fmla="*/ 83 w 97"/>
                  <a:gd name="T17" fmla="*/ 72 h 73"/>
                  <a:gd name="T18" fmla="*/ 0 w 97"/>
                  <a:gd name="T19" fmla="*/ 12 h 73"/>
                  <a:gd name="T20" fmla="*/ 16 w 97"/>
                  <a:gd name="T21" fmla="*/ 0 h 7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7"/>
                  <a:gd name="T34" fmla="*/ 0 h 73"/>
                  <a:gd name="T35" fmla="*/ 97 w 97"/>
                  <a:gd name="T36" fmla="*/ 73 h 7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7" h="73">
                    <a:moveTo>
                      <a:pt x="16" y="0"/>
                    </a:moveTo>
                    <a:lnTo>
                      <a:pt x="59" y="20"/>
                    </a:lnTo>
                    <a:lnTo>
                      <a:pt x="74" y="29"/>
                    </a:lnTo>
                    <a:lnTo>
                      <a:pt x="82" y="35"/>
                    </a:lnTo>
                    <a:lnTo>
                      <a:pt x="87" y="41"/>
                    </a:lnTo>
                    <a:lnTo>
                      <a:pt x="91" y="45"/>
                    </a:lnTo>
                    <a:lnTo>
                      <a:pt x="94" y="51"/>
                    </a:lnTo>
                    <a:lnTo>
                      <a:pt x="96" y="55"/>
                    </a:lnTo>
                    <a:lnTo>
                      <a:pt x="83" y="72"/>
                    </a:lnTo>
                    <a:lnTo>
                      <a:pt x="0" y="12"/>
                    </a:lnTo>
                    <a:lnTo>
                      <a:pt x="16" y="0"/>
                    </a:lnTo>
                  </a:path>
                </a:pathLst>
              </a:custGeom>
              <a:solidFill>
                <a:srgbClr val="5F3F1F"/>
              </a:solidFill>
              <a:ln w="9525" cap="rnd">
                <a:noFill/>
                <a:round/>
                <a:headEnd/>
                <a:tailEnd/>
              </a:ln>
            </p:spPr>
            <p:txBody>
              <a:bodyPr/>
              <a:lstStyle/>
              <a:p>
                <a:endParaRPr lang="en-US"/>
              </a:p>
            </p:txBody>
          </p:sp>
          <p:grpSp>
            <p:nvGrpSpPr>
              <p:cNvPr id="27688" name="Group 235"/>
              <p:cNvGrpSpPr>
                <a:grpSpLocks/>
              </p:cNvGrpSpPr>
              <p:nvPr/>
            </p:nvGrpSpPr>
            <p:grpSpPr bwMode="auto">
              <a:xfrm>
                <a:off x="2504" y="2549"/>
                <a:ext cx="193" cy="161"/>
                <a:chOff x="2504" y="2549"/>
                <a:chExt cx="193" cy="161"/>
              </a:xfrm>
            </p:grpSpPr>
            <p:sp>
              <p:nvSpPr>
                <p:cNvPr id="27689" name="Freeform 236"/>
                <p:cNvSpPr>
                  <a:spLocks/>
                </p:cNvSpPr>
                <p:nvPr/>
              </p:nvSpPr>
              <p:spPr bwMode="auto">
                <a:xfrm>
                  <a:off x="2504" y="2549"/>
                  <a:ext cx="193" cy="161"/>
                </a:xfrm>
                <a:custGeom>
                  <a:avLst/>
                  <a:gdLst>
                    <a:gd name="T0" fmla="*/ 90 w 193"/>
                    <a:gd name="T1" fmla="*/ 5 h 161"/>
                    <a:gd name="T2" fmla="*/ 98 w 193"/>
                    <a:gd name="T3" fmla="*/ 0 h 161"/>
                    <a:gd name="T4" fmla="*/ 114 w 193"/>
                    <a:gd name="T5" fmla="*/ 8 h 161"/>
                    <a:gd name="T6" fmla="*/ 137 w 193"/>
                    <a:gd name="T7" fmla="*/ 20 h 161"/>
                    <a:gd name="T8" fmla="*/ 181 w 193"/>
                    <a:gd name="T9" fmla="*/ 70 h 161"/>
                    <a:gd name="T10" fmla="*/ 188 w 193"/>
                    <a:gd name="T11" fmla="*/ 78 h 161"/>
                    <a:gd name="T12" fmla="*/ 191 w 193"/>
                    <a:gd name="T13" fmla="*/ 87 h 161"/>
                    <a:gd name="T14" fmla="*/ 192 w 193"/>
                    <a:gd name="T15" fmla="*/ 95 h 161"/>
                    <a:gd name="T16" fmla="*/ 191 w 193"/>
                    <a:gd name="T17" fmla="*/ 103 h 161"/>
                    <a:gd name="T18" fmla="*/ 189 w 193"/>
                    <a:gd name="T19" fmla="*/ 109 h 161"/>
                    <a:gd name="T20" fmla="*/ 186 w 193"/>
                    <a:gd name="T21" fmla="*/ 116 h 161"/>
                    <a:gd name="T22" fmla="*/ 181 w 193"/>
                    <a:gd name="T23" fmla="*/ 120 h 161"/>
                    <a:gd name="T24" fmla="*/ 158 w 193"/>
                    <a:gd name="T25" fmla="*/ 134 h 161"/>
                    <a:gd name="T26" fmla="*/ 153 w 193"/>
                    <a:gd name="T27" fmla="*/ 136 h 161"/>
                    <a:gd name="T28" fmla="*/ 147 w 193"/>
                    <a:gd name="T29" fmla="*/ 136 h 161"/>
                    <a:gd name="T30" fmla="*/ 137 w 193"/>
                    <a:gd name="T31" fmla="*/ 143 h 161"/>
                    <a:gd name="T32" fmla="*/ 122 w 193"/>
                    <a:gd name="T33" fmla="*/ 143 h 161"/>
                    <a:gd name="T34" fmla="*/ 117 w 193"/>
                    <a:gd name="T35" fmla="*/ 145 h 161"/>
                    <a:gd name="T36" fmla="*/ 115 w 193"/>
                    <a:gd name="T37" fmla="*/ 139 h 161"/>
                    <a:gd name="T38" fmla="*/ 110 w 193"/>
                    <a:gd name="T39" fmla="*/ 138 h 161"/>
                    <a:gd name="T40" fmla="*/ 105 w 193"/>
                    <a:gd name="T41" fmla="*/ 139 h 161"/>
                    <a:gd name="T42" fmla="*/ 102 w 193"/>
                    <a:gd name="T43" fmla="*/ 143 h 161"/>
                    <a:gd name="T44" fmla="*/ 101 w 193"/>
                    <a:gd name="T45" fmla="*/ 146 h 161"/>
                    <a:gd name="T46" fmla="*/ 102 w 193"/>
                    <a:gd name="T47" fmla="*/ 149 h 161"/>
                    <a:gd name="T48" fmla="*/ 94 w 193"/>
                    <a:gd name="T49" fmla="*/ 151 h 161"/>
                    <a:gd name="T50" fmla="*/ 86 w 193"/>
                    <a:gd name="T51" fmla="*/ 155 h 161"/>
                    <a:gd name="T52" fmla="*/ 74 w 193"/>
                    <a:gd name="T53" fmla="*/ 156 h 161"/>
                    <a:gd name="T54" fmla="*/ 62 w 193"/>
                    <a:gd name="T55" fmla="*/ 158 h 161"/>
                    <a:gd name="T56" fmla="*/ 47 w 193"/>
                    <a:gd name="T57" fmla="*/ 160 h 161"/>
                    <a:gd name="T58" fmla="*/ 28 w 193"/>
                    <a:gd name="T59" fmla="*/ 155 h 161"/>
                    <a:gd name="T60" fmla="*/ 12 w 193"/>
                    <a:gd name="T61" fmla="*/ 149 h 161"/>
                    <a:gd name="T62" fmla="*/ 10 w 193"/>
                    <a:gd name="T63" fmla="*/ 143 h 161"/>
                    <a:gd name="T64" fmla="*/ 7 w 193"/>
                    <a:gd name="T65" fmla="*/ 138 h 161"/>
                    <a:gd name="T66" fmla="*/ 6 w 193"/>
                    <a:gd name="T67" fmla="*/ 129 h 161"/>
                    <a:gd name="T68" fmla="*/ 2 w 193"/>
                    <a:gd name="T69" fmla="*/ 111 h 161"/>
                    <a:gd name="T70" fmla="*/ 1 w 193"/>
                    <a:gd name="T71" fmla="*/ 103 h 161"/>
                    <a:gd name="T72" fmla="*/ 0 w 193"/>
                    <a:gd name="T73" fmla="*/ 95 h 161"/>
                    <a:gd name="T74" fmla="*/ 2 w 193"/>
                    <a:gd name="T75" fmla="*/ 88 h 161"/>
                    <a:gd name="T76" fmla="*/ 6 w 193"/>
                    <a:gd name="T77" fmla="*/ 79 h 161"/>
                    <a:gd name="T78" fmla="*/ 10 w 193"/>
                    <a:gd name="T79" fmla="*/ 69 h 161"/>
                    <a:gd name="T80" fmla="*/ 18 w 193"/>
                    <a:gd name="T81" fmla="*/ 54 h 161"/>
                    <a:gd name="T82" fmla="*/ 34 w 193"/>
                    <a:gd name="T83" fmla="*/ 34 h 161"/>
                    <a:gd name="T84" fmla="*/ 48 w 193"/>
                    <a:gd name="T85" fmla="*/ 22 h 161"/>
                    <a:gd name="T86" fmla="*/ 68 w 193"/>
                    <a:gd name="T87" fmla="*/ 11 h 161"/>
                    <a:gd name="T88" fmla="*/ 80 w 193"/>
                    <a:gd name="T89" fmla="*/ 8 h 161"/>
                    <a:gd name="T90" fmla="*/ 90 w 193"/>
                    <a:gd name="T91" fmla="*/ 5 h 16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93"/>
                    <a:gd name="T139" fmla="*/ 0 h 161"/>
                    <a:gd name="T140" fmla="*/ 193 w 193"/>
                    <a:gd name="T141" fmla="*/ 161 h 161"/>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93" h="161">
                      <a:moveTo>
                        <a:pt x="90" y="5"/>
                      </a:moveTo>
                      <a:lnTo>
                        <a:pt x="98" y="0"/>
                      </a:lnTo>
                      <a:lnTo>
                        <a:pt x="114" y="8"/>
                      </a:lnTo>
                      <a:lnTo>
                        <a:pt x="137" y="20"/>
                      </a:lnTo>
                      <a:lnTo>
                        <a:pt x="181" y="70"/>
                      </a:lnTo>
                      <a:lnTo>
                        <a:pt x="188" y="78"/>
                      </a:lnTo>
                      <a:lnTo>
                        <a:pt x="191" y="87"/>
                      </a:lnTo>
                      <a:lnTo>
                        <a:pt x="192" y="95"/>
                      </a:lnTo>
                      <a:lnTo>
                        <a:pt x="191" y="103"/>
                      </a:lnTo>
                      <a:lnTo>
                        <a:pt x="189" y="109"/>
                      </a:lnTo>
                      <a:lnTo>
                        <a:pt x="186" y="116"/>
                      </a:lnTo>
                      <a:lnTo>
                        <a:pt x="181" y="120"/>
                      </a:lnTo>
                      <a:lnTo>
                        <a:pt x="158" y="134"/>
                      </a:lnTo>
                      <a:lnTo>
                        <a:pt x="153" y="136"/>
                      </a:lnTo>
                      <a:lnTo>
                        <a:pt x="147" y="136"/>
                      </a:lnTo>
                      <a:lnTo>
                        <a:pt x="137" y="143"/>
                      </a:lnTo>
                      <a:lnTo>
                        <a:pt x="122" y="143"/>
                      </a:lnTo>
                      <a:lnTo>
                        <a:pt x="117" y="145"/>
                      </a:lnTo>
                      <a:lnTo>
                        <a:pt x="115" y="139"/>
                      </a:lnTo>
                      <a:lnTo>
                        <a:pt x="110" y="138"/>
                      </a:lnTo>
                      <a:lnTo>
                        <a:pt x="105" y="139"/>
                      </a:lnTo>
                      <a:lnTo>
                        <a:pt x="102" y="143"/>
                      </a:lnTo>
                      <a:lnTo>
                        <a:pt x="101" y="146"/>
                      </a:lnTo>
                      <a:lnTo>
                        <a:pt x="102" y="149"/>
                      </a:lnTo>
                      <a:lnTo>
                        <a:pt x="94" y="151"/>
                      </a:lnTo>
                      <a:lnTo>
                        <a:pt x="86" y="155"/>
                      </a:lnTo>
                      <a:lnTo>
                        <a:pt x="74" y="156"/>
                      </a:lnTo>
                      <a:lnTo>
                        <a:pt x="62" y="158"/>
                      </a:lnTo>
                      <a:lnTo>
                        <a:pt x="47" y="160"/>
                      </a:lnTo>
                      <a:lnTo>
                        <a:pt x="28" y="155"/>
                      </a:lnTo>
                      <a:lnTo>
                        <a:pt x="12" y="149"/>
                      </a:lnTo>
                      <a:lnTo>
                        <a:pt x="10" y="143"/>
                      </a:lnTo>
                      <a:lnTo>
                        <a:pt x="7" y="138"/>
                      </a:lnTo>
                      <a:lnTo>
                        <a:pt x="6" y="129"/>
                      </a:lnTo>
                      <a:lnTo>
                        <a:pt x="2" y="111"/>
                      </a:lnTo>
                      <a:lnTo>
                        <a:pt x="1" y="103"/>
                      </a:lnTo>
                      <a:lnTo>
                        <a:pt x="0" y="95"/>
                      </a:lnTo>
                      <a:lnTo>
                        <a:pt x="2" y="88"/>
                      </a:lnTo>
                      <a:lnTo>
                        <a:pt x="6" y="79"/>
                      </a:lnTo>
                      <a:lnTo>
                        <a:pt x="10" y="69"/>
                      </a:lnTo>
                      <a:lnTo>
                        <a:pt x="18" y="54"/>
                      </a:lnTo>
                      <a:lnTo>
                        <a:pt x="34" y="34"/>
                      </a:lnTo>
                      <a:lnTo>
                        <a:pt x="48" y="22"/>
                      </a:lnTo>
                      <a:lnTo>
                        <a:pt x="68" y="11"/>
                      </a:lnTo>
                      <a:lnTo>
                        <a:pt x="80" y="8"/>
                      </a:lnTo>
                      <a:lnTo>
                        <a:pt x="90" y="5"/>
                      </a:lnTo>
                    </a:path>
                  </a:pathLst>
                </a:custGeom>
                <a:solidFill>
                  <a:srgbClr val="9F7F5F"/>
                </a:solidFill>
                <a:ln w="9525" cap="rnd">
                  <a:noFill/>
                  <a:round/>
                  <a:headEnd/>
                  <a:tailEnd/>
                </a:ln>
              </p:spPr>
              <p:txBody>
                <a:bodyPr/>
                <a:lstStyle/>
                <a:p>
                  <a:endParaRPr lang="en-US"/>
                </a:p>
              </p:txBody>
            </p:sp>
            <p:sp>
              <p:nvSpPr>
                <p:cNvPr id="27690" name="Freeform 237"/>
                <p:cNvSpPr>
                  <a:spLocks/>
                </p:cNvSpPr>
                <p:nvPr/>
              </p:nvSpPr>
              <p:spPr bwMode="auto">
                <a:xfrm>
                  <a:off x="2652" y="2675"/>
                  <a:ext cx="28" cy="30"/>
                </a:xfrm>
                <a:custGeom>
                  <a:avLst/>
                  <a:gdLst>
                    <a:gd name="T0" fmla="*/ 5 w 28"/>
                    <a:gd name="T1" fmla="*/ 4 h 30"/>
                    <a:gd name="T2" fmla="*/ 22 w 28"/>
                    <a:gd name="T3" fmla="*/ 4 h 30"/>
                    <a:gd name="T4" fmla="*/ 20 w 28"/>
                    <a:gd name="T5" fmla="*/ 0 h 30"/>
                    <a:gd name="T6" fmla="*/ 23 w 28"/>
                    <a:gd name="T7" fmla="*/ 0 h 30"/>
                    <a:gd name="T8" fmla="*/ 27 w 28"/>
                    <a:gd name="T9" fmla="*/ 4 h 30"/>
                    <a:gd name="T10" fmla="*/ 27 w 28"/>
                    <a:gd name="T11" fmla="*/ 7 h 30"/>
                    <a:gd name="T12" fmla="*/ 24 w 28"/>
                    <a:gd name="T13" fmla="*/ 8 h 30"/>
                    <a:gd name="T14" fmla="*/ 24 w 28"/>
                    <a:gd name="T15" fmla="*/ 12 h 30"/>
                    <a:gd name="T16" fmla="*/ 23 w 28"/>
                    <a:gd name="T17" fmla="*/ 17 h 30"/>
                    <a:gd name="T18" fmla="*/ 21 w 28"/>
                    <a:gd name="T19" fmla="*/ 21 h 30"/>
                    <a:gd name="T20" fmla="*/ 20 w 28"/>
                    <a:gd name="T21" fmla="*/ 23 h 30"/>
                    <a:gd name="T22" fmla="*/ 18 w 28"/>
                    <a:gd name="T23" fmla="*/ 25 h 30"/>
                    <a:gd name="T24" fmla="*/ 16 w 28"/>
                    <a:gd name="T25" fmla="*/ 26 h 30"/>
                    <a:gd name="T26" fmla="*/ 14 w 28"/>
                    <a:gd name="T27" fmla="*/ 28 h 30"/>
                    <a:gd name="T28" fmla="*/ 11 w 28"/>
                    <a:gd name="T29" fmla="*/ 29 h 30"/>
                    <a:gd name="T30" fmla="*/ 9 w 28"/>
                    <a:gd name="T31" fmla="*/ 29 h 30"/>
                    <a:gd name="T32" fmla="*/ 7 w 28"/>
                    <a:gd name="T33" fmla="*/ 29 h 30"/>
                    <a:gd name="T34" fmla="*/ 9 w 28"/>
                    <a:gd name="T35" fmla="*/ 26 h 30"/>
                    <a:gd name="T36" fmla="*/ 11 w 28"/>
                    <a:gd name="T37" fmla="*/ 26 h 30"/>
                    <a:gd name="T38" fmla="*/ 14 w 28"/>
                    <a:gd name="T39" fmla="*/ 24 h 30"/>
                    <a:gd name="T40" fmla="*/ 17 w 28"/>
                    <a:gd name="T41" fmla="*/ 23 h 30"/>
                    <a:gd name="T42" fmla="*/ 18 w 28"/>
                    <a:gd name="T43" fmla="*/ 21 h 30"/>
                    <a:gd name="T44" fmla="*/ 19 w 28"/>
                    <a:gd name="T45" fmla="*/ 19 h 30"/>
                    <a:gd name="T46" fmla="*/ 20 w 28"/>
                    <a:gd name="T47" fmla="*/ 15 h 30"/>
                    <a:gd name="T48" fmla="*/ 21 w 28"/>
                    <a:gd name="T49" fmla="*/ 11 h 30"/>
                    <a:gd name="T50" fmla="*/ 22 w 28"/>
                    <a:gd name="T51" fmla="*/ 8 h 30"/>
                    <a:gd name="T52" fmla="*/ 0 w 28"/>
                    <a:gd name="T53" fmla="*/ 10 h 30"/>
                    <a:gd name="T54" fmla="*/ 5 w 28"/>
                    <a:gd name="T55" fmla="*/ 4 h 3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8"/>
                    <a:gd name="T85" fmla="*/ 0 h 30"/>
                    <a:gd name="T86" fmla="*/ 28 w 28"/>
                    <a:gd name="T87" fmla="*/ 30 h 30"/>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8" h="30">
                      <a:moveTo>
                        <a:pt x="5" y="4"/>
                      </a:moveTo>
                      <a:lnTo>
                        <a:pt x="22" y="4"/>
                      </a:lnTo>
                      <a:lnTo>
                        <a:pt x="20" y="0"/>
                      </a:lnTo>
                      <a:lnTo>
                        <a:pt x="23" y="0"/>
                      </a:lnTo>
                      <a:lnTo>
                        <a:pt x="27" y="4"/>
                      </a:lnTo>
                      <a:lnTo>
                        <a:pt x="27" y="7"/>
                      </a:lnTo>
                      <a:lnTo>
                        <a:pt x="24" y="8"/>
                      </a:lnTo>
                      <a:lnTo>
                        <a:pt x="24" y="12"/>
                      </a:lnTo>
                      <a:lnTo>
                        <a:pt x="23" y="17"/>
                      </a:lnTo>
                      <a:lnTo>
                        <a:pt x="21" y="21"/>
                      </a:lnTo>
                      <a:lnTo>
                        <a:pt x="20" y="23"/>
                      </a:lnTo>
                      <a:lnTo>
                        <a:pt x="18" y="25"/>
                      </a:lnTo>
                      <a:lnTo>
                        <a:pt x="16" y="26"/>
                      </a:lnTo>
                      <a:lnTo>
                        <a:pt x="14" y="28"/>
                      </a:lnTo>
                      <a:lnTo>
                        <a:pt x="11" y="29"/>
                      </a:lnTo>
                      <a:lnTo>
                        <a:pt x="9" y="29"/>
                      </a:lnTo>
                      <a:lnTo>
                        <a:pt x="7" y="29"/>
                      </a:lnTo>
                      <a:lnTo>
                        <a:pt x="9" y="26"/>
                      </a:lnTo>
                      <a:lnTo>
                        <a:pt x="11" y="26"/>
                      </a:lnTo>
                      <a:lnTo>
                        <a:pt x="14" y="24"/>
                      </a:lnTo>
                      <a:lnTo>
                        <a:pt x="17" y="23"/>
                      </a:lnTo>
                      <a:lnTo>
                        <a:pt x="18" y="21"/>
                      </a:lnTo>
                      <a:lnTo>
                        <a:pt x="19" y="19"/>
                      </a:lnTo>
                      <a:lnTo>
                        <a:pt x="20" y="15"/>
                      </a:lnTo>
                      <a:lnTo>
                        <a:pt x="21" y="11"/>
                      </a:lnTo>
                      <a:lnTo>
                        <a:pt x="22" y="8"/>
                      </a:lnTo>
                      <a:lnTo>
                        <a:pt x="0" y="10"/>
                      </a:lnTo>
                      <a:lnTo>
                        <a:pt x="5" y="4"/>
                      </a:lnTo>
                    </a:path>
                  </a:pathLst>
                </a:custGeom>
                <a:solidFill>
                  <a:srgbClr val="9F7F5F"/>
                </a:solidFill>
                <a:ln w="9525" cap="rnd">
                  <a:noFill/>
                  <a:round/>
                  <a:headEnd/>
                  <a:tailEnd/>
                </a:ln>
              </p:spPr>
              <p:txBody>
                <a:bodyPr/>
                <a:lstStyle/>
                <a:p>
                  <a:endParaRPr lang="en-US"/>
                </a:p>
              </p:txBody>
            </p:sp>
          </p:grpSp>
        </p:grpSp>
        <p:grpSp>
          <p:nvGrpSpPr>
            <p:cNvPr id="27668" name="Group 238"/>
            <p:cNvGrpSpPr>
              <a:grpSpLocks/>
            </p:cNvGrpSpPr>
            <p:nvPr/>
          </p:nvGrpSpPr>
          <p:grpSpPr bwMode="auto">
            <a:xfrm>
              <a:off x="2717" y="2586"/>
              <a:ext cx="187" cy="214"/>
              <a:chOff x="2717" y="2586"/>
              <a:chExt cx="187" cy="214"/>
            </a:xfrm>
          </p:grpSpPr>
          <p:grpSp>
            <p:nvGrpSpPr>
              <p:cNvPr id="27680" name="Group 239"/>
              <p:cNvGrpSpPr>
                <a:grpSpLocks/>
              </p:cNvGrpSpPr>
              <p:nvPr/>
            </p:nvGrpSpPr>
            <p:grpSpPr bwMode="auto">
              <a:xfrm>
                <a:off x="2717" y="2586"/>
                <a:ext cx="178" cy="214"/>
                <a:chOff x="2717" y="2586"/>
                <a:chExt cx="178" cy="214"/>
              </a:xfrm>
            </p:grpSpPr>
            <p:sp>
              <p:nvSpPr>
                <p:cNvPr id="27682" name="Freeform 240"/>
                <p:cNvSpPr>
                  <a:spLocks/>
                </p:cNvSpPr>
                <p:nvPr/>
              </p:nvSpPr>
              <p:spPr bwMode="auto">
                <a:xfrm>
                  <a:off x="2730" y="2595"/>
                  <a:ext cx="165" cy="205"/>
                </a:xfrm>
                <a:custGeom>
                  <a:avLst/>
                  <a:gdLst>
                    <a:gd name="T0" fmla="*/ 142 w 165"/>
                    <a:gd name="T1" fmla="*/ 29 h 205"/>
                    <a:gd name="T2" fmla="*/ 153 w 165"/>
                    <a:gd name="T3" fmla="*/ 58 h 205"/>
                    <a:gd name="T4" fmla="*/ 154 w 165"/>
                    <a:gd name="T5" fmla="*/ 68 h 205"/>
                    <a:gd name="T6" fmla="*/ 151 w 165"/>
                    <a:gd name="T7" fmla="*/ 78 h 205"/>
                    <a:gd name="T8" fmla="*/ 153 w 165"/>
                    <a:gd name="T9" fmla="*/ 93 h 205"/>
                    <a:gd name="T10" fmla="*/ 164 w 165"/>
                    <a:gd name="T11" fmla="*/ 115 h 205"/>
                    <a:gd name="T12" fmla="*/ 156 w 165"/>
                    <a:gd name="T13" fmla="*/ 126 h 205"/>
                    <a:gd name="T14" fmla="*/ 159 w 165"/>
                    <a:gd name="T15" fmla="*/ 131 h 205"/>
                    <a:gd name="T16" fmla="*/ 157 w 165"/>
                    <a:gd name="T17" fmla="*/ 144 h 205"/>
                    <a:gd name="T18" fmla="*/ 155 w 165"/>
                    <a:gd name="T19" fmla="*/ 155 h 205"/>
                    <a:gd name="T20" fmla="*/ 154 w 165"/>
                    <a:gd name="T21" fmla="*/ 162 h 205"/>
                    <a:gd name="T22" fmla="*/ 155 w 165"/>
                    <a:gd name="T23" fmla="*/ 172 h 205"/>
                    <a:gd name="T24" fmla="*/ 151 w 165"/>
                    <a:gd name="T25" fmla="*/ 181 h 205"/>
                    <a:gd name="T26" fmla="*/ 144 w 165"/>
                    <a:gd name="T27" fmla="*/ 184 h 205"/>
                    <a:gd name="T28" fmla="*/ 133 w 165"/>
                    <a:gd name="T29" fmla="*/ 186 h 205"/>
                    <a:gd name="T30" fmla="*/ 101 w 165"/>
                    <a:gd name="T31" fmla="*/ 204 h 205"/>
                    <a:gd name="T32" fmla="*/ 11 w 165"/>
                    <a:gd name="T33" fmla="*/ 148 h 205"/>
                    <a:gd name="T34" fmla="*/ 10 w 165"/>
                    <a:gd name="T35" fmla="*/ 126 h 205"/>
                    <a:gd name="T36" fmla="*/ 4 w 165"/>
                    <a:gd name="T37" fmla="*/ 110 h 205"/>
                    <a:gd name="T38" fmla="*/ 3 w 165"/>
                    <a:gd name="T39" fmla="*/ 99 h 205"/>
                    <a:gd name="T40" fmla="*/ 0 w 165"/>
                    <a:gd name="T41" fmla="*/ 85 h 205"/>
                    <a:gd name="T42" fmla="*/ 3 w 165"/>
                    <a:gd name="T43" fmla="*/ 66 h 205"/>
                    <a:gd name="T44" fmla="*/ 7 w 165"/>
                    <a:gd name="T45" fmla="*/ 46 h 205"/>
                    <a:gd name="T46" fmla="*/ 13 w 165"/>
                    <a:gd name="T47" fmla="*/ 33 h 205"/>
                    <a:gd name="T48" fmla="*/ 23 w 165"/>
                    <a:gd name="T49" fmla="*/ 22 h 205"/>
                    <a:gd name="T50" fmla="*/ 35 w 165"/>
                    <a:gd name="T51" fmla="*/ 11 h 205"/>
                    <a:gd name="T52" fmla="*/ 49 w 165"/>
                    <a:gd name="T53" fmla="*/ 4 h 205"/>
                    <a:gd name="T54" fmla="*/ 67 w 165"/>
                    <a:gd name="T55" fmla="*/ 1 h 205"/>
                    <a:gd name="T56" fmla="*/ 81 w 165"/>
                    <a:gd name="T57" fmla="*/ 0 h 205"/>
                    <a:gd name="T58" fmla="*/ 97 w 165"/>
                    <a:gd name="T59" fmla="*/ 1 h 205"/>
                    <a:gd name="T60" fmla="*/ 116 w 165"/>
                    <a:gd name="T61" fmla="*/ 5 h 205"/>
                    <a:gd name="T62" fmla="*/ 130 w 165"/>
                    <a:gd name="T63" fmla="*/ 13 h 205"/>
                    <a:gd name="T64" fmla="*/ 142 w 165"/>
                    <a:gd name="T65" fmla="*/ 29 h 20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65"/>
                    <a:gd name="T100" fmla="*/ 0 h 205"/>
                    <a:gd name="T101" fmla="*/ 165 w 165"/>
                    <a:gd name="T102" fmla="*/ 205 h 20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65" h="205">
                      <a:moveTo>
                        <a:pt x="142" y="29"/>
                      </a:moveTo>
                      <a:lnTo>
                        <a:pt x="153" y="58"/>
                      </a:lnTo>
                      <a:lnTo>
                        <a:pt x="154" y="68"/>
                      </a:lnTo>
                      <a:lnTo>
                        <a:pt x="151" y="78"/>
                      </a:lnTo>
                      <a:lnTo>
                        <a:pt x="153" y="93"/>
                      </a:lnTo>
                      <a:lnTo>
                        <a:pt x="164" y="115"/>
                      </a:lnTo>
                      <a:lnTo>
                        <a:pt x="156" y="126"/>
                      </a:lnTo>
                      <a:lnTo>
                        <a:pt x="159" y="131"/>
                      </a:lnTo>
                      <a:lnTo>
                        <a:pt x="157" y="144"/>
                      </a:lnTo>
                      <a:lnTo>
                        <a:pt x="155" y="155"/>
                      </a:lnTo>
                      <a:lnTo>
                        <a:pt x="154" y="162"/>
                      </a:lnTo>
                      <a:lnTo>
                        <a:pt x="155" y="172"/>
                      </a:lnTo>
                      <a:lnTo>
                        <a:pt x="151" y="181"/>
                      </a:lnTo>
                      <a:lnTo>
                        <a:pt x="144" y="184"/>
                      </a:lnTo>
                      <a:lnTo>
                        <a:pt x="133" y="186"/>
                      </a:lnTo>
                      <a:lnTo>
                        <a:pt x="101" y="204"/>
                      </a:lnTo>
                      <a:lnTo>
                        <a:pt x="11" y="148"/>
                      </a:lnTo>
                      <a:lnTo>
                        <a:pt x="10" y="126"/>
                      </a:lnTo>
                      <a:lnTo>
                        <a:pt x="4" y="110"/>
                      </a:lnTo>
                      <a:lnTo>
                        <a:pt x="3" y="99"/>
                      </a:lnTo>
                      <a:lnTo>
                        <a:pt x="0" y="85"/>
                      </a:lnTo>
                      <a:lnTo>
                        <a:pt x="3" y="66"/>
                      </a:lnTo>
                      <a:lnTo>
                        <a:pt x="7" y="46"/>
                      </a:lnTo>
                      <a:lnTo>
                        <a:pt x="13" y="33"/>
                      </a:lnTo>
                      <a:lnTo>
                        <a:pt x="23" y="22"/>
                      </a:lnTo>
                      <a:lnTo>
                        <a:pt x="35" y="11"/>
                      </a:lnTo>
                      <a:lnTo>
                        <a:pt x="49" y="4"/>
                      </a:lnTo>
                      <a:lnTo>
                        <a:pt x="67" y="1"/>
                      </a:lnTo>
                      <a:lnTo>
                        <a:pt x="81" y="0"/>
                      </a:lnTo>
                      <a:lnTo>
                        <a:pt x="97" y="1"/>
                      </a:lnTo>
                      <a:lnTo>
                        <a:pt x="116" y="5"/>
                      </a:lnTo>
                      <a:lnTo>
                        <a:pt x="130" y="13"/>
                      </a:lnTo>
                      <a:lnTo>
                        <a:pt x="142" y="29"/>
                      </a:lnTo>
                    </a:path>
                  </a:pathLst>
                </a:custGeom>
                <a:solidFill>
                  <a:srgbClr val="BF7F3F"/>
                </a:solidFill>
                <a:ln w="9525" cap="rnd">
                  <a:noFill/>
                  <a:round/>
                  <a:headEnd/>
                  <a:tailEnd/>
                </a:ln>
              </p:spPr>
              <p:txBody>
                <a:bodyPr/>
                <a:lstStyle/>
                <a:p>
                  <a:endParaRPr lang="en-US"/>
                </a:p>
              </p:txBody>
            </p:sp>
            <p:sp>
              <p:nvSpPr>
                <p:cNvPr id="27683" name="Freeform 241"/>
                <p:cNvSpPr>
                  <a:spLocks/>
                </p:cNvSpPr>
                <p:nvPr/>
              </p:nvSpPr>
              <p:spPr bwMode="auto">
                <a:xfrm>
                  <a:off x="2717" y="2586"/>
                  <a:ext cx="169" cy="173"/>
                </a:xfrm>
                <a:custGeom>
                  <a:avLst/>
                  <a:gdLst>
                    <a:gd name="T0" fmla="*/ 14 w 169"/>
                    <a:gd name="T1" fmla="*/ 152 h 173"/>
                    <a:gd name="T2" fmla="*/ 11 w 169"/>
                    <a:gd name="T3" fmla="*/ 131 h 173"/>
                    <a:gd name="T4" fmla="*/ 7 w 169"/>
                    <a:gd name="T5" fmla="*/ 122 h 173"/>
                    <a:gd name="T6" fmla="*/ 2 w 169"/>
                    <a:gd name="T7" fmla="*/ 108 h 173"/>
                    <a:gd name="T8" fmla="*/ 0 w 169"/>
                    <a:gd name="T9" fmla="*/ 97 h 173"/>
                    <a:gd name="T10" fmla="*/ 0 w 169"/>
                    <a:gd name="T11" fmla="*/ 83 h 173"/>
                    <a:gd name="T12" fmla="*/ 3 w 169"/>
                    <a:gd name="T13" fmla="*/ 65 h 173"/>
                    <a:gd name="T14" fmla="*/ 9 w 169"/>
                    <a:gd name="T15" fmla="*/ 47 h 173"/>
                    <a:gd name="T16" fmla="*/ 17 w 169"/>
                    <a:gd name="T17" fmla="*/ 31 h 173"/>
                    <a:gd name="T18" fmla="*/ 28 w 169"/>
                    <a:gd name="T19" fmla="*/ 18 h 173"/>
                    <a:gd name="T20" fmla="*/ 37 w 169"/>
                    <a:gd name="T21" fmla="*/ 10 h 173"/>
                    <a:gd name="T22" fmla="*/ 50 w 169"/>
                    <a:gd name="T23" fmla="*/ 3 h 173"/>
                    <a:gd name="T24" fmla="*/ 64 w 169"/>
                    <a:gd name="T25" fmla="*/ 0 h 173"/>
                    <a:gd name="T26" fmla="*/ 85 w 169"/>
                    <a:gd name="T27" fmla="*/ 0 h 173"/>
                    <a:gd name="T28" fmla="*/ 108 w 169"/>
                    <a:gd name="T29" fmla="*/ 3 h 173"/>
                    <a:gd name="T30" fmla="*/ 125 w 169"/>
                    <a:gd name="T31" fmla="*/ 3 h 173"/>
                    <a:gd name="T32" fmla="*/ 140 w 169"/>
                    <a:gd name="T33" fmla="*/ 5 h 173"/>
                    <a:gd name="T34" fmla="*/ 147 w 169"/>
                    <a:gd name="T35" fmla="*/ 6 h 173"/>
                    <a:gd name="T36" fmla="*/ 153 w 169"/>
                    <a:gd name="T37" fmla="*/ 11 h 173"/>
                    <a:gd name="T38" fmla="*/ 159 w 169"/>
                    <a:gd name="T39" fmla="*/ 21 h 173"/>
                    <a:gd name="T40" fmla="*/ 163 w 169"/>
                    <a:gd name="T41" fmla="*/ 29 h 173"/>
                    <a:gd name="T42" fmla="*/ 168 w 169"/>
                    <a:gd name="T43" fmla="*/ 37 h 173"/>
                    <a:gd name="T44" fmla="*/ 164 w 169"/>
                    <a:gd name="T45" fmla="*/ 49 h 173"/>
                    <a:gd name="T46" fmla="*/ 160 w 169"/>
                    <a:gd name="T47" fmla="*/ 60 h 173"/>
                    <a:gd name="T48" fmla="*/ 160 w 169"/>
                    <a:gd name="T49" fmla="*/ 66 h 173"/>
                    <a:gd name="T50" fmla="*/ 157 w 169"/>
                    <a:gd name="T51" fmla="*/ 73 h 173"/>
                    <a:gd name="T52" fmla="*/ 156 w 169"/>
                    <a:gd name="T53" fmla="*/ 82 h 173"/>
                    <a:gd name="T54" fmla="*/ 151 w 169"/>
                    <a:gd name="T55" fmla="*/ 86 h 173"/>
                    <a:gd name="T56" fmla="*/ 148 w 169"/>
                    <a:gd name="T57" fmla="*/ 113 h 173"/>
                    <a:gd name="T58" fmla="*/ 143 w 169"/>
                    <a:gd name="T59" fmla="*/ 118 h 173"/>
                    <a:gd name="T60" fmla="*/ 138 w 169"/>
                    <a:gd name="T61" fmla="*/ 117 h 173"/>
                    <a:gd name="T62" fmla="*/ 135 w 169"/>
                    <a:gd name="T63" fmla="*/ 111 h 173"/>
                    <a:gd name="T64" fmla="*/ 130 w 169"/>
                    <a:gd name="T65" fmla="*/ 103 h 173"/>
                    <a:gd name="T66" fmla="*/ 124 w 169"/>
                    <a:gd name="T67" fmla="*/ 103 h 173"/>
                    <a:gd name="T68" fmla="*/ 121 w 169"/>
                    <a:gd name="T69" fmla="*/ 113 h 173"/>
                    <a:gd name="T70" fmla="*/ 119 w 169"/>
                    <a:gd name="T71" fmla="*/ 127 h 173"/>
                    <a:gd name="T72" fmla="*/ 121 w 169"/>
                    <a:gd name="T73" fmla="*/ 138 h 173"/>
                    <a:gd name="T74" fmla="*/ 123 w 169"/>
                    <a:gd name="T75" fmla="*/ 144 h 173"/>
                    <a:gd name="T76" fmla="*/ 128 w 169"/>
                    <a:gd name="T77" fmla="*/ 149 h 173"/>
                    <a:gd name="T78" fmla="*/ 137 w 169"/>
                    <a:gd name="T79" fmla="*/ 155 h 173"/>
                    <a:gd name="T80" fmla="*/ 124 w 169"/>
                    <a:gd name="T81" fmla="*/ 153 h 173"/>
                    <a:gd name="T82" fmla="*/ 117 w 169"/>
                    <a:gd name="T83" fmla="*/ 153 h 173"/>
                    <a:gd name="T84" fmla="*/ 116 w 169"/>
                    <a:gd name="T85" fmla="*/ 155 h 173"/>
                    <a:gd name="T86" fmla="*/ 106 w 169"/>
                    <a:gd name="T87" fmla="*/ 165 h 173"/>
                    <a:gd name="T88" fmla="*/ 100 w 169"/>
                    <a:gd name="T89" fmla="*/ 167 h 173"/>
                    <a:gd name="T90" fmla="*/ 92 w 169"/>
                    <a:gd name="T91" fmla="*/ 170 h 173"/>
                    <a:gd name="T92" fmla="*/ 85 w 169"/>
                    <a:gd name="T93" fmla="*/ 172 h 173"/>
                    <a:gd name="T94" fmla="*/ 59 w 169"/>
                    <a:gd name="T95" fmla="*/ 169 h 173"/>
                    <a:gd name="T96" fmla="*/ 48 w 169"/>
                    <a:gd name="T97" fmla="*/ 168 h 173"/>
                    <a:gd name="T98" fmla="*/ 46 w 169"/>
                    <a:gd name="T99" fmla="*/ 165 h 173"/>
                    <a:gd name="T100" fmla="*/ 33 w 169"/>
                    <a:gd name="T101" fmla="*/ 160 h 173"/>
                    <a:gd name="T102" fmla="*/ 23 w 169"/>
                    <a:gd name="T103" fmla="*/ 158 h 173"/>
                    <a:gd name="T104" fmla="*/ 14 w 169"/>
                    <a:gd name="T105" fmla="*/ 152 h 17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69"/>
                    <a:gd name="T160" fmla="*/ 0 h 173"/>
                    <a:gd name="T161" fmla="*/ 169 w 169"/>
                    <a:gd name="T162" fmla="*/ 173 h 17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69" h="173">
                      <a:moveTo>
                        <a:pt x="14" y="152"/>
                      </a:moveTo>
                      <a:lnTo>
                        <a:pt x="11" y="131"/>
                      </a:lnTo>
                      <a:lnTo>
                        <a:pt x="7" y="122"/>
                      </a:lnTo>
                      <a:lnTo>
                        <a:pt x="2" y="108"/>
                      </a:lnTo>
                      <a:lnTo>
                        <a:pt x="0" y="97"/>
                      </a:lnTo>
                      <a:lnTo>
                        <a:pt x="0" y="83"/>
                      </a:lnTo>
                      <a:lnTo>
                        <a:pt x="3" y="65"/>
                      </a:lnTo>
                      <a:lnTo>
                        <a:pt x="9" y="47"/>
                      </a:lnTo>
                      <a:lnTo>
                        <a:pt x="17" y="31"/>
                      </a:lnTo>
                      <a:lnTo>
                        <a:pt x="28" y="18"/>
                      </a:lnTo>
                      <a:lnTo>
                        <a:pt x="37" y="10"/>
                      </a:lnTo>
                      <a:lnTo>
                        <a:pt x="50" y="3"/>
                      </a:lnTo>
                      <a:lnTo>
                        <a:pt x="64" y="0"/>
                      </a:lnTo>
                      <a:lnTo>
                        <a:pt x="85" y="0"/>
                      </a:lnTo>
                      <a:lnTo>
                        <a:pt x="108" y="3"/>
                      </a:lnTo>
                      <a:lnTo>
                        <a:pt x="125" y="3"/>
                      </a:lnTo>
                      <a:lnTo>
                        <a:pt x="140" y="5"/>
                      </a:lnTo>
                      <a:lnTo>
                        <a:pt x="147" y="6"/>
                      </a:lnTo>
                      <a:lnTo>
                        <a:pt x="153" y="11"/>
                      </a:lnTo>
                      <a:lnTo>
                        <a:pt x="159" y="21"/>
                      </a:lnTo>
                      <a:lnTo>
                        <a:pt x="163" y="29"/>
                      </a:lnTo>
                      <a:lnTo>
                        <a:pt x="168" y="37"/>
                      </a:lnTo>
                      <a:lnTo>
                        <a:pt x="164" y="49"/>
                      </a:lnTo>
                      <a:lnTo>
                        <a:pt x="160" y="60"/>
                      </a:lnTo>
                      <a:lnTo>
                        <a:pt x="160" y="66"/>
                      </a:lnTo>
                      <a:lnTo>
                        <a:pt x="157" y="73"/>
                      </a:lnTo>
                      <a:lnTo>
                        <a:pt x="156" y="82"/>
                      </a:lnTo>
                      <a:lnTo>
                        <a:pt x="151" y="86"/>
                      </a:lnTo>
                      <a:lnTo>
                        <a:pt x="148" y="113"/>
                      </a:lnTo>
                      <a:lnTo>
                        <a:pt x="143" y="118"/>
                      </a:lnTo>
                      <a:lnTo>
                        <a:pt x="138" y="117"/>
                      </a:lnTo>
                      <a:lnTo>
                        <a:pt x="135" y="111"/>
                      </a:lnTo>
                      <a:lnTo>
                        <a:pt x="130" y="103"/>
                      </a:lnTo>
                      <a:lnTo>
                        <a:pt x="124" y="103"/>
                      </a:lnTo>
                      <a:lnTo>
                        <a:pt x="121" y="113"/>
                      </a:lnTo>
                      <a:lnTo>
                        <a:pt x="119" y="127"/>
                      </a:lnTo>
                      <a:lnTo>
                        <a:pt x="121" y="138"/>
                      </a:lnTo>
                      <a:lnTo>
                        <a:pt x="123" y="144"/>
                      </a:lnTo>
                      <a:lnTo>
                        <a:pt x="128" y="149"/>
                      </a:lnTo>
                      <a:lnTo>
                        <a:pt x="137" y="155"/>
                      </a:lnTo>
                      <a:lnTo>
                        <a:pt x="124" y="153"/>
                      </a:lnTo>
                      <a:lnTo>
                        <a:pt x="117" y="153"/>
                      </a:lnTo>
                      <a:lnTo>
                        <a:pt x="116" y="155"/>
                      </a:lnTo>
                      <a:lnTo>
                        <a:pt x="106" y="165"/>
                      </a:lnTo>
                      <a:lnTo>
                        <a:pt x="100" y="167"/>
                      </a:lnTo>
                      <a:lnTo>
                        <a:pt x="92" y="170"/>
                      </a:lnTo>
                      <a:lnTo>
                        <a:pt x="85" y="172"/>
                      </a:lnTo>
                      <a:lnTo>
                        <a:pt x="59" y="169"/>
                      </a:lnTo>
                      <a:lnTo>
                        <a:pt x="48" y="168"/>
                      </a:lnTo>
                      <a:lnTo>
                        <a:pt x="46" y="165"/>
                      </a:lnTo>
                      <a:lnTo>
                        <a:pt x="33" y="160"/>
                      </a:lnTo>
                      <a:lnTo>
                        <a:pt x="23" y="158"/>
                      </a:lnTo>
                      <a:lnTo>
                        <a:pt x="14" y="152"/>
                      </a:lnTo>
                    </a:path>
                  </a:pathLst>
                </a:custGeom>
                <a:solidFill>
                  <a:srgbClr val="5F5F5F"/>
                </a:solidFill>
                <a:ln w="9525" cap="rnd">
                  <a:noFill/>
                  <a:round/>
                  <a:headEnd/>
                  <a:tailEnd/>
                </a:ln>
              </p:spPr>
              <p:txBody>
                <a:bodyPr/>
                <a:lstStyle/>
                <a:p>
                  <a:endParaRPr lang="en-US"/>
                </a:p>
              </p:txBody>
            </p:sp>
          </p:grpSp>
          <p:sp>
            <p:nvSpPr>
              <p:cNvPr id="27681" name="Freeform 242"/>
              <p:cNvSpPr>
                <a:spLocks/>
              </p:cNvSpPr>
              <p:nvPr/>
            </p:nvSpPr>
            <p:spPr bwMode="auto">
              <a:xfrm>
                <a:off x="2860" y="2658"/>
                <a:ext cx="44" cy="52"/>
              </a:xfrm>
              <a:custGeom>
                <a:avLst/>
                <a:gdLst>
                  <a:gd name="T0" fmla="*/ 5 w 44"/>
                  <a:gd name="T1" fmla="*/ 16 h 52"/>
                  <a:gd name="T2" fmla="*/ 32 w 44"/>
                  <a:gd name="T3" fmla="*/ 4 h 52"/>
                  <a:gd name="T4" fmla="*/ 22 w 44"/>
                  <a:gd name="T5" fmla="*/ 4 h 52"/>
                  <a:gd name="T6" fmla="*/ 23 w 44"/>
                  <a:gd name="T7" fmla="*/ 0 h 52"/>
                  <a:gd name="T8" fmla="*/ 43 w 44"/>
                  <a:gd name="T9" fmla="*/ 0 h 52"/>
                  <a:gd name="T10" fmla="*/ 43 w 44"/>
                  <a:gd name="T11" fmla="*/ 4 h 52"/>
                  <a:gd name="T12" fmla="*/ 40 w 44"/>
                  <a:gd name="T13" fmla="*/ 9 h 52"/>
                  <a:gd name="T14" fmla="*/ 41 w 44"/>
                  <a:gd name="T15" fmla="*/ 19 h 52"/>
                  <a:gd name="T16" fmla="*/ 41 w 44"/>
                  <a:gd name="T17" fmla="*/ 29 h 52"/>
                  <a:gd name="T18" fmla="*/ 40 w 44"/>
                  <a:gd name="T19" fmla="*/ 36 h 52"/>
                  <a:gd name="T20" fmla="*/ 38 w 44"/>
                  <a:gd name="T21" fmla="*/ 42 h 52"/>
                  <a:gd name="T22" fmla="*/ 35 w 44"/>
                  <a:gd name="T23" fmla="*/ 46 h 52"/>
                  <a:gd name="T24" fmla="*/ 32 w 44"/>
                  <a:gd name="T25" fmla="*/ 49 h 52"/>
                  <a:gd name="T26" fmla="*/ 28 w 44"/>
                  <a:gd name="T27" fmla="*/ 51 h 52"/>
                  <a:gd name="T28" fmla="*/ 24 w 44"/>
                  <a:gd name="T29" fmla="*/ 51 h 52"/>
                  <a:gd name="T30" fmla="*/ 24 w 44"/>
                  <a:gd name="T31" fmla="*/ 49 h 52"/>
                  <a:gd name="T32" fmla="*/ 30 w 44"/>
                  <a:gd name="T33" fmla="*/ 46 h 52"/>
                  <a:gd name="T34" fmla="*/ 34 w 44"/>
                  <a:gd name="T35" fmla="*/ 41 h 52"/>
                  <a:gd name="T36" fmla="*/ 37 w 44"/>
                  <a:gd name="T37" fmla="*/ 30 h 52"/>
                  <a:gd name="T38" fmla="*/ 37 w 44"/>
                  <a:gd name="T39" fmla="*/ 22 h 52"/>
                  <a:gd name="T40" fmla="*/ 36 w 44"/>
                  <a:gd name="T41" fmla="*/ 14 h 52"/>
                  <a:gd name="T42" fmla="*/ 0 w 44"/>
                  <a:gd name="T43" fmla="*/ 33 h 52"/>
                  <a:gd name="T44" fmla="*/ 5 w 44"/>
                  <a:gd name="T45" fmla="*/ 16 h 5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4"/>
                  <a:gd name="T70" fmla="*/ 0 h 52"/>
                  <a:gd name="T71" fmla="*/ 44 w 44"/>
                  <a:gd name="T72" fmla="*/ 52 h 5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4" h="52">
                    <a:moveTo>
                      <a:pt x="5" y="16"/>
                    </a:moveTo>
                    <a:lnTo>
                      <a:pt x="32" y="4"/>
                    </a:lnTo>
                    <a:lnTo>
                      <a:pt x="22" y="4"/>
                    </a:lnTo>
                    <a:lnTo>
                      <a:pt x="23" y="0"/>
                    </a:lnTo>
                    <a:lnTo>
                      <a:pt x="43" y="0"/>
                    </a:lnTo>
                    <a:lnTo>
                      <a:pt x="43" y="4"/>
                    </a:lnTo>
                    <a:lnTo>
                      <a:pt x="40" y="9"/>
                    </a:lnTo>
                    <a:lnTo>
                      <a:pt x="41" y="19"/>
                    </a:lnTo>
                    <a:lnTo>
                      <a:pt x="41" y="29"/>
                    </a:lnTo>
                    <a:lnTo>
                      <a:pt x="40" y="36"/>
                    </a:lnTo>
                    <a:lnTo>
                      <a:pt x="38" y="42"/>
                    </a:lnTo>
                    <a:lnTo>
                      <a:pt x="35" y="46"/>
                    </a:lnTo>
                    <a:lnTo>
                      <a:pt x="32" y="49"/>
                    </a:lnTo>
                    <a:lnTo>
                      <a:pt x="28" y="51"/>
                    </a:lnTo>
                    <a:lnTo>
                      <a:pt x="24" y="51"/>
                    </a:lnTo>
                    <a:lnTo>
                      <a:pt x="24" y="49"/>
                    </a:lnTo>
                    <a:lnTo>
                      <a:pt x="30" y="46"/>
                    </a:lnTo>
                    <a:lnTo>
                      <a:pt x="34" y="41"/>
                    </a:lnTo>
                    <a:lnTo>
                      <a:pt x="37" y="30"/>
                    </a:lnTo>
                    <a:lnTo>
                      <a:pt x="37" y="22"/>
                    </a:lnTo>
                    <a:lnTo>
                      <a:pt x="36" y="14"/>
                    </a:lnTo>
                    <a:lnTo>
                      <a:pt x="0" y="33"/>
                    </a:lnTo>
                    <a:lnTo>
                      <a:pt x="5" y="16"/>
                    </a:lnTo>
                  </a:path>
                </a:pathLst>
              </a:custGeom>
              <a:solidFill>
                <a:srgbClr val="9F9F9F"/>
              </a:solidFill>
              <a:ln w="9525" cap="rnd">
                <a:noFill/>
                <a:round/>
                <a:headEnd/>
                <a:tailEnd/>
              </a:ln>
            </p:spPr>
            <p:txBody>
              <a:bodyPr/>
              <a:lstStyle/>
              <a:p>
                <a:endParaRPr lang="en-US"/>
              </a:p>
            </p:txBody>
          </p:sp>
        </p:grpSp>
        <p:sp>
          <p:nvSpPr>
            <p:cNvPr id="27669" name="Rectangle 243"/>
            <p:cNvSpPr>
              <a:spLocks noChangeArrowheads="1"/>
            </p:cNvSpPr>
            <p:nvPr/>
          </p:nvSpPr>
          <p:spPr bwMode="auto">
            <a:xfrm>
              <a:off x="3039" y="2535"/>
              <a:ext cx="8" cy="7"/>
            </a:xfrm>
            <a:prstGeom prst="rect">
              <a:avLst/>
            </a:prstGeom>
            <a:solidFill>
              <a:srgbClr val="FADB3A"/>
            </a:solidFill>
            <a:ln w="9525">
              <a:noFill/>
              <a:miter lim="800000"/>
              <a:headEnd/>
              <a:tailEnd/>
            </a:ln>
          </p:spPr>
          <p:txBody>
            <a:bodyPr wrap="none" anchor="ctr"/>
            <a:lstStyle/>
            <a:p>
              <a:endParaRPr lang="en-US"/>
            </a:p>
          </p:txBody>
        </p:sp>
        <p:sp>
          <p:nvSpPr>
            <p:cNvPr id="27670" name="Freeform 244"/>
            <p:cNvSpPr>
              <a:spLocks/>
            </p:cNvSpPr>
            <p:nvPr/>
          </p:nvSpPr>
          <p:spPr bwMode="auto">
            <a:xfrm>
              <a:off x="3017" y="2439"/>
              <a:ext cx="17" cy="26"/>
            </a:xfrm>
            <a:custGeom>
              <a:avLst/>
              <a:gdLst>
                <a:gd name="T0" fmla="*/ 0 w 17"/>
                <a:gd name="T1" fmla="*/ 25 h 26"/>
                <a:gd name="T2" fmla="*/ 8 w 17"/>
                <a:gd name="T3" fmla="*/ 4 h 26"/>
                <a:gd name="T4" fmla="*/ 10 w 17"/>
                <a:gd name="T5" fmla="*/ 2 h 26"/>
                <a:gd name="T6" fmla="*/ 16 w 17"/>
                <a:gd name="T7" fmla="*/ 0 h 26"/>
                <a:gd name="T8" fmla="*/ 8 w 17"/>
                <a:gd name="T9" fmla="*/ 21 h 26"/>
                <a:gd name="T10" fmla="*/ 0 w 17"/>
                <a:gd name="T11" fmla="*/ 25 h 26"/>
                <a:gd name="T12" fmla="*/ 0 60000 65536"/>
                <a:gd name="T13" fmla="*/ 0 60000 65536"/>
                <a:gd name="T14" fmla="*/ 0 60000 65536"/>
                <a:gd name="T15" fmla="*/ 0 60000 65536"/>
                <a:gd name="T16" fmla="*/ 0 60000 65536"/>
                <a:gd name="T17" fmla="*/ 0 60000 65536"/>
                <a:gd name="T18" fmla="*/ 0 w 17"/>
                <a:gd name="T19" fmla="*/ 0 h 26"/>
                <a:gd name="T20" fmla="*/ 17 w 17"/>
                <a:gd name="T21" fmla="*/ 26 h 26"/>
              </a:gdLst>
              <a:ahLst/>
              <a:cxnLst>
                <a:cxn ang="T12">
                  <a:pos x="T0" y="T1"/>
                </a:cxn>
                <a:cxn ang="T13">
                  <a:pos x="T2" y="T3"/>
                </a:cxn>
                <a:cxn ang="T14">
                  <a:pos x="T4" y="T5"/>
                </a:cxn>
                <a:cxn ang="T15">
                  <a:pos x="T6" y="T7"/>
                </a:cxn>
                <a:cxn ang="T16">
                  <a:pos x="T8" y="T9"/>
                </a:cxn>
                <a:cxn ang="T17">
                  <a:pos x="T10" y="T11"/>
                </a:cxn>
              </a:cxnLst>
              <a:rect l="T18" t="T19" r="T20" b="T21"/>
              <a:pathLst>
                <a:path w="17" h="26">
                  <a:moveTo>
                    <a:pt x="0" y="25"/>
                  </a:moveTo>
                  <a:lnTo>
                    <a:pt x="8" y="4"/>
                  </a:lnTo>
                  <a:lnTo>
                    <a:pt x="10" y="2"/>
                  </a:lnTo>
                  <a:lnTo>
                    <a:pt x="16" y="0"/>
                  </a:lnTo>
                  <a:lnTo>
                    <a:pt x="8" y="21"/>
                  </a:lnTo>
                  <a:lnTo>
                    <a:pt x="0" y="25"/>
                  </a:lnTo>
                </a:path>
              </a:pathLst>
            </a:custGeom>
            <a:solidFill>
              <a:srgbClr val="E56C00"/>
            </a:solidFill>
            <a:ln w="9525" cap="rnd">
              <a:noFill/>
              <a:round/>
              <a:headEnd/>
              <a:tailEnd/>
            </a:ln>
          </p:spPr>
          <p:txBody>
            <a:bodyPr/>
            <a:lstStyle/>
            <a:p>
              <a:endParaRPr lang="en-US"/>
            </a:p>
          </p:txBody>
        </p:sp>
        <p:sp>
          <p:nvSpPr>
            <p:cNvPr id="27671" name="Freeform 245"/>
            <p:cNvSpPr>
              <a:spLocks/>
            </p:cNvSpPr>
            <p:nvPr/>
          </p:nvSpPr>
          <p:spPr bwMode="auto">
            <a:xfrm>
              <a:off x="2666" y="2672"/>
              <a:ext cx="17" cy="17"/>
            </a:xfrm>
            <a:custGeom>
              <a:avLst/>
              <a:gdLst>
                <a:gd name="T0" fmla="*/ 0 w 17"/>
                <a:gd name="T1" fmla="*/ 16 h 17"/>
                <a:gd name="T2" fmla="*/ 13 w 17"/>
                <a:gd name="T3" fmla="*/ 0 h 17"/>
                <a:gd name="T4" fmla="*/ 16 w 17"/>
                <a:gd name="T5" fmla="*/ 13 h 17"/>
                <a:gd name="T6" fmla="*/ 0 w 17"/>
                <a:gd name="T7" fmla="*/ 16 h 17"/>
                <a:gd name="T8" fmla="*/ 0 60000 65536"/>
                <a:gd name="T9" fmla="*/ 0 60000 65536"/>
                <a:gd name="T10" fmla="*/ 0 60000 65536"/>
                <a:gd name="T11" fmla="*/ 0 60000 65536"/>
                <a:gd name="T12" fmla="*/ 0 w 17"/>
                <a:gd name="T13" fmla="*/ 0 h 17"/>
                <a:gd name="T14" fmla="*/ 17 w 17"/>
                <a:gd name="T15" fmla="*/ 17 h 17"/>
              </a:gdLst>
              <a:ahLst/>
              <a:cxnLst>
                <a:cxn ang="T8">
                  <a:pos x="T0" y="T1"/>
                </a:cxn>
                <a:cxn ang="T9">
                  <a:pos x="T2" y="T3"/>
                </a:cxn>
                <a:cxn ang="T10">
                  <a:pos x="T4" y="T5"/>
                </a:cxn>
                <a:cxn ang="T11">
                  <a:pos x="T6" y="T7"/>
                </a:cxn>
              </a:cxnLst>
              <a:rect l="T12" t="T13" r="T14" b="T15"/>
              <a:pathLst>
                <a:path w="17" h="17">
                  <a:moveTo>
                    <a:pt x="0" y="16"/>
                  </a:moveTo>
                  <a:lnTo>
                    <a:pt x="13" y="0"/>
                  </a:lnTo>
                  <a:lnTo>
                    <a:pt x="16" y="13"/>
                  </a:lnTo>
                  <a:lnTo>
                    <a:pt x="0" y="16"/>
                  </a:lnTo>
                </a:path>
              </a:pathLst>
            </a:custGeom>
            <a:solidFill>
              <a:srgbClr val="000000"/>
            </a:solidFill>
            <a:ln w="9525" cap="rnd">
              <a:noFill/>
              <a:round/>
              <a:headEnd/>
              <a:tailEnd/>
            </a:ln>
          </p:spPr>
          <p:txBody>
            <a:bodyPr/>
            <a:lstStyle/>
            <a:p>
              <a:endParaRPr lang="en-US"/>
            </a:p>
          </p:txBody>
        </p:sp>
        <p:sp>
          <p:nvSpPr>
            <p:cNvPr id="27672" name="Freeform 246"/>
            <p:cNvSpPr>
              <a:spLocks/>
            </p:cNvSpPr>
            <p:nvPr/>
          </p:nvSpPr>
          <p:spPr bwMode="auto">
            <a:xfrm>
              <a:off x="3095" y="2586"/>
              <a:ext cx="23" cy="44"/>
            </a:xfrm>
            <a:custGeom>
              <a:avLst/>
              <a:gdLst>
                <a:gd name="T0" fmla="*/ 7 w 23"/>
                <a:gd name="T1" fmla="*/ 2 h 44"/>
                <a:gd name="T2" fmla="*/ 8 w 23"/>
                <a:gd name="T3" fmla="*/ 6 h 44"/>
                <a:gd name="T4" fmla="*/ 10 w 23"/>
                <a:gd name="T5" fmla="*/ 11 h 44"/>
                <a:gd name="T6" fmla="*/ 10 w 23"/>
                <a:gd name="T7" fmla="*/ 16 h 44"/>
                <a:gd name="T8" fmla="*/ 10 w 23"/>
                <a:gd name="T9" fmla="*/ 20 h 44"/>
                <a:gd name="T10" fmla="*/ 9 w 23"/>
                <a:gd name="T11" fmla="*/ 27 h 44"/>
                <a:gd name="T12" fmla="*/ 7 w 23"/>
                <a:gd name="T13" fmla="*/ 30 h 44"/>
                <a:gd name="T14" fmla="*/ 4 w 23"/>
                <a:gd name="T15" fmla="*/ 35 h 44"/>
                <a:gd name="T16" fmla="*/ 0 w 23"/>
                <a:gd name="T17" fmla="*/ 38 h 44"/>
                <a:gd name="T18" fmla="*/ 2 w 23"/>
                <a:gd name="T19" fmla="*/ 41 h 44"/>
                <a:gd name="T20" fmla="*/ 4 w 23"/>
                <a:gd name="T21" fmla="*/ 42 h 44"/>
                <a:gd name="T22" fmla="*/ 6 w 23"/>
                <a:gd name="T23" fmla="*/ 42 h 44"/>
                <a:gd name="T24" fmla="*/ 7 w 23"/>
                <a:gd name="T25" fmla="*/ 42 h 44"/>
                <a:gd name="T26" fmla="*/ 9 w 23"/>
                <a:gd name="T27" fmla="*/ 41 h 44"/>
                <a:gd name="T28" fmla="*/ 10 w 23"/>
                <a:gd name="T29" fmla="*/ 41 h 44"/>
                <a:gd name="T30" fmla="*/ 13 w 23"/>
                <a:gd name="T31" fmla="*/ 41 h 44"/>
                <a:gd name="T32" fmla="*/ 14 w 23"/>
                <a:gd name="T33" fmla="*/ 41 h 44"/>
                <a:gd name="T34" fmla="*/ 14 w 23"/>
                <a:gd name="T35" fmla="*/ 42 h 44"/>
                <a:gd name="T36" fmla="*/ 17 w 23"/>
                <a:gd name="T37" fmla="*/ 43 h 44"/>
                <a:gd name="T38" fmla="*/ 19 w 23"/>
                <a:gd name="T39" fmla="*/ 42 h 44"/>
                <a:gd name="T40" fmla="*/ 20 w 23"/>
                <a:gd name="T41" fmla="*/ 38 h 44"/>
                <a:gd name="T42" fmla="*/ 21 w 23"/>
                <a:gd name="T43" fmla="*/ 32 h 44"/>
                <a:gd name="T44" fmla="*/ 22 w 23"/>
                <a:gd name="T45" fmla="*/ 25 h 44"/>
                <a:gd name="T46" fmla="*/ 21 w 23"/>
                <a:gd name="T47" fmla="*/ 17 h 44"/>
                <a:gd name="T48" fmla="*/ 21 w 23"/>
                <a:gd name="T49" fmla="*/ 12 h 44"/>
                <a:gd name="T50" fmla="*/ 18 w 23"/>
                <a:gd name="T51" fmla="*/ 5 h 44"/>
                <a:gd name="T52" fmla="*/ 17 w 23"/>
                <a:gd name="T53" fmla="*/ 2 h 44"/>
                <a:gd name="T54" fmla="*/ 16 w 23"/>
                <a:gd name="T55" fmla="*/ 0 h 44"/>
                <a:gd name="T56" fmla="*/ 14 w 23"/>
                <a:gd name="T57" fmla="*/ 0 h 44"/>
                <a:gd name="T58" fmla="*/ 11 w 23"/>
                <a:gd name="T59" fmla="*/ 0 h 44"/>
                <a:gd name="T60" fmla="*/ 8 w 23"/>
                <a:gd name="T61" fmla="*/ 0 h 44"/>
                <a:gd name="T62" fmla="*/ 7 w 23"/>
                <a:gd name="T63" fmla="*/ 2 h 4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3"/>
                <a:gd name="T97" fmla="*/ 0 h 44"/>
                <a:gd name="T98" fmla="*/ 23 w 23"/>
                <a:gd name="T99" fmla="*/ 44 h 44"/>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3" h="44">
                  <a:moveTo>
                    <a:pt x="7" y="2"/>
                  </a:moveTo>
                  <a:lnTo>
                    <a:pt x="8" y="6"/>
                  </a:lnTo>
                  <a:lnTo>
                    <a:pt x="10" y="11"/>
                  </a:lnTo>
                  <a:lnTo>
                    <a:pt x="10" y="16"/>
                  </a:lnTo>
                  <a:lnTo>
                    <a:pt x="10" y="20"/>
                  </a:lnTo>
                  <a:lnTo>
                    <a:pt x="9" y="27"/>
                  </a:lnTo>
                  <a:lnTo>
                    <a:pt x="7" y="30"/>
                  </a:lnTo>
                  <a:lnTo>
                    <a:pt x="4" y="35"/>
                  </a:lnTo>
                  <a:lnTo>
                    <a:pt x="0" y="38"/>
                  </a:lnTo>
                  <a:lnTo>
                    <a:pt x="2" y="41"/>
                  </a:lnTo>
                  <a:lnTo>
                    <a:pt x="4" y="42"/>
                  </a:lnTo>
                  <a:lnTo>
                    <a:pt x="6" y="42"/>
                  </a:lnTo>
                  <a:lnTo>
                    <a:pt x="7" y="42"/>
                  </a:lnTo>
                  <a:lnTo>
                    <a:pt x="9" y="41"/>
                  </a:lnTo>
                  <a:lnTo>
                    <a:pt x="10" y="41"/>
                  </a:lnTo>
                  <a:lnTo>
                    <a:pt x="13" y="41"/>
                  </a:lnTo>
                  <a:lnTo>
                    <a:pt x="14" y="41"/>
                  </a:lnTo>
                  <a:lnTo>
                    <a:pt x="14" y="42"/>
                  </a:lnTo>
                  <a:lnTo>
                    <a:pt x="17" y="43"/>
                  </a:lnTo>
                  <a:lnTo>
                    <a:pt x="19" y="42"/>
                  </a:lnTo>
                  <a:lnTo>
                    <a:pt x="20" y="38"/>
                  </a:lnTo>
                  <a:lnTo>
                    <a:pt x="21" y="32"/>
                  </a:lnTo>
                  <a:lnTo>
                    <a:pt x="22" y="25"/>
                  </a:lnTo>
                  <a:lnTo>
                    <a:pt x="21" y="17"/>
                  </a:lnTo>
                  <a:lnTo>
                    <a:pt x="21" y="12"/>
                  </a:lnTo>
                  <a:lnTo>
                    <a:pt x="18" y="5"/>
                  </a:lnTo>
                  <a:lnTo>
                    <a:pt x="17" y="2"/>
                  </a:lnTo>
                  <a:lnTo>
                    <a:pt x="16" y="0"/>
                  </a:lnTo>
                  <a:lnTo>
                    <a:pt x="14" y="0"/>
                  </a:lnTo>
                  <a:lnTo>
                    <a:pt x="11" y="0"/>
                  </a:lnTo>
                  <a:lnTo>
                    <a:pt x="8" y="0"/>
                  </a:lnTo>
                  <a:lnTo>
                    <a:pt x="7" y="2"/>
                  </a:lnTo>
                </a:path>
              </a:pathLst>
            </a:custGeom>
            <a:solidFill>
              <a:srgbClr val="7F5F3F"/>
            </a:solidFill>
            <a:ln w="12700" cap="rnd">
              <a:solidFill>
                <a:srgbClr val="3F1F00"/>
              </a:solidFill>
              <a:round/>
              <a:headEnd/>
              <a:tailEnd/>
            </a:ln>
          </p:spPr>
          <p:txBody>
            <a:bodyPr/>
            <a:lstStyle/>
            <a:p>
              <a:endParaRPr lang="en-US"/>
            </a:p>
          </p:txBody>
        </p:sp>
        <p:grpSp>
          <p:nvGrpSpPr>
            <p:cNvPr id="27673" name="Group 247"/>
            <p:cNvGrpSpPr>
              <a:grpSpLocks/>
            </p:cNvGrpSpPr>
            <p:nvPr/>
          </p:nvGrpSpPr>
          <p:grpSpPr bwMode="auto">
            <a:xfrm>
              <a:off x="2955" y="2563"/>
              <a:ext cx="164" cy="222"/>
              <a:chOff x="2955" y="2563"/>
              <a:chExt cx="164" cy="222"/>
            </a:xfrm>
          </p:grpSpPr>
          <p:sp>
            <p:nvSpPr>
              <p:cNvPr id="27678" name="Freeform 248"/>
              <p:cNvSpPr>
                <a:spLocks/>
              </p:cNvSpPr>
              <p:nvPr/>
            </p:nvSpPr>
            <p:spPr bwMode="auto">
              <a:xfrm>
                <a:off x="2955" y="2571"/>
                <a:ext cx="157" cy="214"/>
              </a:xfrm>
              <a:custGeom>
                <a:avLst/>
                <a:gdLst>
                  <a:gd name="T0" fmla="*/ 15 w 157"/>
                  <a:gd name="T1" fmla="*/ 54 h 214"/>
                  <a:gd name="T2" fmla="*/ 8 w 157"/>
                  <a:gd name="T3" fmla="*/ 81 h 214"/>
                  <a:gd name="T4" fmla="*/ 5 w 157"/>
                  <a:gd name="T5" fmla="*/ 97 h 214"/>
                  <a:gd name="T6" fmla="*/ 1 w 157"/>
                  <a:gd name="T7" fmla="*/ 114 h 214"/>
                  <a:gd name="T8" fmla="*/ 0 w 157"/>
                  <a:gd name="T9" fmla="*/ 131 h 214"/>
                  <a:gd name="T10" fmla="*/ 2 w 157"/>
                  <a:gd name="T11" fmla="*/ 144 h 214"/>
                  <a:gd name="T12" fmla="*/ 4 w 157"/>
                  <a:gd name="T13" fmla="*/ 152 h 214"/>
                  <a:gd name="T14" fmla="*/ 5 w 157"/>
                  <a:gd name="T15" fmla="*/ 165 h 214"/>
                  <a:gd name="T16" fmla="*/ 12 w 157"/>
                  <a:gd name="T17" fmla="*/ 173 h 214"/>
                  <a:gd name="T18" fmla="*/ 18 w 157"/>
                  <a:gd name="T19" fmla="*/ 186 h 214"/>
                  <a:gd name="T20" fmla="*/ 31 w 157"/>
                  <a:gd name="T21" fmla="*/ 213 h 214"/>
                  <a:gd name="T22" fmla="*/ 141 w 157"/>
                  <a:gd name="T23" fmla="*/ 190 h 214"/>
                  <a:gd name="T24" fmla="*/ 136 w 157"/>
                  <a:gd name="T25" fmla="*/ 169 h 214"/>
                  <a:gd name="T26" fmla="*/ 143 w 157"/>
                  <a:gd name="T27" fmla="*/ 152 h 214"/>
                  <a:gd name="T28" fmla="*/ 150 w 157"/>
                  <a:gd name="T29" fmla="*/ 129 h 214"/>
                  <a:gd name="T30" fmla="*/ 155 w 157"/>
                  <a:gd name="T31" fmla="*/ 103 h 214"/>
                  <a:gd name="T32" fmla="*/ 156 w 157"/>
                  <a:gd name="T33" fmla="*/ 80 h 214"/>
                  <a:gd name="T34" fmla="*/ 152 w 157"/>
                  <a:gd name="T35" fmla="*/ 56 h 214"/>
                  <a:gd name="T36" fmla="*/ 146 w 157"/>
                  <a:gd name="T37" fmla="*/ 38 h 214"/>
                  <a:gd name="T38" fmla="*/ 132 w 157"/>
                  <a:gd name="T39" fmla="*/ 19 h 214"/>
                  <a:gd name="T40" fmla="*/ 118 w 157"/>
                  <a:gd name="T41" fmla="*/ 8 h 214"/>
                  <a:gd name="T42" fmla="*/ 105 w 157"/>
                  <a:gd name="T43" fmla="*/ 3 h 214"/>
                  <a:gd name="T44" fmla="*/ 88 w 157"/>
                  <a:gd name="T45" fmla="*/ 0 h 214"/>
                  <a:gd name="T46" fmla="*/ 68 w 157"/>
                  <a:gd name="T47" fmla="*/ 0 h 214"/>
                  <a:gd name="T48" fmla="*/ 53 w 157"/>
                  <a:gd name="T49" fmla="*/ 3 h 214"/>
                  <a:gd name="T50" fmla="*/ 41 w 157"/>
                  <a:gd name="T51" fmla="*/ 10 h 214"/>
                  <a:gd name="T52" fmla="*/ 29 w 157"/>
                  <a:gd name="T53" fmla="*/ 20 h 214"/>
                  <a:gd name="T54" fmla="*/ 23 w 157"/>
                  <a:gd name="T55" fmla="*/ 30 h 214"/>
                  <a:gd name="T56" fmla="*/ 17 w 157"/>
                  <a:gd name="T57" fmla="*/ 43 h 214"/>
                  <a:gd name="T58" fmla="*/ 15 w 157"/>
                  <a:gd name="T59" fmla="*/ 54 h 21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57"/>
                  <a:gd name="T91" fmla="*/ 0 h 214"/>
                  <a:gd name="T92" fmla="*/ 157 w 157"/>
                  <a:gd name="T93" fmla="*/ 214 h 214"/>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57" h="214">
                    <a:moveTo>
                      <a:pt x="15" y="54"/>
                    </a:moveTo>
                    <a:lnTo>
                      <a:pt x="8" y="81"/>
                    </a:lnTo>
                    <a:lnTo>
                      <a:pt x="5" y="97"/>
                    </a:lnTo>
                    <a:lnTo>
                      <a:pt x="1" y="114"/>
                    </a:lnTo>
                    <a:lnTo>
                      <a:pt x="0" y="131"/>
                    </a:lnTo>
                    <a:lnTo>
                      <a:pt x="2" y="144"/>
                    </a:lnTo>
                    <a:lnTo>
                      <a:pt x="4" y="152"/>
                    </a:lnTo>
                    <a:lnTo>
                      <a:pt x="5" y="165"/>
                    </a:lnTo>
                    <a:lnTo>
                      <a:pt x="12" y="173"/>
                    </a:lnTo>
                    <a:lnTo>
                      <a:pt x="18" y="186"/>
                    </a:lnTo>
                    <a:lnTo>
                      <a:pt x="31" y="213"/>
                    </a:lnTo>
                    <a:lnTo>
                      <a:pt x="141" y="190"/>
                    </a:lnTo>
                    <a:lnTo>
                      <a:pt x="136" y="169"/>
                    </a:lnTo>
                    <a:lnTo>
                      <a:pt x="143" y="152"/>
                    </a:lnTo>
                    <a:lnTo>
                      <a:pt x="150" y="129"/>
                    </a:lnTo>
                    <a:lnTo>
                      <a:pt x="155" y="103"/>
                    </a:lnTo>
                    <a:lnTo>
                      <a:pt x="156" y="80"/>
                    </a:lnTo>
                    <a:lnTo>
                      <a:pt x="152" y="56"/>
                    </a:lnTo>
                    <a:lnTo>
                      <a:pt x="146" y="38"/>
                    </a:lnTo>
                    <a:lnTo>
                      <a:pt x="132" y="19"/>
                    </a:lnTo>
                    <a:lnTo>
                      <a:pt x="118" y="8"/>
                    </a:lnTo>
                    <a:lnTo>
                      <a:pt x="105" y="3"/>
                    </a:lnTo>
                    <a:lnTo>
                      <a:pt x="88" y="0"/>
                    </a:lnTo>
                    <a:lnTo>
                      <a:pt x="68" y="0"/>
                    </a:lnTo>
                    <a:lnTo>
                      <a:pt x="53" y="3"/>
                    </a:lnTo>
                    <a:lnTo>
                      <a:pt x="41" y="10"/>
                    </a:lnTo>
                    <a:lnTo>
                      <a:pt x="29" y="20"/>
                    </a:lnTo>
                    <a:lnTo>
                      <a:pt x="23" y="30"/>
                    </a:lnTo>
                    <a:lnTo>
                      <a:pt x="17" y="43"/>
                    </a:lnTo>
                    <a:lnTo>
                      <a:pt x="15" y="54"/>
                    </a:lnTo>
                  </a:path>
                </a:pathLst>
              </a:custGeom>
              <a:solidFill>
                <a:srgbClr val="FFBF5F"/>
              </a:solidFill>
              <a:ln w="9525" cap="rnd">
                <a:noFill/>
                <a:round/>
                <a:headEnd/>
                <a:tailEnd/>
              </a:ln>
            </p:spPr>
            <p:txBody>
              <a:bodyPr/>
              <a:lstStyle/>
              <a:p>
                <a:endParaRPr lang="en-US"/>
              </a:p>
            </p:txBody>
          </p:sp>
          <p:sp>
            <p:nvSpPr>
              <p:cNvPr id="27679" name="Freeform 249"/>
              <p:cNvSpPr>
                <a:spLocks/>
              </p:cNvSpPr>
              <p:nvPr/>
            </p:nvSpPr>
            <p:spPr bwMode="auto">
              <a:xfrm>
                <a:off x="2955" y="2563"/>
                <a:ext cx="164" cy="194"/>
              </a:xfrm>
              <a:custGeom>
                <a:avLst/>
                <a:gdLst>
                  <a:gd name="T0" fmla="*/ 23 w 164"/>
                  <a:gd name="T1" fmla="*/ 25 h 194"/>
                  <a:gd name="T2" fmla="*/ 38 w 164"/>
                  <a:gd name="T3" fmla="*/ 7 h 194"/>
                  <a:gd name="T4" fmla="*/ 63 w 164"/>
                  <a:gd name="T5" fmla="*/ 0 h 194"/>
                  <a:gd name="T6" fmla="*/ 91 w 164"/>
                  <a:gd name="T7" fmla="*/ 0 h 194"/>
                  <a:gd name="T8" fmla="*/ 111 w 164"/>
                  <a:gd name="T9" fmla="*/ 6 h 194"/>
                  <a:gd name="T10" fmla="*/ 126 w 164"/>
                  <a:gd name="T11" fmla="*/ 16 h 194"/>
                  <a:gd name="T12" fmla="*/ 141 w 164"/>
                  <a:gd name="T13" fmla="*/ 29 h 194"/>
                  <a:gd name="T14" fmla="*/ 154 w 164"/>
                  <a:gd name="T15" fmla="*/ 48 h 194"/>
                  <a:gd name="T16" fmla="*/ 161 w 164"/>
                  <a:gd name="T17" fmla="*/ 77 h 194"/>
                  <a:gd name="T18" fmla="*/ 162 w 164"/>
                  <a:gd name="T19" fmla="*/ 104 h 194"/>
                  <a:gd name="T20" fmla="*/ 157 w 164"/>
                  <a:gd name="T21" fmla="*/ 133 h 194"/>
                  <a:gd name="T22" fmla="*/ 150 w 164"/>
                  <a:gd name="T23" fmla="*/ 165 h 194"/>
                  <a:gd name="T24" fmla="*/ 136 w 164"/>
                  <a:gd name="T25" fmla="*/ 181 h 194"/>
                  <a:gd name="T26" fmla="*/ 117 w 164"/>
                  <a:gd name="T27" fmla="*/ 188 h 194"/>
                  <a:gd name="T28" fmla="*/ 102 w 164"/>
                  <a:gd name="T29" fmla="*/ 193 h 194"/>
                  <a:gd name="T30" fmla="*/ 82 w 164"/>
                  <a:gd name="T31" fmla="*/ 189 h 194"/>
                  <a:gd name="T32" fmla="*/ 68 w 164"/>
                  <a:gd name="T33" fmla="*/ 187 h 194"/>
                  <a:gd name="T34" fmla="*/ 41 w 164"/>
                  <a:gd name="T35" fmla="*/ 186 h 194"/>
                  <a:gd name="T36" fmla="*/ 44 w 164"/>
                  <a:gd name="T37" fmla="*/ 171 h 194"/>
                  <a:gd name="T38" fmla="*/ 43 w 164"/>
                  <a:gd name="T39" fmla="*/ 162 h 194"/>
                  <a:gd name="T40" fmla="*/ 39 w 164"/>
                  <a:gd name="T41" fmla="*/ 156 h 194"/>
                  <a:gd name="T42" fmla="*/ 45 w 164"/>
                  <a:gd name="T43" fmla="*/ 147 h 194"/>
                  <a:gd name="T44" fmla="*/ 44 w 164"/>
                  <a:gd name="T45" fmla="*/ 134 h 194"/>
                  <a:gd name="T46" fmla="*/ 37 w 164"/>
                  <a:gd name="T47" fmla="*/ 114 h 194"/>
                  <a:gd name="T48" fmla="*/ 21 w 164"/>
                  <a:gd name="T49" fmla="*/ 105 h 194"/>
                  <a:gd name="T50" fmla="*/ 10 w 164"/>
                  <a:gd name="T51" fmla="*/ 112 h 194"/>
                  <a:gd name="T52" fmla="*/ 13 w 164"/>
                  <a:gd name="T53" fmla="*/ 129 h 194"/>
                  <a:gd name="T54" fmla="*/ 11 w 164"/>
                  <a:gd name="T55" fmla="*/ 140 h 194"/>
                  <a:gd name="T56" fmla="*/ 5 w 164"/>
                  <a:gd name="T57" fmla="*/ 113 h 194"/>
                  <a:gd name="T58" fmla="*/ 3 w 164"/>
                  <a:gd name="T59" fmla="*/ 83 h 194"/>
                  <a:gd name="T60" fmla="*/ 8 w 164"/>
                  <a:gd name="T61" fmla="*/ 54 h 194"/>
                  <a:gd name="T62" fmla="*/ 20 w 164"/>
                  <a:gd name="T63" fmla="*/ 37 h 19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64"/>
                  <a:gd name="T97" fmla="*/ 0 h 194"/>
                  <a:gd name="T98" fmla="*/ 164 w 164"/>
                  <a:gd name="T99" fmla="*/ 194 h 194"/>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64" h="194">
                    <a:moveTo>
                      <a:pt x="20" y="37"/>
                    </a:moveTo>
                    <a:lnTo>
                      <a:pt x="23" y="25"/>
                    </a:lnTo>
                    <a:lnTo>
                      <a:pt x="30" y="12"/>
                    </a:lnTo>
                    <a:lnTo>
                      <a:pt x="38" y="7"/>
                    </a:lnTo>
                    <a:lnTo>
                      <a:pt x="47" y="3"/>
                    </a:lnTo>
                    <a:lnTo>
                      <a:pt x="63" y="0"/>
                    </a:lnTo>
                    <a:lnTo>
                      <a:pt x="75" y="0"/>
                    </a:lnTo>
                    <a:lnTo>
                      <a:pt x="91" y="0"/>
                    </a:lnTo>
                    <a:lnTo>
                      <a:pt x="103" y="2"/>
                    </a:lnTo>
                    <a:lnTo>
                      <a:pt x="111" y="6"/>
                    </a:lnTo>
                    <a:lnTo>
                      <a:pt x="117" y="9"/>
                    </a:lnTo>
                    <a:lnTo>
                      <a:pt x="126" y="16"/>
                    </a:lnTo>
                    <a:lnTo>
                      <a:pt x="134" y="24"/>
                    </a:lnTo>
                    <a:lnTo>
                      <a:pt x="141" y="29"/>
                    </a:lnTo>
                    <a:lnTo>
                      <a:pt x="147" y="37"/>
                    </a:lnTo>
                    <a:lnTo>
                      <a:pt x="154" y="48"/>
                    </a:lnTo>
                    <a:lnTo>
                      <a:pt x="157" y="60"/>
                    </a:lnTo>
                    <a:lnTo>
                      <a:pt x="161" y="77"/>
                    </a:lnTo>
                    <a:lnTo>
                      <a:pt x="163" y="90"/>
                    </a:lnTo>
                    <a:lnTo>
                      <a:pt x="162" y="104"/>
                    </a:lnTo>
                    <a:lnTo>
                      <a:pt x="161" y="118"/>
                    </a:lnTo>
                    <a:lnTo>
                      <a:pt x="157" y="133"/>
                    </a:lnTo>
                    <a:lnTo>
                      <a:pt x="153" y="149"/>
                    </a:lnTo>
                    <a:lnTo>
                      <a:pt x="150" y="165"/>
                    </a:lnTo>
                    <a:lnTo>
                      <a:pt x="143" y="176"/>
                    </a:lnTo>
                    <a:lnTo>
                      <a:pt x="136" y="181"/>
                    </a:lnTo>
                    <a:lnTo>
                      <a:pt x="127" y="185"/>
                    </a:lnTo>
                    <a:lnTo>
                      <a:pt x="117" y="188"/>
                    </a:lnTo>
                    <a:lnTo>
                      <a:pt x="111" y="191"/>
                    </a:lnTo>
                    <a:lnTo>
                      <a:pt x="102" y="193"/>
                    </a:lnTo>
                    <a:lnTo>
                      <a:pt x="94" y="192"/>
                    </a:lnTo>
                    <a:lnTo>
                      <a:pt x="82" y="189"/>
                    </a:lnTo>
                    <a:lnTo>
                      <a:pt x="72" y="188"/>
                    </a:lnTo>
                    <a:lnTo>
                      <a:pt x="68" y="187"/>
                    </a:lnTo>
                    <a:lnTo>
                      <a:pt x="69" y="190"/>
                    </a:lnTo>
                    <a:lnTo>
                      <a:pt x="41" y="186"/>
                    </a:lnTo>
                    <a:lnTo>
                      <a:pt x="44" y="176"/>
                    </a:lnTo>
                    <a:lnTo>
                      <a:pt x="44" y="171"/>
                    </a:lnTo>
                    <a:lnTo>
                      <a:pt x="44" y="167"/>
                    </a:lnTo>
                    <a:lnTo>
                      <a:pt x="43" y="162"/>
                    </a:lnTo>
                    <a:lnTo>
                      <a:pt x="41" y="159"/>
                    </a:lnTo>
                    <a:lnTo>
                      <a:pt x="39" y="156"/>
                    </a:lnTo>
                    <a:lnTo>
                      <a:pt x="42" y="152"/>
                    </a:lnTo>
                    <a:lnTo>
                      <a:pt x="45" y="147"/>
                    </a:lnTo>
                    <a:lnTo>
                      <a:pt x="46" y="143"/>
                    </a:lnTo>
                    <a:lnTo>
                      <a:pt x="44" y="134"/>
                    </a:lnTo>
                    <a:lnTo>
                      <a:pt x="43" y="122"/>
                    </a:lnTo>
                    <a:lnTo>
                      <a:pt x="37" y="114"/>
                    </a:lnTo>
                    <a:lnTo>
                      <a:pt x="29" y="112"/>
                    </a:lnTo>
                    <a:lnTo>
                      <a:pt x="21" y="105"/>
                    </a:lnTo>
                    <a:lnTo>
                      <a:pt x="15" y="105"/>
                    </a:lnTo>
                    <a:lnTo>
                      <a:pt x="10" y="112"/>
                    </a:lnTo>
                    <a:lnTo>
                      <a:pt x="10" y="122"/>
                    </a:lnTo>
                    <a:lnTo>
                      <a:pt x="13" y="129"/>
                    </a:lnTo>
                    <a:lnTo>
                      <a:pt x="14" y="141"/>
                    </a:lnTo>
                    <a:lnTo>
                      <a:pt x="11" y="140"/>
                    </a:lnTo>
                    <a:lnTo>
                      <a:pt x="8" y="138"/>
                    </a:lnTo>
                    <a:lnTo>
                      <a:pt x="5" y="113"/>
                    </a:lnTo>
                    <a:lnTo>
                      <a:pt x="0" y="96"/>
                    </a:lnTo>
                    <a:lnTo>
                      <a:pt x="3" y="83"/>
                    </a:lnTo>
                    <a:lnTo>
                      <a:pt x="6" y="69"/>
                    </a:lnTo>
                    <a:lnTo>
                      <a:pt x="8" y="54"/>
                    </a:lnTo>
                    <a:lnTo>
                      <a:pt x="8" y="46"/>
                    </a:lnTo>
                    <a:lnTo>
                      <a:pt x="20" y="37"/>
                    </a:lnTo>
                  </a:path>
                </a:pathLst>
              </a:custGeom>
              <a:solidFill>
                <a:srgbClr val="5F3F1F"/>
              </a:solidFill>
              <a:ln w="9525" cap="rnd">
                <a:noFill/>
                <a:round/>
                <a:headEnd/>
                <a:tailEnd/>
              </a:ln>
            </p:spPr>
            <p:txBody>
              <a:bodyPr/>
              <a:lstStyle/>
              <a:p>
                <a:endParaRPr lang="en-US"/>
              </a:p>
            </p:txBody>
          </p:sp>
        </p:grpSp>
        <p:sp>
          <p:nvSpPr>
            <p:cNvPr id="27674" name="Freeform 250"/>
            <p:cNvSpPr>
              <a:spLocks/>
            </p:cNvSpPr>
            <p:nvPr/>
          </p:nvSpPr>
          <p:spPr bwMode="auto">
            <a:xfrm>
              <a:off x="2730" y="2728"/>
              <a:ext cx="115" cy="51"/>
            </a:xfrm>
            <a:custGeom>
              <a:avLst/>
              <a:gdLst>
                <a:gd name="T0" fmla="*/ 0 w 115"/>
                <a:gd name="T1" fmla="*/ 6 h 51"/>
                <a:gd name="T2" fmla="*/ 2 w 115"/>
                <a:gd name="T3" fmla="*/ 0 h 51"/>
                <a:gd name="T4" fmla="*/ 16 w 115"/>
                <a:gd name="T5" fmla="*/ 1 h 51"/>
                <a:gd name="T6" fmla="*/ 32 w 115"/>
                <a:gd name="T7" fmla="*/ 4 h 51"/>
                <a:gd name="T8" fmla="*/ 55 w 115"/>
                <a:gd name="T9" fmla="*/ 12 h 51"/>
                <a:gd name="T10" fmla="*/ 67 w 115"/>
                <a:gd name="T11" fmla="*/ 17 h 51"/>
                <a:gd name="T12" fmla="*/ 81 w 115"/>
                <a:gd name="T13" fmla="*/ 23 h 51"/>
                <a:gd name="T14" fmla="*/ 96 w 115"/>
                <a:gd name="T15" fmla="*/ 30 h 51"/>
                <a:gd name="T16" fmla="*/ 108 w 115"/>
                <a:gd name="T17" fmla="*/ 37 h 51"/>
                <a:gd name="T18" fmla="*/ 113 w 115"/>
                <a:gd name="T19" fmla="*/ 42 h 51"/>
                <a:gd name="T20" fmla="*/ 114 w 115"/>
                <a:gd name="T21" fmla="*/ 50 h 51"/>
                <a:gd name="T22" fmla="*/ 0 w 115"/>
                <a:gd name="T23" fmla="*/ 6 h 5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5"/>
                <a:gd name="T37" fmla="*/ 0 h 51"/>
                <a:gd name="T38" fmla="*/ 115 w 115"/>
                <a:gd name="T39" fmla="*/ 51 h 5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5" h="51">
                  <a:moveTo>
                    <a:pt x="0" y="6"/>
                  </a:moveTo>
                  <a:lnTo>
                    <a:pt x="2" y="0"/>
                  </a:lnTo>
                  <a:lnTo>
                    <a:pt x="16" y="1"/>
                  </a:lnTo>
                  <a:lnTo>
                    <a:pt x="32" y="4"/>
                  </a:lnTo>
                  <a:lnTo>
                    <a:pt x="55" y="12"/>
                  </a:lnTo>
                  <a:lnTo>
                    <a:pt x="67" y="17"/>
                  </a:lnTo>
                  <a:lnTo>
                    <a:pt x="81" y="23"/>
                  </a:lnTo>
                  <a:lnTo>
                    <a:pt x="96" y="30"/>
                  </a:lnTo>
                  <a:lnTo>
                    <a:pt x="108" y="37"/>
                  </a:lnTo>
                  <a:lnTo>
                    <a:pt x="113" y="42"/>
                  </a:lnTo>
                  <a:lnTo>
                    <a:pt x="114" y="50"/>
                  </a:lnTo>
                  <a:lnTo>
                    <a:pt x="0" y="6"/>
                  </a:lnTo>
                </a:path>
              </a:pathLst>
            </a:custGeom>
            <a:solidFill>
              <a:srgbClr val="FFFFFF"/>
            </a:solidFill>
            <a:ln w="9525" cap="rnd">
              <a:noFill/>
              <a:round/>
              <a:headEnd/>
              <a:tailEnd/>
            </a:ln>
          </p:spPr>
          <p:txBody>
            <a:bodyPr/>
            <a:lstStyle/>
            <a:p>
              <a:endParaRPr lang="en-US"/>
            </a:p>
          </p:txBody>
        </p:sp>
        <p:sp>
          <p:nvSpPr>
            <p:cNvPr id="27675" name="Freeform 251"/>
            <p:cNvSpPr>
              <a:spLocks/>
            </p:cNvSpPr>
            <p:nvPr/>
          </p:nvSpPr>
          <p:spPr bwMode="auto">
            <a:xfrm>
              <a:off x="2422" y="2698"/>
              <a:ext cx="759" cy="124"/>
            </a:xfrm>
            <a:custGeom>
              <a:avLst/>
              <a:gdLst>
                <a:gd name="T0" fmla="*/ 3 w 759"/>
                <a:gd name="T1" fmla="*/ 89 h 124"/>
                <a:gd name="T2" fmla="*/ 32 w 759"/>
                <a:gd name="T3" fmla="*/ 53 h 124"/>
                <a:gd name="T4" fmla="*/ 49 w 759"/>
                <a:gd name="T5" fmla="*/ 38 h 124"/>
                <a:gd name="T6" fmla="*/ 63 w 759"/>
                <a:gd name="T7" fmla="*/ 26 h 124"/>
                <a:gd name="T8" fmla="*/ 85 w 759"/>
                <a:gd name="T9" fmla="*/ 7 h 124"/>
                <a:gd name="T10" fmla="*/ 95 w 759"/>
                <a:gd name="T11" fmla="*/ 0 h 124"/>
                <a:gd name="T12" fmla="*/ 161 w 759"/>
                <a:gd name="T13" fmla="*/ 32 h 124"/>
                <a:gd name="T14" fmla="*/ 176 w 759"/>
                <a:gd name="T15" fmla="*/ 50 h 124"/>
                <a:gd name="T16" fmla="*/ 187 w 759"/>
                <a:gd name="T17" fmla="*/ 63 h 124"/>
                <a:gd name="T18" fmla="*/ 200 w 759"/>
                <a:gd name="T19" fmla="*/ 79 h 124"/>
                <a:gd name="T20" fmla="*/ 207 w 759"/>
                <a:gd name="T21" fmla="*/ 89 h 124"/>
                <a:gd name="T22" fmla="*/ 247 w 759"/>
                <a:gd name="T23" fmla="*/ 67 h 124"/>
                <a:gd name="T24" fmla="*/ 265 w 759"/>
                <a:gd name="T25" fmla="*/ 57 h 124"/>
                <a:gd name="T26" fmla="*/ 289 w 759"/>
                <a:gd name="T27" fmla="*/ 48 h 124"/>
                <a:gd name="T28" fmla="*/ 308 w 759"/>
                <a:gd name="T29" fmla="*/ 32 h 124"/>
                <a:gd name="T30" fmla="*/ 339 w 759"/>
                <a:gd name="T31" fmla="*/ 41 h 124"/>
                <a:gd name="T32" fmla="*/ 364 w 759"/>
                <a:gd name="T33" fmla="*/ 51 h 124"/>
                <a:gd name="T34" fmla="*/ 390 w 759"/>
                <a:gd name="T35" fmla="*/ 62 h 124"/>
                <a:gd name="T36" fmla="*/ 394 w 759"/>
                <a:gd name="T37" fmla="*/ 63 h 124"/>
                <a:gd name="T38" fmla="*/ 413 w 759"/>
                <a:gd name="T39" fmla="*/ 67 h 124"/>
                <a:gd name="T40" fmla="*/ 434 w 759"/>
                <a:gd name="T41" fmla="*/ 89 h 124"/>
                <a:gd name="T42" fmla="*/ 445 w 759"/>
                <a:gd name="T43" fmla="*/ 102 h 124"/>
                <a:gd name="T44" fmla="*/ 473 w 759"/>
                <a:gd name="T45" fmla="*/ 116 h 124"/>
                <a:gd name="T46" fmla="*/ 550 w 759"/>
                <a:gd name="T47" fmla="*/ 76 h 124"/>
                <a:gd name="T48" fmla="*/ 663 w 759"/>
                <a:gd name="T49" fmla="*/ 50 h 124"/>
                <a:gd name="T50" fmla="*/ 705 w 759"/>
                <a:gd name="T51" fmla="*/ 63 h 124"/>
                <a:gd name="T52" fmla="*/ 747 w 759"/>
                <a:gd name="T53" fmla="*/ 91 h 124"/>
                <a:gd name="T54" fmla="*/ 758 w 759"/>
                <a:gd name="T55" fmla="*/ 123 h 124"/>
                <a:gd name="T56" fmla="*/ 0 w 759"/>
                <a:gd name="T57" fmla="*/ 123 h 124"/>
                <a:gd name="T58" fmla="*/ 3 w 759"/>
                <a:gd name="T59" fmla="*/ 89 h 12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759"/>
                <a:gd name="T91" fmla="*/ 0 h 124"/>
                <a:gd name="T92" fmla="*/ 759 w 759"/>
                <a:gd name="T93" fmla="*/ 124 h 124"/>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759" h="124">
                  <a:moveTo>
                    <a:pt x="3" y="89"/>
                  </a:moveTo>
                  <a:lnTo>
                    <a:pt x="32" y="53"/>
                  </a:lnTo>
                  <a:lnTo>
                    <a:pt x="49" y="38"/>
                  </a:lnTo>
                  <a:lnTo>
                    <a:pt x="63" y="26"/>
                  </a:lnTo>
                  <a:lnTo>
                    <a:pt x="85" y="7"/>
                  </a:lnTo>
                  <a:lnTo>
                    <a:pt x="95" y="0"/>
                  </a:lnTo>
                  <a:lnTo>
                    <a:pt x="161" y="32"/>
                  </a:lnTo>
                  <a:lnTo>
                    <a:pt x="176" y="50"/>
                  </a:lnTo>
                  <a:lnTo>
                    <a:pt x="187" y="63"/>
                  </a:lnTo>
                  <a:lnTo>
                    <a:pt x="200" y="79"/>
                  </a:lnTo>
                  <a:lnTo>
                    <a:pt x="207" y="89"/>
                  </a:lnTo>
                  <a:lnTo>
                    <a:pt x="247" y="67"/>
                  </a:lnTo>
                  <a:lnTo>
                    <a:pt x="265" y="57"/>
                  </a:lnTo>
                  <a:lnTo>
                    <a:pt x="289" y="48"/>
                  </a:lnTo>
                  <a:lnTo>
                    <a:pt x="308" y="32"/>
                  </a:lnTo>
                  <a:lnTo>
                    <a:pt x="339" y="41"/>
                  </a:lnTo>
                  <a:lnTo>
                    <a:pt x="364" y="51"/>
                  </a:lnTo>
                  <a:lnTo>
                    <a:pt x="390" y="62"/>
                  </a:lnTo>
                  <a:lnTo>
                    <a:pt x="394" y="63"/>
                  </a:lnTo>
                  <a:lnTo>
                    <a:pt x="413" y="67"/>
                  </a:lnTo>
                  <a:lnTo>
                    <a:pt x="434" y="89"/>
                  </a:lnTo>
                  <a:lnTo>
                    <a:pt x="445" y="102"/>
                  </a:lnTo>
                  <a:lnTo>
                    <a:pt x="473" y="116"/>
                  </a:lnTo>
                  <a:lnTo>
                    <a:pt x="550" y="76"/>
                  </a:lnTo>
                  <a:lnTo>
                    <a:pt x="663" y="50"/>
                  </a:lnTo>
                  <a:lnTo>
                    <a:pt x="705" y="63"/>
                  </a:lnTo>
                  <a:lnTo>
                    <a:pt x="747" y="91"/>
                  </a:lnTo>
                  <a:lnTo>
                    <a:pt x="758" y="123"/>
                  </a:lnTo>
                  <a:lnTo>
                    <a:pt x="0" y="123"/>
                  </a:lnTo>
                  <a:lnTo>
                    <a:pt x="3" y="89"/>
                  </a:lnTo>
                </a:path>
              </a:pathLst>
            </a:custGeom>
            <a:solidFill>
              <a:srgbClr val="5F5F5F"/>
            </a:solidFill>
            <a:ln w="9525" cap="rnd">
              <a:noFill/>
              <a:round/>
              <a:headEnd/>
              <a:tailEnd/>
            </a:ln>
          </p:spPr>
          <p:txBody>
            <a:bodyPr/>
            <a:lstStyle/>
            <a:p>
              <a:endParaRPr lang="en-US"/>
            </a:p>
          </p:txBody>
        </p:sp>
        <p:sp>
          <p:nvSpPr>
            <p:cNvPr id="27676" name="Freeform 252"/>
            <p:cNvSpPr>
              <a:spLocks/>
            </p:cNvSpPr>
            <p:nvPr/>
          </p:nvSpPr>
          <p:spPr bwMode="auto">
            <a:xfrm>
              <a:off x="2505" y="2733"/>
              <a:ext cx="96" cy="69"/>
            </a:xfrm>
            <a:custGeom>
              <a:avLst/>
              <a:gdLst>
                <a:gd name="T0" fmla="*/ 0 w 96"/>
                <a:gd name="T1" fmla="*/ 0 h 69"/>
                <a:gd name="T2" fmla="*/ 46 w 96"/>
                <a:gd name="T3" fmla="*/ 11 h 69"/>
                <a:gd name="T4" fmla="*/ 62 w 96"/>
                <a:gd name="T5" fmla="*/ 17 h 69"/>
                <a:gd name="T6" fmla="*/ 70 w 96"/>
                <a:gd name="T7" fmla="*/ 21 h 69"/>
                <a:gd name="T8" fmla="*/ 79 w 96"/>
                <a:gd name="T9" fmla="*/ 28 h 69"/>
                <a:gd name="T10" fmla="*/ 87 w 96"/>
                <a:gd name="T11" fmla="*/ 38 h 69"/>
                <a:gd name="T12" fmla="*/ 91 w 96"/>
                <a:gd name="T13" fmla="*/ 47 h 69"/>
                <a:gd name="T14" fmla="*/ 95 w 96"/>
                <a:gd name="T15" fmla="*/ 57 h 69"/>
                <a:gd name="T16" fmla="*/ 88 w 96"/>
                <a:gd name="T17" fmla="*/ 68 h 69"/>
                <a:gd name="T18" fmla="*/ 85 w 96"/>
                <a:gd name="T19" fmla="*/ 56 h 69"/>
                <a:gd name="T20" fmla="*/ 78 w 96"/>
                <a:gd name="T21" fmla="*/ 46 h 69"/>
                <a:gd name="T22" fmla="*/ 73 w 96"/>
                <a:gd name="T23" fmla="*/ 38 h 69"/>
                <a:gd name="T24" fmla="*/ 68 w 96"/>
                <a:gd name="T25" fmla="*/ 33 h 69"/>
                <a:gd name="T26" fmla="*/ 58 w 96"/>
                <a:gd name="T27" fmla="*/ 28 h 69"/>
                <a:gd name="T28" fmla="*/ 47 w 96"/>
                <a:gd name="T29" fmla="*/ 22 h 69"/>
                <a:gd name="T30" fmla="*/ 32 w 96"/>
                <a:gd name="T31" fmla="*/ 16 h 69"/>
                <a:gd name="T32" fmla="*/ 18 w 96"/>
                <a:gd name="T33" fmla="*/ 9 h 69"/>
                <a:gd name="T34" fmla="*/ 0 w 96"/>
                <a:gd name="T35" fmla="*/ 0 h 6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96"/>
                <a:gd name="T55" fmla="*/ 0 h 69"/>
                <a:gd name="T56" fmla="*/ 96 w 96"/>
                <a:gd name="T57" fmla="*/ 69 h 6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96" h="69">
                  <a:moveTo>
                    <a:pt x="0" y="0"/>
                  </a:moveTo>
                  <a:lnTo>
                    <a:pt x="46" y="11"/>
                  </a:lnTo>
                  <a:lnTo>
                    <a:pt x="62" y="17"/>
                  </a:lnTo>
                  <a:lnTo>
                    <a:pt x="70" y="21"/>
                  </a:lnTo>
                  <a:lnTo>
                    <a:pt x="79" y="28"/>
                  </a:lnTo>
                  <a:lnTo>
                    <a:pt x="87" y="38"/>
                  </a:lnTo>
                  <a:lnTo>
                    <a:pt x="91" y="47"/>
                  </a:lnTo>
                  <a:lnTo>
                    <a:pt x="95" y="57"/>
                  </a:lnTo>
                  <a:lnTo>
                    <a:pt x="88" y="68"/>
                  </a:lnTo>
                  <a:lnTo>
                    <a:pt x="85" y="56"/>
                  </a:lnTo>
                  <a:lnTo>
                    <a:pt x="78" y="46"/>
                  </a:lnTo>
                  <a:lnTo>
                    <a:pt x="73" y="38"/>
                  </a:lnTo>
                  <a:lnTo>
                    <a:pt x="68" y="33"/>
                  </a:lnTo>
                  <a:lnTo>
                    <a:pt x="58" y="28"/>
                  </a:lnTo>
                  <a:lnTo>
                    <a:pt x="47" y="22"/>
                  </a:lnTo>
                  <a:lnTo>
                    <a:pt x="32" y="16"/>
                  </a:lnTo>
                  <a:lnTo>
                    <a:pt x="18" y="9"/>
                  </a:lnTo>
                  <a:lnTo>
                    <a:pt x="0" y="0"/>
                  </a:lnTo>
                </a:path>
              </a:pathLst>
            </a:custGeom>
            <a:solidFill>
              <a:srgbClr val="7F7F7F"/>
            </a:solidFill>
            <a:ln w="9525" cap="rnd">
              <a:noFill/>
              <a:round/>
              <a:headEnd/>
              <a:tailEnd/>
            </a:ln>
          </p:spPr>
          <p:txBody>
            <a:bodyPr/>
            <a:lstStyle/>
            <a:p>
              <a:endParaRPr lang="en-US"/>
            </a:p>
          </p:txBody>
        </p:sp>
        <p:sp>
          <p:nvSpPr>
            <p:cNvPr id="27677" name="Rectangle 253"/>
            <p:cNvSpPr>
              <a:spLocks noChangeArrowheads="1"/>
            </p:cNvSpPr>
            <p:nvPr/>
          </p:nvSpPr>
          <p:spPr bwMode="auto">
            <a:xfrm>
              <a:off x="2294" y="2879"/>
              <a:ext cx="863" cy="212"/>
            </a:xfrm>
            <a:prstGeom prst="rect">
              <a:avLst/>
            </a:prstGeom>
            <a:noFill/>
            <a:ln w="9525">
              <a:noFill/>
              <a:miter lim="800000"/>
              <a:headEnd/>
              <a:tailEnd/>
            </a:ln>
          </p:spPr>
          <p:txBody>
            <a:bodyPr wrap="none" lIns="92075" tIns="46038" rIns="92075" bIns="46038">
              <a:spAutoFit/>
            </a:bodyPr>
            <a:lstStyle/>
            <a:p>
              <a:pPr eaLnBrk="0" hangingPunct="0">
                <a:spcBef>
                  <a:spcPct val="0"/>
                </a:spcBef>
                <a:buFontTx/>
                <a:buNone/>
              </a:pPr>
              <a:r>
                <a:rPr lang="en-US" sz="1600" i="0">
                  <a:solidFill>
                    <a:schemeClr val="tx1"/>
                  </a:solidFill>
                  <a:latin typeface="Arial" pitchFamily="34" charset="0"/>
                </a:rPr>
                <a:t>Profesor </a:t>
              </a:r>
              <a:r>
                <a:rPr lang="sr-Latn-CS" sz="1600" i="0">
                  <a:solidFill>
                    <a:schemeClr val="tx1"/>
                  </a:solidFill>
                  <a:latin typeface="Arial" pitchFamily="34" charset="0"/>
                </a:rPr>
                <a:t>Ana</a:t>
              </a:r>
              <a:endParaRPr lang="en-US" sz="1600" i="0">
                <a:solidFill>
                  <a:schemeClr val="tx1"/>
                </a:solidFill>
                <a:latin typeface="Arial" pitchFamily="34" charset="0"/>
              </a:endParaRPr>
            </a:p>
          </p:txBody>
        </p:sp>
      </p:grpSp>
      <p:grpSp>
        <p:nvGrpSpPr>
          <p:cNvPr id="27656" name="Group 254"/>
          <p:cNvGrpSpPr>
            <a:grpSpLocks/>
          </p:cNvGrpSpPr>
          <p:nvPr/>
        </p:nvGrpSpPr>
        <p:grpSpPr bwMode="auto">
          <a:xfrm>
            <a:off x="6096000" y="4876800"/>
            <a:ext cx="1981200" cy="1739900"/>
            <a:chOff x="4224" y="2256"/>
            <a:chExt cx="1248" cy="1096"/>
          </a:xfrm>
        </p:grpSpPr>
        <p:sp>
          <p:nvSpPr>
            <p:cNvPr id="27659" name="Rectangle 255"/>
            <p:cNvSpPr>
              <a:spLocks noChangeArrowheads="1"/>
            </p:cNvSpPr>
            <p:nvPr/>
          </p:nvSpPr>
          <p:spPr bwMode="auto">
            <a:xfrm>
              <a:off x="4560" y="2256"/>
              <a:ext cx="500" cy="231"/>
            </a:xfrm>
            <a:prstGeom prst="rect">
              <a:avLst/>
            </a:prstGeom>
            <a:noFill/>
            <a:ln w="9525">
              <a:noFill/>
              <a:miter lim="800000"/>
              <a:headEnd/>
              <a:tailEnd/>
            </a:ln>
          </p:spPr>
          <p:txBody>
            <a:bodyPr wrap="none" lIns="92075" tIns="46038" rIns="92075" bIns="46038">
              <a:spAutoFit/>
            </a:bodyPr>
            <a:lstStyle/>
            <a:p>
              <a:pPr eaLnBrk="0" hangingPunct="0">
                <a:spcBef>
                  <a:spcPct val="0"/>
                </a:spcBef>
                <a:buFontTx/>
                <a:buNone/>
              </a:pPr>
              <a:r>
                <a:rPr lang="sr-Latn-CS" sz="1800" b="1" i="0">
                  <a:solidFill>
                    <a:schemeClr val="hlink"/>
                  </a:solidFill>
                  <a:latin typeface="Helvetica" pitchFamily="34" charset="0"/>
                </a:rPr>
                <a:t>Klasa</a:t>
              </a:r>
              <a:endParaRPr lang="en-US" sz="1800" b="1" i="0">
                <a:solidFill>
                  <a:schemeClr val="hlink"/>
                </a:solidFill>
                <a:latin typeface="Helvetica" pitchFamily="34" charset="0"/>
              </a:endParaRPr>
            </a:p>
          </p:txBody>
        </p:sp>
        <p:sp>
          <p:nvSpPr>
            <p:cNvPr id="27660" name="Rectangle 256"/>
            <p:cNvSpPr>
              <a:spLocks noChangeArrowheads="1"/>
            </p:cNvSpPr>
            <p:nvPr/>
          </p:nvSpPr>
          <p:spPr bwMode="auto">
            <a:xfrm>
              <a:off x="4224" y="2544"/>
              <a:ext cx="1248" cy="808"/>
            </a:xfrm>
            <a:prstGeom prst="rect">
              <a:avLst/>
            </a:prstGeom>
            <a:noFill/>
            <a:ln w="28575">
              <a:solidFill>
                <a:schemeClr val="tx1"/>
              </a:solidFill>
              <a:miter lim="800000"/>
              <a:headEnd/>
              <a:tailEnd/>
            </a:ln>
          </p:spPr>
          <p:txBody>
            <a:bodyPr wrap="none" anchor="ctr"/>
            <a:lstStyle/>
            <a:p>
              <a:endParaRPr lang="en-US"/>
            </a:p>
          </p:txBody>
        </p:sp>
        <p:sp>
          <p:nvSpPr>
            <p:cNvPr id="27661" name="Text Box 257"/>
            <p:cNvSpPr txBox="1">
              <a:spLocks noChangeArrowheads="1"/>
            </p:cNvSpPr>
            <p:nvPr/>
          </p:nvSpPr>
          <p:spPr bwMode="auto">
            <a:xfrm>
              <a:off x="4344" y="2591"/>
              <a:ext cx="1008" cy="288"/>
            </a:xfrm>
            <a:prstGeom prst="rect">
              <a:avLst/>
            </a:prstGeom>
            <a:noFill/>
            <a:ln w="9525">
              <a:noFill/>
              <a:miter lim="800000"/>
              <a:headEnd/>
              <a:tailEnd/>
            </a:ln>
          </p:spPr>
          <p:txBody>
            <a:bodyPr>
              <a:spAutoFit/>
            </a:bodyPr>
            <a:lstStyle/>
            <a:p>
              <a:pPr eaLnBrk="0" hangingPunct="0">
                <a:buFontTx/>
                <a:buNone/>
              </a:pPr>
              <a:r>
                <a:rPr lang="en-US" sz="2400" i="0">
                  <a:solidFill>
                    <a:schemeClr val="tx1"/>
                  </a:solidFill>
                  <a:latin typeface="Arial" pitchFamily="34" charset="0"/>
                </a:rPr>
                <a:t>Profesor</a:t>
              </a:r>
            </a:p>
          </p:txBody>
        </p:sp>
        <p:sp>
          <p:nvSpPr>
            <p:cNvPr id="27662" name="Line 258"/>
            <p:cNvSpPr>
              <a:spLocks noChangeShapeType="1"/>
            </p:cNvSpPr>
            <p:nvPr/>
          </p:nvSpPr>
          <p:spPr bwMode="auto">
            <a:xfrm>
              <a:off x="4224" y="2976"/>
              <a:ext cx="1248" cy="0"/>
            </a:xfrm>
            <a:prstGeom prst="line">
              <a:avLst/>
            </a:prstGeom>
            <a:noFill/>
            <a:ln w="28575">
              <a:solidFill>
                <a:schemeClr val="tx1"/>
              </a:solidFill>
              <a:round/>
              <a:headEnd/>
              <a:tailEnd/>
            </a:ln>
          </p:spPr>
          <p:txBody>
            <a:bodyPr wrap="none" lIns="107950" tIns="53975" rIns="107950" bIns="53975" anchor="ctr"/>
            <a:lstStyle/>
            <a:p>
              <a:endParaRPr lang="en-US"/>
            </a:p>
          </p:txBody>
        </p:sp>
        <p:sp>
          <p:nvSpPr>
            <p:cNvPr id="27663" name="Line 259"/>
            <p:cNvSpPr>
              <a:spLocks noChangeShapeType="1"/>
            </p:cNvSpPr>
            <p:nvPr/>
          </p:nvSpPr>
          <p:spPr bwMode="auto">
            <a:xfrm>
              <a:off x="4224" y="3168"/>
              <a:ext cx="1248" cy="0"/>
            </a:xfrm>
            <a:prstGeom prst="line">
              <a:avLst/>
            </a:prstGeom>
            <a:noFill/>
            <a:ln w="28575">
              <a:solidFill>
                <a:schemeClr val="tx1"/>
              </a:solidFill>
              <a:round/>
              <a:headEnd/>
              <a:tailEnd/>
            </a:ln>
          </p:spPr>
          <p:txBody>
            <a:bodyPr wrap="none" lIns="107950" tIns="53975" rIns="107950" bIns="53975" anchor="ctr"/>
            <a:lstStyle/>
            <a:p>
              <a:endParaRPr lang="en-US"/>
            </a:p>
          </p:txBody>
        </p:sp>
      </p:grpSp>
      <p:sp>
        <p:nvSpPr>
          <p:cNvPr id="27657" name="Rectangle 260"/>
          <p:cNvSpPr>
            <a:spLocks noGrp="1" noChangeArrowheads="1"/>
          </p:cNvSpPr>
          <p:nvPr>
            <p:ph type="title"/>
          </p:nvPr>
        </p:nvSpPr>
        <p:spPr>
          <a:xfrm>
            <a:off x="152400" y="228600"/>
            <a:ext cx="8534400" cy="579438"/>
          </a:xfrm>
        </p:spPr>
        <p:txBody>
          <a:bodyPr/>
          <a:lstStyle/>
          <a:p>
            <a:pPr eaLnBrk="1" hangingPunct="1"/>
            <a:r>
              <a:rPr lang="sr-Latn-CS" sz="3200" smtClean="0"/>
              <a:t>Odnos između klase i objekata</a:t>
            </a:r>
            <a:endParaRPr lang="en-US" sz="3200" smtClean="0"/>
          </a:p>
        </p:txBody>
      </p:sp>
      <p:sp>
        <p:nvSpPr>
          <p:cNvPr id="27658" name="Rectangle 261"/>
          <p:cNvSpPr>
            <a:spLocks noGrp="1" noChangeArrowheads="1"/>
          </p:cNvSpPr>
          <p:nvPr>
            <p:ph type="body" idx="1"/>
          </p:nvPr>
        </p:nvSpPr>
        <p:spPr>
          <a:xfrm>
            <a:off x="304800" y="1066800"/>
            <a:ext cx="8458200" cy="2667000"/>
          </a:xfrm>
          <a:solidFill>
            <a:srgbClr val="CCFFFF"/>
          </a:solidFill>
        </p:spPr>
        <p:txBody>
          <a:bodyPr/>
          <a:lstStyle/>
          <a:p>
            <a:pPr eaLnBrk="1" hangingPunct="1"/>
            <a:r>
              <a:rPr lang="sr-Latn-CS" smtClean="0"/>
              <a:t>Klasa je apstraktna definicija objekta</a:t>
            </a:r>
            <a:endParaRPr lang="en-US" smtClean="0"/>
          </a:p>
          <a:p>
            <a:pPr lvl="1" eaLnBrk="1" hangingPunct="1"/>
            <a:r>
              <a:rPr lang="sr-Latn-CS" smtClean="0"/>
              <a:t>Definiše strukturu i ponašanje svakog objekta pripadnika klase</a:t>
            </a:r>
            <a:r>
              <a:rPr lang="en-US" smtClean="0"/>
              <a:t> </a:t>
            </a:r>
            <a:endParaRPr lang="sr-Latn-CS" smtClean="0"/>
          </a:p>
          <a:p>
            <a:pPr lvl="1" eaLnBrk="1" hangingPunct="1"/>
            <a:r>
              <a:rPr lang="sr-Latn-CS" smtClean="0"/>
              <a:t>Služi kao</a:t>
            </a:r>
            <a:r>
              <a:rPr lang="en-US" smtClean="0"/>
              <a:t> </a:t>
            </a:r>
            <a:r>
              <a:rPr lang="sr-Latn-CS" smtClean="0"/>
              <a:t>podloga</a:t>
            </a:r>
            <a:r>
              <a:rPr lang="en-US" smtClean="0"/>
              <a:t> </a:t>
            </a:r>
            <a:r>
              <a:rPr lang="sr-Latn-CS" smtClean="0"/>
              <a:t>za kreiranje objekata</a:t>
            </a:r>
            <a:r>
              <a:rPr lang="en-US" smtClean="0"/>
              <a:t> </a:t>
            </a:r>
          </a:p>
          <a:p>
            <a:pPr eaLnBrk="1" hangingPunct="1"/>
            <a:r>
              <a:rPr lang="sr-Latn-CS" smtClean="0"/>
              <a:t>Objekti se grupišu u klase</a:t>
            </a:r>
            <a:endParaRPr lang="en-US" smtClean="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3124200" y="6248400"/>
            <a:ext cx="2895600" cy="457200"/>
          </a:xfrm>
          <a:prstGeom prst="rect">
            <a:avLst/>
          </a:prstGeom>
          <a:noFill/>
          <a:ln w="9525">
            <a:noFill/>
            <a:miter lim="800000"/>
            <a:headEnd/>
            <a:tailEnd/>
          </a:ln>
        </p:spPr>
        <p:txBody>
          <a:bodyPr wrap="none" anchor="ctr"/>
          <a:lstStyle/>
          <a:p>
            <a:endParaRPr lang="en-US"/>
          </a:p>
        </p:txBody>
      </p:sp>
      <p:pic>
        <p:nvPicPr>
          <p:cNvPr id="28675" name="Picture 3"/>
          <p:cNvPicPr>
            <a:picLocks noChangeArrowheads="1"/>
          </p:cNvPicPr>
          <p:nvPr/>
        </p:nvPicPr>
        <p:blipFill>
          <a:blip r:embed="rId3"/>
          <a:srcRect/>
          <a:stretch>
            <a:fillRect/>
          </a:stretch>
        </p:blipFill>
        <p:spPr bwMode="auto">
          <a:xfrm>
            <a:off x="520700" y="3328988"/>
            <a:ext cx="1819275" cy="1020762"/>
          </a:xfrm>
          <a:prstGeom prst="rect">
            <a:avLst/>
          </a:prstGeom>
          <a:noFill/>
          <a:ln w="9525">
            <a:noFill/>
            <a:miter lim="800000"/>
            <a:headEnd/>
            <a:tailEnd/>
          </a:ln>
        </p:spPr>
      </p:pic>
      <p:pic>
        <p:nvPicPr>
          <p:cNvPr id="28676" name="Picture 4"/>
          <p:cNvPicPr>
            <a:picLocks noChangeArrowheads="1"/>
          </p:cNvPicPr>
          <p:nvPr/>
        </p:nvPicPr>
        <p:blipFill>
          <a:blip r:embed="rId4"/>
          <a:srcRect/>
          <a:stretch>
            <a:fillRect/>
          </a:stretch>
        </p:blipFill>
        <p:spPr bwMode="auto">
          <a:xfrm>
            <a:off x="857250" y="4837113"/>
            <a:ext cx="2601913" cy="814387"/>
          </a:xfrm>
          <a:prstGeom prst="rect">
            <a:avLst/>
          </a:prstGeom>
          <a:noFill/>
          <a:ln w="9525">
            <a:noFill/>
            <a:miter lim="800000"/>
            <a:headEnd/>
            <a:tailEnd/>
          </a:ln>
        </p:spPr>
      </p:pic>
      <p:pic>
        <p:nvPicPr>
          <p:cNvPr id="28677" name="Picture 5"/>
          <p:cNvPicPr>
            <a:picLocks noChangeArrowheads="1"/>
          </p:cNvPicPr>
          <p:nvPr/>
        </p:nvPicPr>
        <p:blipFill>
          <a:blip r:embed="rId5"/>
          <a:srcRect/>
          <a:stretch>
            <a:fillRect/>
          </a:stretch>
        </p:blipFill>
        <p:spPr bwMode="auto">
          <a:xfrm>
            <a:off x="2473325" y="2757488"/>
            <a:ext cx="1314450" cy="1592262"/>
          </a:xfrm>
          <a:prstGeom prst="rect">
            <a:avLst/>
          </a:prstGeom>
          <a:noFill/>
          <a:ln w="9525">
            <a:noFill/>
            <a:miter lim="800000"/>
            <a:headEnd/>
            <a:tailEnd/>
          </a:ln>
        </p:spPr>
      </p:pic>
      <p:pic>
        <p:nvPicPr>
          <p:cNvPr id="28678" name="Picture 6"/>
          <p:cNvPicPr>
            <a:picLocks noChangeArrowheads="1"/>
          </p:cNvPicPr>
          <p:nvPr/>
        </p:nvPicPr>
        <p:blipFill>
          <a:blip r:embed="rId6"/>
          <a:srcRect/>
          <a:stretch>
            <a:fillRect/>
          </a:stretch>
        </p:blipFill>
        <p:spPr bwMode="auto">
          <a:xfrm>
            <a:off x="6096000" y="2743200"/>
            <a:ext cx="1795463" cy="1860550"/>
          </a:xfrm>
          <a:prstGeom prst="rect">
            <a:avLst/>
          </a:prstGeom>
          <a:noFill/>
          <a:ln w="9525">
            <a:noFill/>
            <a:miter lim="800000"/>
            <a:headEnd/>
            <a:tailEnd/>
          </a:ln>
        </p:spPr>
      </p:pic>
      <p:pic>
        <p:nvPicPr>
          <p:cNvPr id="28679" name="Picture 7"/>
          <p:cNvPicPr>
            <a:picLocks noChangeArrowheads="1"/>
          </p:cNvPicPr>
          <p:nvPr/>
        </p:nvPicPr>
        <p:blipFill>
          <a:blip r:embed="rId7"/>
          <a:srcRect/>
          <a:stretch>
            <a:fillRect/>
          </a:stretch>
        </p:blipFill>
        <p:spPr bwMode="auto">
          <a:xfrm>
            <a:off x="4240213" y="3348038"/>
            <a:ext cx="1255712" cy="1130300"/>
          </a:xfrm>
          <a:prstGeom prst="rect">
            <a:avLst/>
          </a:prstGeom>
          <a:noFill/>
          <a:ln w="9525">
            <a:noFill/>
            <a:miter lim="800000"/>
            <a:headEnd/>
            <a:tailEnd/>
          </a:ln>
        </p:spPr>
      </p:pic>
      <p:pic>
        <p:nvPicPr>
          <p:cNvPr id="28680" name="Picture 8"/>
          <p:cNvPicPr>
            <a:picLocks noChangeArrowheads="1"/>
          </p:cNvPicPr>
          <p:nvPr/>
        </p:nvPicPr>
        <p:blipFill>
          <a:blip r:embed="rId8"/>
          <a:srcRect/>
          <a:stretch>
            <a:fillRect/>
          </a:stretch>
        </p:blipFill>
        <p:spPr bwMode="auto">
          <a:xfrm>
            <a:off x="4694238" y="4876800"/>
            <a:ext cx="1249362" cy="838200"/>
          </a:xfrm>
          <a:prstGeom prst="rect">
            <a:avLst/>
          </a:prstGeom>
          <a:noFill/>
          <a:ln w="9525">
            <a:noFill/>
            <a:miter lim="800000"/>
            <a:headEnd/>
            <a:tailEnd/>
          </a:ln>
        </p:spPr>
      </p:pic>
      <p:sp>
        <p:nvSpPr>
          <p:cNvPr id="28681" name="Rectangle 9"/>
          <p:cNvSpPr>
            <a:spLocks noGrp="1" noChangeArrowheads="1"/>
          </p:cNvSpPr>
          <p:nvPr>
            <p:ph type="title"/>
          </p:nvPr>
        </p:nvSpPr>
        <p:spPr>
          <a:xfrm>
            <a:off x="228600" y="381000"/>
            <a:ext cx="7467600" cy="762000"/>
          </a:xfrm>
        </p:spPr>
        <p:txBody>
          <a:bodyPr/>
          <a:lstStyle/>
          <a:p>
            <a:pPr eaLnBrk="1" hangingPunct="1"/>
            <a:r>
              <a:rPr lang="sr-Latn-CS" smtClean="0"/>
              <a:t>Klase i objekti</a:t>
            </a:r>
            <a:endParaRPr lang="en-US" smtClean="0"/>
          </a:p>
        </p:txBody>
      </p:sp>
      <p:sp>
        <p:nvSpPr>
          <p:cNvPr id="28682" name="Rectangle 10"/>
          <p:cNvSpPr>
            <a:spLocks noGrp="1" noChangeArrowheads="1"/>
          </p:cNvSpPr>
          <p:nvPr>
            <p:ph type="body" idx="1"/>
          </p:nvPr>
        </p:nvSpPr>
        <p:spPr>
          <a:xfrm>
            <a:off x="228600" y="1524000"/>
            <a:ext cx="8610600" cy="4572000"/>
          </a:xfrm>
        </p:spPr>
        <p:txBody>
          <a:bodyPr/>
          <a:lstStyle/>
          <a:p>
            <a:pPr eaLnBrk="1" hangingPunct="1"/>
            <a:r>
              <a:rPr lang="sr-Latn-CS" smtClean="0"/>
              <a:t>Koliko klasa možete izolovati</a:t>
            </a:r>
            <a:r>
              <a:rPr lang="en-US" smtClean="0"/>
              <a:t>?</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3124200" y="6248400"/>
            <a:ext cx="2895600" cy="457200"/>
          </a:xfrm>
          <a:prstGeom prst="rect">
            <a:avLst/>
          </a:prstGeom>
          <a:noFill/>
          <a:ln w="9525">
            <a:noFill/>
            <a:miter lim="800000"/>
            <a:headEnd/>
            <a:tailEnd/>
          </a:ln>
        </p:spPr>
        <p:txBody>
          <a:bodyPr wrap="none" anchor="ctr"/>
          <a:lstStyle/>
          <a:p>
            <a:endParaRPr lang="en-US"/>
          </a:p>
        </p:txBody>
      </p:sp>
      <p:sp>
        <p:nvSpPr>
          <p:cNvPr id="29699" name="Rectangle 3"/>
          <p:cNvSpPr>
            <a:spLocks noChangeArrowheads="1"/>
          </p:cNvSpPr>
          <p:nvPr/>
        </p:nvSpPr>
        <p:spPr bwMode="auto">
          <a:xfrm>
            <a:off x="1770063" y="3514725"/>
            <a:ext cx="1336675" cy="457200"/>
          </a:xfrm>
          <a:prstGeom prst="rect">
            <a:avLst/>
          </a:prstGeom>
          <a:noFill/>
          <a:ln w="9525">
            <a:noFill/>
            <a:miter lim="800000"/>
            <a:headEnd/>
            <a:tailEnd/>
          </a:ln>
        </p:spPr>
        <p:txBody>
          <a:bodyPr wrap="none" lIns="92075" tIns="46038" rIns="92075" bIns="46038">
            <a:spAutoFit/>
          </a:bodyPr>
          <a:lstStyle/>
          <a:p>
            <a:pPr eaLnBrk="0" hangingPunct="0">
              <a:spcBef>
                <a:spcPct val="0"/>
              </a:spcBef>
              <a:buFontTx/>
              <a:buNone/>
            </a:pPr>
            <a:r>
              <a:rPr lang="en-US" sz="2400" i="0">
                <a:solidFill>
                  <a:schemeClr val="tx1"/>
                </a:solidFill>
                <a:latin typeface="Arial" pitchFamily="34" charset="0"/>
              </a:rPr>
              <a:t>Profesor</a:t>
            </a:r>
          </a:p>
        </p:txBody>
      </p:sp>
      <p:grpSp>
        <p:nvGrpSpPr>
          <p:cNvPr id="29700" name="Group 4"/>
          <p:cNvGrpSpPr>
            <a:grpSpLocks/>
          </p:cNvGrpSpPr>
          <p:nvPr/>
        </p:nvGrpSpPr>
        <p:grpSpPr bwMode="auto">
          <a:xfrm>
            <a:off x="1524000" y="3435350"/>
            <a:ext cx="1981200" cy="1282700"/>
            <a:chOff x="960" y="2164"/>
            <a:chExt cx="1248" cy="808"/>
          </a:xfrm>
        </p:grpSpPr>
        <p:sp>
          <p:nvSpPr>
            <p:cNvPr id="29763" name="Rectangle 5"/>
            <p:cNvSpPr>
              <a:spLocks noChangeArrowheads="1"/>
            </p:cNvSpPr>
            <p:nvPr/>
          </p:nvSpPr>
          <p:spPr bwMode="auto">
            <a:xfrm>
              <a:off x="964" y="2164"/>
              <a:ext cx="1240" cy="808"/>
            </a:xfrm>
            <a:prstGeom prst="rect">
              <a:avLst/>
            </a:prstGeom>
            <a:noFill/>
            <a:ln w="28575">
              <a:solidFill>
                <a:schemeClr val="tx1"/>
              </a:solidFill>
              <a:miter lim="800000"/>
              <a:headEnd/>
              <a:tailEnd/>
            </a:ln>
          </p:spPr>
          <p:txBody>
            <a:bodyPr wrap="none" anchor="ctr"/>
            <a:lstStyle/>
            <a:p>
              <a:endParaRPr lang="en-US"/>
            </a:p>
          </p:txBody>
        </p:sp>
        <p:sp>
          <p:nvSpPr>
            <p:cNvPr id="29764" name="Line 6"/>
            <p:cNvSpPr>
              <a:spLocks noChangeShapeType="1"/>
            </p:cNvSpPr>
            <p:nvPr/>
          </p:nvSpPr>
          <p:spPr bwMode="auto">
            <a:xfrm>
              <a:off x="960" y="2592"/>
              <a:ext cx="1248" cy="0"/>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29765" name="Line 7"/>
            <p:cNvSpPr>
              <a:spLocks noChangeShapeType="1"/>
            </p:cNvSpPr>
            <p:nvPr/>
          </p:nvSpPr>
          <p:spPr bwMode="auto">
            <a:xfrm>
              <a:off x="960" y="2784"/>
              <a:ext cx="1248" cy="0"/>
            </a:xfrm>
            <a:prstGeom prst="line">
              <a:avLst/>
            </a:prstGeom>
            <a:noFill/>
            <a:ln w="28575">
              <a:solidFill>
                <a:schemeClr val="tx1"/>
              </a:solidFill>
              <a:round/>
              <a:headEnd type="none" w="sm" len="sm"/>
              <a:tailEnd type="none" w="sm" len="sm"/>
            </a:ln>
          </p:spPr>
          <p:txBody>
            <a:bodyPr wrap="none" anchor="ctr"/>
            <a:lstStyle/>
            <a:p>
              <a:endParaRPr lang="en-US"/>
            </a:p>
          </p:txBody>
        </p:sp>
      </p:grpSp>
      <p:sp>
        <p:nvSpPr>
          <p:cNvPr id="29701" name="Rectangle 8"/>
          <p:cNvSpPr>
            <a:spLocks noChangeArrowheads="1"/>
          </p:cNvSpPr>
          <p:nvPr/>
        </p:nvSpPr>
        <p:spPr bwMode="auto">
          <a:xfrm>
            <a:off x="4832350" y="3233738"/>
            <a:ext cx="1885950" cy="1036637"/>
          </a:xfrm>
          <a:prstGeom prst="rect">
            <a:avLst/>
          </a:prstGeom>
          <a:solidFill>
            <a:srgbClr val="000000"/>
          </a:solidFill>
          <a:ln w="9525">
            <a:noFill/>
            <a:miter lim="800000"/>
            <a:headEnd/>
            <a:tailEnd/>
          </a:ln>
        </p:spPr>
        <p:txBody>
          <a:bodyPr wrap="none" anchor="ctr"/>
          <a:lstStyle/>
          <a:p>
            <a:endParaRPr lang="en-US"/>
          </a:p>
        </p:txBody>
      </p:sp>
      <p:grpSp>
        <p:nvGrpSpPr>
          <p:cNvPr id="29702" name="Group 9"/>
          <p:cNvGrpSpPr>
            <a:grpSpLocks/>
          </p:cNvGrpSpPr>
          <p:nvPr/>
        </p:nvGrpSpPr>
        <p:grpSpPr bwMode="auto">
          <a:xfrm>
            <a:off x="6413500" y="3243263"/>
            <a:ext cx="1011238" cy="1984375"/>
            <a:chOff x="4040" y="2043"/>
            <a:chExt cx="637" cy="1250"/>
          </a:xfrm>
        </p:grpSpPr>
        <p:sp>
          <p:nvSpPr>
            <p:cNvPr id="29711" name="Freeform 10"/>
            <p:cNvSpPr>
              <a:spLocks/>
            </p:cNvSpPr>
            <p:nvPr/>
          </p:nvSpPr>
          <p:spPr bwMode="auto">
            <a:xfrm>
              <a:off x="4086" y="2986"/>
              <a:ext cx="468" cy="307"/>
            </a:xfrm>
            <a:custGeom>
              <a:avLst/>
              <a:gdLst>
                <a:gd name="T0" fmla="*/ 39 w 468"/>
                <a:gd name="T1" fmla="*/ 0 h 307"/>
                <a:gd name="T2" fmla="*/ 0 w 468"/>
                <a:gd name="T3" fmla="*/ 306 h 307"/>
                <a:gd name="T4" fmla="*/ 467 w 468"/>
                <a:gd name="T5" fmla="*/ 306 h 307"/>
                <a:gd name="T6" fmla="*/ 449 w 468"/>
                <a:gd name="T7" fmla="*/ 4 h 307"/>
                <a:gd name="T8" fmla="*/ 39 w 468"/>
                <a:gd name="T9" fmla="*/ 0 h 307"/>
                <a:gd name="T10" fmla="*/ 0 60000 65536"/>
                <a:gd name="T11" fmla="*/ 0 60000 65536"/>
                <a:gd name="T12" fmla="*/ 0 60000 65536"/>
                <a:gd name="T13" fmla="*/ 0 60000 65536"/>
                <a:gd name="T14" fmla="*/ 0 60000 65536"/>
                <a:gd name="T15" fmla="*/ 0 w 468"/>
                <a:gd name="T16" fmla="*/ 0 h 307"/>
                <a:gd name="T17" fmla="*/ 468 w 468"/>
                <a:gd name="T18" fmla="*/ 307 h 307"/>
              </a:gdLst>
              <a:ahLst/>
              <a:cxnLst>
                <a:cxn ang="T10">
                  <a:pos x="T0" y="T1"/>
                </a:cxn>
                <a:cxn ang="T11">
                  <a:pos x="T2" y="T3"/>
                </a:cxn>
                <a:cxn ang="T12">
                  <a:pos x="T4" y="T5"/>
                </a:cxn>
                <a:cxn ang="T13">
                  <a:pos x="T6" y="T7"/>
                </a:cxn>
                <a:cxn ang="T14">
                  <a:pos x="T8" y="T9"/>
                </a:cxn>
              </a:cxnLst>
              <a:rect l="T15" t="T16" r="T17" b="T18"/>
              <a:pathLst>
                <a:path w="468" h="307">
                  <a:moveTo>
                    <a:pt x="39" y="0"/>
                  </a:moveTo>
                  <a:lnTo>
                    <a:pt x="0" y="306"/>
                  </a:lnTo>
                  <a:lnTo>
                    <a:pt x="467" y="306"/>
                  </a:lnTo>
                  <a:lnTo>
                    <a:pt x="449" y="4"/>
                  </a:lnTo>
                  <a:lnTo>
                    <a:pt x="39" y="0"/>
                  </a:lnTo>
                </a:path>
              </a:pathLst>
            </a:custGeom>
            <a:solidFill>
              <a:srgbClr val="005F5F"/>
            </a:solidFill>
            <a:ln w="9525" cap="rnd">
              <a:noFill/>
              <a:round/>
              <a:headEnd/>
              <a:tailEnd/>
            </a:ln>
          </p:spPr>
          <p:txBody>
            <a:bodyPr/>
            <a:lstStyle/>
            <a:p>
              <a:endParaRPr lang="en-US"/>
            </a:p>
          </p:txBody>
        </p:sp>
        <p:grpSp>
          <p:nvGrpSpPr>
            <p:cNvPr id="29712" name="Group 11"/>
            <p:cNvGrpSpPr>
              <a:grpSpLocks/>
            </p:cNvGrpSpPr>
            <p:nvPr/>
          </p:nvGrpSpPr>
          <p:grpSpPr bwMode="auto">
            <a:xfrm>
              <a:off x="4040" y="2043"/>
              <a:ext cx="548" cy="970"/>
              <a:chOff x="4040" y="2043"/>
              <a:chExt cx="548" cy="970"/>
            </a:xfrm>
          </p:grpSpPr>
          <p:grpSp>
            <p:nvGrpSpPr>
              <p:cNvPr id="29715" name="Group 12"/>
              <p:cNvGrpSpPr>
                <a:grpSpLocks/>
              </p:cNvGrpSpPr>
              <p:nvPr/>
            </p:nvGrpSpPr>
            <p:grpSpPr bwMode="auto">
              <a:xfrm>
                <a:off x="4235" y="2345"/>
                <a:ext cx="204" cy="235"/>
                <a:chOff x="4235" y="2345"/>
                <a:chExt cx="204" cy="235"/>
              </a:xfrm>
            </p:grpSpPr>
            <p:sp>
              <p:nvSpPr>
                <p:cNvPr id="29760" name="Freeform 13"/>
                <p:cNvSpPr>
                  <a:spLocks/>
                </p:cNvSpPr>
                <p:nvPr/>
              </p:nvSpPr>
              <p:spPr bwMode="auto">
                <a:xfrm>
                  <a:off x="4235" y="2345"/>
                  <a:ext cx="204" cy="235"/>
                </a:xfrm>
                <a:custGeom>
                  <a:avLst/>
                  <a:gdLst>
                    <a:gd name="T0" fmla="*/ 37 w 204"/>
                    <a:gd name="T1" fmla="*/ 0 h 235"/>
                    <a:gd name="T2" fmla="*/ 26 w 204"/>
                    <a:gd name="T3" fmla="*/ 62 h 235"/>
                    <a:gd name="T4" fmla="*/ 20 w 204"/>
                    <a:gd name="T5" fmla="*/ 68 h 235"/>
                    <a:gd name="T6" fmla="*/ 11 w 204"/>
                    <a:gd name="T7" fmla="*/ 75 h 235"/>
                    <a:gd name="T8" fmla="*/ 0 w 204"/>
                    <a:gd name="T9" fmla="*/ 78 h 235"/>
                    <a:gd name="T10" fmla="*/ 12 w 204"/>
                    <a:gd name="T11" fmla="*/ 139 h 235"/>
                    <a:gd name="T12" fmla="*/ 18 w 204"/>
                    <a:gd name="T13" fmla="*/ 168 h 235"/>
                    <a:gd name="T14" fmla="*/ 23 w 204"/>
                    <a:gd name="T15" fmla="*/ 186 h 235"/>
                    <a:gd name="T16" fmla="*/ 30 w 204"/>
                    <a:gd name="T17" fmla="*/ 202 h 235"/>
                    <a:gd name="T18" fmla="*/ 45 w 204"/>
                    <a:gd name="T19" fmla="*/ 212 h 235"/>
                    <a:gd name="T20" fmla="*/ 70 w 204"/>
                    <a:gd name="T21" fmla="*/ 222 h 235"/>
                    <a:gd name="T22" fmla="*/ 99 w 204"/>
                    <a:gd name="T23" fmla="*/ 231 h 235"/>
                    <a:gd name="T24" fmla="*/ 121 w 204"/>
                    <a:gd name="T25" fmla="*/ 234 h 235"/>
                    <a:gd name="T26" fmla="*/ 140 w 204"/>
                    <a:gd name="T27" fmla="*/ 231 h 235"/>
                    <a:gd name="T28" fmla="*/ 162 w 204"/>
                    <a:gd name="T29" fmla="*/ 226 h 235"/>
                    <a:gd name="T30" fmla="*/ 177 w 204"/>
                    <a:gd name="T31" fmla="*/ 216 h 235"/>
                    <a:gd name="T32" fmla="*/ 198 w 204"/>
                    <a:gd name="T33" fmla="*/ 187 h 235"/>
                    <a:gd name="T34" fmla="*/ 203 w 204"/>
                    <a:gd name="T35" fmla="*/ 162 h 235"/>
                    <a:gd name="T36" fmla="*/ 201 w 204"/>
                    <a:gd name="T37" fmla="*/ 127 h 235"/>
                    <a:gd name="T38" fmla="*/ 193 w 204"/>
                    <a:gd name="T39" fmla="*/ 113 h 235"/>
                    <a:gd name="T40" fmla="*/ 169 w 204"/>
                    <a:gd name="T41" fmla="*/ 89 h 235"/>
                    <a:gd name="T42" fmla="*/ 162 w 204"/>
                    <a:gd name="T43" fmla="*/ 82 h 235"/>
                    <a:gd name="T44" fmla="*/ 161 w 204"/>
                    <a:gd name="T45" fmla="*/ 47 h 235"/>
                    <a:gd name="T46" fmla="*/ 165 w 204"/>
                    <a:gd name="T47" fmla="*/ 24 h 235"/>
                    <a:gd name="T48" fmla="*/ 37 w 204"/>
                    <a:gd name="T49" fmla="*/ 0 h 23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04"/>
                    <a:gd name="T76" fmla="*/ 0 h 235"/>
                    <a:gd name="T77" fmla="*/ 204 w 204"/>
                    <a:gd name="T78" fmla="*/ 235 h 23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04" h="235">
                      <a:moveTo>
                        <a:pt x="37" y="0"/>
                      </a:moveTo>
                      <a:lnTo>
                        <a:pt x="26" y="62"/>
                      </a:lnTo>
                      <a:lnTo>
                        <a:pt x="20" y="68"/>
                      </a:lnTo>
                      <a:lnTo>
                        <a:pt x="11" y="75"/>
                      </a:lnTo>
                      <a:lnTo>
                        <a:pt x="0" y="78"/>
                      </a:lnTo>
                      <a:lnTo>
                        <a:pt x="12" y="139"/>
                      </a:lnTo>
                      <a:lnTo>
                        <a:pt x="18" y="168"/>
                      </a:lnTo>
                      <a:lnTo>
                        <a:pt x="23" y="186"/>
                      </a:lnTo>
                      <a:lnTo>
                        <a:pt x="30" y="202"/>
                      </a:lnTo>
                      <a:lnTo>
                        <a:pt x="45" y="212"/>
                      </a:lnTo>
                      <a:lnTo>
                        <a:pt x="70" y="222"/>
                      </a:lnTo>
                      <a:lnTo>
                        <a:pt x="99" y="231"/>
                      </a:lnTo>
                      <a:lnTo>
                        <a:pt x="121" y="234"/>
                      </a:lnTo>
                      <a:lnTo>
                        <a:pt x="140" y="231"/>
                      </a:lnTo>
                      <a:lnTo>
                        <a:pt x="162" y="226"/>
                      </a:lnTo>
                      <a:lnTo>
                        <a:pt x="177" y="216"/>
                      </a:lnTo>
                      <a:lnTo>
                        <a:pt x="198" y="187"/>
                      </a:lnTo>
                      <a:lnTo>
                        <a:pt x="203" y="162"/>
                      </a:lnTo>
                      <a:lnTo>
                        <a:pt x="201" y="127"/>
                      </a:lnTo>
                      <a:lnTo>
                        <a:pt x="193" y="113"/>
                      </a:lnTo>
                      <a:lnTo>
                        <a:pt x="169" y="89"/>
                      </a:lnTo>
                      <a:lnTo>
                        <a:pt x="162" y="82"/>
                      </a:lnTo>
                      <a:lnTo>
                        <a:pt x="161" y="47"/>
                      </a:lnTo>
                      <a:lnTo>
                        <a:pt x="165" y="24"/>
                      </a:lnTo>
                      <a:lnTo>
                        <a:pt x="37" y="0"/>
                      </a:lnTo>
                    </a:path>
                  </a:pathLst>
                </a:custGeom>
                <a:solidFill>
                  <a:srgbClr val="FF9F7F"/>
                </a:solidFill>
                <a:ln w="9525" cap="rnd">
                  <a:noFill/>
                  <a:round/>
                  <a:headEnd/>
                  <a:tailEnd/>
                </a:ln>
              </p:spPr>
              <p:txBody>
                <a:bodyPr/>
                <a:lstStyle/>
                <a:p>
                  <a:endParaRPr lang="en-US"/>
                </a:p>
              </p:txBody>
            </p:sp>
            <p:sp>
              <p:nvSpPr>
                <p:cNvPr id="29761" name="Freeform 14"/>
                <p:cNvSpPr>
                  <a:spLocks/>
                </p:cNvSpPr>
                <p:nvPr/>
              </p:nvSpPr>
              <p:spPr bwMode="auto">
                <a:xfrm>
                  <a:off x="4235" y="2345"/>
                  <a:ext cx="167" cy="203"/>
                </a:xfrm>
                <a:custGeom>
                  <a:avLst/>
                  <a:gdLst>
                    <a:gd name="T0" fmla="*/ 38 w 167"/>
                    <a:gd name="T1" fmla="*/ 0 h 203"/>
                    <a:gd name="T2" fmla="*/ 27 w 167"/>
                    <a:gd name="T3" fmla="*/ 62 h 203"/>
                    <a:gd name="T4" fmla="*/ 21 w 167"/>
                    <a:gd name="T5" fmla="*/ 68 h 203"/>
                    <a:gd name="T6" fmla="*/ 11 w 167"/>
                    <a:gd name="T7" fmla="*/ 75 h 203"/>
                    <a:gd name="T8" fmla="*/ 0 w 167"/>
                    <a:gd name="T9" fmla="*/ 78 h 203"/>
                    <a:gd name="T10" fmla="*/ 13 w 167"/>
                    <a:gd name="T11" fmla="*/ 139 h 203"/>
                    <a:gd name="T12" fmla="*/ 18 w 167"/>
                    <a:gd name="T13" fmla="*/ 168 h 203"/>
                    <a:gd name="T14" fmla="*/ 23 w 167"/>
                    <a:gd name="T15" fmla="*/ 186 h 203"/>
                    <a:gd name="T16" fmla="*/ 31 w 167"/>
                    <a:gd name="T17" fmla="*/ 202 h 203"/>
                    <a:gd name="T18" fmla="*/ 33 w 167"/>
                    <a:gd name="T19" fmla="*/ 189 h 203"/>
                    <a:gd name="T20" fmla="*/ 33 w 167"/>
                    <a:gd name="T21" fmla="*/ 177 h 203"/>
                    <a:gd name="T22" fmla="*/ 37 w 167"/>
                    <a:gd name="T23" fmla="*/ 166 h 203"/>
                    <a:gd name="T24" fmla="*/ 38 w 167"/>
                    <a:gd name="T25" fmla="*/ 158 h 203"/>
                    <a:gd name="T26" fmla="*/ 41 w 167"/>
                    <a:gd name="T27" fmla="*/ 143 h 203"/>
                    <a:gd name="T28" fmla="*/ 42 w 167"/>
                    <a:gd name="T29" fmla="*/ 131 h 203"/>
                    <a:gd name="T30" fmla="*/ 48 w 167"/>
                    <a:gd name="T31" fmla="*/ 113 h 203"/>
                    <a:gd name="T32" fmla="*/ 54 w 167"/>
                    <a:gd name="T33" fmla="*/ 102 h 203"/>
                    <a:gd name="T34" fmla="*/ 64 w 167"/>
                    <a:gd name="T35" fmla="*/ 92 h 203"/>
                    <a:gd name="T36" fmla="*/ 74 w 167"/>
                    <a:gd name="T37" fmla="*/ 84 h 203"/>
                    <a:gd name="T38" fmla="*/ 86 w 167"/>
                    <a:gd name="T39" fmla="*/ 73 h 203"/>
                    <a:gd name="T40" fmla="*/ 102 w 167"/>
                    <a:gd name="T41" fmla="*/ 63 h 203"/>
                    <a:gd name="T42" fmla="*/ 166 w 167"/>
                    <a:gd name="T43" fmla="*/ 24 h 203"/>
                    <a:gd name="T44" fmla="*/ 38 w 167"/>
                    <a:gd name="T45" fmla="*/ 0 h 20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67"/>
                    <a:gd name="T70" fmla="*/ 0 h 203"/>
                    <a:gd name="T71" fmla="*/ 167 w 167"/>
                    <a:gd name="T72" fmla="*/ 203 h 20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67" h="203">
                      <a:moveTo>
                        <a:pt x="38" y="0"/>
                      </a:moveTo>
                      <a:lnTo>
                        <a:pt x="27" y="62"/>
                      </a:lnTo>
                      <a:lnTo>
                        <a:pt x="21" y="68"/>
                      </a:lnTo>
                      <a:lnTo>
                        <a:pt x="11" y="75"/>
                      </a:lnTo>
                      <a:lnTo>
                        <a:pt x="0" y="78"/>
                      </a:lnTo>
                      <a:lnTo>
                        <a:pt x="13" y="139"/>
                      </a:lnTo>
                      <a:lnTo>
                        <a:pt x="18" y="168"/>
                      </a:lnTo>
                      <a:lnTo>
                        <a:pt x="23" y="186"/>
                      </a:lnTo>
                      <a:lnTo>
                        <a:pt x="31" y="202"/>
                      </a:lnTo>
                      <a:lnTo>
                        <a:pt x="33" y="189"/>
                      </a:lnTo>
                      <a:lnTo>
                        <a:pt x="33" y="177"/>
                      </a:lnTo>
                      <a:lnTo>
                        <a:pt x="37" y="166"/>
                      </a:lnTo>
                      <a:lnTo>
                        <a:pt x="38" y="158"/>
                      </a:lnTo>
                      <a:lnTo>
                        <a:pt x="41" y="143"/>
                      </a:lnTo>
                      <a:lnTo>
                        <a:pt x="42" y="131"/>
                      </a:lnTo>
                      <a:lnTo>
                        <a:pt x="48" y="113"/>
                      </a:lnTo>
                      <a:lnTo>
                        <a:pt x="54" y="102"/>
                      </a:lnTo>
                      <a:lnTo>
                        <a:pt x="64" y="92"/>
                      </a:lnTo>
                      <a:lnTo>
                        <a:pt x="74" y="84"/>
                      </a:lnTo>
                      <a:lnTo>
                        <a:pt x="86" y="73"/>
                      </a:lnTo>
                      <a:lnTo>
                        <a:pt x="102" y="63"/>
                      </a:lnTo>
                      <a:lnTo>
                        <a:pt x="166" y="24"/>
                      </a:lnTo>
                      <a:lnTo>
                        <a:pt x="38" y="0"/>
                      </a:lnTo>
                    </a:path>
                  </a:pathLst>
                </a:custGeom>
                <a:solidFill>
                  <a:srgbClr val="FF7F3F"/>
                </a:solidFill>
                <a:ln w="9525" cap="rnd">
                  <a:noFill/>
                  <a:round/>
                  <a:headEnd/>
                  <a:tailEnd/>
                </a:ln>
              </p:spPr>
              <p:txBody>
                <a:bodyPr/>
                <a:lstStyle/>
                <a:p>
                  <a:endParaRPr lang="en-US"/>
                </a:p>
              </p:txBody>
            </p:sp>
            <p:sp>
              <p:nvSpPr>
                <p:cNvPr id="29762" name="Freeform 15"/>
                <p:cNvSpPr>
                  <a:spLocks/>
                </p:cNvSpPr>
                <p:nvPr/>
              </p:nvSpPr>
              <p:spPr bwMode="auto">
                <a:xfrm>
                  <a:off x="4235" y="2345"/>
                  <a:ext cx="166" cy="169"/>
                </a:xfrm>
                <a:custGeom>
                  <a:avLst/>
                  <a:gdLst>
                    <a:gd name="T0" fmla="*/ 37 w 166"/>
                    <a:gd name="T1" fmla="*/ 0 h 169"/>
                    <a:gd name="T2" fmla="*/ 26 w 166"/>
                    <a:gd name="T3" fmla="*/ 62 h 169"/>
                    <a:gd name="T4" fmla="*/ 20 w 166"/>
                    <a:gd name="T5" fmla="*/ 68 h 169"/>
                    <a:gd name="T6" fmla="*/ 11 w 166"/>
                    <a:gd name="T7" fmla="*/ 75 h 169"/>
                    <a:gd name="T8" fmla="*/ 0 w 166"/>
                    <a:gd name="T9" fmla="*/ 78 h 169"/>
                    <a:gd name="T10" fmla="*/ 12 w 166"/>
                    <a:gd name="T11" fmla="*/ 139 h 169"/>
                    <a:gd name="T12" fmla="*/ 18 w 166"/>
                    <a:gd name="T13" fmla="*/ 168 h 169"/>
                    <a:gd name="T14" fmla="*/ 19 w 166"/>
                    <a:gd name="T15" fmla="*/ 153 h 169"/>
                    <a:gd name="T16" fmla="*/ 22 w 166"/>
                    <a:gd name="T17" fmla="*/ 137 h 169"/>
                    <a:gd name="T18" fmla="*/ 26 w 166"/>
                    <a:gd name="T19" fmla="*/ 123 h 169"/>
                    <a:gd name="T20" fmla="*/ 26 w 166"/>
                    <a:gd name="T21" fmla="*/ 112 h 169"/>
                    <a:gd name="T22" fmla="*/ 30 w 166"/>
                    <a:gd name="T23" fmla="*/ 101 h 169"/>
                    <a:gd name="T24" fmla="*/ 38 w 166"/>
                    <a:gd name="T25" fmla="*/ 91 h 169"/>
                    <a:gd name="T26" fmla="*/ 47 w 166"/>
                    <a:gd name="T27" fmla="*/ 84 h 169"/>
                    <a:gd name="T28" fmla="*/ 58 w 166"/>
                    <a:gd name="T29" fmla="*/ 80 h 169"/>
                    <a:gd name="T30" fmla="*/ 67 w 166"/>
                    <a:gd name="T31" fmla="*/ 75 h 169"/>
                    <a:gd name="T32" fmla="*/ 84 w 166"/>
                    <a:gd name="T33" fmla="*/ 66 h 169"/>
                    <a:gd name="T34" fmla="*/ 98 w 166"/>
                    <a:gd name="T35" fmla="*/ 60 h 169"/>
                    <a:gd name="T36" fmla="*/ 165 w 166"/>
                    <a:gd name="T37" fmla="*/ 24 h 169"/>
                    <a:gd name="T38" fmla="*/ 37 w 166"/>
                    <a:gd name="T39" fmla="*/ 0 h 16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66"/>
                    <a:gd name="T61" fmla="*/ 0 h 169"/>
                    <a:gd name="T62" fmla="*/ 166 w 166"/>
                    <a:gd name="T63" fmla="*/ 169 h 16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66" h="169">
                      <a:moveTo>
                        <a:pt x="37" y="0"/>
                      </a:moveTo>
                      <a:lnTo>
                        <a:pt x="26" y="62"/>
                      </a:lnTo>
                      <a:lnTo>
                        <a:pt x="20" y="68"/>
                      </a:lnTo>
                      <a:lnTo>
                        <a:pt x="11" y="75"/>
                      </a:lnTo>
                      <a:lnTo>
                        <a:pt x="0" y="78"/>
                      </a:lnTo>
                      <a:lnTo>
                        <a:pt x="12" y="139"/>
                      </a:lnTo>
                      <a:lnTo>
                        <a:pt x="18" y="168"/>
                      </a:lnTo>
                      <a:lnTo>
                        <a:pt x="19" y="153"/>
                      </a:lnTo>
                      <a:lnTo>
                        <a:pt x="22" y="137"/>
                      </a:lnTo>
                      <a:lnTo>
                        <a:pt x="26" y="123"/>
                      </a:lnTo>
                      <a:lnTo>
                        <a:pt x="26" y="112"/>
                      </a:lnTo>
                      <a:lnTo>
                        <a:pt x="30" y="101"/>
                      </a:lnTo>
                      <a:lnTo>
                        <a:pt x="38" y="91"/>
                      </a:lnTo>
                      <a:lnTo>
                        <a:pt x="47" y="84"/>
                      </a:lnTo>
                      <a:lnTo>
                        <a:pt x="58" y="80"/>
                      </a:lnTo>
                      <a:lnTo>
                        <a:pt x="67" y="75"/>
                      </a:lnTo>
                      <a:lnTo>
                        <a:pt x="84" y="66"/>
                      </a:lnTo>
                      <a:lnTo>
                        <a:pt x="98" y="60"/>
                      </a:lnTo>
                      <a:lnTo>
                        <a:pt x="165" y="24"/>
                      </a:lnTo>
                      <a:lnTo>
                        <a:pt x="37" y="0"/>
                      </a:lnTo>
                    </a:path>
                  </a:pathLst>
                </a:custGeom>
                <a:solidFill>
                  <a:srgbClr val="FF9F1F"/>
                </a:solidFill>
                <a:ln w="9525" cap="rnd">
                  <a:noFill/>
                  <a:round/>
                  <a:headEnd/>
                  <a:tailEnd/>
                </a:ln>
              </p:spPr>
              <p:txBody>
                <a:bodyPr/>
                <a:lstStyle/>
                <a:p>
                  <a:endParaRPr lang="en-US"/>
                </a:p>
              </p:txBody>
            </p:sp>
          </p:grpSp>
          <p:grpSp>
            <p:nvGrpSpPr>
              <p:cNvPr id="29716" name="Group 16"/>
              <p:cNvGrpSpPr>
                <a:grpSpLocks/>
              </p:cNvGrpSpPr>
              <p:nvPr/>
            </p:nvGrpSpPr>
            <p:grpSpPr bwMode="auto">
              <a:xfrm>
                <a:off x="4208" y="2043"/>
                <a:ext cx="317" cy="360"/>
                <a:chOff x="4208" y="2043"/>
                <a:chExt cx="317" cy="360"/>
              </a:xfrm>
            </p:grpSpPr>
            <p:grpSp>
              <p:nvGrpSpPr>
                <p:cNvPr id="29731" name="Group 17"/>
                <p:cNvGrpSpPr>
                  <a:grpSpLocks/>
                </p:cNvGrpSpPr>
                <p:nvPr/>
              </p:nvGrpSpPr>
              <p:grpSpPr bwMode="auto">
                <a:xfrm>
                  <a:off x="4229" y="2099"/>
                  <a:ext cx="230" cy="304"/>
                  <a:chOff x="4229" y="2099"/>
                  <a:chExt cx="230" cy="304"/>
                </a:xfrm>
              </p:grpSpPr>
              <p:grpSp>
                <p:nvGrpSpPr>
                  <p:cNvPr id="29755" name="Group 18"/>
                  <p:cNvGrpSpPr>
                    <a:grpSpLocks/>
                  </p:cNvGrpSpPr>
                  <p:nvPr/>
                </p:nvGrpSpPr>
                <p:grpSpPr bwMode="auto">
                  <a:xfrm>
                    <a:off x="4229" y="2099"/>
                    <a:ext cx="230" cy="304"/>
                    <a:chOff x="4229" y="2099"/>
                    <a:chExt cx="230" cy="304"/>
                  </a:xfrm>
                </p:grpSpPr>
                <p:sp>
                  <p:nvSpPr>
                    <p:cNvPr id="29757" name="Freeform 19"/>
                    <p:cNvSpPr>
                      <a:spLocks/>
                    </p:cNvSpPr>
                    <p:nvPr/>
                  </p:nvSpPr>
                  <p:spPr bwMode="auto">
                    <a:xfrm>
                      <a:off x="4275" y="2352"/>
                      <a:ext cx="121" cy="51"/>
                    </a:xfrm>
                    <a:custGeom>
                      <a:avLst/>
                      <a:gdLst>
                        <a:gd name="T0" fmla="*/ 0 w 121"/>
                        <a:gd name="T1" fmla="*/ 0 h 51"/>
                        <a:gd name="T2" fmla="*/ 2 w 121"/>
                        <a:gd name="T3" fmla="*/ 9 h 51"/>
                        <a:gd name="T4" fmla="*/ 5 w 121"/>
                        <a:gd name="T5" fmla="*/ 15 h 51"/>
                        <a:gd name="T6" fmla="*/ 9 w 121"/>
                        <a:gd name="T7" fmla="*/ 21 h 51"/>
                        <a:gd name="T8" fmla="*/ 16 w 121"/>
                        <a:gd name="T9" fmla="*/ 28 h 51"/>
                        <a:gd name="T10" fmla="*/ 23 w 121"/>
                        <a:gd name="T11" fmla="*/ 33 h 51"/>
                        <a:gd name="T12" fmla="*/ 31 w 121"/>
                        <a:gd name="T13" fmla="*/ 39 h 51"/>
                        <a:gd name="T14" fmla="*/ 41 w 121"/>
                        <a:gd name="T15" fmla="*/ 44 h 51"/>
                        <a:gd name="T16" fmla="*/ 50 w 121"/>
                        <a:gd name="T17" fmla="*/ 46 h 51"/>
                        <a:gd name="T18" fmla="*/ 63 w 121"/>
                        <a:gd name="T19" fmla="*/ 49 h 51"/>
                        <a:gd name="T20" fmla="*/ 73 w 121"/>
                        <a:gd name="T21" fmla="*/ 50 h 51"/>
                        <a:gd name="T22" fmla="*/ 89 w 121"/>
                        <a:gd name="T23" fmla="*/ 49 h 51"/>
                        <a:gd name="T24" fmla="*/ 97 w 121"/>
                        <a:gd name="T25" fmla="*/ 47 h 51"/>
                        <a:gd name="T26" fmla="*/ 104 w 121"/>
                        <a:gd name="T27" fmla="*/ 44 h 51"/>
                        <a:gd name="T28" fmla="*/ 111 w 121"/>
                        <a:gd name="T29" fmla="*/ 39 h 51"/>
                        <a:gd name="T30" fmla="*/ 120 w 121"/>
                        <a:gd name="T31" fmla="*/ 30 h 51"/>
                        <a:gd name="T32" fmla="*/ 0 w 121"/>
                        <a:gd name="T33" fmla="*/ 0 h 5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1"/>
                        <a:gd name="T52" fmla="*/ 0 h 51"/>
                        <a:gd name="T53" fmla="*/ 121 w 121"/>
                        <a:gd name="T54" fmla="*/ 51 h 5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1" h="51">
                          <a:moveTo>
                            <a:pt x="0" y="0"/>
                          </a:moveTo>
                          <a:lnTo>
                            <a:pt x="2" y="9"/>
                          </a:lnTo>
                          <a:lnTo>
                            <a:pt x="5" y="15"/>
                          </a:lnTo>
                          <a:lnTo>
                            <a:pt x="9" y="21"/>
                          </a:lnTo>
                          <a:lnTo>
                            <a:pt x="16" y="28"/>
                          </a:lnTo>
                          <a:lnTo>
                            <a:pt x="23" y="33"/>
                          </a:lnTo>
                          <a:lnTo>
                            <a:pt x="31" y="39"/>
                          </a:lnTo>
                          <a:lnTo>
                            <a:pt x="41" y="44"/>
                          </a:lnTo>
                          <a:lnTo>
                            <a:pt x="50" y="46"/>
                          </a:lnTo>
                          <a:lnTo>
                            <a:pt x="63" y="49"/>
                          </a:lnTo>
                          <a:lnTo>
                            <a:pt x="73" y="50"/>
                          </a:lnTo>
                          <a:lnTo>
                            <a:pt x="89" y="49"/>
                          </a:lnTo>
                          <a:lnTo>
                            <a:pt x="97" y="47"/>
                          </a:lnTo>
                          <a:lnTo>
                            <a:pt x="104" y="44"/>
                          </a:lnTo>
                          <a:lnTo>
                            <a:pt x="111" y="39"/>
                          </a:lnTo>
                          <a:lnTo>
                            <a:pt x="120" y="30"/>
                          </a:lnTo>
                          <a:lnTo>
                            <a:pt x="0" y="0"/>
                          </a:lnTo>
                        </a:path>
                      </a:pathLst>
                    </a:custGeom>
                    <a:solidFill>
                      <a:srgbClr val="7F3F00"/>
                    </a:solidFill>
                    <a:ln w="12700" cap="rnd">
                      <a:solidFill>
                        <a:srgbClr val="7F3F00"/>
                      </a:solidFill>
                      <a:round/>
                      <a:headEnd/>
                      <a:tailEnd/>
                    </a:ln>
                  </p:spPr>
                  <p:txBody>
                    <a:bodyPr/>
                    <a:lstStyle/>
                    <a:p>
                      <a:endParaRPr lang="en-US"/>
                    </a:p>
                  </p:txBody>
                </p:sp>
                <p:sp>
                  <p:nvSpPr>
                    <p:cNvPr id="29758" name="Freeform 20"/>
                    <p:cNvSpPr>
                      <a:spLocks/>
                    </p:cNvSpPr>
                    <p:nvPr/>
                  </p:nvSpPr>
                  <p:spPr bwMode="auto">
                    <a:xfrm>
                      <a:off x="4229" y="2099"/>
                      <a:ext cx="230" cy="304"/>
                    </a:xfrm>
                    <a:custGeom>
                      <a:avLst/>
                      <a:gdLst>
                        <a:gd name="T0" fmla="*/ 170 w 230"/>
                        <a:gd name="T1" fmla="*/ 277 h 304"/>
                        <a:gd name="T2" fmla="*/ 176 w 230"/>
                        <a:gd name="T3" fmla="*/ 268 h 304"/>
                        <a:gd name="T4" fmla="*/ 181 w 230"/>
                        <a:gd name="T5" fmla="*/ 259 h 304"/>
                        <a:gd name="T6" fmla="*/ 193 w 230"/>
                        <a:gd name="T7" fmla="*/ 234 h 304"/>
                        <a:gd name="T8" fmla="*/ 209 w 230"/>
                        <a:gd name="T9" fmla="*/ 194 h 304"/>
                        <a:gd name="T10" fmla="*/ 218 w 230"/>
                        <a:gd name="T11" fmla="*/ 162 h 304"/>
                        <a:gd name="T12" fmla="*/ 223 w 230"/>
                        <a:gd name="T13" fmla="*/ 133 h 304"/>
                        <a:gd name="T14" fmla="*/ 229 w 230"/>
                        <a:gd name="T15" fmla="*/ 93 h 304"/>
                        <a:gd name="T16" fmla="*/ 227 w 230"/>
                        <a:gd name="T17" fmla="*/ 56 h 304"/>
                        <a:gd name="T18" fmla="*/ 220 w 230"/>
                        <a:gd name="T19" fmla="*/ 36 h 304"/>
                        <a:gd name="T20" fmla="*/ 203 w 230"/>
                        <a:gd name="T21" fmla="*/ 20 h 304"/>
                        <a:gd name="T22" fmla="*/ 178 w 230"/>
                        <a:gd name="T23" fmla="*/ 7 h 304"/>
                        <a:gd name="T24" fmla="*/ 154 w 230"/>
                        <a:gd name="T25" fmla="*/ 2 h 304"/>
                        <a:gd name="T26" fmla="*/ 130 w 230"/>
                        <a:gd name="T27" fmla="*/ 0 h 304"/>
                        <a:gd name="T28" fmla="*/ 107 w 230"/>
                        <a:gd name="T29" fmla="*/ 2 h 304"/>
                        <a:gd name="T30" fmla="*/ 84 w 230"/>
                        <a:gd name="T31" fmla="*/ 6 h 304"/>
                        <a:gd name="T32" fmla="*/ 68 w 230"/>
                        <a:gd name="T33" fmla="*/ 12 h 304"/>
                        <a:gd name="T34" fmla="*/ 53 w 230"/>
                        <a:gd name="T35" fmla="*/ 22 h 304"/>
                        <a:gd name="T36" fmla="*/ 40 w 230"/>
                        <a:gd name="T37" fmla="*/ 37 h 304"/>
                        <a:gd name="T38" fmla="*/ 29 w 230"/>
                        <a:gd name="T39" fmla="*/ 57 h 304"/>
                        <a:gd name="T40" fmla="*/ 22 w 230"/>
                        <a:gd name="T41" fmla="*/ 75 h 304"/>
                        <a:gd name="T42" fmla="*/ 16 w 230"/>
                        <a:gd name="T43" fmla="*/ 95 h 304"/>
                        <a:gd name="T44" fmla="*/ 15 w 230"/>
                        <a:gd name="T45" fmla="*/ 118 h 304"/>
                        <a:gd name="T46" fmla="*/ 13 w 230"/>
                        <a:gd name="T47" fmla="*/ 132 h 304"/>
                        <a:gd name="T48" fmla="*/ 14 w 230"/>
                        <a:gd name="T49" fmla="*/ 143 h 304"/>
                        <a:gd name="T50" fmla="*/ 6 w 230"/>
                        <a:gd name="T51" fmla="*/ 144 h 304"/>
                        <a:gd name="T52" fmla="*/ 1 w 230"/>
                        <a:gd name="T53" fmla="*/ 149 h 304"/>
                        <a:gd name="T54" fmla="*/ 0 w 230"/>
                        <a:gd name="T55" fmla="*/ 155 h 304"/>
                        <a:gd name="T56" fmla="*/ 4 w 230"/>
                        <a:gd name="T57" fmla="*/ 168 h 304"/>
                        <a:gd name="T58" fmla="*/ 11 w 230"/>
                        <a:gd name="T59" fmla="*/ 175 h 304"/>
                        <a:gd name="T60" fmla="*/ 16 w 230"/>
                        <a:gd name="T61" fmla="*/ 183 h 304"/>
                        <a:gd name="T62" fmla="*/ 24 w 230"/>
                        <a:gd name="T63" fmla="*/ 189 h 304"/>
                        <a:gd name="T64" fmla="*/ 35 w 230"/>
                        <a:gd name="T65" fmla="*/ 189 h 304"/>
                        <a:gd name="T66" fmla="*/ 32 w 230"/>
                        <a:gd name="T67" fmla="*/ 205 h 304"/>
                        <a:gd name="T68" fmla="*/ 36 w 230"/>
                        <a:gd name="T69" fmla="*/ 223 h 304"/>
                        <a:gd name="T70" fmla="*/ 41 w 230"/>
                        <a:gd name="T71" fmla="*/ 240 h 304"/>
                        <a:gd name="T72" fmla="*/ 44 w 230"/>
                        <a:gd name="T73" fmla="*/ 253 h 304"/>
                        <a:gd name="T74" fmla="*/ 48 w 230"/>
                        <a:gd name="T75" fmla="*/ 262 h 304"/>
                        <a:gd name="T76" fmla="*/ 53 w 230"/>
                        <a:gd name="T77" fmla="*/ 269 h 304"/>
                        <a:gd name="T78" fmla="*/ 59 w 230"/>
                        <a:gd name="T79" fmla="*/ 276 h 304"/>
                        <a:gd name="T80" fmla="*/ 65 w 230"/>
                        <a:gd name="T81" fmla="*/ 284 h 304"/>
                        <a:gd name="T82" fmla="*/ 75 w 230"/>
                        <a:gd name="T83" fmla="*/ 290 h 304"/>
                        <a:gd name="T84" fmla="*/ 82 w 230"/>
                        <a:gd name="T85" fmla="*/ 294 h 304"/>
                        <a:gd name="T86" fmla="*/ 90 w 230"/>
                        <a:gd name="T87" fmla="*/ 297 h 304"/>
                        <a:gd name="T88" fmla="*/ 98 w 230"/>
                        <a:gd name="T89" fmla="*/ 299 h 304"/>
                        <a:gd name="T90" fmla="*/ 106 w 230"/>
                        <a:gd name="T91" fmla="*/ 301 h 304"/>
                        <a:gd name="T92" fmla="*/ 116 w 230"/>
                        <a:gd name="T93" fmla="*/ 302 h 304"/>
                        <a:gd name="T94" fmla="*/ 125 w 230"/>
                        <a:gd name="T95" fmla="*/ 303 h 304"/>
                        <a:gd name="T96" fmla="*/ 136 w 230"/>
                        <a:gd name="T97" fmla="*/ 301 h 304"/>
                        <a:gd name="T98" fmla="*/ 146 w 230"/>
                        <a:gd name="T99" fmla="*/ 299 h 304"/>
                        <a:gd name="T100" fmla="*/ 154 w 230"/>
                        <a:gd name="T101" fmla="*/ 295 h 304"/>
                        <a:gd name="T102" fmla="*/ 163 w 230"/>
                        <a:gd name="T103" fmla="*/ 286 h 304"/>
                        <a:gd name="T104" fmla="*/ 170 w 230"/>
                        <a:gd name="T105" fmla="*/ 277 h 30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30"/>
                        <a:gd name="T160" fmla="*/ 0 h 304"/>
                        <a:gd name="T161" fmla="*/ 230 w 230"/>
                        <a:gd name="T162" fmla="*/ 304 h 30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30" h="304">
                          <a:moveTo>
                            <a:pt x="170" y="277"/>
                          </a:moveTo>
                          <a:lnTo>
                            <a:pt x="176" y="268"/>
                          </a:lnTo>
                          <a:lnTo>
                            <a:pt x="181" y="259"/>
                          </a:lnTo>
                          <a:lnTo>
                            <a:pt x="193" y="234"/>
                          </a:lnTo>
                          <a:lnTo>
                            <a:pt x="209" y="194"/>
                          </a:lnTo>
                          <a:lnTo>
                            <a:pt x="218" y="162"/>
                          </a:lnTo>
                          <a:lnTo>
                            <a:pt x="223" y="133"/>
                          </a:lnTo>
                          <a:lnTo>
                            <a:pt x="229" y="93"/>
                          </a:lnTo>
                          <a:lnTo>
                            <a:pt x="227" y="56"/>
                          </a:lnTo>
                          <a:lnTo>
                            <a:pt x="220" y="36"/>
                          </a:lnTo>
                          <a:lnTo>
                            <a:pt x="203" y="20"/>
                          </a:lnTo>
                          <a:lnTo>
                            <a:pt x="178" y="7"/>
                          </a:lnTo>
                          <a:lnTo>
                            <a:pt x="154" y="2"/>
                          </a:lnTo>
                          <a:lnTo>
                            <a:pt x="130" y="0"/>
                          </a:lnTo>
                          <a:lnTo>
                            <a:pt x="107" y="2"/>
                          </a:lnTo>
                          <a:lnTo>
                            <a:pt x="84" y="6"/>
                          </a:lnTo>
                          <a:lnTo>
                            <a:pt x="68" y="12"/>
                          </a:lnTo>
                          <a:lnTo>
                            <a:pt x="53" y="22"/>
                          </a:lnTo>
                          <a:lnTo>
                            <a:pt x="40" y="37"/>
                          </a:lnTo>
                          <a:lnTo>
                            <a:pt x="29" y="57"/>
                          </a:lnTo>
                          <a:lnTo>
                            <a:pt x="22" y="75"/>
                          </a:lnTo>
                          <a:lnTo>
                            <a:pt x="16" y="95"/>
                          </a:lnTo>
                          <a:lnTo>
                            <a:pt x="15" y="118"/>
                          </a:lnTo>
                          <a:lnTo>
                            <a:pt x="13" y="132"/>
                          </a:lnTo>
                          <a:lnTo>
                            <a:pt x="14" y="143"/>
                          </a:lnTo>
                          <a:lnTo>
                            <a:pt x="6" y="144"/>
                          </a:lnTo>
                          <a:lnTo>
                            <a:pt x="1" y="149"/>
                          </a:lnTo>
                          <a:lnTo>
                            <a:pt x="0" y="155"/>
                          </a:lnTo>
                          <a:lnTo>
                            <a:pt x="4" y="168"/>
                          </a:lnTo>
                          <a:lnTo>
                            <a:pt x="11" y="175"/>
                          </a:lnTo>
                          <a:lnTo>
                            <a:pt x="16" y="183"/>
                          </a:lnTo>
                          <a:lnTo>
                            <a:pt x="24" y="189"/>
                          </a:lnTo>
                          <a:lnTo>
                            <a:pt x="35" y="189"/>
                          </a:lnTo>
                          <a:lnTo>
                            <a:pt x="32" y="205"/>
                          </a:lnTo>
                          <a:lnTo>
                            <a:pt x="36" y="223"/>
                          </a:lnTo>
                          <a:lnTo>
                            <a:pt x="41" y="240"/>
                          </a:lnTo>
                          <a:lnTo>
                            <a:pt x="44" y="253"/>
                          </a:lnTo>
                          <a:lnTo>
                            <a:pt x="48" y="262"/>
                          </a:lnTo>
                          <a:lnTo>
                            <a:pt x="53" y="269"/>
                          </a:lnTo>
                          <a:lnTo>
                            <a:pt x="59" y="276"/>
                          </a:lnTo>
                          <a:lnTo>
                            <a:pt x="65" y="284"/>
                          </a:lnTo>
                          <a:lnTo>
                            <a:pt x="75" y="290"/>
                          </a:lnTo>
                          <a:lnTo>
                            <a:pt x="82" y="294"/>
                          </a:lnTo>
                          <a:lnTo>
                            <a:pt x="90" y="297"/>
                          </a:lnTo>
                          <a:lnTo>
                            <a:pt x="98" y="299"/>
                          </a:lnTo>
                          <a:lnTo>
                            <a:pt x="106" y="301"/>
                          </a:lnTo>
                          <a:lnTo>
                            <a:pt x="116" y="302"/>
                          </a:lnTo>
                          <a:lnTo>
                            <a:pt x="125" y="303"/>
                          </a:lnTo>
                          <a:lnTo>
                            <a:pt x="136" y="301"/>
                          </a:lnTo>
                          <a:lnTo>
                            <a:pt x="146" y="299"/>
                          </a:lnTo>
                          <a:lnTo>
                            <a:pt x="154" y="295"/>
                          </a:lnTo>
                          <a:lnTo>
                            <a:pt x="163" y="286"/>
                          </a:lnTo>
                          <a:lnTo>
                            <a:pt x="170" y="277"/>
                          </a:lnTo>
                        </a:path>
                      </a:pathLst>
                    </a:custGeom>
                    <a:solidFill>
                      <a:srgbClr val="FF9F7F"/>
                    </a:solidFill>
                    <a:ln w="9525" cap="rnd">
                      <a:noFill/>
                      <a:round/>
                      <a:headEnd/>
                      <a:tailEnd/>
                    </a:ln>
                  </p:spPr>
                  <p:txBody>
                    <a:bodyPr/>
                    <a:lstStyle/>
                    <a:p>
                      <a:endParaRPr lang="en-US"/>
                    </a:p>
                  </p:txBody>
                </p:sp>
                <p:sp>
                  <p:nvSpPr>
                    <p:cNvPr id="29759" name="Freeform 21"/>
                    <p:cNvSpPr>
                      <a:spLocks/>
                    </p:cNvSpPr>
                    <p:nvPr/>
                  </p:nvSpPr>
                  <p:spPr bwMode="auto">
                    <a:xfrm>
                      <a:off x="4327" y="2293"/>
                      <a:ext cx="112" cy="110"/>
                    </a:xfrm>
                    <a:custGeom>
                      <a:avLst/>
                      <a:gdLst>
                        <a:gd name="T0" fmla="*/ 72 w 112"/>
                        <a:gd name="T1" fmla="*/ 84 h 110"/>
                        <a:gd name="T2" fmla="*/ 78 w 112"/>
                        <a:gd name="T3" fmla="*/ 75 h 110"/>
                        <a:gd name="T4" fmla="*/ 83 w 112"/>
                        <a:gd name="T5" fmla="*/ 66 h 110"/>
                        <a:gd name="T6" fmla="*/ 95 w 112"/>
                        <a:gd name="T7" fmla="*/ 40 h 110"/>
                        <a:gd name="T8" fmla="*/ 111 w 112"/>
                        <a:gd name="T9" fmla="*/ 0 h 110"/>
                        <a:gd name="T10" fmla="*/ 100 w 112"/>
                        <a:gd name="T11" fmla="*/ 17 h 110"/>
                        <a:gd name="T12" fmla="*/ 89 w 112"/>
                        <a:gd name="T13" fmla="*/ 33 h 110"/>
                        <a:gd name="T14" fmla="*/ 83 w 112"/>
                        <a:gd name="T15" fmla="*/ 45 h 110"/>
                        <a:gd name="T16" fmla="*/ 81 w 112"/>
                        <a:gd name="T17" fmla="*/ 55 h 110"/>
                        <a:gd name="T18" fmla="*/ 75 w 112"/>
                        <a:gd name="T19" fmla="*/ 68 h 110"/>
                        <a:gd name="T20" fmla="*/ 69 w 112"/>
                        <a:gd name="T21" fmla="*/ 79 h 110"/>
                        <a:gd name="T22" fmla="*/ 62 w 112"/>
                        <a:gd name="T23" fmla="*/ 85 h 110"/>
                        <a:gd name="T24" fmla="*/ 56 w 112"/>
                        <a:gd name="T25" fmla="*/ 91 h 110"/>
                        <a:gd name="T26" fmla="*/ 49 w 112"/>
                        <a:gd name="T27" fmla="*/ 95 h 110"/>
                        <a:gd name="T28" fmla="*/ 39 w 112"/>
                        <a:gd name="T29" fmla="*/ 91 h 110"/>
                        <a:gd name="T30" fmla="*/ 37 w 112"/>
                        <a:gd name="T31" fmla="*/ 85 h 110"/>
                        <a:gd name="T32" fmla="*/ 29 w 112"/>
                        <a:gd name="T33" fmla="*/ 77 h 110"/>
                        <a:gd name="T34" fmla="*/ 31 w 112"/>
                        <a:gd name="T35" fmla="*/ 91 h 110"/>
                        <a:gd name="T36" fmla="*/ 25 w 112"/>
                        <a:gd name="T37" fmla="*/ 99 h 110"/>
                        <a:gd name="T38" fmla="*/ 19 w 112"/>
                        <a:gd name="T39" fmla="*/ 103 h 110"/>
                        <a:gd name="T40" fmla="*/ 0 w 112"/>
                        <a:gd name="T41" fmla="*/ 106 h 110"/>
                        <a:gd name="T42" fmla="*/ 8 w 112"/>
                        <a:gd name="T43" fmla="*/ 107 h 110"/>
                        <a:gd name="T44" fmla="*/ 18 w 112"/>
                        <a:gd name="T45" fmla="*/ 109 h 110"/>
                        <a:gd name="T46" fmla="*/ 27 w 112"/>
                        <a:gd name="T47" fmla="*/ 109 h 110"/>
                        <a:gd name="T48" fmla="*/ 38 w 112"/>
                        <a:gd name="T49" fmla="*/ 108 h 110"/>
                        <a:gd name="T50" fmla="*/ 48 w 112"/>
                        <a:gd name="T51" fmla="*/ 105 h 110"/>
                        <a:gd name="T52" fmla="*/ 56 w 112"/>
                        <a:gd name="T53" fmla="*/ 101 h 110"/>
                        <a:gd name="T54" fmla="*/ 65 w 112"/>
                        <a:gd name="T55" fmla="*/ 93 h 110"/>
                        <a:gd name="T56" fmla="*/ 72 w 112"/>
                        <a:gd name="T57" fmla="*/ 84 h 11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2"/>
                        <a:gd name="T88" fmla="*/ 0 h 110"/>
                        <a:gd name="T89" fmla="*/ 112 w 112"/>
                        <a:gd name="T90" fmla="*/ 110 h 11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2" h="110">
                          <a:moveTo>
                            <a:pt x="72" y="84"/>
                          </a:moveTo>
                          <a:lnTo>
                            <a:pt x="78" y="75"/>
                          </a:lnTo>
                          <a:lnTo>
                            <a:pt x="83" y="66"/>
                          </a:lnTo>
                          <a:lnTo>
                            <a:pt x="95" y="40"/>
                          </a:lnTo>
                          <a:lnTo>
                            <a:pt x="111" y="0"/>
                          </a:lnTo>
                          <a:lnTo>
                            <a:pt x="100" y="17"/>
                          </a:lnTo>
                          <a:lnTo>
                            <a:pt x="89" y="33"/>
                          </a:lnTo>
                          <a:lnTo>
                            <a:pt x="83" y="45"/>
                          </a:lnTo>
                          <a:lnTo>
                            <a:pt x="81" y="55"/>
                          </a:lnTo>
                          <a:lnTo>
                            <a:pt x="75" y="68"/>
                          </a:lnTo>
                          <a:lnTo>
                            <a:pt x="69" y="79"/>
                          </a:lnTo>
                          <a:lnTo>
                            <a:pt x="62" y="85"/>
                          </a:lnTo>
                          <a:lnTo>
                            <a:pt x="56" y="91"/>
                          </a:lnTo>
                          <a:lnTo>
                            <a:pt x="49" y="95"/>
                          </a:lnTo>
                          <a:lnTo>
                            <a:pt x="39" y="91"/>
                          </a:lnTo>
                          <a:lnTo>
                            <a:pt x="37" y="85"/>
                          </a:lnTo>
                          <a:lnTo>
                            <a:pt x="29" y="77"/>
                          </a:lnTo>
                          <a:lnTo>
                            <a:pt x="31" y="91"/>
                          </a:lnTo>
                          <a:lnTo>
                            <a:pt x="25" y="99"/>
                          </a:lnTo>
                          <a:lnTo>
                            <a:pt x="19" y="103"/>
                          </a:lnTo>
                          <a:lnTo>
                            <a:pt x="0" y="106"/>
                          </a:lnTo>
                          <a:lnTo>
                            <a:pt x="8" y="107"/>
                          </a:lnTo>
                          <a:lnTo>
                            <a:pt x="18" y="109"/>
                          </a:lnTo>
                          <a:lnTo>
                            <a:pt x="27" y="109"/>
                          </a:lnTo>
                          <a:lnTo>
                            <a:pt x="38" y="108"/>
                          </a:lnTo>
                          <a:lnTo>
                            <a:pt x="48" y="105"/>
                          </a:lnTo>
                          <a:lnTo>
                            <a:pt x="56" y="101"/>
                          </a:lnTo>
                          <a:lnTo>
                            <a:pt x="65" y="93"/>
                          </a:lnTo>
                          <a:lnTo>
                            <a:pt x="72" y="84"/>
                          </a:lnTo>
                        </a:path>
                      </a:pathLst>
                    </a:custGeom>
                    <a:solidFill>
                      <a:srgbClr val="FF7F3F"/>
                    </a:solidFill>
                    <a:ln w="9525" cap="rnd">
                      <a:noFill/>
                      <a:round/>
                      <a:headEnd/>
                      <a:tailEnd/>
                    </a:ln>
                  </p:spPr>
                  <p:txBody>
                    <a:bodyPr/>
                    <a:lstStyle/>
                    <a:p>
                      <a:endParaRPr lang="en-US"/>
                    </a:p>
                  </p:txBody>
                </p:sp>
              </p:grpSp>
              <p:sp>
                <p:nvSpPr>
                  <p:cNvPr id="29756" name="Freeform 22"/>
                  <p:cNvSpPr>
                    <a:spLocks/>
                  </p:cNvSpPr>
                  <p:nvPr/>
                </p:nvSpPr>
                <p:spPr bwMode="auto">
                  <a:xfrm>
                    <a:off x="4229" y="2249"/>
                    <a:ext cx="49" cy="105"/>
                  </a:xfrm>
                  <a:custGeom>
                    <a:avLst/>
                    <a:gdLst>
                      <a:gd name="T0" fmla="*/ 45 w 49"/>
                      <a:gd name="T1" fmla="*/ 85 h 105"/>
                      <a:gd name="T2" fmla="*/ 42 w 49"/>
                      <a:gd name="T3" fmla="*/ 78 h 105"/>
                      <a:gd name="T4" fmla="*/ 42 w 49"/>
                      <a:gd name="T5" fmla="*/ 70 h 105"/>
                      <a:gd name="T6" fmla="*/ 43 w 49"/>
                      <a:gd name="T7" fmla="*/ 63 h 105"/>
                      <a:gd name="T8" fmla="*/ 45 w 49"/>
                      <a:gd name="T9" fmla="*/ 56 h 105"/>
                      <a:gd name="T10" fmla="*/ 47 w 49"/>
                      <a:gd name="T11" fmla="*/ 48 h 105"/>
                      <a:gd name="T12" fmla="*/ 47 w 49"/>
                      <a:gd name="T13" fmla="*/ 41 h 105"/>
                      <a:gd name="T14" fmla="*/ 47 w 49"/>
                      <a:gd name="T15" fmla="*/ 35 h 105"/>
                      <a:gd name="T16" fmla="*/ 48 w 49"/>
                      <a:gd name="T17" fmla="*/ 27 h 105"/>
                      <a:gd name="T18" fmla="*/ 46 w 49"/>
                      <a:gd name="T19" fmla="*/ 25 h 105"/>
                      <a:gd name="T20" fmla="*/ 42 w 49"/>
                      <a:gd name="T21" fmla="*/ 20 h 105"/>
                      <a:gd name="T22" fmla="*/ 39 w 49"/>
                      <a:gd name="T23" fmla="*/ 14 h 105"/>
                      <a:gd name="T24" fmla="*/ 37 w 49"/>
                      <a:gd name="T25" fmla="*/ 11 h 105"/>
                      <a:gd name="T26" fmla="*/ 36 w 49"/>
                      <a:gd name="T27" fmla="*/ 7 h 105"/>
                      <a:gd name="T28" fmla="*/ 32 w 49"/>
                      <a:gd name="T29" fmla="*/ 3 h 105"/>
                      <a:gd name="T30" fmla="*/ 28 w 49"/>
                      <a:gd name="T31" fmla="*/ 4 h 105"/>
                      <a:gd name="T32" fmla="*/ 2 w 49"/>
                      <a:gd name="T33" fmla="*/ 0 h 105"/>
                      <a:gd name="T34" fmla="*/ 0 w 49"/>
                      <a:gd name="T35" fmla="*/ 6 h 105"/>
                      <a:gd name="T36" fmla="*/ 5 w 49"/>
                      <a:gd name="T37" fmla="*/ 20 h 105"/>
                      <a:gd name="T38" fmla="*/ 11 w 49"/>
                      <a:gd name="T39" fmla="*/ 26 h 105"/>
                      <a:gd name="T40" fmla="*/ 17 w 49"/>
                      <a:gd name="T41" fmla="*/ 35 h 105"/>
                      <a:gd name="T42" fmla="*/ 25 w 49"/>
                      <a:gd name="T43" fmla="*/ 40 h 105"/>
                      <a:gd name="T44" fmla="*/ 35 w 49"/>
                      <a:gd name="T45" fmla="*/ 40 h 105"/>
                      <a:gd name="T46" fmla="*/ 33 w 49"/>
                      <a:gd name="T47" fmla="*/ 57 h 105"/>
                      <a:gd name="T48" fmla="*/ 36 w 49"/>
                      <a:gd name="T49" fmla="*/ 74 h 105"/>
                      <a:gd name="T50" fmla="*/ 42 w 49"/>
                      <a:gd name="T51" fmla="*/ 91 h 105"/>
                      <a:gd name="T52" fmla="*/ 45 w 49"/>
                      <a:gd name="T53" fmla="*/ 104 h 105"/>
                      <a:gd name="T54" fmla="*/ 45 w 49"/>
                      <a:gd name="T55" fmla="*/ 85 h 105"/>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9"/>
                      <a:gd name="T85" fmla="*/ 0 h 105"/>
                      <a:gd name="T86" fmla="*/ 49 w 49"/>
                      <a:gd name="T87" fmla="*/ 105 h 105"/>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9" h="105">
                        <a:moveTo>
                          <a:pt x="45" y="85"/>
                        </a:moveTo>
                        <a:lnTo>
                          <a:pt x="42" y="78"/>
                        </a:lnTo>
                        <a:lnTo>
                          <a:pt x="42" y="70"/>
                        </a:lnTo>
                        <a:lnTo>
                          <a:pt x="43" y="63"/>
                        </a:lnTo>
                        <a:lnTo>
                          <a:pt x="45" y="56"/>
                        </a:lnTo>
                        <a:lnTo>
                          <a:pt x="47" y="48"/>
                        </a:lnTo>
                        <a:lnTo>
                          <a:pt x="47" y="41"/>
                        </a:lnTo>
                        <a:lnTo>
                          <a:pt x="47" y="35"/>
                        </a:lnTo>
                        <a:lnTo>
                          <a:pt x="48" y="27"/>
                        </a:lnTo>
                        <a:lnTo>
                          <a:pt x="46" y="25"/>
                        </a:lnTo>
                        <a:lnTo>
                          <a:pt x="42" y="20"/>
                        </a:lnTo>
                        <a:lnTo>
                          <a:pt x="39" y="14"/>
                        </a:lnTo>
                        <a:lnTo>
                          <a:pt x="37" y="11"/>
                        </a:lnTo>
                        <a:lnTo>
                          <a:pt x="36" y="7"/>
                        </a:lnTo>
                        <a:lnTo>
                          <a:pt x="32" y="3"/>
                        </a:lnTo>
                        <a:lnTo>
                          <a:pt x="28" y="4"/>
                        </a:lnTo>
                        <a:lnTo>
                          <a:pt x="2" y="0"/>
                        </a:lnTo>
                        <a:lnTo>
                          <a:pt x="0" y="6"/>
                        </a:lnTo>
                        <a:lnTo>
                          <a:pt x="5" y="20"/>
                        </a:lnTo>
                        <a:lnTo>
                          <a:pt x="11" y="26"/>
                        </a:lnTo>
                        <a:lnTo>
                          <a:pt x="17" y="35"/>
                        </a:lnTo>
                        <a:lnTo>
                          <a:pt x="25" y="40"/>
                        </a:lnTo>
                        <a:lnTo>
                          <a:pt x="35" y="40"/>
                        </a:lnTo>
                        <a:lnTo>
                          <a:pt x="33" y="57"/>
                        </a:lnTo>
                        <a:lnTo>
                          <a:pt x="36" y="74"/>
                        </a:lnTo>
                        <a:lnTo>
                          <a:pt x="42" y="91"/>
                        </a:lnTo>
                        <a:lnTo>
                          <a:pt x="45" y="104"/>
                        </a:lnTo>
                        <a:lnTo>
                          <a:pt x="45" y="85"/>
                        </a:lnTo>
                      </a:path>
                    </a:pathLst>
                  </a:custGeom>
                  <a:solidFill>
                    <a:srgbClr val="FF7F3F"/>
                  </a:solidFill>
                  <a:ln w="9525" cap="rnd">
                    <a:noFill/>
                    <a:round/>
                    <a:headEnd/>
                    <a:tailEnd/>
                  </a:ln>
                </p:spPr>
                <p:txBody>
                  <a:bodyPr/>
                  <a:lstStyle/>
                  <a:p>
                    <a:endParaRPr lang="en-US"/>
                  </a:p>
                </p:txBody>
              </p:sp>
            </p:grpSp>
            <p:grpSp>
              <p:nvGrpSpPr>
                <p:cNvPr id="29732" name="Group 23"/>
                <p:cNvGrpSpPr>
                  <a:grpSpLocks/>
                </p:cNvGrpSpPr>
                <p:nvPr/>
              </p:nvGrpSpPr>
              <p:grpSpPr bwMode="auto">
                <a:xfrm>
                  <a:off x="4284" y="2199"/>
                  <a:ext cx="143" cy="160"/>
                  <a:chOff x="4284" y="2199"/>
                  <a:chExt cx="143" cy="160"/>
                </a:xfrm>
              </p:grpSpPr>
              <p:grpSp>
                <p:nvGrpSpPr>
                  <p:cNvPr id="29741" name="Group 24"/>
                  <p:cNvGrpSpPr>
                    <a:grpSpLocks/>
                  </p:cNvGrpSpPr>
                  <p:nvPr/>
                </p:nvGrpSpPr>
                <p:grpSpPr bwMode="auto">
                  <a:xfrm>
                    <a:off x="4316" y="2326"/>
                    <a:ext cx="59" cy="33"/>
                    <a:chOff x="4316" y="2326"/>
                    <a:chExt cx="59" cy="33"/>
                  </a:xfrm>
                </p:grpSpPr>
                <p:sp>
                  <p:nvSpPr>
                    <p:cNvPr id="29752" name="Oval 25"/>
                    <p:cNvSpPr>
                      <a:spLocks noChangeArrowheads="1"/>
                    </p:cNvSpPr>
                    <p:nvPr/>
                  </p:nvSpPr>
                  <p:spPr bwMode="auto">
                    <a:xfrm>
                      <a:off x="4323" y="2336"/>
                      <a:ext cx="40" cy="16"/>
                    </a:xfrm>
                    <a:prstGeom prst="ellipse">
                      <a:avLst/>
                    </a:prstGeom>
                    <a:solidFill>
                      <a:srgbClr val="FFFFFF"/>
                    </a:solidFill>
                    <a:ln w="9525">
                      <a:noFill/>
                      <a:round/>
                      <a:headEnd/>
                      <a:tailEnd/>
                    </a:ln>
                  </p:spPr>
                  <p:txBody>
                    <a:bodyPr wrap="none" anchor="ctr"/>
                    <a:lstStyle/>
                    <a:p>
                      <a:endParaRPr lang="en-US"/>
                    </a:p>
                  </p:txBody>
                </p:sp>
                <p:sp>
                  <p:nvSpPr>
                    <p:cNvPr id="29753" name="Freeform 26"/>
                    <p:cNvSpPr>
                      <a:spLocks/>
                    </p:cNvSpPr>
                    <p:nvPr/>
                  </p:nvSpPr>
                  <p:spPr bwMode="auto">
                    <a:xfrm>
                      <a:off x="4316" y="2326"/>
                      <a:ext cx="59" cy="21"/>
                    </a:xfrm>
                    <a:custGeom>
                      <a:avLst/>
                      <a:gdLst>
                        <a:gd name="T0" fmla="*/ 0 w 59"/>
                        <a:gd name="T1" fmla="*/ 11 h 21"/>
                        <a:gd name="T2" fmla="*/ 5 w 59"/>
                        <a:gd name="T3" fmla="*/ 7 h 21"/>
                        <a:gd name="T4" fmla="*/ 9 w 59"/>
                        <a:gd name="T5" fmla="*/ 5 h 21"/>
                        <a:gd name="T6" fmla="*/ 12 w 59"/>
                        <a:gd name="T7" fmla="*/ 3 h 21"/>
                        <a:gd name="T8" fmla="*/ 16 w 59"/>
                        <a:gd name="T9" fmla="*/ 0 h 21"/>
                        <a:gd name="T10" fmla="*/ 22 w 59"/>
                        <a:gd name="T11" fmla="*/ 0 h 21"/>
                        <a:gd name="T12" fmla="*/ 27 w 59"/>
                        <a:gd name="T13" fmla="*/ 1 h 21"/>
                        <a:gd name="T14" fmla="*/ 30 w 59"/>
                        <a:gd name="T15" fmla="*/ 4 h 21"/>
                        <a:gd name="T16" fmla="*/ 34 w 59"/>
                        <a:gd name="T17" fmla="*/ 4 h 21"/>
                        <a:gd name="T18" fmla="*/ 37 w 59"/>
                        <a:gd name="T19" fmla="*/ 3 h 21"/>
                        <a:gd name="T20" fmla="*/ 43 w 59"/>
                        <a:gd name="T21" fmla="*/ 4 h 21"/>
                        <a:gd name="T22" fmla="*/ 47 w 59"/>
                        <a:gd name="T23" fmla="*/ 6 h 21"/>
                        <a:gd name="T24" fmla="*/ 50 w 59"/>
                        <a:gd name="T25" fmla="*/ 10 h 21"/>
                        <a:gd name="T26" fmla="*/ 52 w 59"/>
                        <a:gd name="T27" fmla="*/ 14 h 21"/>
                        <a:gd name="T28" fmla="*/ 55 w 59"/>
                        <a:gd name="T29" fmla="*/ 17 h 21"/>
                        <a:gd name="T30" fmla="*/ 58 w 59"/>
                        <a:gd name="T31" fmla="*/ 20 h 21"/>
                        <a:gd name="T32" fmla="*/ 42 w 59"/>
                        <a:gd name="T33" fmla="*/ 18 h 21"/>
                        <a:gd name="T34" fmla="*/ 36 w 59"/>
                        <a:gd name="T35" fmla="*/ 17 h 21"/>
                        <a:gd name="T36" fmla="*/ 32 w 59"/>
                        <a:gd name="T37" fmla="*/ 15 h 21"/>
                        <a:gd name="T38" fmla="*/ 27 w 59"/>
                        <a:gd name="T39" fmla="*/ 13 h 21"/>
                        <a:gd name="T40" fmla="*/ 24 w 59"/>
                        <a:gd name="T41" fmla="*/ 14 h 21"/>
                        <a:gd name="T42" fmla="*/ 20 w 59"/>
                        <a:gd name="T43" fmla="*/ 13 h 21"/>
                        <a:gd name="T44" fmla="*/ 13 w 59"/>
                        <a:gd name="T45" fmla="*/ 14 h 21"/>
                        <a:gd name="T46" fmla="*/ 8 w 59"/>
                        <a:gd name="T47" fmla="*/ 13 h 21"/>
                        <a:gd name="T48" fmla="*/ 0 w 59"/>
                        <a:gd name="T49" fmla="*/ 11 h 2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
                        <a:gd name="T76" fmla="*/ 0 h 21"/>
                        <a:gd name="T77" fmla="*/ 59 w 59"/>
                        <a:gd name="T78" fmla="*/ 21 h 2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 h="21">
                          <a:moveTo>
                            <a:pt x="0" y="11"/>
                          </a:moveTo>
                          <a:lnTo>
                            <a:pt x="5" y="7"/>
                          </a:lnTo>
                          <a:lnTo>
                            <a:pt x="9" y="5"/>
                          </a:lnTo>
                          <a:lnTo>
                            <a:pt x="12" y="3"/>
                          </a:lnTo>
                          <a:lnTo>
                            <a:pt x="16" y="0"/>
                          </a:lnTo>
                          <a:lnTo>
                            <a:pt x="22" y="0"/>
                          </a:lnTo>
                          <a:lnTo>
                            <a:pt x="27" y="1"/>
                          </a:lnTo>
                          <a:lnTo>
                            <a:pt x="30" y="4"/>
                          </a:lnTo>
                          <a:lnTo>
                            <a:pt x="34" y="4"/>
                          </a:lnTo>
                          <a:lnTo>
                            <a:pt x="37" y="3"/>
                          </a:lnTo>
                          <a:lnTo>
                            <a:pt x="43" y="4"/>
                          </a:lnTo>
                          <a:lnTo>
                            <a:pt x="47" y="6"/>
                          </a:lnTo>
                          <a:lnTo>
                            <a:pt x="50" y="10"/>
                          </a:lnTo>
                          <a:lnTo>
                            <a:pt x="52" y="14"/>
                          </a:lnTo>
                          <a:lnTo>
                            <a:pt x="55" y="17"/>
                          </a:lnTo>
                          <a:lnTo>
                            <a:pt x="58" y="20"/>
                          </a:lnTo>
                          <a:lnTo>
                            <a:pt x="42" y="18"/>
                          </a:lnTo>
                          <a:lnTo>
                            <a:pt x="36" y="17"/>
                          </a:lnTo>
                          <a:lnTo>
                            <a:pt x="32" y="15"/>
                          </a:lnTo>
                          <a:lnTo>
                            <a:pt x="27" y="13"/>
                          </a:lnTo>
                          <a:lnTo>
                            <a:pt x="24" y="14"/>
                          </a:lnTo>
                          <a:lnTo>
                            <a:pt x="20" y="13"/>
                          </a:lnTo>
                          <a:lnTo>
                            <a:pt x="13" y="14"/>
                          </a:lnTo>
                          <a:lnTo>
                            <a:pt x="8" y="13"/>
                          </a:lnTo>
                          <a:lnTo>
                            <a:pt x="0" y="11"/>
                          </a:lnTo>
                        </a:path>
                      </a:pathLst>
                    </a:custGeom>
                    <a:solidFill>
                      <a:srgbClr val="FF0000"/>
                    </a:solidFill>
                    <a:ln w="9525" cap="rnd">
                      <a:noFill/>
                      <a:round/>
                      <a:headEnd/>
                      <a:tailEnd/>
                    </a:ln>
                  </p:spPr>
                  <p:txBody>
                    <a:bodyPr/>
                    <a:lstStyle/>
                    <a:p>
                      <a:endParaRPr lang="en-US"/>
                    </a:p>
                  </p:txBody>
                </p:sp>
                <p:sp>
                  <p:nvSpPr>
                    <p:cNvPr id="29754" name="Freeform 27"/>
                    <p:cNvSpPr>
                      <a:spLocks/>
                    </p:cNvSpPr>
                    <p:nvPr/>
                  </p:nvSpPr>
                  <p:spPr bwMode="auto">
                    <a:xfrm>
                      <a:off x="4316" y="2337"/>
                      <a:ext cx="58" cy="22"/>
                    </a:xfrm>
                    <a:custGeom>
                      <a:avLst/>
                      <a:gdLst>
                        <a:gd name="T0" fmla="*/ 0 w 58"/>
                        <a:gd name="T1" fmla="*/ 0 h 22"/>
                        <a:gd name="T2" fmla="*/ 6 w 58"/>
                        <a:gd name="T3" fmla="*/ 2 h 22"/>
                        <a:gd name="T4" fmla="*/ 11 w 58"/>
                        <a:gd name="T5" fmla="*/ 3 h 22"/>
                        <a:gd name="T6" fmla="*/ 15 w 58"/>
                        <a:gd name="T7" fmla="*/ 3 h 22"/>
                        <a:gd name="T8" fmla="*/ 19 w 58"/>
                        <a:gd name="T9" fmla="*/ 4 h 22"/>
                        <a:gd name="T10" fmla="*/ 23 w 58"/>
                        <a:gd name="T11" fmla="*/ 4 h 22"/>
                        <a:gd name="T12" fmla="*/ 26 w 58"/>
                        <a:gd name="T13" fmla="*/ 6 h 22"/>
                        <a:gd name="T14" fmla="*/ 30 w 58"/>
                        <a:gd name="T15" fmla="*/ 6 h 22"/>
                        <a:gd name="T16" fmla="*/ 34 w 58"/>
                        <a:gd name="T17" fmla="*/ 6 h 22"/>
                        <a:gd name="T18" fmla="*/ 40 w 58"/>
                        <a:gd name="T19" fmla="*/ 7 h 22"/>
                        <a:gd name="T20" fmla="*/ 45 w 58"/>
                        <a:gd name="T21" fmla="*/ 7 h 22"/>
                        <a:gd name="T22" fmla="*/ 51 w 58"/>
                        <a:gd name="T23" fmla="*/ 8 h 22"/>
                        <a:gd name="T24" fmla="*/ 57 w 58"/>
                        <a:gd name="T25" fmla="*/ 9 h 22"/>
                        <a:gd name="T26" fmla="*/ 53 w 58"/>
                        <a:gd name="T27" fmla="*/ 13 h 22"/>
                        <a:gd name="T28" fmla="*/ 46 w 58"/>
                        <a:gd name="T29" fmla="*/ 18 h 22"/>
                        <a:gd name="T30" fmla="*/ 40 w 58"/>
                        <a:gd name="T31" fmla="*/ 21 h 22"/>
                        <a:gd name="T32" fmla="*/ 36 w 58"/>
                        <a:gd name="T33" fmla="*/ 21 h 22"/>
                        <a:gd name="T34" fmla="*/ 30 w 58"/>
                        <a:gd name="T35" fmla="*/ 21 h 22"/>
                        <a:gd name="T36" fmla="*/ 25 w 58"/>
                        <a:gd name="T37" fmla="*/ 21 h 22"/>
                        <a:gd name="T38" fmla="*/ 20 w 58"/>
                        <a:gd name="T39" fmla="*/ 19 h 22"/>
                        <a:gd name="T40" fmla="*/ 15 w 58"/>
                        <a:gd name="T41" fmla="*/ 17 h 22"/>
                        <a:gd name="T42" fmla="*/ 11 w 58"/>
                        <a:gd name="T43" fmla="*/ 13 h 22"/>
                        <a:gd name="T44" fmla="*/ 7 w 58"/>
                        <a:gd name="T45" fmla="*/ 8 h 22"/>
                        <a:gd name="T46" fmla="*/ 4 w 58"/>
                        <a:gd name="T47" fmla="*/ 4 h 22"/>
                        <a:gd name="T48" fmla="*/ 0 w 58"/>
                        <a:gd name="T49" fmla="*/ 0 h 2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8"/>
                        <a:gd name="T76" fmla="*/ 0 h 22"/>
                        <a:gd name="T77" fmla="*/ 58 w 58"/>
                        <a:gd name="T78" fmla="*/ 22 h 2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8" h="22">
                          <a:moveTo>
                            <a:pt x="0" y="0"/>
                          </a:moveTo>
                          <a:lnTo>
                            <a:pt x="6" y="2"/>
                          </a:lnTo>
                          <a:lnTo>
                            <a:pt x="11" y="3"/>
                          </a:lnTo>
                          <a:lnTo>
                            <a:pt x="15" y="3"/>
                          </a:lnTo>
                          <a:lnTo>
                            <a:pt x="19" y="4"/>
                          </a:lnTo>
                          <a:lnTo>
                            <a:pt x="23" y="4"/>
                          </a:lnTo>
                          <a:lnTo>
                            <a:pt x="26" y="6"/>
                          </a:lnTo>
                          <a:lnTo>
                            <a:pt x="30" y="6"/>
                          </a:lnTo>
                          <a:lnTo>
                            <a:pt x="34" y="6"/>
                          </a:lnTo>
                          <a:lnTo>
                            <a:pt x="40" y="7"/>
                          </a:lnTo>
                          <a:lnTo>
                            <a:pt x="45" y="7"/>
                          </a:lnTo>
                          <a:lnTo>
                            <a:pt x="51" y="8"/>
                          </a:lnTo>
                          <a:lnTo>
                            <a:pt x="57" y="9"/>
                          </a:lnTo>
                          <a:lnTo>
                            <a:pt x="53" y="13"/>
                          </a:lnTo>
                          <a:lnTo>
                            <a:pt x="46" y="18"/>
                          </a:lnTo>
                          <a:lnTo>
                            <a:pt x="40" y="21"/>
                          </a:lnTo>
                          <a:lnTo>
                            <a:pt x="36" y="21"/>
                          </a:lnTo>
                          <a:lnTo>
                            <a:pt x="30" y="21"/>
                          </a:lnTo>
                          <a:lnTo>
                            <a:pt x="25" y="21"/>
                          </a:lnTo>
                          <a:lnTo>
                            <a:pt x="20" y="19"/>
                          </a:lnTo>
                          <a:lnTo>
                            <a:pt x="15" y="17"/>
                          </a:lnTo>
                          <a:lnTo>
                            <a:pt x="11" y="13"/>
                          </a:lnTo>
                          <a:lnTo>
                            <a:pt x="7" y="8"/>
                          </a:lnTo>
                          <a:lnTo>
                            <a:pt x="4" y="4"/>
                          </a:lnTo>
                          <a:lnTo>
                            <a:pt x="0" y="0"/>
                          </a:lnTo>
                        </a:path>
                      </a:pathLst>
                    </a:custGeom>
                    <a:solidFill>
                      <a:srgbClr val="FF001F"/>
                    </a:solidFill>
                    <a:ln w="9525" cap="rnd">
                      <a:noFill/>
                      <a:round/>
                      <a:headEnd/>
                      <a:tailEnd/>
                    </a:ln>
                  </p:spPr>
                  <p:txBody>
                    <a:bodyPr/>
                    <a:lstStyle/>
                    <a:p>
                      <a:endParaRPr lang="en-US"/>
                    </a:p>
                  </p:txBody>
                </p:sp>
              </p:grpSp>
              <p:grpSp>
                <p:nvGrpSpPr>
                  <p:cNvPr id="29742" name="Group 28"/>
                  <p:cNvGrpSpPr>
                    <a:grpSpLocks/>
                  </p:cNvGrpSpPr>
                  <p:nvPr/>
                </p:nvGrpSpPr>
                <p:grpSpPr bwMode="auto">
                  <a:xfrm>
                    <a:off x="4284" y="2199"/>
                    <a:ext cx="143" cy="67"/>
                    <a:chOff x="4284" y="2199"/>
                    <a:chExt cx="143" cy="67"/>
                  </a:xfrm>
                </p:grpSpPr>
                <p:grpSp>
                  <p:nvGrpSpPr>
                    <p:cNvPr id="29744" name="Group 29"/>
                    <p:cNvGrpSpPr>
                      <a:grpSpLocks/>
                    </p:cNvGrpSpPr>
                    <p:nvPr/>
                  </p:nvGrpSpPr>
                  <p:grpSpPr bwMode="auto">
                    <a:xfrm>
                      <a:off x="4284" y="2199"/>
                      <a:ext cx="60" cy="49"/>
                      <a:chOff x="4284" y="2199"/>
                      <a:chExt cx="60" cy="49"/>
                    </a:xfrm>
                  </p:grpSpPr>
                  <p:sp>
                    <p:nvSpPr>
                      <p:cNvPr id="29749" name="Freeform 30"/>
                      <p:cNvSpPr>
                        <a:spLocks/>
                      </p:cNvSpPr>
                      <p:nvPr/>
                    </p:nvSpPr>
                    <p:spPr bwMode="auto">
                      <a:xfrm>
                        <a:off x="4289" y="2199"/>
                        <a:ext cx="55" cy="30"/>
                      </a:xfrm>
                      <a:custGeom>
                        <a:avLst/>
                        <a:gdLst>
                          <a:gd name="T0" fmla="*/ 2 w 55"/>
                          <a:gd name="T1" fmla="*/ 6 h 30"/>
                          <a:gd name="T2" fmla="*/ 14 w 55"/>
                          <a:gd name="T3" fmla="*/ 1 h 30"/>
                          <a:gd name="T4" fmla="*/ 20 w 55"/>
                          <a:gd name="T5" fmla="*/ 0 h 30"/>
                          <a:gd name="T6" fmla="*/ 25 w 55"/>
                          <a:gd name="T7" fmla="*/ 0 h 30"/>
                          <a:gd name="T8" fmla="*/ 34 w 55"/>
                          <a:gd name="T9" fmla="*/ 2 h 30"/>
                          <a:gd name="T10" fmla="*/ 40 w 55"/>
                          <a:gd name="T11" fmla="*/ 5 h 30"/>
                          <a:gd name="T12" fmla="*/ 45 w 55"/>
                          <a:gd name="T13" fmla="*/ 10 h 30"/>
                          <a:gd name="T14" fmla="*/ 49 w 55"/>
                          <a:gd name="T15" fmla="*/ 16 h 30"/>
                          <a:gd name="T16" fmla="*/ 52 w 55"/>
                          <a:gd name="T17" fmla="*/ 22 h 30"/>
                          <a:gd name="T18" fmla="*/ 54 w 55"/>
                          <a:gd name="T19" fmla="*/ 29 h 30"/>
                          <a:gd name="T20" fmla="*/ 45 w 55"/>
                          <a:gd name="T21" fmla="*/ 22 h 30"/>
                          <a:gd name="T22" fmla="*/ 39 w 55"/>
                          <a:gd name="T23" fmla="*/ 15 h 30"/>
                          <a:gd name="T24" fmla="*/ 34 w 55"/>
                          <a:gd name="T25" fmla="*/ 9 h 30"/>
                          <a:gd name="T26" fmla="*/ 27 w 55"/>
                          <a:gd name="T27" fmla="*/ 5 h 30"/>
                          <a:gd name="T28" fmla="*/ 19 w 55"/>
                          <a:gd name="T29" fmla="*/ 4 h 30"/>
                          <a:gd name="T30" fmla="*/ 12 w 55"/>
                          <a:gd name="T31" fmla="*/ 5 h 30"/>
                          <a:gd name="T32" fmla="*/ 0 w 55"/>
                          <a:gd name="T33" fmla="*/ 9 h 30"/>
                          <a:gd name="T34" fmla="*/ 2 w 55"/>
                          <a:gd name="T35" fmla="*/ 6 h 3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5"/>
                          <a:gd name="T55" fmla="*/ 0 h 30"/>
                          <a:gd name="T56" fmla="*/ 55 w 55"/>
                          <a:gd name="T57" fmla="*/ 30 h 3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5" h="30">
                            <a:moveTo>
                              <a:pt x="2" y="6"/>
                            </a:moveTo>
                            <a:lnTo>
                              <a:pt x="14" y="1"/>
                            </a:lnTo>
                            <a:lnTo>
                              <a:pt x="20" y="0"/>
                            </a:lnTo>
                            <a:lnTo>
                              <a:pt x="25" y="0"/>
                            </a:lnTo>
                            <a:lnTo>
                              <a:pt x="34" y="2"/>
                            </a:lnTo>
                            <a:lnTo>
                              <a:pt x="40" y="5"/>
                            </a:lnTo>
                            <a:lnTo>
                              <a:pt x="45" y="10"/>
                            </a:lnTo>
                            <a:lnTo>
                              <a:pt x="49" y="16"/>
                            </a:lnTo>
                            <a:lnTo>
                              <a:pt x="52" y="22"/>
                            </a:lnTo>
                            <a:lnTo>
                              <a:pt x="54" y="29"/>
                            </a:lnTo>
                            <a:lnTo>
                              <a:pt x="45" y="22"/>
                            </a:lnTo>
                            <a:lnTo>
                              <a:pt x="39" y="15"/>
                            </a:lnTo>
                            <a:lnTo>
                              <a:pt x="34" y="9"/>
                            </a:lnTo>
                            <a:lnTo>
                              <a:pt x="27" y="5"/>
                            </a:lnTo>
                            <a:lnTo>
                              <a:pt x="19" y="4"/>
                            </a:lnTo>
                            <a:lnTo>
                              <a:pt x="12" y="5"/>
                            </a:lnTo>
                            <a:lnTo>
                              <a:pt x="0" y="9"/>
                            </a:lnTo>
                            <a:lnTo>
                              <a:pt x="2" y="6"/>
                            </a:lnTo>
                          </a:path>
                        </a:pathLst>
                      </a:custGeom>
                      <a:solidFill>
                        <a:srgbClr val="000000"/>
                      </a:solidFill>
                      <a:ln w="9525" cap="rnd">
                        <a:noFill/>
                        <a:round/>
                        <a:headEnd/>
                        <a:tailEnd/>
                      </a:ln>
                    </p:spPr>
                    <p:txBody>
                      <a:bodyPr/>
                      <a:lstStyle/>
                      <a:p>
                        <a:endParaRPr lang="en-US"/>
                      </a:p>
                    </p:txBody>
                  </p:sp>
                  <p:sp>
                    <p:nvSpPr>
                      <p:cNvPr id="29750" name="Freeform 31"/>
                      <p:cNvSpPr>
                        <a:spLocks/>
                      </p:cNvSpPr>
                      <p:nvPr/>
                    </p:nvSpPr>
                    <p:spPr bwMode="auto">
                      <a:xfrm>
                        <a:off x="4284" y="2217"/>
                        <a:ext cx="54" cy="22"/>
                      </a:xfrm>
                      <a:custGeom>
                        <a:avLst/>
                        <a:gdLst>
                          <a:gd name="T0" fmla="*/ 0 w 54"/>
                          <a:gd name="T1" fmla="*/ 6 h 22"/>
                          <a:gd name="T2" fmla="*/ 9 w 54"/>
                          <a:gd name="T3" fmla="*/ 6 h 22"/>
                          <a:gd name="T4" fmla="*/ 13 w 54"/>
                          <a:gd name="T5" fmla="*/ 4 h 22"/>
                          <a:gd name="T6" fmla="*/ 17 w 54"/>
                          <a:gd name="T7" fmla="*/ 2 h 22"/>
                          <a:gd name="T8" fmla="*/ 24 w 54"/>
                          <a:gd name="T9" fmla="*/ 0 h 22"/>
                          <a:gd name="T10" fmla="*/ 30 w 54"/>
                          <a:gd name="T11" fmla="*/ 1 h 22"/>
                          <a:gd name="T12" fmla="*/ 36 w 54"/>
                          <a:gd name="T13" fmla="*/ 2 h 22"/>
                          <a:gd name="T14" fmla="*/ 40 w 54"/>
                          <a:gd name="T15" fmla="*/ 5 h 22"/>
                          <a:gd name="T16" fmla="*/ 46 w 54"/>
                          <a:gd name="T17" fmla="*/ 9 h 22"/>
                          <a:gd name="T18" fmla="*/ 49 w 54"/>
                          <a:gd name="T19" fmla="*/ 13 h 22"/>
                          <a:gd name="T20" fmla="*/ 53 w 54"/>
                          <a:gd name="T21" fmla="*/ 19 h 22"/>
                          <a:gd name="T22" fmla="*/ 51 w 54"/>
                          <a:gd name="T23" fmla="*/ 21 h 22"/>
                          <a:gd name="T24" fmla="*/ 47 w 54"/>
                          <a:gd name="T25" fmla="*/ 21 h 22"/>
                          <a:gd name="T26" fmla="*/ 42 w 54"/>
                          <a:gd name="T27" fmla="*/ 14 h 22"/>
                          <a:gd name="T28" fmla="*/ 39 w 54"/>
                          <a:gd name="T29" fmla="*/ 12 h 22"/>
                          <a:gd name="T30" fmla="*/ 36 w 54"/>
                          <a:gd name="T31" fmla="*/ 16 h 22"/>
                          <a:gd name="T32" fmla="*/ 32 w 54"/>
                          <a:gd name="T33" fmla="*/ 17 h 22"/>
                          <a:gd name="T34" fmla="*/ 28 w 54"/>
                          <a:gd name="T35" fmla="*/ 17 h 22"/>
                          <a:gd name="T36" fmla="*/ 24 w 54"/>
                          <a:gd name="T37" fmla="*/ 16 h 22"/>
                          <a:gd name="T38" fmla="*/ 22 w 54"/>
                          <a:gd name="T39" fmla="*/ 13 h 22"/>
                          <a:gd name="T40" fmla="*/ 21 w 54"/>
                          <a:gd name="T41" fmla="*/ 10 h 22"/>
                          <a:gd name="T42" fmla="*/ 15 w 54"/>
                          <a:gd name="T43" fmla="*/ 12 h 22"/>
                          <a:gd name="T44" fmla="*/ 9 w 54"/>
                          <a:gd name="T45" fmla="*/ 11 h 22"/>
                          <a:gd name="T46" fmla="*/ 4 w 54"/>
                          <a:gd name="T47" fmla="*/ 11 h 22"/>
                          <a:gd name="T48" fmla="*/ 0 w 54"/>
                          <a:gd name="T49" fmla="*/ 6 h 2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4"/>
                          <a:gd name="T76" fmla="*/ 0 h 22"/>
                          <a:gd name="T77" fmla="*/ 54 w 54"/>
                          <a:gd name="T78" fmla="*/ 22 h 2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4" h="22">
                            <a:moveTo>
                              <a:pt x="0" y="6"/>
                            </a:moveTo>
                            <a:lnTo>
                              <a:pt x="9" y="6"/>
                            </a:lnTo>
                            <a:lnTo>
                              <a:pt x="13" y="4"/>
                            </a:lnTo>
                            <a:lnTo>
                              <a:pt x="17" y="2"/>
                            </a:lnTo>
                            <a:lnTo>
                              <a:pt x="24" y="0"/>
                            </a:lnTo>
                            <a:lnTo>
                              <a:pt x="30" y="1"/>
                            </a:lnTo>
                            <a:lnTo>
                              <a:pt x="36" y="2"/>
                            </a:lnTo>
                            <a:lnTo>
                              <a:pt x="40" y="5"/>
                            </a:lnTo>
                            <a:lnTo>
                              <a:pt x="46" y="9"/>
                            </a:lnTo>
                            <a:lnTo>
                              <a:pt x="49" y="13"/>
                            </a:lnTo>
                            <a:lnTo>
                              <a:pt x="53" y="19"/>
                            </a:lnTo>
                            <a:lnTo>
                              <a:pt x="51" y="21"/>
                            </a:lnTo>
                            <a:lnTo>
                              <a:pt x="47" y="21"/>
                            </a:lnTo>
                            <a:lnTo>
                              <a:pt x="42" y="14"/>
                            </a:lnTo>
                            <a:lnTo>
                              <a:pt x="39" y="12"/>
                            </a:lnTo>
                            <a:lnTo>
                              <a:pt x="36" y="16"/>
                            </a:lnTo>
                            <a:lnTo>
                              <a:pt x="32" y="17"/>
                            </a:lnTo>
                            <a:lnTo>
                              <a:pt x="28" y="17"/>
                            </a:lnTo>
                            <a:lnTo>
                              <a:pt x="24" y="16"/>
                            </a:lnTo>
                            <a:lnTo>
                              <a:pt x="22" y="13"/>
                            </a:lnTo>
                            <a:lnTo>
                              <a:pt x="21" y="10"/>
                            </a:lnTo>
                            <a:lnTo>
                              <a:pt x="15" y="12"/>
                            </a:lnTo>
                            <a:lnTo>
                              <a:pt x="9" y="11"/>
                            </a:lnTo>
                            <a:lnTo>
                              <a:pt x="4" y="11"/>
                            </a:lnTo>
                            <a:lnTo>
                              <a:pt x="0" y="6"/>
                            </a:lnTo>
                          </a:path>
                        </a:pathLst>
                      </a:custGeom>
                      <a:solidFill>
                        <a:srgbClr val="000000"/>
                      </a:solidFill>
                      <a:ln w="9525" cap="rnd">
                        <a:noFill/>
                        <a:round/>
                        <a:headEnd/>
                        <a:tailEnd/>
                      </a:ln>
                    </p:spPr>
                    <p:txBody>
                      <a:bodyPr/>
                      <a:lstStyle/>
                      <a:p>
                        <a:endParaRPr lang="en-US"/>
                      </a:p>
                    </p:txBody>
                  </p:sp>
                  <p:sp>
                    <p:nvSpPr>
                      <p:cNvPr id="29751" name="Freeform 32"/>
                      <p:cNvSpPr>
                        <a:spLocks/>
                      </p:cNvSpPr>
                      <p:nvPr/>
                    </p:nvSpPr>
                    <p:spPr bwMode="auto">
                      <a:xfrm>
                        <a:off x="4295" y="2231"/>
                        <a:ext cx="25" cy="17"/>
                      </a:xfrm>
                      <a:custGeom>
                        <a:avLst/>
                        <a:gdLst>
                          <a:gd name="T0" fmla="*/ 0 w 25"/>
                          <a:gd name="T1" fmla="*/ 0 h 17"/>
                          <a:gd name="T2" fmla="*/ 4 w 25"/>
                          <a:gd name="T3" fmla="*/ 1 h 17"/>
                          <a:gd name="T4" fmla="*/ 7 w 25"/>
                          <a:gd name="T5" fmla="*/ 5 h 17"/>
                          <a:gd name="T6" fmla="*/ 11 w 25"/>
                          <a:gd name="T7" fmla="*/ 10 h 17"/>
                          <a:gd name="T8" fmla="*/ 15 w 25"/>
                          <a:gd name="T9" fmla="*/ 12 h 17"/>
                          <a:gd name="T10" fmla="*/ 20 w 25"/>
                          <a:gd name="T11" fmla="*/ 12 h 17"/>
                          <a:gd name="T12" fmla="*/ 24 w 25"/>
                          <a:gd name="T13" fmla="*/ 10 h 17"/>
                          <a:gd name="T14" fmla="*/ 19 w 25"/>
                          <a:gd name="T15" fmla="*/ 12 h 17"/>
                          <a:gd name="T16" fmla="*/ 16 w 25"/>
                          <a:gd name="T17" fmla="*/ 16 h 17"/>
                          <a:gd name="T18" fmla="*/ 12 w 25"/>
                          <a:gd name="T19" fmla="*/ 14 h 17"/>
                          <a:gd name="T20" fmla="*/ 6 w 25"/>
                          <a:gd name="T21" fmla="*/ 8 h 17"/>
                          <a:gd name="T22" fmla="*/ 0 w 25"/>
                          <a:gd name="T23" fmla="*/ 0 h 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5"/>
                          <a:gd name="T37" fmla="*/ 0 h 17"/>
                          <a:gd name="T38" fmla="*/ 25 w 25"/>
                          <a:gd name="T39" fmla="*/ 17 h 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5" h="17">
                            <a:moveTo>
                              <a:pt x="0" y="0"/>
                            </a:moveTo>
                            <a:lnTo>
                              <a:pt x="4" y="1"/>
                            </a:lnTo>
                            <a:lnTo>
                              <a:pt x="7" y="5"/>
                            </a:lnTo>
                            <a:lnTo>
                              <a:pt x="11" y="10"/>
                            </a:lnTo>
                            <a:lnTo>
                              <a:pt x="15" y="12"/>
                            </a:lnTo>
                            <a:lnTo>
                              <a:pt x="20" y="12"/>
                            </a:lnTo>
                            <a:lnTo>
                              <a:pt x="24" y="10"/>
                            </a:lnTo>
                            <a:lnTo>
                              <a:pt x="19" y="12"/>
                            </a:lnTo>
                            <a:lnTo>
                              <a:pt x="16" y="16"/>
                            </a:lnTo>
                            <a:lnTo>
                              <a:pt x="12" y="14"/>
                            </a:lnTo>
                            <a:lnTo>
                              <a:pt x="6" y="8"/>
                            </a:lnTo>
                            <a:lnTo>
                              <a:pt x="0" y="0"/>
                            </a:lnTo>
                          </a:path>
                        </a:pathLst>
                      </a:custGeom>
                      <a:solidFill>
                        <a:srgbClr val="000000"/>
                      </a:solidFill>
                      <a:ln w="9525" cap="rnd">
                        <a:noFill/>
                        <a:round/>
                        <a:headEnd/>
                        <a:tailEnd/>
                      </a:ln>
                    </p:spPr>
                    <p:txBody>
                      <a:bodyPr/>
                      <a:lstStyle/>
                      <a:p>
                        <a:endParaRPr lang="en-US"/>
                      </a:p>
                    </p:txBody>
                  </p:sp>
                </p:grpSp>
                <p:grpSp>
                  <p:nvGrpSpPr>
                    <p:cNvPr id="29745" name="Group 33"/>
                    <p:cNvGrpSpPr>
                      <a:grpSpLocks/>
                    </p:cNvGrpSpPr>
                    <p:nvPr/>
                  </p:nvGrpSpPr>
                  <p:grpSpPr bwMode="auto">
                    <a:xfrm>
                      <a:off x="4371" y="2219"/>
                      <a:ext cx="56" cy="47"/>
                      <a:chOff x="4371" y="2219"/>
                      <a:chExt cx="56" cy="47"/>
                    </a:xfrm>
                  </p:grpSpPr>
                  <p:sp>
                    <p:nvSpPr>
                      <p:cNvPr id="29746" name="Freeform 34"/>
                      <p:cNvSpPr>
                        <a:spLocks/>
                      </p:cNvSpPr>
                      <p:nvPr/>
                    </p:nvSpPr>
                    <p:spPr bwMode="auto">
                      <a:xfrm>
                        <a:off x="4371" y="2219"/>
                        <a:ext cx="56" cy="29"/>
                      </a:xfrm>
                      <a:custGeom>
                        <a:avLst/>
                        <a:gdLst>
                          <a:gd name="T0" fmla="*/ 0 w 56"/>
                          <a:gd name="T1" fmla="*/ 28 h 29"/>
                          <a:gd name="T2" fmla="*/ 0 w 56"/>
                          <a:gd name="T3" fmla="*/ 25 h 29"/>
                          <a:gd name="T4" fmla="*/ 3 w 56"/>
                          <a:gd name="T5" fmla="*/ 16 h 29"/>
                          <a:gd name="T6" fmla="*/ 8 w 56"/>
                          <a:gd name="T7" fmla="*/ 9 h 29"/>
                          <a:gd name="T8" fmla="*/ 12 w 56"/>
                          <a:gd name="T9" fmla="*/ 6 h 29"/>
                          <a:gd name="T10" fmla="*/ 19 w 56"/>
                          <a:gd name="T11" fmla="*/ 2 h 29"/>
                          <a:gd name="T12" fmla="*/ 30 w 56"/>
                          <a:gd name="T13" fmla="*/ 0 h 29"/>
                          <a:gd name="T14" fmla="*/ 39 w 56"/>
                          <a:gd name="T15" fmla="*/ 0 h 29"/>
                          <a:gd name="T16" fmla="*/ 47 w 56"/>
                          <a:gd name="T17" fmla="*/ 0 h 29"/>
                          <a:gd name="T18" fmla="*/ 54 w 56"/>
                          <a:gd name="T19" fmla="*/ 4 h 29"/>
                          <a:gd name="T20" fmla="*/ 55 w 56"/>
                          <a:gd name="T21" fmla="*/ 8 h 29"/>
                          <a:gd name="T22" fmla="*/ 52 w 56"/>
                          <a:gd name="T23" fmla="*/ 6 h 29"/>
                          <a:gd name="T24" fmla="*/ 45 w 56"/>
                          <a:gd name="T25" fmla="*/ 4 h 29"/>
                          <a:gd name="T26" fmla="*/ 35 w 56"/>
                          <a:gd name="T27" fmla="*/ 4 h 29"/>
                          <a:gd name="T28" fmla="*/ 27 w 56"/>
                          <a:gd name="T29" fmla="*/ 6 h 29"/>
                          <a:gd name="T30" fmla="*/ 21 w 56"/>
                          <a:gd name="T31" fmla="*/ 8 h 29"/>
                          <a:gd name="T32" fmla="*/ 15 w 56"/>
                          <a:gd name="T33" fmla="*/ 11 h 29"/>
                          <a:gd name="T34" fmla="*/ 11 w 56"/>
                          <a:gd name="T35" fmla="*/ 14 h 29"/>
                          <a:gd name="T36" fmla="*/ 8 w 56"/>
                          <a:gd name="T37" fmla="*/ 19 h 29"/>
                          <a:gd name="T38" fmla="*/ 5 w 56"/>
                          <a:gd name="T39" fmla="*/ 25 h 29"/>
                          <a:gd name="T40" fmla="*/ 0 w 56"/>
                          <a:gd name="T41" fmla="*/ 28 h 2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6"/>
                          <a:gd name="T64" fmla="*/ 0 h 29"/>
                          <a:gd name="T65" fmla="*/ 56 w 56"/>
                          <a:gd name="T66" fmla="*/ 29 h 2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6" h="29">
                            <a:moveTo>
                              <a:pt x="0" y="28"/>
                            </a:moveTo>
                            <a:lnTo>
                              <a:pt x="0" y="25"/>
                            </a:lnTo>
                            <a:lnTo>
                              <a:pt x="3" y="16"/>
                            </a:lnTo>
                            <a:lnTo>
                              <a:pt x="8" y="9"/>
                            </a:lnTo>
                            <a:lnTo>
                              <a:pt x="12" y="6"/>
                            </a:lnTo>
                            <a:lnTo>
                              <a:pt x="19" y="2"/>
                            </a:lnTo>
                            <a:lnTo>
                              <a:pt x="30" y="0"/>
                            </a:lnTo>
                            <a:lnTo>
                              <a:pt x="39" y="0"/>
                            </a:lnTo>
                            <a:lnTo>
                              <a:pt x="47" y="0"/>
                            </a:lnTo>
                            <a:lnTo>
                              <a:pt x="54" y="4"/>
                            </a:lnTo>
                            <a:lnTo>
                              <a:pt x="55" y="8"/>
                            </a:lnTo>
                            <a:lnTo>
                              <a:pt x="52" y="6"/>
                            </a:lnTo>
                            <a:lnTo>
                              <a:pt x="45" y="4"/>
                            </a:lnTo>
                            <a:lnTo>
                              <a:pt x="35" y="4"/>
                            </a:lnTo>
                            <a:lnTo>
                              <a:pt x="27" y="6"/>
                            </a:lnTo>
                            <a:lnTo>
                              <a:pt x="21" y="8"/>
                            </a:lnTo>
                            <a:lnTo>
                              <a:pt x="15" y="11"/>
                            </a:lnTo>
                            <a:lnTo>
                              <a:pt x="11" y="14"/>
                            </a:lnTo>
                            <a:lnTo>
                              <a:pt x="8" y="19"/>
                            </a:lnTo>
                            <a:lnTo>
                              <a:pt x="5" y="25"/>
                            </a:lnTo>
                            <a:lnTo>
                              <a:pt x="0" y="28"/>
                            </a:lnTo>
                          </a:path>
                        </a:pathLst>
                      </a:custGeom>
                      <a:solidFill>
                        <a:srgbClr val="000000"/>
                      </a:solidFill>
                      <a:ln w="9525" cap="rnd">
                        <a:noFill/>
                        <a:round/>
                        <a:headEnd/>
                        <a:tailEnd/>
                      </a:ln>
                    </p:spPr>
                    <p:txBody>
                      <a:bodyPr/>
                      <a:lstStyle/>
                      <a:p>
                        <a:endParaRPr lang="en-US"/>
                      </a:p>
                    </p:txBody>
                  </p:sp>
                  <p:sp>
                    <p:nvSpPr>
                      <p:cNvPr id="29747" name="Freeform 35"/>
                      <p:cNvSpPr>
                        <a:spLocks/>
                      </p:cNvSpPr>
                      <p:nvPr/>
                    </p:nvSpPr>
                    <p:spPr bwMode="auto">
                      <a:xfrm>
                        <a:off x="4382" y="2236"/>
                        <a:ext cx="45" cy="25"/>
                      </a:xfrm>
                      <a:custGeom>
                        <a:avLst/>
                        <a:gdLst>
                          <a:gd name="T0" fmla="*/ 0 w 45"/>
                          <a:gd name="T1" fmla="*/ 12 h 25"/>
                          <a:gd name="T2" fmla="*/ 1 w 45"/>
                          <a:gd name="T3" fmla="*/ 6 h 25"/>
                          <a:gd name="T4" fmla="*/ 7 w 45"/>
                          <a:gd name="T5" fmla="*/ 2 h 25"/>
                          <a:gd name="T6" fmla="*/ 12 w 45"/>
                          <a:gd name="T7" fmla="*/ 1 h 25"/>
                          <a:gd name="T8" fmla="*/ 20 w 45"/>
                          <a:gd name="T9" fmla="*/ 0 h 25"/>
                          <a:gd name="T10" fmla="*/ 27 w 45"/>
                          <a:gd name="T11" fmla="*/ 1 h 25"/>
                          <a:gd name="T12" fmla="*/ 32 w 45"/>
                          <a:gd name="T13" fmla="*/ 2 h 25"/>
                          <a:gd name="T14" fmla="*/ 38 w 45"/>
                          <a:gd name="T15" fmla="*/ 2 h 25"/>
                          <a:gd name="T16" fmla="*/ 36 w 45"/>
                          <a:gd name="T17" fmla="*/ 5 h 25"/>
                          <a:gd name="T18" fmla="*/ 40 w 45"/>
                          <a:gd name="T19" fmla="*/ 9 h 25"/>
                          <a:gd name="T20" fmla="*/ 41 w 45"/>
                          <a:gd name="T21" fmla="*/ 15 h 25"/>
                          <a:gd name="T22" fmla="*/ 43 w 45"/>
                          <a:gd name="T23" fmla="*/ 19 h 25"/>
                          <a:gd name="T24" fmla="*/ 44 w 45"/>
                          <a:gd name="T25" fmla="*/ 20 h 25"/>
                          <a:gd name="T26" fmla="*/ 43 w 45"/>
                          <a:gd name="T27" fmla="*/ 24 h 25"/>
                          <a:gd name="T28" fmla="*/ 37 w 45"/>
                          <a:gd name="T29" fmla="*/ 22 h 25"/>
                          <a:gd name="T30" fmla="*/ 34 w 45"/>
                          <a:gd name="T31" fmla="*/ 17 h 25"/>
                          <a:gd name="T32" fmla="*/ 33 w 45"/>
                          <a:gd name="T33" fmla="*/ 14 h 25"/>
                          <a:gd name="T34" fmla="*/ 29 w 45"/>
                          <a:gd name="T35" fmla="*/ 13 h 25"/>
                          <a:gd name="T36" fmla="*/ 27 w 45"/>
                          <a:gd name="T37" fmla="*/ 15 h 25"/>
                          <a:gd name="T38" fmla="*/ 22 w 45"/>
                          <a:gd name="T39" fmla="*/ 16 h 25"/>
                          <a:gd name="T40" fmla="*/ 17 w 45"/>
                          <a:gd name="T41" fmla="*/ 16 h 25"/>
                          <a:gd name="T42" fmla="*/ 13 w 45"/>
                          <a:gd name="T43" fmla="*/ 14 h 25"/>
                          <a:gd name="T44" fmla="*/ 11 w 45"/>
                          <a:gd name="T45" fmla="*/ 11 h 25"/>
                          <a:gd name="T46" fmla="*/ 11 w 45"/>
                          <a:gd name="T47" fmla="*/ 8 h 25"/>
                          <a:gd name="T48" fmla="*/ 5 w 45"/>
                          <a:gd name="T49" fmla="*/ 9 h 25"/>
                          <a:gd name="T50" fmla="*/ 0 w 45"/>
                          <a:gd name="T51" fmla="*/ 12 h 2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5"/>
                          <a:gd name="T79" fmla="*/ 0 h 25"/>
                          <a:gd name="T80" fmla="*/ 45 w 45"/>
                          <a:gd name="T81" fmla="*/ 25 h 2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5" h="25">
                            <a:moveTo>
                              <a:pt x="0" y="12"/>
                            </a:moveTo>
                            <a:lnTo>
                              <a:pt x="1" y="6"/>
                            </a:lnTo>
                            <a:lnTo>
                              <a:pt x="7" y="2"/>
                            </a:lnTo>
                            <a:lnTo>
                              <a:pt x="12" y="1"/>
                            </a:lnTo>
                            <a:lnTo>
                              <a:pt x="20" y="0"/>
                            </a:lnTo>
                            <a:lnTo>
                              <a:pt x="27" y="1"/>
                            </a:lnTo>
                            <a:lnTo>
                              <a:pt x="32" y="2"/>
                            </a:lnTo>
                            <a:lnTo>
                              <a:pt x="38" y="2"/>
                            </a:lnTo>
                            <a:lnTo>
                              <a:pt x="36" y="5"/>
                            </a:lnTo>
                            <a:lnTo>
                              <a:pt x="40" y="9"/>
                            </a:lnTo>
                            <a:lnTo>
                              <a:pt x="41" y="15"/>
                            </a:lnTo>
                            <a:lnTo>
                              <a:pt x="43" y="19"/>
                            </a:lnTo>
                            <a:lnTo>
                              <a:pt x="44" y="20"/>
                            </a:lnTo>
                            <a:lnTo>
                              <a:pt x="43" y="24"/>
                            </a:lnTo>
                            <a:lnTo>
                              <a:pt x="37" y="22"/>
                            </a:lnTo>
                            <a:lnTo>
                              <a:pt x="34" y="17"/>
                            </a:lnTo>
                            <a:lnTo>
                              <a:pt x="33" y="14"/>
                            </a:lnTo>
                            <a:lnTo>
                              <a:pt x="29" y="13"/>
                            </a:lnTo>
                            <a:lnTo>
                              <a:pt x="27" y="15"/>
                            </a:lnTo>
                            <a:lnTo>
                              <a:pt x="22" y="16"/>
                            </a:lnTo>
                            <a:lnTo>
                              <a:pt x="17" y="16"/>
                            </a:lnTo>
                            <a:lnTo>
                              <a:pt x="13" y="14"/>
                            </a:lnTo>
                            <a:lnTo>
                              <a:pt x="11" y="11"/>
                            </a:lnTo>
                            <a:lnTo>
                              <a:pt x="11" y="8"/>
                            </a:lnTo>
                            <a:lnTo>
                              <a:pt x="5" y="9"/>
                            </a:lnTo>
                            <a:lnTo>
                              <a:pt x="0" y="12"/>
                            </a:lnTo>
                          </a:path>
                        </a:pathLst>
                      </a:custGeom>
                      <a:solidFill>
                        <a:srgbClr val="000000"/>
                      </a:solidFill>
                      <a:ln w="9525" cap="rnd">
                        <a:noFill/>
                        <a:round/>
                        <a:headEnd/>
                        <a:tailEnd/>
                      </a:ln>
                    </p:spPr>
                    <p:txBody>
                      <a:bodyPr/>
                      <a:lstStyle/>
                      <a:p>
                        <a:endParaRPr lang="en-US"/>
                      </a:p>
                    </p:txBody>
                  </p:sp>
                  <p:sp>
                    <p:nvSpPr>
                      <p:cNvPr id="29748" name="Freeform 36"/>
                      <p:cNvSpPr>
                        <a:spLocks/>
                      </p:cNvSpPr>
                      <p:nvPr/>
                    </p:nvSpPr>
                    <p:spPr bwMode="auto">
                      <a:xfrm>
                        <a:off x="4379" y="2249"/>
                        <a:ext cx="17" cy="17"/>
                      </a:xfrm>
                      <a:custGeom>
                        <a:avLst/>
                        <a:gdLst>
                          <a:gd name="T0" fmla="*/ 16 w 17"/>
                          <a:gd name="T1" fmla="*/ 0 h 17"/>
                          <a:gd name="T2" fmla="*/ 0 w 17"/>
                          <a:gd name="T3" fmla="*/ 8 h 17"/>
                          <a:gd name="T4" fmla="*/ 0 w 17"/>
                          <a:gd name="T5" fmla="*/ 13 h 17"/>
                          <a:gd name="T6" fmla="*/ 10 w 17"/>
                          <a:gd name="T7" fmla="*/ 16 h 17"/>
                          <a:gd name="T8" fmla="*/ 10 w 17"/>
                          <a:gd name="T9" fmla="*/ 2 h 17"/>
                          <a:gd name="T10" fmla="*/ 16 w 17"/>
                          <a:gd name="T11" fmla="*/ 0 h 17"/>
                          <a:gd name="T12" fmla="*/ 0 60000 65536"/>
                          <a:gd name="T13" fmla="*/ 0 60000 65536"/>
                          <a:gd name="T14" fmla="*/ 0 60000 65536"/>
                          <a:gd name="T15" fmla="*/ 0 60000 65536"/>
                          <a:gd name="T16" fmla="*/ 0 60000 65536"/>
                          <a:gd name="T17" fmla="*/ 0 60000 65536"/>
                          <a:gd name="T18" fmla="*/ 0 w 17"/>
                          <a:gd name="T19" fmla="*/ 0 h 17"/>
                          <a:gd name="T20" fmla="*/ 17 w 17"/>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17" h="17">
                            <a:moveTo>
                              <a:pt x="16" y="0"/>
                            </a:moveTo>
                            <a:lnTo>
                              <a:pt x="0" y="8"/>
                            </a:lnTo>
                            <a:lnTo>
                              <a:pt x="0" y="13"/>
                            </a:lnTo>
                            <a:lnTo>
                              <a:pt x="10" y="16"/>
                            </a:lnTo>
                            <a:lnTo>
                              <a:pt x="10" y="2"/>
                            </a:lnTo>
                            <a:lnTo>
                              <a:pt x="16" y="0"/>
                            </a:lnTo>
                          </a:path>
                        </a:pathLst>
                      </a:custGeom>
                      <a:solidFill>
                        <a:srgbClr val="000000"/>
                      </a:solidFill>
                      <a:ln w="9525" cap="rnd">
                        <a:noFill/>
                        <a:round/>
                        <a:headEnd/>
                        <a:tailEnd/>
                      </a:ln>
                    </p:spPr>
                    <p:txBody>
                      <a:bodyPr/>
                      <a:lstStyle/>
                      <a:p>
                        <a:endParaRPr lang="en-US"/>
                      </a:p>
                    </p:txBody>
                  </p:sp>
                </p:grpSp>
              </p:grpSp>
              <p:sp>
                <p:nvSpPr>
                  <p:cNvPr id="29743" name="Freeform 37"/>
                  <p:cNvSpPr>
                    <a:spLocks/>
                  </p:cNvSpPr>
                  <p:nvPr/>
                </p:nvSpPr>
                <p:spPr bwMode="auto">
                  <a:xfrm>
                    <a:off x="4330" y="2279"/>
                    <a:ext cx="44" cy="25"/>
                  </a:xfrm>
                  <a:custGeom>
                    <a:avLst/>
                    <a:gdLst>
                      <a:gd name="T0" fmla="*/ 11 w 44"/>
                      <a:gd name="T1" fmla="*/ 0 h 25"/>
                      <a:gd name="T2" fmla="*/ 7 w 44"/>
                      <a:gd name="T3" fmla="*/ 2 h 25"/>
                      <a:gd name="T4" fmla="*/ 4 w 44"/>
                      <a:gd name="T5" fmla="*/ 4 h 25"/>
                      <a:gd name="T6" fmla="*/ 1 w 44"/>
                      <a:gd name="T7" fmla="*/ 7 h 25"/>
                      <a:gd name="T8" fmla="*/ 0 w 44"/>
                      <a:gd name="T9" fmla="*/ 11 h 25"/>
                      <a:gd name="T10" fmla="*/ 2 w 44"/>
                      <a:gd name="T11" fmla="*/ 15 h 25"/>
                      <a:gd name="T12" fmla="*/ 8 w 44"/>
                      <a:gd name="T13" fmla="*/ 16 h 25"/>
                      <a:gd name="T14" fmla="*/ 13 w 44"/>
                      <a:gd name="T15" fmla="*/ 18 h 25"/>
                      <a:gd name="T16" fmla="*/ 16 w 44"/>
                      <a:gd name="T17" fmla="*/ 21 h 25"/>
                      <a:gd name="T18" fmla="*/ 22 w 44"/>
                      <a:gd name="T19" fmla="*/ 24 h 25"/>
                      <a:gd name="T20" fmla="*/ 28 w 44"/>
                      <a:gd name="T21" fmla="*/ 22 h 25"/>
                      <a:gd name="T22" fmla="*/ 32 w 44"/>
                      <a:gd name="T23" fmla="*/ 20 h 25"/>
                      <a:gd name="T24" fmla="*/ 38 w 44"/>
                      <a:gd name="T25" fmla="*/ 18 h 25"/>
                      <a:gd name="T26" fmla="*/ 43 w 44"/>
                      <a:gd name="T27" fmla="*/ 18 h 2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4"/>
                      <a:gd name="T43" fmla="*/ 0 h 25"/>
                      <a:gd name="T44" fmla="*/ 44 w 44"/>
                      <a:gd name="T45" fmla="*/ 25 h 2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4" h="25">
                        <a:moveTo>
                          <a:pt x="11" y="0"/>
                        </a:moveTo>
                        <a:lnTo>
                          <a:pt x="7" y="2"/>
                        </a:lnTo>
                        <a:lnTo>
                          <a:pt x="4" y="4"/>
                        </a:lnTo>
                        <a:lnTo>
                          <a:pt x="1" y="7"/>
                        </a:lnTo>
                        <a:lnTo>
                          <a:pt x="0" y="11"/>
                        </a:lnTo>
                        <a:lnTo>
                          <a:pt x="2" y="15"/>
                        </a:lnTo>
                        <a:lnTo>
                          <a:pt x="8" y="16"/>
                        </a:lnTo>
                        <a:lnTo>
                          <a:pt x="13" y="18"/>
                        </a:lnTo>
                        <a:lnTo>
                          <a:pt x="16" y="21"/>
                        </a:lnTo>
                        <a:lnTo>
                          <a:pt x="22" y="24"/>
                        </a:lnTo>
                        <a:lnTo>
                          <a:pt x="28" y="22"/>
                        </a:lnTo>
                        <a:lnTo>
                          <a:pt x="32" y="20"/>
                        </a:lnTo>
                        <a:lnTo>
                          <a:pt x="38" y="18"/>
                        </a:lnTo>
                        <a:lnTo>
                          <a:pt x="43" y="18"/>
                        </a:lnTo>
                      </a:path>
                    </a:pathLst>
                  </a:custGeom>
                  <a:noFill/>
                  <a:ln w="12700" cap="rnd">
                    <a:solidFill>
                      <a:srgbClr val="FF7F3F"/>
                    </a:solidFill>
                    <a:round/>
                    <a:headEnd type="none" w="sm" len="sm"/>
                    <a:tailEnd type="none" w="sm" len="sm"/>
                  </a:ln>
                </p:spPr>
                <p:txBody>
                  <a:bodyPr/>
                  <a:lstStyle/>
                  <a:p>
                    <a:endParaRPr lang="en-US"/>
                  </a:p>
                </p:txBody>
              </p:sp>
            </p:grpSp>
            <p:grpSp>
              <p:nvGrpSpPr>
                <p:cNvPr id="29733" name="Group 38"/>
                <p:cNvGrpSpPr>
                  <a:grpSpLocks/>
                </p:cNvGrpSpPr>
                <p:nvPr/>
              </p:nvGrpSpPr>
              <p:grpSpPr bwMode="auto">
                <a:xfrm>
                  <a:off x="4208" y="2043"/>
                  <a:ext cx="317" cy="308"/>
                  <a:chOff x="4208" y="2043"/>
                  <a:chExt cx="317" cy="308"/>
                </a:xfrm>
              </p:grpSpPr>
              <p:sp>
                <p:nvSpPr>
                  <p:cNvPr id="29735" name="Freeform 39"/>
                  <p:cNvSpPr>
                    <a:spLocks/>
                  </p:cNvSpPr>
                  <p:nvPr/>
                </p:nvSpPr>
                <p:spPr bwMode="auto">
                  <a:xfrm>
                    <a:off x="4208" y="2043"/>
                    <a:ext cx="317" cy="308"/>
                  </a:xfrm>
                  <a:custGeom>
                    <a:avLst/>
                    <a:gdLst>
                      <a:gd name="T0" fmla="*/ 48 w 317"/>
                      <a:gd name="T1" fmla="*/ 282 h 308"/>
                      <a:gd name="T2" fmla="*/ 39 w 317"/>
                      <a:gd name="T3" fmla="*/ 269 h 308"/>
                      <a:gd name="T4" fmla="*/ 28 w 317"/>
                      <a:gd name="T5" fmla="*/ 252 h 308"/>
                      <a:gd name="T6" fmla="*/ 22 w 317"/>
                      <a:gd name="T7" fmla="*/ 232 h 308"/>
                      <a:gd name="T8" fmla="*/ 16 w 317"/>
                      <a:gd name="T9" fmla="*/ 218 h 308"/>
                      <a:gd name="T10" fmla="*/ 11 w 317"/>
                      <a:gd name="T11" fmla="*/ 166 h 308"/>
                      <a:gd name="T12" fmla="*/ 0 w 317"/>
                      <a:gd name="T13" fmla="*/ 143 h 308"/>
                      <a:gd name="T14" fmla="*/ 2 w 317"/>
                      <a:gd name="T15" fmla="*/ 115 h 308"/>
                      <a:gd name="T16" fmla="*/ 27 w 317"/>
                      <a:gd name="T17" fmla="*/ 89 h 308"/>
                      <a:gd name="T18" fmla="*/ 41 w 317"/>
                      <a:gd name="T19" fmla="*/ 53 h 308"/>
                      <a:gd name="T20" fmla="*/ 57 w 317"/>
                      <a:gd name="T21" fmla="*/ 32 h 308"/>
                      <a:gd name="T22" fmla="*/ 83 w 317"/>
                      <a:gd name="T23" fmla="*/ 24 h 308"/>
                      <a:gd name="T24" fmla="*/ 121 w 317"/>
                      <a:gd name="T25" fmla="*/ 3 h 308"/>
                      <a:gd name="T26" fmla="*/ 146 w 317"/>
                      <a:gd name="T27" fmla="*/ 2 h 308"/>
                      <a:gd name="T28" fmla="*/ 170 w 317"/>
                      <a:gd name="T29" fmla="*/ 3 h 308"/>
                      <a:gd name="T30" fmla="*/ 205 w 317"/>
                      <a:gd name="T31" fmla="*/ 13 h 308"/>
                      <a:gd name="T32" fmla="*/ 237 w 317"/>
                      <a:gd name="T33" fmla="*/ 25 h 308"/>
                      <a:gd name="T34" fmla="*/ 260 w 317"/>
                      <a:gd name="T35" fmla="*/ 50 h 308"/>
                      <a:gd name="T36" fmla="*/ 271 w 317"/>
                      <a:gd name="T37" fmla="*/ 74 h 308"/>
                      <a:gd name="T38" fmla="*/ 285 w 317"/>
                      <a:gd name="T39" fmla="*/ 95 h 308"/>
                      <a:gd name="T40" fmla="*/ 304 w 317"/>
                      <a:gd name="T41" fmla="*/ 130 h 308"/>
                      <a:gd name="T42" fmla="*/ 316 w 317"/>
                      <a:gd name="T43" fmla="*/ 161 h 308"/>
                      <a:gd name="T44" fmla="*/ 309 w 317"/>
                      <a:gd name="T45" fmla="*/ 188 h 308"/>
                      <a:gd name="T46" fmla="*/ 303 w 317"/>
                      <a:gd name="T47" fmla="*/ 215 h 308"/>
                      <a:gd name="T48" fmla="*/ 283 w 317"/>
                      <a:gd name="T49" fmla="*/ 235 h 308"/>
                      <a:gd name="T50" fmla="*/ 250 w 317"/>
                      <a:gd name="T51" fmla="*/ 269 h 308"/>
                      <a:gd name="T52" fmla="*/ 238 w 317"/>
                      <a:gd name="T53" fmla="*/ 291 h 308"/>
                      <a:gd name="T54" fmla="*/ 206 w 317"/>
                      <a:gd name="T55" fmla="*/ 307 h 308"/>
                      <a:gd name="T56" fmla="*/ 231 w 317"/>
                      <a:gd name="T57" fmla="*/ 248 h 308"/>
                      <a:gd name="T58" fmla="*/ 243 w 317"/>
                      <a:gd name="T59" fmla="*/ 198 h 308"/>
                      <a:gd name="T60" fmla="*/ 239 w 317"/>
                      <a:gd name="T61" fmla="*/ 171 h 308"/>
                      <a:gd name="T62" fmla="*/ 237 w 317"/>
                      <a:gd name="T63" fmla="*/ 135 h 308"/>
                      <a:gd name="T64" fmla="*/ 207 w 317"/>
                      <a:gd name="T65" fmla="*/ 142 h 308"/>
                      <a:gd name="T66" fmla="*/ 175 w 317"/>
                      <a:gd name="T67" fmla="*/ 151 h 308"/>
                      <a:gd name="T68" fmla="*/ 130 w 317"/>
                      <a:gd name="T69" fmla="*/ 150 h 308"/>
                      <a:gd name="T70" fmla="*/ 109 w 317"/>
                      <a:gd name="T71" fmla="*/ 142 h 308"/>
                      <a:gd name="T72" fmla="*/ 85 w 317"/>
                      <a:gd name="T73" fmla="*/ 146 h 308"/>
                      <a:gd name="T74" fmla="*/ 78 w 317"/>
                      <a:gd name="T75" fmla="*/ 165 h 308"/>
                      <a:gd name="T76" fmla="*/ 64 w 317"/>
                      <a:gd name="T77" fmla="*/ 176 h 308"/>
                      <a:gd name="T78" fmla="*/ 56 w 317"/>
                      <a:gd name="T79" fmla="*/ 208 h 308"/>
                      <a:gd name="T80" fmla="*/ 46 w 317"/>
                      <a:gd name="T81" fmla="*/ 215 h 308"/>
                      <a:gd name="T82" fmla="*/ 36 w 317"/>
                      <a:gd name="T83" fmla="*/ 217 h 308"/>
                      <a:gd name="T84" fmla="*/ 32 w 317"/>
                      <a:gd name="T85" fmla="*/ 226 h 308"/>
                      <a:gd name="T86" fmla="*/ 38 w 317"/>
                      <a:gd name="T87" fmla="*/ 240 h 308"/>
                      <a:gd name="T88" fmla="*/ 54 w 317"/>
                      <a:gd name="T89" fmla="*/ 245 h 308"/>
                      <a:gd name="T90" fmla="*/ 60 w 317"/>
                      <a:gd name="T91" fmla="*/ 289 h 30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317"/>
                      <a:gd name="T139" fmla="*/ 0 h 308"/>
                      <a:gd name="T140" fmla="*/ 317 w 317"/>
                      <a:gd name="T141" fmla="*/ 308 h 30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317" h="308">
                        <a:moveTo>
                          <a:pt x="60" y="289"/>
                        </a:moveTo>
                        <a:lnTo>
                          <a:pt x="48" y="282"/>
                        </a:lnTo>
                        <a:lnTo>
                          <a:pt x="41" y="275"/>
                        </a:lnTo>
                        <a:lnTo>
                          <a:pt x="39" y="269"/>
                        </a:lnTo>
                        <a:lnTo>
                          <a:pt x="36" y="255"/>
                        </a:lnTo>
                        <a:lnTo>
                          <a:pt x="28" y="252"/>
                        </a:lnTo>
                        <a:lnTo>
                          <a:pt x="25" y="239"/>
                        </a:lnTo>
                        <a:lnTo>
                          <a:pt x="22" y="232"/>
                        </a:lnTo>
                        <a:lnTo>
                          <a:pt x="20" y="229"/>
                        </a:lnTo>
                        <a:lnTo>
                          <a:pt x="16" y="218"/>
                        </a:lnTo>
                        <a:lnTo>
                          <a:pt x="4" y="199"/>
                        </a:lnTo>
                        <a:lnTo>
                          <a:pt x="11" y="166"/>
                        </a:lnTo>
                        <a:lnTo>
                          <a:pt x="4" y="162"/>
                        </a:lnTo>
                        <a:lnTo>
                          <a:pt x="0" y="143"/>
                        </a:lnTo>
                        <a:lnTo>
                          <a:pt x="1" y="130"/>
                        </a:lnTo>
                        <a:lnTo>
                          <a:pt x="2" y="115"/>
                        </a:lnTo>
                        <a:lnTo>
                          <a:pt x="9" y="99"/>
                        </a:lnTo>
                        <a:lnTo>
                          <a:pt x="27" y="89"/>
                        </a:lnTo>
                        <a:lnTo>
                          <a:pt x="25" y="73"/>
                        </a:lnTo>
                        <a:lnTo>
                          <a:pt x="41" y="53"/>
                        </a:lnTo>
                        <a:lnTo>
                          <a:pt x="49" y="45"/>
                        </a:lnTo>
                        <a:lnTo>
                          <a:pt x="57" y="32"/>
                        </a:lnTo>
                        <a:lnTo>
                          <a:pt x="69" y="24"/>
                        </a:lnTo>
                        <a:lnTo>
                          <a:pt x="83" y="24"/>
                        </a:lnTo>
                        <a:lnTo>
                          <a:pt x="104" y="5"/>
                        </a:lnTo>
                        <a:lnTo>
                          <a:pt x="121" y="3"/>
                        </a:lnTo>
                        <a:lnTo>
                          <a:pt x="134" y="0"/>
                        </a:lnTo>
                        <a:lnTo>
                          <a:pt x="146" y="2"/>
                        </a:lnTo>
                        <a:lnTo>
                          <a:pt x="157" y="3"/>
                        </a:lnTo>
                        <a:lnTo>
                          <a:pt x="170" y="3"/>
                        </a:lnTo>
                        <a:lnTo>
                          <a:pt x="187" y="5"/>
                        </a:lnTo>
                        <a:lnTo>
                          <a:pt x="205" y="13"/>
                        </a:lnTo>
                        <a:lnTo>
                          <a:pt x="215" y="19"/>
                        </a:lnTo>
                        <a:lnTo>
                          <a:pt x="237" y="25"/>
                        </a:lnTo>
                        <a:lnTo>
                          <a:pt x="252" y="40"/>
                        </a:lnTo>
                        <a:lnTo>
                          <a:pt x="260" y="50"/>
                        </a:lnTo>
                        <a:lnTo>
                          <a:pt x="268" y="62"/>
                        </a:lnTo>
                        <a:lnTo>
                          <a:pt x="271" y="74"/>
                        </a:lnTo>
                        <a:lnTo>
                          <a:pt x="277" y="85"/>
                        </a:lnTo>
                        <a:lnTo>
                          <a:pt x="285" y="95"/>
                        </a:lnTo>
                        <a:lnTo>
                          <a:pt x="296" y="107"/>
                        </a:lnTo>
                        <a:lnTo>
                          <a:pt x="304" y="130"/>
                        </a:lnTo>
                        <a:lnTo>
                          <a:pt x="310" y="149"/>
                        </a:lnTo>
                        <a:lnTo>
                          <a:pt x="316" y="161"/>
                        </a:lnTo>
                        <a:lnTo>
                          <a:pt x="314" y="170"/>
                        </a:lnTo>
                        <a:lnTo>
                          <a:pt x="309" y="188"/>
                        </a:lnTo>
                        <a:lnTo>
                          <a:pt x="302" y="199"/>
                        </a:lnTo>
                        <a:lnTo>
                          <a:pt x="303" y="215"/>
                        </a:lnTo>
                        <a:lnTo>
                          <a:pt x="299" y="225"/>
                        </a:lnTo>
                        <a:lnTo>
                          <a:pt x="283" y="235"/>
                        </a:lnTo>
                        <a:lnTo>
                          <a:pt x="278" y="246"/>
                        </a:lnTo>
                        <a:lnTo>
                          <a:pt x="250" y="269"/>
                        </a:lnTo>
                        <a:lnTo>
                          <a:pt x="250" y="279"/>
                        </a:lnTo>
                        <a:lnTo>
                          <a:pt x="238" y="291"/>
                        </a:lnTo>
                        <a:lnTo>
                          <a:pt x="217" y="302"/>
                        </a:lnTo>
                        <a:lnTo>
                          <a:pt x="206" y="307"/>
                        </a:lnTo>
                        <a:lnTo>
                          <a:pt x="219" y="279"/>
                        </a:lnTo>
                        <a:lnTo>
                          <a:pt x="231" y="248"/>
                        </a:lnTo>
                        <a:lnTo>
                          <a:pt x="238" y="224"/>
                        </a:lnTo>
                        <a:lnTo>
                          <a:pt x="243" y="198"/>
                        </a:lnTo>
                        <a:lnTo>
                          <a:pt x="243" y="185"/>
                        </a:lnTo>
                        <a:lnTo>
                          <a:pt x="239" y="171"/>
                        </a:lnTo>
                        <a:lnTo>
                          <a:pt x="241" y="144"/>
                        </a:lnTo>
                        <a:lnTo>
                          <a:pt x="237" y="135"/>
                        </a:lnTo>
                        <a:lnTo>
                          <a:pt x="231" y="129"/>
                        </a:lnTo>
                        <a:lnTo>
                          <a:pt x="207" y="142"/>
                        </a:lnTo>
                        <a:lnTo>
                          <a:pt x="194" y="149"/>
                        </a:lnTo>
                        <a:lnTo>
                          <a:pt x="175" y="151"/>
                        </a:lnTo>
                        <a:lnTo>
                          <a:pt x="149" y="151"/>
                        </a:lnTo>
                        <a:lnTo>
                          <a:pt x="130" y="150"/>
                        </a:lnTo>
                        <a:lnTo>
                          <a:pt x="119" y="147"/>
                        </a:lnTo>
                        <a:lnTo>
                          <a:pt x="109" y="142"/>
                        </a:lnTo>
                        <a:lnTo>
                          <a:pt x="97" y="142"/>
                        </a:lnTo>
                        <a:lnTo>
                          <a:pt x="85" y="146"/>
                        </a:lnTo>
                        <a:lnTo>
                          <a:pt x="80" y="154"/>
                        </a:lnTo>
                        <a:lnTo>
                          <a:pt x="78" y="165"/>
                        </a:lnTo>
                        <a:lnTo>
                          <a:pt x="72" y="175"/>
                        </a:lnTo>
                        <a:lnTo>
                          <a:pt x="64" y="176"/>
                        </a:lnTo>
                        <a:lnTo>
                          <a:pt x="58" y="188"/>
                        </a:lnTo>
                        <a:lnTo>
                          <a:pt x="56" y="208"/>
                        </a:lnTo>
                        <a:lnTo>
                          <a:pt x="52" y="212"/>
                        </a:lnTo>
                        <a:lnTo>
                          <a:pt x="46" y="215"/>
                        </a:lnTo>
                        <a:lnTo>
                          <a:pt x="41" y="215"/>
                        </a:lnTo>
                        <a:lnTo>
                          <a:pt x="36" y="217"/>
                        </a:lnTo>
                        <a:lnTo>
                          <a:pt x="34" y="221"/>
                        </a:lnTo>
                        <a:lnTo>
                          <a:pt x="32" y="226"/>
                        </a:lnTo>
                        <a:lnTo>
                          <a:pt x="34" y="234"/>
                        </a:lnTo>
                        <a:lnTo>
                          <a:pt x="38" y="240"/>
                        </a:lnTo>
                        <a:lnTo>
                          <a:pt x="45" y="245"/>
                        </a:lnTo>
                        <a:lnTo>
                          <a:pt x="54" y="245"/>
                        </a:lnTo>
                        <a:lnTo>
                          <a:pt x="57" y="271"/>
                        </a:lnTo>
                        <a:lnTo>
                          <a:pt x="60" y="289"/>
                        </a:lnTo>
                      </a:path>
                    </a:pathLst>
                  </a:custGeom>
                  <a:solidFill>
                    <a:srgbClr val="7F5F3F"/>
                  </a:solidFill>
                  <a:ln w="9525" cap="rnd">
                    <a:noFill/>
                    <a:round/>
                    <a:headEnd/>
                    <a:tailEnd/>
                  </a:ln>
                </p:spPr>
                <p:txBody>
                  <a:bodyPr/>
                  <a:lstStyle/>
                  <a:p>
                    <a:endParaRPr lang="en-US"/>
                  </a:p>
                </p:txBody>
              </p:sp>
              <p:grpSp>
                <p:nvGrpSpPr>
                  <p:cNvPr id="29736" name="Group 40"/>
                  <p:cNvGrpSpPr>
                    <a:grpSpLocks/>
                  </p:cNvGrpSpPr>
                  <p:nvPr/>
                </p:nvGrpSpPr>
                <p:grpSpPr bwMode="auto">
                  <a:xfrm>
                    <a:off x="4218" y="2054"/>
                    <a:ext cx="297" cy="217"/>
                    <a:chOff x="4218" y="2054"/>
                    <a:chExt cx="297" cy="217"/>
                  </a:xfrm>
                </p:grpSpPr>
                <p:sp>
                  <p:nvSpPr>
                    <p:cNvPr id="29737" name="Freeform 41"/>
                    <p:cNvSpPr>
                      <a:spLocks/>
                    </p:cNvSpPr>
                    <p:nvPr/>
                  </p:nvSpPr>
                  <p:spPr bwMode="auto">
                    <a:xfrm>
                      <a:off x="4218" y="2136"/>
                      <a:ext cx="126" cy="87"/>
                    </a:xfrm>
                    <a:custGeom>
                      <a:avLst/>
                      <a:gdLst>
                        <a:gd name="T0" fmla="*/ 4 w 126"/>
                        <a:gd name="T1" fmla="*/ 86 h 87"/>
                        <a:gd name="T2" fmla="*/ 26 w 126"/>
                        <a:gd name="T3" fmla="*/ 86 h 87"/>
                        <a:gd name="T4" fmla="*/ 62 w 126"/>
                        <a:gd name="T5" fmla="*/ 67 h 87"/>
                        <a:gd name="T6" fmla="*/ 36 w 126"/>
                        <a:gd name="T7" fmla="*/ 64 h 87"/>
                        <a:gd name="T8" fmla="*/ 16 w 126"/>
                        <a:gd name="T9" fmla="*/ 61 h 87"/>
                        <a:gd name="T10" fmla="*/ 7 w 126"/>
                        <a:gd name="T11" fmla="*/ 58 h 87"/>
                        <a:gd name="T12" fmla="*/ 0 w 126"/>
                        <a:gd name="T13" fmla="*/ 47 h 87"/>
                        <a:gd name="T14" fmla="*/ 1 w 126"/>
                        <a:gd name="T15" fmla="*/ 28 h 87"/>
                        <a:gd name="T16" fmla="*/ 16 w 126"/>
                        <a:gd name="T17" fmla="*/ 35 h 87"/>
                        <a:gd name="T18" fmla="*/ 27 w 126"/>
                        <a:gd name="T19" fmla="*/ 40 h 87"/>
                        <a:gd name="T20" fmla="*/ 44 w 126"/>
                        <a:gd name="T21" fmla="*/ 42 h 87"/>
                        <a:gd name="T22" fmla="*/ 57 w 126"/>
                        <a:gd name="T23" fmla="*/ 44 h 87"/>
                        <a:gd name="T24" fmla="*/ 75 w 126"/>
                        <a:gd name="T25" fmla="*/ 51 h 87"/>
                        <a:gd name="T26" fmla="*/ 62 w 126"/>
                        <a:gd name="T27" fmla="*/ 36 h 87"/>
                        <a:gd name="T28" fmla="*/ 52 w 126"/>
                        <a:gd name="T29" fmla="*/ 28 h 87"/>
                        <a:gd name="T30" fmla="*/ 37 w 126"/>
                        <a:gd name="T31" fmla="*/ 21 h 87"/>
                        <a:gd name="T32" fmla="*/ 39 w 126"/>
                        <a:gd name="T33" fmla="*/ 5 h 87"/>
                        <a:gd name="T34" fmla="*/ 37 w 126"/>
                        <a:gd name="T35" fmla="*/ 0 h 87"/>
                        <a:gd name="T36" fmla="*/ 57 w 126"/>
                        <a:gd name="T37" fmla="*/ 1 h 87"/>
                        <a:gd name="T38" fmla="*/ 57 w 126"/>
                        <a:gd name="T39" fmla="*/ 14 h 87"/>
                        <a:gd name="T40" fmla="*/ 60 w 126"/>
                        <a:gd name="T41" fmla="*/ 24 h 87"/>
                        <a:gd name="T42" fmla="*/ 66 w 126"/>
                        <a:gd name="T43" fmla="*/ 31 h 87"/>
                        <a:gd name="T44" fmla="*/ 77 w 126"/>
                        <a:gd name="T45" fmla="*/ 37 h 87"/>
                        <a:gd name="T46" fmla="*/ 95 w 126"/>
                        <a:gd name="T47" fmla="*/ 44 h 87"/>
                        <a:gd name="T48" fmla="*/ 116 w 126"/>
                        <a:gd name="T49" fmla="*/ 51 h 87"/>
                        <a:gd name="T50" fmla="*/ 125 w 126"/>
                        <a:gd name="T51" fmla="*/ 53 h 8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26"/>
                        <a:gd name="T79" fmla="*/ 0 h 87"/>
                        <a:gd name="T80" fmla="*/ 126 w 126"/>
                        <a:gd name="T81" fmla="*/ 87 h 8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26" h="87">
                          <a:moveTo>
                            <a:pt x="4" y="86"/>
                          </a:moveTo>
                          <a:lnTo>
                            <a:pt x="26" y="86"/>
                          </a:lnTo>
                          <a:lnTo>
                            <a:pt x="62" y="67"/>
                          </a:lnTo>
                          <a:lnTo>
                            <a:pt x="36" y="64"/>
                          </a:lnTo>
                          <a:lnTo>
                            <a:pt x="16" y="61"/>
                          </a:lnTo>
                          <a:lnTo>
                            <a:pt x="7" y="58"/>
                          </a:lnTo>
                          <a:lnTo>
                            <a:pt x="0" y="47"/>
                          </a:lnTo>
                          <a:lnTo>
                            <a:pt x="1" y="28"/>
                          </a:lnTo>
                          <a:lnTo>
                            <a:pt x="16" y="35"/>
                          </a:lnTo>
                          <a:lnTo>
                            <a:pt x="27" y="40"/>
                          </a:lnTo>
                          <a:lnTo>
                            <a:pt x="44" y="42"/>
                          </a:lnTo>
                          <a:lnTo>
                            <a:pt x="57" y="44"/>
                          </a:lnTo>
                          <a:lnTo>
                            <a:pt x="75" y="51"/>
                          </a:lnTo>
                          <a:lnTo>
                            <a:pt x="62" y="36"/>
                          </a:lnTo>
                          <a:lnTo>
                            <a:pt x="52" y="28"/>
                          </a:lnTo>
                          <a:lnTo>
                            <a:pt x="37" y="21"/>
                          </a:lnTo>
                          <a:lnTo>
                            <a:pt x="39" y="5"/>
                          </a:lnTo>
                          <a:lnTo>
                            <a:pt x="37" y="0"/>
                          </a:lnTo>
                          <a:lnTo>
                            <a:pt x="57" y="1"/>
                          </a:lnTo>
                          <a:lnTo>
                            <a:pt x="57" y="14"/>
                          </a:lnTo>
                          <a:lnTo>
                            <a:pt x="60" y="24"/>
                          </a:lnTo>
                          <a:lnTo>
                            <a:pt x="66" y="31"/>
                          </a:lnTo>
                          <a:lnTo>
                            <a:pt x="77" y="37"/>
                          </a:lnTo>
                          <a:lnTo>
                            <a:pt x="95" y="44"/>
                          </a:lnTo>
                          <a:lnTo>
                            <a:pt x="116" y="51"/>
                          </a:lnTo>
                          <a:lnTo>
                            <a:pt x="125" y="53"/>
                          </a:lnTo>
                        </a:path>
                      </a:pathLst>
                    </a:custGeom>
                    <a:noFill/>
                    <a:ln w="12700" cap="rnd">
                      <a:solidFill>
                        <a:srgbClr val="5F3F1F"/>
                      </a:solidFill>
                      <a:round/>
                      <a:headEnd type="none" w="sm" len="sm"/>
                      <a:tailEnd type="none" w="sm" len="sm"/>
                    </a:ln>
                  </p:spPr>
                  <p:txBody>
                    <a:bodyPr/>
                    <a:lstStyle/>
                    <a:p>
                      <a:endParaRPr lang="en-US"/>
                    </a:p>
                  </p:txBody>
                </p:sp>
                <p:sp>
                  <p:nvSpPr>
                    <p:cNvPr id="29738" name="Freeform 42"/>
                    <p:cNvSpPr>
                      <a:spLocks/>
                    </p:cNvSpPr>
                    <p:nvPr/>
                  </p:nvSpPr>
                  <p:spPr bwMode="auto">
                    <a:xfrm>
                      <a:off x="4238" y="2097"/>
                      <a:ext cx="241" cy="72"/>
                    </a:xfrm>
                    <a:custGeom>
                      <a:avLst/>
                      <a:gdLst>
                        <a:gd name="T0" fmla="*/ 0 w 241"/>
                        <a:gd name="T1" fmla="*/ 32 h 72"/>
                        <a:gd name="T2" fmla="*/ 17 w 241"/>
                        <a:gd name="T3" fmla="*/ 27 h 72"/>
                        <a:gd name="T4" fmla="*/ 40 w 241"/>
                        <a:gd name="T5" fmla="*/ 29 h 72"/>
                        <a:gd name="T6" fmla="*/ 56 w 241"/>
                        <a:gd name="T7" fmla="*/ 26 h 72"/>
                        <a:gd name="T8" fmla="*/ 50 w 241"/>
                        <a:gd name="T9" fmla="*/ 41 h 72"/>
                        <a:gd name="T10" fmla="*/ 58 w 241"/>
                        <a:gd name="T11" fmla="*/ 53 h 72"/>
                        <a:gd name="T12" fmla="*/ 74 w 241"/>
                        <a:gd name="T13" fmla="*/ 41 h 72"/>
                        <a:gd name="T14" fmla="*/ 89 w 241"/>
                        <a:gd name="T15" fmla="*/ 26 h 72"/>
                        <a:gd name="T16" fmla="*/ 106 w 241"/>
                        <a:gd name="T17" fmla="*/ 15 h 72"/>
                        <a:gd name="T18" fmla="*/ 129 w 241"/>
                        <a:gd name="T19" fmla="*/ 3 h 72"/>
                        <a:gd name="T20" fmla="*/ 136 w 241"/>
                        <a:gd name="T21" fmla="*/ 0 h 72"/>
                        <a:gd name="T22" fmla="*/ 188 w 241"/>
                        <a:gd name="T23" fmla="*/ 14 h 72"/>
                        <a:gd name="T24" fmla="*/ 206 w 241"/>
                        <a:gd name="T25" fmla="*/ 36 h 72"/>
                        <a:gd name="T26" fmla="*/ 211 w 241"/>
                        <a:gd name="T27" fmla="*/ 42 h 72"/>
                        <a:gd name="T28" fmla="*/ 210 w 241"/>
                        <a:gd name="T29" fmla="*/ 69 h 72"/>
                        <a:gd name="T30" fmla="*/ 221 w 241"/>
                        <a:gd name="T31" fmla="*/ 71 h 72"/>
                        <a:gd name="T32" fmla="*/ 236 w 241"/>
                        <a:gd name="T33" fmla="*/ 53 h 72"/>
                        <a:gd name="T34" fmla="*/ 240 w 241"/>
                        <a:gd name="T35" fmla="*/ 39 h 72"/>
                        <a:gd name="T36" fmla="*/ 240 w 241"/>
                        <a:gd name="T37" fmla="*/ 23 h 7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1"/>
                        <a:gd name="T58" fmla="*/ 0 h 72"/>
                        <a:gd name="T59" fmla="*/ 241 w 241"/>
                        <a:gd name="T60" fmla="*/ 72 h 7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1" h="72">
                          <a:moveTo>
                            <a:pt x="0" y="32"/>
                          </a:moveTo>
                          <a:lnTo>
                            <a:pt x="17" y="27"/>
                          </a:lnTo>
                          <a:lnTo>
                            <a:pt x="40" y="29"/>
                          </a:lnTo>
                          <a:lnTo>
                            <a:pt x="56" y="26"/>
                          </a:lnTo>
                          <a:lnTo>
                            <a:pt x="50" y="41"/>
                          </a:lnTo>
                          <a:lnTo>
                            <a:pt x="58" y="53"/>
                          </a:lnTo>
                          <a:lnTo>
                            <a:pt x="74" y="41"/>
                          </a:lnTo>
                          <a:lnTo>
                            <a:pt x="89" y="26"/>
                          </a:lnTo>
                          <a:lnTo>
                            <a:pt x="106" y="15"/>
                          </a:lnTo>
                          <a:lnTo>
                            <a:pt x="129" y="3"/>
                          </a:lnTo>
                          <a:lnTo>
                            <a:pt x="136" y="0"/>
                          </a:lnTo>
                          <a:lnTo>
                            <a:pt x="188" y="14"/>
                          </a:lnTo>
                          <a:lnTo>
                            <a:pt x="206" y="36"/>
                          </a:lnTo>
                          <a:lnTo>
                            <a:pt x="211" y="42"/>
                          </a:lnTo>
                          <a:lnTo>
                            <a:pt x="210" y="69"/>
                          </a:lnTo>
                          <a:lnTo>
                            <a:pt x="221" y="71"/>
                          </a:lnTo>
                          <a:lnTo>
                            <a:pt x="236" y="53"/>
                          </a:lnTo>
                          <a:lnTo>
                            <a:pt x="240" y="39"/>
                          </a:lnTo>
                          <a:lnTo>
                            <a:pt x="240" y="23"/>
                          </a:lnTo>
                        </a:path>
                      </a:pathLst>
                    </a:custGeom>
                    <a:noFill/>
                    <a:ln w="12700" cap="rnd">
                      <a:solidFill>
                        <a:srgbClr val="5F3F1F"/>
                      </a:solidFill>
                      <a:round/>
                      <a:headEnd type="none" w="sm" len="sm"/>
                      <a:tailEnd type="none" w="sm" len="sm"/>
                    </a:ln>
                  </p:spPr>
                  <p:txBody>
                    <a:bodyPr/>
                    <a:lstStyle/>
                    <a:p>
                      <a:endParaRPr lang="en-US"/>
                    </a:p>
                  </p:txBody>
                </p:sp>
                <p:sp>
                  <p:nvSpPr>
                    <p:cNvPr id="29739" name="Freeform 43"/>
                    <p:cNvSpPr>
                      <a:spLocks/>
                    </p:cNvSpPr>
                    <p:nvPr/>
                  </p:nvSpPr>
                  <p:spPr bwMode="auto">
                    <a:xfrm>
                      <a:off x="4252" y="2054"/>
                      <a:ext cx="212" cy="89"/>
                    </a:xfrm>
                    <a:custGeom>
                      <a:avLst/>
                      <a:gdLst>
                        <a:gd name="T0" fmla="*/ 74 w 212"/>
                        <a:gd name="T1" fmla="*/ 59 h 89"/>
                        <a:gd name="T2" fmla="*/ 56 w 212"/>
                        <a:gd name="T3" fmla="*/ 52 h 89"/>
                        <a:gd name="T4" fmla="*/ 28 w 212"/>
                        <a:gd name="T5" fmla="*/ 52 h 89"/>
                        <a:gd name="T6" fmla="*/ 0 w 212"/>
                        <a:gd name="T7" fmla="*/ 57 h 89"/>
                        <a:gd name="T8" fmla="*/ 44 w 212"/>
                        <a:gd name="T9" fmla="*/ 40 h 89"/>
                        <a:gd name="T10" fmla="*/ 80 w 212"/>
                        <a:gd name="T11" fmla="*/ 39 h 89"/>
                        <a:gd name="T12" fmla="*/ 67 w 212"/>
                        <a:gd name="T13" fmla="*/ 30 h 89"/>
                        <a:gd name="T14" fmla="*/ 40 w 212"/>
                        <a:gd name="T15" fmla="*/ 23 h 89"/>
                        <a:gd name="T16" fmla="*/ 75 w 212"/>
                        <a:gd name="T17" fmla="*/ 21 h 89"/>
                        <a:gd name="T18" fmla="*/ 87 w 212"/>
                        <a:gd name="T19" fmla="*/ 28 h 89"/>
                        <a:gd name="T20" fmla="*/ 104 w 212"/>
                        <a:gd name="T21" fmla="*/ 36 h 89"/>
                        <a:gd name="T22" fmla="*/ 115 w 212"/>
                        <a:gd name="T23" fmla="*/ 25 h 89"/>
                        <a:gd name="T24" fmla="*/ 94 w 212"/>
                        <a:gd name="T25" fmla="*/ 4 h 89"/>
                        <a:gd name="T26" fmla="*/ 109 w 212"/>
                        <a:gd name="T27" fmla="*/ 0 h 89"/>
                        <a:gd name="T28" fmla="*/ 122 w 212"/>
                        <a:gd name="T29" fmla="*/ 0 h 89"/>
                        <a:gd name="T30" fmla="*/ 132 w 212"/>
                        <a:gd name="T31" fmla="*/ 29 h 89"/>
                        <a:gd name="T32" fmla="*/ 142 w 212"/>
                        <a:gd name="T33" fmla="*/ 18 h 89"/>
                        <a:gd name="T34" fmla="*/ 146 w 212"/>
                        <a:gd name="T35" fmla="*/ 8 h 89"/>
                        <a:gd name="T36" fmla="*/ 156 w 212"/>
                        <a:gd name="T37" fmla="*/ 19 h 89"/>
                        <a:gd name="T38" fmla="*/ 164 w 212"/>
                        <a:gd name="T39" fmla="*/ 32 h 89"/>
                        <a:gd name="T40" fmla="*/ 167 w 212"/>
                        <a:gd name="T41" fmla="*/ 37 h 89"/>
                        <a:gd name="T42" fmla="*/ 171 w 212"/>
                        <a:gd name="T43" fmla="*/ 44 h 89"/>
                        <a:gd name="T44" fmla="*/ 179 w 212"/>
                        <a:gd name="T45" fmla="*/ 47 h 89"/>
                        <a:gd name="T46" fmla="*/ 182 w 212"/>
                        <a:gd name="T47" fmla="*/ 25 h 89"/>
                        <a:gd name="T48" fmla="*/ 195 w 212"/>
                        <a:gd name="T49" fmla="*/ 30 h 89"/>
                        <a:gd name="T50" fmla="*/ 193 w 212"/>
                        <a:gd name="T51" fmla="*/ 48 h 89"/>
                        <a:gd name="T52" fmla="*/ 191 w 212"/>
                        <a:gd name="T53" fmla="*/ 56 h 89"/>
                        <a:gd name="T54" fmla="*/ 200 w 212"/>
                        <a:gd name="T55" fmla="*/ 66 h 89"/>
                        <a:gd name="T56" fmla="*/ 211 w 212"/>
                        <a:gd name="T57" fmla="*/ 88 h 8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12"/>
                        <a:gd name="T88" fmla="*/ 0 h 89"/>
                        <a:gd name="T89" fmla="*/ 212 w 212"/>
                        <a:gd name="T90" fmla="*/ 89 h 8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12" h="89">
                          <a:moveTo>
                            <a:pt x="74" y="59"/>
                          </a:moveTo>
                          <a:lnTo>
                            <a:pt x="56" y="52"/>
                          </a:lnTo>
                          <a:lnTo>
                            <a:pt x="28" y="52"/>
                          </a:lnTo>
                          <a:lnTo>
                            <a:pt x="0" y="57"/>
                          </a:lnTo>
                          <a:lnTo>
                            <a:pt x="44" y="40"/>
                          </a:lnTo>
                          <a:lnTo>
                            <a:pt x="80" y="39"/>
                          </a:lnTo>
                          <a:lnTo>
                            <a:pt x="67" y="30"/>
                          </a:lnTo>
                          <a:lnTo>
                            <a:pt x="40" y="23"/>
                          </a:lnTo>
                          <a:lnTo>
                            <a:pt x="75" y="21"/>
                          </a:lnTo>
                          <a:lnTo>
                            <a:pt x="87" y="28"/>
                          </a:lnTo>
                          <a:lnTo>
                            <a:pt x="104" y="36"/>
                          </a:lnTo>
                          <a:lnTo>
                            <a:pt x="115" y="25"/>
                          </a:lnTo>
                          <a:lnTo>
                            <a:pt x="94" y="4"/>
                          </a:lnTo>
                          <a:lnTo>
                            <a:pt x="109" y="0"/>
                          </a:lnTo>
                          <a:lnTo>
                            <a:pt x="122" y="0"/>
                          </a:lnTo>
                          <a:lnTo>
                            <a:pt x="132" y="29"/>
                          </a:lnTo>
                          <a:lnTo>
                            <a:pt x="142" y="18"/>
                          </a:lnTo>
                          <a:lnTo>
                            <a:pt x="146" y="8"/>
                          </a:lnTo>
                          <a:lnTo>
                            <a:pt x="156" y="19"/>
                          </a:lnTo>
                          <a:lnTo>
                            <a:pt x="164" y="32"/>
                          </a:lnTo>
                          <a:lnTo>
                            <a:pt x="167" y="37"/>
                          </a:lnTo>
                          <a:lnTo>
                            <a:pt x="171" y="44"/>
                          </a:lnTo>
                          <a:lnTo>
                            <a:pt x="179" y="47"/>
                          </a:lnTo>
                          <a:lnTo>
                            <a:pt x="182" y="25"/>
                          </a:lnTo>
                          <a:lnTo>
                            <a:pt x="195" y="30"/>
                          </a:lnTo>
                          <a:lnTo>
                            <a:pt x="193" y="48"/>
                          </a:lnTo>
                          <a:lnTo>
                            <a:pt x="191" y="56"/>
                          </a:lnTo>
                          <a:lnTo>
                            <a:pt x="200" y="66"/>
                          </a:lnTo>
                          <a:lnTo>
                            <a:pt x="211" y="88"/>
                          </a:lnTo>
                        </a:path>
                      </a:pathLst>
                    </a:custGeom>
                    <a:noFill/>
                    <a:ln w="12700" cap="rnd">
                      <a:solidFill>
                        <a:srgbClr val="5F3F1F"/>
                      </a:solidFill>
                      <a:round/>
                      <a:headEnd type="none" w="sm" len="sm"/>
                      <a:tailEnd type="none" w="sm" len="sm"/>
                    </a:ln>
                  </p:spPr>
                  <p:txBody>
                    <a:bodyPr/>
                    <a:lstStyle/>
                    <a:p>
                      <a:endParaRPr lang="en-US"/>
                    </a:p>
                  </p:txBody>
                </p:sp>
                <p:sp>
                  <p:nvSpPr>
                    <p:cNvPr id="29740" name="Freeform 44"/>
                    <p:cNvSpPr>
                      <a:spLocks/>
                    </p:cNvSpPr>
                    <p:nvPr/>
                  </p:nvSpPr>
                  <p:spPr bwMode="auto">
                    <a:xfrm>
                      <a:off x="4455" y="2137"/>
                      <a:ext cx="60" cy="134"/>
                    </a:xfrm>
                    <a:custGeom>
                      <a:avLst/>
                      <a:gdLst>
                        <a:gd name="T0" fmla="*/ 32 w 60"/>
                        <a:gd name="T1" fmla="*/ 0 h 134"/>
                        <a:gd name="T2" fmla="*/ 46 w 60"/>
                        <a:gd name="T3" fmla="*/ 31 h 134"/>
                        <a:gd name="T4" fmla="*/ 53 w 60"/>
                        <a:gd name="T5" fmla="*/ 48 h 134"/>
                        <a:gd name="T6" fmla="*/ 58 w 60"/>
                        <a:gd name="T7" fmla="*/ 64 h 134"/>
                        <a:gd name="T8" fmla="*/ 59 w 60"/>
                        <a:gd name="T9" fmla="*/ 76 h 134"/>
                        <a:gd name="T10" fmla="*/ 56 w 60"/>
                        <a:gd name="T11" fmla="*/ 91 h 134"/>
                        <a:gd name="T12" fmla="*/ 51 w 60"/>
                        <a:gd name="T13" fmla="*/ 98 h 134"/>
                        <a:gd name="T14" fmla="*/ 46 w 60"/>
                        <a:gd name="T15" fmla="*/ 77 h 134"/>
                        <a:gd name="T16" fmla="*/ 40 w 60"/>
                        <a:gd name="T17" fmla="*/ 60 h 134"/>
                        <a:gd name="T18" fmla="*/ 29 w 60"/>
                        <a:gd name="T19" fmla="*/ 39 h 134"/>
                        <a:gd name="T20" fmla="*/ 18 w 60"/>
                        <a:gd name="T21" fmla="*/ 23 h 134"/>
                        <a:gd name="T22" fmla="*/ 11 w 60"/>
                        <a:gd name="T23" fmla="*/ 58 h 134"/>
                        <a:gd name="T24" fmla="*/ 26 w 60"/>
                        <a:gd name="T25" fmla="*/ 78 h 134"/>
                        <a:gd name="T26" fmla="*/ 34 w 60"/>
                        <a:gd name="T27" fmla="*/ 88 h 134"/>
                        <a:gd name="T28" fmla="*/ 38 w 60"/>
                        <a:gd name="T29" fmla="*/ 133 h 134"/>
                        <a:gd name="T30" fmla="*/ 13 w 60"/>
                        <a:gd name="T31" fmla="*/ 122 h 134"/>
                        <a:gd name="T32" fmla="*/ 8 w 60"/>
                        <a:gd name="T33" fmla="*/ 105 h 134"/>
                        <a:gd name="T34" fmla="*/ 0 w 60"/>
                        <a:gd name="T35" fmla="*/ 84 h 13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60"/>
                        <a:gd name="T55" fmla="*/ 0 h 134"/>
                        <a:gd name="T56" fmla="*/ 60 w 60"/>
                        <a:gd name="T57" fmla="*/ 134 h 13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60" h="134">
                          <a:moveTo>
                            <a:pt x="32" y="0"/>
                          </a:moveTo>
                          <a:lnTo>
                            <a:pt x="46" y="31"/>
                          </a:lnTo>
                          <a:lnTo>
                            <a:pt x="53" y="48"/>
                          </a:lnTo>
                          <a:lnTo>
                            <a:pt x="58" y="64"/>
                          </a:lnTo>
                          <a:lnTo>
                            <a:pt x="59" y="76"/>
                          </a:lnTo>
                          <a:lnTo>
                            <a:pt x="56" y="91"/>
                          </a:lnTo>
                          <a:lnTo>
                            <a:pt x="51" y="98"/>
                          </a:lnTo>
                          <a:lnTo>
                            <a:pt x="46" y="77"/>
                          </a:lnTo>
                          <a:lnTo>
                            <a:pt x="40" y="60"/>
                          </a:lnTo>
                          <a:lnTo>
                            <a:pt x="29" y="39"/>
                          </a:lnTo>
                          <a:lnTo>
                            <a:pt x="18" y="23"/>
                          </a:lnTo>
                          <a:lnTo>
                            <a:pt x="11" y="58"/>
                          </a:lnTo>
                          <a:lnTo>
                            <a:pt x="26" y="78"/>
                          </a:lnTo>
                          <a:lnTo>
                            <a:pt x="34" y="88"/>
                          </a:lnTo>
                          <a:lnTo>
                            <a:pt x="38" y="133"/>
                          </a:lnTo>
                          <a:lnTo>
                            <a:pt x="13" y="122"/>
                          </a:lnTo>
                          <a:lnTo>
                            <a:pt x="8" y="105"/>
                          </a:lnTo>
                          <a:lnTo>
                            <a:pt x="0" y="84"/>
                          </a:lnTo>
                        </a:path>
                      </a:pathLst>
                    </a:custGeom>
                    <a:noFill/>
                    <a:ln w="12700" cap="rnd">
                      <a:solidFill>
                        <a:srgbClr val="5F3F1F"/>
                      </a:solidFill>
                      <a:round/>
                      <a:headEnd type="none" w="sm" len="sm"/>
                      <a:tailEnd type="none" w="sm" len="sm"/>
                    </a:ln>
                  </p:spPr>
                  <p:txBody>
                    <a:bodyPr/>
                    <a:lstStyle/>
                    <a:p>
                      <a:endParaRPr lang="en-US"/>
                    </a:p>
                  </p:txBody>
                </p:sp>
              </p:grpSp>
            </p:grpSp>
            <p:sp>
              <p:nvSpPr>
                <p:cNvPr id="29734" name="Oval 45"/>
                <p:cNvSpPr>
                  <a:spLocks noChangeArrowheads="1"/>
                </p:cNvSpPr>
                <p:nvPr/>
              </p:nvSpPr>
              <p:spPr bwMode="auto">
                <a:xfrm>
                  <a:off x="4253" y="2281"/>
                  <a:ext cx="11" cy="12"/>
                </a:xfrm>
                <a:prstGeom prst="ellipse">
                  <a:avLst/>
                </a:prstGeom>
                <a:solidFill>
                  <a:srgbClr val="FF5FBF"/>
                </a:solidFill>
                <a:ln w="12700">
                  <a:solidFill>
                    <a:srgbClr val="FF009F"/>
                  </a:solidFill>
                  <a:round/>
                  <a:headEnd/>
                  <a:tailEnd/>
                </a:ln>
              </p:spPr>
              <p:txBody>
                <a:bodyPr wrap="none" anchor="ctr"/>
                <a:lstStyle/>
                <a:p>
                  <a:endParaRPr lang="en-US"/>
                </a:p>
              </p:txBody>
            </p:sp>
          </p:grpSp>
          <p:grpSp>
            <p:nvGrpSpPr>
              <p:cNvPr id="29717" name="Group 46"/>
              <p:cNvGrpSpPr>
                <a:grpSpLocks/>
              </p:cNvGrpSpPr>
              <p:nvPr/>
            </p:nvGrpSpPr>
            <p:grpSpPr bwMode="auto">
              <a:xfrm>
                <a:off x="4040" y="2339"/>
                <a:ext cx="548" cy="674"/>
                <a:chOff x="4040" y="2339"/>
                <a:chExt cx="548" cy="674"/>
              </a:xfrm>
            </p:grpSpPr>
            <p:sp>
              <p:nvSpPr>
                <p:cNvPr id="29718" name="Freeform 47"/>
                <p:cNvSpPr>
                  <a:spLocks/>
                </p:cNvSpPr>
                <p:nvPr/>
              </p:nvSpPr>
              <p:spPr bwMode="auto">
                <a:xfrm>
                  <a:off x="4298" y="2339"/>
                  <a:ext cx="51" cy="211"/>
                </a:xfrm>
                <a:custGeom>
                  <a:avLst/>
                  <a:gdLst>
                    <a:gd name="T0" fmla="*/ 50 w 51"/>
                    <a:gd name="T1" fmla="*/ 3 h 211"/>
                    <a:gd name="T2" fmla="*/ 10 w 51"/>
                    <a:gd name="T3" fmla="*/ 203 h 211"/>
                    <a:gd name="T4" fmla="*/ 0 w 51"/>
                    <a:gd name="T5" fmla="*/ 210 h 211"/>
                    <a:gd name="T6" fmla="*/ 42 w 51"/>
                    <a:gd name="T7" fmla="*/ 2 h 211"/>
                    <a:gd name="T8" fmla="*/ 44 w 51"/>
                    <a:gd name="T9" fmla="*/ 0 h 211"/>
                    <a:gd name="T10" fmla="*/ 48 w 51"/>
                    <a:gd name="T11" fmla="*/ 0 h 211"/>
                    <a:gd name="T12" fmla="*/ 50 w 51"/>
                    <a:gd name="T13" fmla="*/ 3 h 211"/>
                    <a:gd name="T14" fmla="*/ 0 60000 65536"/>
                    <a:gd name="T15" fmla="*/ 0 60000 65536"/>
                    <a:gd name="T16" fmla="*/ 0 60000 65536"/>
                    <a:gd name="T17" fmla="*/ 0 60000 65536"/>
                    <a:gd name="T18" fmla="*/ 0 60000 65536"/>
                    <a:gd name="T19" fmla="*/ 0 60000 65536"/>
                    <a:gd name="T20" fmla="*/ 0 60000 65536"/>
                    <a:gd name="T21" fmla="*/ 0 w 51"/>
                    <a:gd name="T22" fmla="*/ 0 h 211"/>
                    <a:gd name="T23" fmla="*/ 51 w 51"/>
                    <a:gd name="T24" fmla="*/ 211 h 2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1" h="211">
                      <a:moveTo>
                        <a:pt x="50" y="3"/>
                      </a:moveTo>
                      <a:lnTo>
                        <a:pt x="10" y="203"/>
                      </a:lnTo>
                      <a:lnTo>
                        <a:pt x="0" y="210"/>
                      </a:lnTo>
                      <a:lnTo>
                        <a:pt x="42" y="2"/>
                      </a:lnTo>
                      <a:lnTo>
                        <a:pt x="44" y="0"/>
                      </a:lnTo>
                      <a:lnTo>
                        <a:pt x="48" y="0"/>
                      </a:lnTo>
                      <a:lnTo>
                        <a:pt x="50" y="3"/>
                      </a:lnTo>
                    </a:path>
                  </a:pathLst>
                </a:custGeom>
                <a:solidFill>
                  <a:srgbClr val="BF7F1F"/>
                </a:solidFill>
                <a:ln w="9525" cap="rnd">
                  <a:noFill/>
                  <a:round/>
                  <a:headEnd/>
                  <a:tailEnd/>
                </a:ln>
              </p:spPr>
              <p:txBody>
                <a:bodyPr/>
                <a:lstStyle/>
                <a:p>
                  <a:endParaRPr lang="en-US"/>
                </a:p>
              </p:txBody>
            </p:sp>
            <p:grpSp>
              <p:nvGrpSpPr>
                <p:cNvPr id="29719" name="Group 48"/>
                <p:cNvGrpSpPr>
                  <a:grpSpLocks/>
                </p:cNvGrpSpPr>
                <p:nvPr/>
              </p:nvGrpSpPr>
              <p:grpSpPr bwMode="auto">
                <a:xfrm>
                  <a:off x="4040" y="2418"/>
                  <a:ext cx="548" cy="595"/>
                  <a:chOff x="4040" y="2418"/>
                  <a:chExt cx="548" cy="595"/>
                </a:xfrm>
              </p:grpSpPr>
              <p:sp>
                <p:nvSpPr>
                  <p:cNvPr id="29723" name="Freeform 49"/>
                  <p:cNvSpPr>
                    <a:spLocks/>
                  </p:cNvSpPr>
                  <p:nvPr/>
                </p:nvSpPr>
                <p:spPr bwMode="auto">
                  <a:xfrm>
                    <a:off x="4040" y="2418"/>
                    <a:ext cx="548" cy="595"/>
                  </a:xfrm>
                  <a:custGeom>
                    <a:avLst/>
                    <a:gdLst>
                      <a:gd name="T0" fmla="*/ 189 w 548"/>
                      <a:gd name="T1" fmla="*/ 6 h 595"/>
                      <a:gd name="T2" fmla="*/ 163 w 548"/>
                      <a:gd name="T3" fmla="*/ 12 h 595"/>
                      <a:gd name="T4" fmla="*/ 134 w 548"/>
                      <a:gd name="T5" fmla="*/ 18 h 595"/>
                      <a:gd name="T6" fmla="*/ 113 w 548"/>
                      <a:gd name="T7" fmla="*/ 25 h 595"/>
                      <a:gd name="T8" fmla="*/ 96 w 548"/>
                      <a:gd name="T9" fmla="*/ 34 h 595"/>
                      <a:gd name="T10" fmla="*/ 81 w 548"/>
                      <a:gd name="T11" fmla="*/ 46 h 595"/>
                      <a:gd name="T12" fmla="*/ 67 w 548"/>
                      <a:gd name="T13" fmla="*/ 60 h 595"/>
                      <a:gd name="T14" fmla="*/ 46 w 548"/>
                      <a:gd name="T15" fmla="*/ 90 h 595"/>
                      <a:gd name="T16" fmla="*/ 0 w 548"/>
                      <a:gd name="T17" fmla="*/ 170 h 595"/>
                      <a:gd name="T18" fmla="*/ 13 w 548"/>
                      <a:gd name="T19" fmla="*/ 183 h 595"/>
                      <a:gd name="T20" fmla="*/ 134 w 548"/>
                      <a:gd name="T21" fmla="*/ 241 h 595"/>
                      <a:gd name="T22" fmla="*/ 130 w 548"/>
                      <a:gd name="T23" fmla="*/ 366 h 595"/>
                      <a:gd name="T24" fmla="*/ 119 w 548"/>
                      <a:gd name="T25" fmla="*/ 458 h 595"/>
                      <a:gd name="T26" fmla="*/ 88 w 548"/>
                      <a:gd name="T27" fmla="*/ 546 h 595"/>
                      <a:gd name="T28" fmla="*/ 515 w 548"/>
                      <a:gd name="T29" fmla="*/ 594 h 595"/>
                      <a:gd name="T30" fmla="*/ 447 w 548"/>
                      <a:gd name="T31" fmla="*/ 370 h 595"/>
                      <a:gd name="T32" fmla="*/ 469 w 548"/>
                      <a:gd name="T33" fmla="*/ 347 h 595"/>
                      <a:gd name="T34" fmla="*/ 481 w 548"/>
                      <a:gd name="T35" fmla="*/ 311 h 595"/>
                      <a:gd name="T36" fmla="*/ 482 w 548"/>
                      <a:gd name="T37" fmla="*/ 276 h 595"/>
                      <a:gd name="T38" fmla="*/ 485 w 548"/>
                      <a:gd name="T39" fmla="*/ 245 h 595"/>
                      <a:gd name="T40" fmla="*/ 507 w 548"/>
                      <a:gd name="T41" fmla="*/ 78 h 595"/>
                      <a:gd name="T42" fmla="*/ 492 w 548"/>
                      <a:gd name="T43" fmla="*/ 49 h 595"/>
                      <a:gd name="T44" fmla="*/ 465 w 548"/>
                      <a:gd name="T45" fmla="*/ 32 h 595"/>
                      <a:gd name="T46" fmla="*/ 385 w 548"/>
                      <a:gd name="T47" fmla="*/ 7 h 595"/>
                      <a:gd name="T48" fmla="*/ 370 w 548"/>
                      <a:gd name="T49" fmla="*/ 3 h 595"/>
                      <a:gd name="T50" fmla="*/ 356 w 548"/>
                      <a:gd name="T51" fmla="*/ 0 h 595"/>
                      <a:gd name="T52" fmla="*/ 360 w 548"/>
                      <a:gd name="T53" fmla="*/ 16 h 595"/>
                      <a:gd name="T54" fmla="*/ 370 w 548"/>
                      <a:gd name="T55" fmla="*/ 32 h 595"/>
                      <a:gd name="T56" fmla="*/ 380 w 548"/>
                      <a:gd name="T57" fmla="*/ 51 h 595"/>
                      <a:gd name="T58" fmla="*/ 386 w 548"/>
                      <a:gd name="T59" fmla="*/ 66 h 595"/>
                      <a:gd name="T60" fmla="*/ 387 w 548"/>
                      <a:gd name="T61" fmla="*/ 85 h 595"/>
                      <a:gd name="T62" fmla="*/ 381 w 548"/>
                      <a:gd name="T63" fmla="*/ 105 h 595"/>
                      <a:gd name="T64" fmla="*/ 368 w 548"/>
                      <a:gd name="T65" fmla="*/ 119 h 595"/>
                      <a:gd name="T66" fmla="*/ 347 w 548"/>
                      <a:gd name="T67" fmla="*/ 131 h 595"/>
                      <a:gd name="T68" fmla="*/ 325 w 548"/>
                      <a:gd name="T69" fmla="*/ 138 h 595"/>
                      <a:gd name="T70" fmla="*/ 299 w 548"/>
                      <a:gd name="T71" fmla="*/ 138 h 595"/>
                      <a:gd name="T72" fmla="*/ 276 w 548"/>
                      <a:gd name="T73" fmla="*/ 131 h 595"/>
                      <a:gd name="T74" fmla="*/ 247 w 548"/>
                      <a:gd name="T75" fmla="*/ 115 h 595"/>
                      <a:gd name="T76" fmla="*/ 228 w 548"/>
                      <a:gd name="T77" fmla="*/ 98 h 595"/>
                      <a:gd name="T78" fmla="*/ 218 w 548"/>
                      <a:gd name="T79" fmla="*/ 75 h 595"/>
                      <a:gd name="T80" fmla="*/ 209 w 548"/>
                      <a:gd name="T81" fmla="*/ 49 h 595"/>
                      <a:gd name="T82" fmla="*/ 200 w 548"/>
                      <a:gd name="T83" fmla="*/ 20 h 595"/>
                      <a:gd name="T84" fmla="*/ 199 w 548"/>
                      <a:gd name="T85" fmla="*/ 3 h 59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48"/>
                      <a:gd name="T130" fmla="*/ 0 h 595"/>
                      <a:gd name="T131" fmla="*/ 548 w 548"/>
                      <a:gd name="T132" fmla="*/ 595 h 59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48" h="595">
                        <a:moveTo>
                          <a:pt x="199" y="3"/>
                        </a:moveTo>
                        <a:lnTo>
                          <a:pt x="189" y="6"/>
                        </a:lnTo>
                        <a:lnTo>
                          <a:pt x="176" y="9"/>
                        </a:lnTo>
                        <a:lnTo>
                          <a:pt x="163" y="12"/>
                        </a:lnTo>
                        <a:lnTo>
                          <a:pt x="148" y="15"/>
                        </a:lnTo>
                        <a:lnTo>
                          <a:pt x="134" y="18"/>
                        </a:lnTo>
                        <a:lnTo>
                          <a:pt x="122" y="22"/>
                        </a:lnTo>
                        <a:lnTo>
                          <a:pt x="113" y="25"/>
                        </a:lnTo>
                        <a:lnTo>
                          <a:pt x="105" y="29"/>
                        </a:lnTo>
                        <a:lnTo>
                          <a:pt x="96" y="34"/>
                        </a:lnTo>
                        <a:lnTo>
                          <a:pt x="88" y="40"/>
                        </a:lnTo>
                        <a:lnTo>
                          <a:pt x="81" y="46"/>
                        </a:lnTo>
                        <a:lnTo>
                          <a:pt x="74" y="52"/>
                        </a:lnTo>
                        <a:lnTo>
                          <a:pt x="67" y="60"/>
                        </a:lnTo>
                        <a:lnTo>
                          <a:pt x="59" y="70"/>
                        </a:lnTo>
                        <a:lnTo>
                          <a:pt x="46" y="90"/>
                        </a:lnTo>
                        <a:lnTo>
                          <a:pt x="26" y="126"/>
                        </a:lnTo>
                        <a:lnTo>
                          <a:pt x="0" y="170"/>
                        </a:lnTo>
                        <a:lnTo>
                          <a:pt x="3" y="176"/>
                        </a:lnTo>
                        <a:lnTo>
                          <a:pt x="13" y="183"/>
                        </a:lnTo>
                        <a:lnTo>
                          <a:pt x="130" y="227"/>
                        </a:lnTo>
                        <a:lnTo>
                          <a:pt x="134" y="241"/>
                        </a:lnTo>
                        <a:lnTo>
                          <a:pt x="135" y="294"/>
                        </a:lnTo>
                        <a:lnTo>
                          <a:pt x="130" y="366"/>
                        </a:lnTo>
                        <a:lnTo>
                          <a:pt x="125" y="422"/>
                        </a:lnTo>
                        <a:lnTo>
                          <a:pt x="119" y="458"/>
                        </a:lnTo>
                        <a:lnTo>
                          <a:pt x="107" y="506"/>
                        </a:lnTo>
                        <a:lnTo>
                          <a:pt x="88" y="546"/>
                        </a:lnTo>
                        <a:lnTo>
                          <a:pt x="62" y="594"/>
                        </a:lnTo>
                        <a:lnTo>
                          <a:pt x="515" y="594"/>
                        </a:lnTo>
                        <a:lnTo>
                          <a:pt x="467" y="473"/>
                        </a:lnTo>
                        <a:lnTo>
                          <a:pt x="447" y="370"/>
                        </a:lnTo>
                        <a:lnTo>
                          <a:pt x="457" y="360"/>
                        </a:lnTo>
                        <a:lnTo>
                          <a:pt x="469" y="347"/>
                        </a:lnTo>
                        <a:lnTo>
                          <a:pt x="477" y="331"/>
                        </a:lnTo>
                        <a:lnTo>
                          <a:pt x="481" y="311"/>
                        </a:lnTo>
                        <a:lnTo>
                          <a:pt x="482" y="293"/>
                        </a:lnTo>
                        <a:lnTo>
                          <a:pt x="482" y="276"/>
                        </a:lnTo>
                        <a:lnTo>
                          <a:pt x="483" y="263"/>
                        </a:lnTo>
                        <a:lnTo>
                          <a:pt x="485" y="245"/>
                        </a:lnTo>
                        <a:lnTo>
                          <a:pt x="547" y="193"/>
                        </a:lnTo>
                        <a:lnTo>
                          <a:pt x="507" y="78"/>
                        </a:lnTo>
                        <a:lnTo>
                          <a:pt x="501" y="61"/>
                        </a:lnTo>
                        <a:lnTo>
                          <a:pt x="492" y="49"/>
                        </a:lnTo>
                        <a:lnTo>
                          <a:pt x="480" y="39"/>
                        </a:lnTo>
                        <a:lnTo>
                          <a:pt x="465" y="32"/>
                        </a:lnTo>
                        <a:lnTo>
                          <a:pt x="397" y="11"/>
                        </a:lnTo>
                        <a:lnTo>
                          <a:pt x="385" y="7"/>
                        </a:lnTo>
                        <a:lnTo>
                          <a:pt x="377" y="4"/>
                        </a:lnTo>
                        <a:lnTo>
                          <a:pt x="370" y="3"/>
                        </a:lnTo>
                        <a:lnTo>
                          <a:pt x="363" y="1"/>
                        </a:lnTo>
                        <a:lnTo>
                          <a:pt x="356" y="0"/>
                        </a:lnTo>
                        <a:lnTo>
                          <a:pt x="356" y="10"/>
                        </a:lnTo>
                        <a:lnTo>
                          <a:pt x="360" y="16"/>
                        </a:lnTo>
                        <a:lnTo>
                          <a:pt x="364" y="24"/>
                        </a:lnTo>
                        <a:lnTo>
                          <a:pt x="370" y="32"/>
                        </a:lnTo>
                        <a:lnTo>
                          <a:pt x="375" y="40"/>
                        </a:lnTo>
                        <a:lnTo>
                          <a:pt x="380" y="51"/>
                        </a:lnTo>
                        <a:lnTo>
                          <a:pt x="383" y="59"/>
                        </a:lnTo>
                        <a:lnTo>
                          <a:pt x="386" y="66"/>
                        </a:lnTo>
                        <a:lnTo>
                          <a:pt x="387" y="75"/>
                        </a:lnTo>
                        <a:lnTo>
                          <a:pt x="387" y="85"/>
                        </a:lnTo>
                        <a:lnTo>
                          <a:pt x="385" y="95"/>
                        </a:lnTo>
                        <a:lnTo>
                          <a:pt x="381" y="105"/>
                        </a:lnTo>
                        <a:lnTo>
                          <a:pt x="376" y="113"/>
                        </a:lnTo>
                        <a:lnTo>
                          <a:pt x="368" y="119"/>
                        </a:lnTo>
                        <a:lnTo>
                          <a:pt x="358" y="126"/>
                        </a:lnTo>
                        <a:lnTo>
                          <a:pt x="347" y="131"/>
                        </a:lnTo>
                        <a:lnTo>
                          <a:pt x="336" y="135"/>
                        </a:lnTo>
                        <a:lnTo>
                          <a:pt x="325" y="138"/>
                        </a:lnTo>
                        <a:lnTo>
                          <a:pt x="314" y="140"/>
                        </a:lnTo>
                        <a:lnTo>
                          <a:pt x="299" y="138"/>
                        </a:lnTo>
                        <a:lnTo>
                          <a:pt x="288" y="135"/>
                        </a:lnTo>
                        <a:lnTo>
                          <a:pt x="276" y="131"/>
                        </a:lnTo>
                        <a:lnTo>
                          <a:pt x="262" y="124"/>
                        </a:lnTo>
                        <a:lnTo>
                          <a:pt x="247" y="115"/>
                        </a:lnTo>
                        <a:lnTo>
                          <a:pt x="238" y="109"/>
                        </a:lnTo>
                        <a:lnTo>
                          <a:pt x="228" y="98"/>
                        </a:lnTo>
                        <a:lnTo>
                          <a:pt x="224" y="87"/>
                        </a:lnTo>
                        <a:lnTo>
                          <a:pt x="218" y="75"/>
                        </a:lnTo>
                        <a:lnTo>
                          <a:pt x="213" y="63"/>
                        </a:lnTo>
                        <a:lnTo>
                          <a:pt x="209" y="49"/>
                        </a:lnTo>
                        <a:lnTo>
                          <a:pt x="206" y="36"/>
                        </a:lnTo>
                        <a:lnTo>
                          <a:pt x="200" y="20"/>
                        </a:lnTo>
                        <a:lnTo>
                          <a:pt x="198" y="9"/>
                        </a:lnTo>
                        <a:lnTo>
                          <a:pt x="199" y="3"/>
                        </a:lnTo>
                      </a:path>
                    </a:pathLst>
                  </a:custGeom>
                  <a:solidFill>
                    <a:srgbClr val="FFFF00"/>
                  </a:solidFill>
                  <a:ln w="9525" cap="rnd">
                    <a:noFill/>
                    <a:round/>
                    <a:headEnd/>
                    <a:tailEnd/>
                  </a:ln>
                </p:spPr>
                <p:txBody>
                  <a:bodyPr/>
                  <a:lstStyle/>
                  <a:p>
                    <a:endParaRPr lang="en-US"/>
                  </a:p>
                </p:txBody>
              </p:sp>
              <p:grpSp>
                <p:nvGrpSpPr>
                  <p:cNvPr id="29724" name="Group 50"/>
                  <p:cNvGrpSpPr>
                    <a:grpSpLocks/>
                  </p:cNvGrpSpPr>
                  <p:nvPr/>
                </p:nvGrpSpPr>
                <p:grpSpPr bwMode="auto">
                  <a:xfrm>
                    <a:off x="4059" y="2514"/>
                    <a:ext cx="296" cy="437"/>
                    <a:chOff x="4059" y="2514"/>
                    <a:chExt cx="296" cy="437"/>
                  </a:xfrm>
                </p:grpSpPr>
                <p:sp>
                  <p:nvSpPr>
                    <p:cNvPr id="29726" name="Freeform 51"/>
                    <p:cNvSpPr>
                      <a:spLocks/>
                    </p:cNvSpPr>
                    <p:nvPr/>
                  </p:nvSpPr>
                  <p:spPr bwMode="auto">
                    <a:xfrm>
                      <a:off x="4059" y="2514"/>
                      <a:ext cx="296" cy="437"/>
                    </a:xfrm>
                    <a:custGeom>
                      <a:avLst/>
                      <a:gdLst>
                        <a:gd name="T0" fmla="*/ 3 w 296"/>
                        <a:gd name="T1" fmla="*/ 102 h 437"/>
                        <a:gd name="T2" fmla="*/ 0 w 296"/>
                        <a:gd name="T3" fmla="*/ 160 h 437"/>
                        <a:gd name="T4" fmla="*/ 5 w 296"/>
                        <a:gd name="T5" fmla="*/ 266 h 437"/>
                        <a:gd name="T6" fmla="*/ 0 w 296"/>
                        <a:gd name="T7" fmla="*/ 321 h 437"/>
                        <a:gd name="T8" fmla="*/ 7 w 296"/>
                        <a:gd name="T9" fmla="*/ 382 h 437"/>
                        <a:gd name="T10" fmla="*/ 28 w 296"/>
                        <a:gd name="T11" fmla="*/ 436 h 437"/>
                        <a:gd name="T12" fmla="*/ 83 w 296"/>
                        <a:gd name="T13" fmla="*/ 430 h 437"/>
                        <a:gd name="T14" fmla="*/ 147 w 296"/>
                        <a:gd name="T15" fmla="*/ 387 h 437"/>
                        <a:gd name="T16" fmla="*/ 251 w 296"/>
                        <a:gd name="T17" fmla="*/ 230 h 437"/>
                        <a:gd name="T18" fmla="*/ 272 w 296"/>
                        <a:gd name="T19" fmla="*/ 198 h 437"/>
                        <a:gd name="T20" fmla="*/ 279 w 296"/>
                        <a:gd name="T21" fmla="*/ 181 h 437"/>
                        <a:gd name="T22" fmla="*/ 289 w 296"/>
                        <a:gd name="T23" fmla="*/ 147 h 437"/>
                        <a:gd name="T24" fmla="*/ 289 w 296"/>
                        <a:gd name="T25" fmla="*/ 136 h 437"/>
                        <a:gd name="T26" fmla="*/ 282 w 296"/>
                        <a:gd name="T27" fmla="*/ 124 h 437"/>
                        <a:gd name="T28" fmla="*/ 272 w 296"/>
                        <a:gd name="T29" fmla="*/ 112 h 437"/>
                        <a:gd name="T30" fmla="*/ 267 w 296"/>
                        <a:gd name="T31" fmla="*/ 101 h 437"/>
                        <a:gd name="T32" fmla="*/ 267 w 296"/>
                        <a:gd name="T33" fmla="*/ 91 h 437"/>
                        <a:gd name="T34" fmla="*/ 279 w 296"/>
                        <a:gd name="T35" fmla="*/ 94 h 437"/>
                        <a:gd name="T36" fmla="*/ 285 w 296"/>
                        <a:gd name="T37" fmla="*/ 108 h 437"/>
                        <a:gd name="T38" fmla="*/ 290 w 296"/>
                        <a:gd name="T39" fmla="*/ 115 h 437"/>
                        <a:gd name="T40" fmla="*/ 295 w 296"/>
                        <a:gd name="T41" fmla="*/ 113 h 437"/>
                        <a:gd name="T42" fmla="*/ 294 w 296"/>
                        <a:gd name="T43" fmla="*/ 99 h 437"/>
                        <a:gd name="T44" fmla="*/ 291 w 296"/>
                        <a:gd name="T45" fmla="*/ 72 h 437"/>
                        <a:gd name="T46" fmla="*/ 287 w 296"/>
                        <a:gd name="T47" fmla="*/ 59 h 437"/>
                        <a:gd name="T48" fmla="*/ 279 w 296"/>
                        <a:gd name="T49" fmla="*/ 53 h 437"/>
                        <a:gd name="T50" fmla="*/ 271 w 296"/>
                        <a:gd name="T51" fmla="*/ 29 h 437"/>
                        <a:gd name="T52" fmla="*/ 267 w 296"/>
                        <a:gd name="T53" fmla="*/ 13 h 437"/>
                        <a:gd name="T54" fmla="*/ 263 w 296"/>
                        <a:gd name="T55" fmla="*/ 2 h 437"/>
                        <a:gd name="T56" fmla="*/ 254 w 296"/>
                        <a:gd name="T57" fmla="*/ 0 h 437"/>
                        <a:gd name="T58" fmla="*/ 216 w 296"/>
                        <a:gd name="T59" fmla="*/ 57 h 437"/>
                        <a:gd name="T60" fmla="*/ 205 w 296"/>
                        <a:gd name="T61" fmla="*/ 72 h 437"/>
                        <a:gd name="T62" fmla="*/ 203 w 296"/>
                        <a:gd name="T63" fmla="*/ 82 h 437"/>
                        <a:gd name="T64" fmla="*/ 216 w 296"/>
                        <a:gd name="T65" fmla="*/ 129 h 437"/>
                        <a:gd name="T66" fmla="*/ 229 w 296"/>
                        <a:gd name="T67" fmla="*/ 172 h 437"/>
                        <a:gd name="T68" fmla="*/ 114 w 296"/>
                        <a:gd name="T69" fmla="*/ 267 h 437"/>
                        <a:gd name="T70" fmla="*/ 114 w 296"/>
                        <a:gd name="T71" fmla="*/ 132 h 43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96"/>
                        <a:gd name="T109" fmla="*/ 0 h 437"/>
                        <a:gd name="T110" fmla="*/ 296 w 296"/>
                        <a:gd name="T111" fmla="*/ 437 h 43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96" h="437">
                          <a:moveTo>
                            <a:pt x="10" y="75"/>
                          </a:moveTo>
                          <a:lnTo>
                            <a:pt x="3" y="102"/>
                          </a:lnTo>
                          <a:lnTo>
                            <a:pt x="1" y="122"/>
                          </a:lnTo>
                          <a:lnTo>
                            <a:pt x="0" y="160"/>
                          </a:lnTo>
                          <a:lnTo>
                            <a:pt x="5" y="207"/>
                          </a:lnTo>
                          <a:lnTo>
                            <a:pt x="5" y="266"/>
                          </a:lnTo>
                          <a:lnTo>
                            <a:pt x="2" y="295"/>
                          </a:lnTo>
                          <a:lnTo>
                            <a:pt x="0" y="321"/>
                          </a:lnTo>
                          <a:lnTo>
                            <a:pt x="1" y="353"/>
                          </a:lnTo>
                          <a:lnTo>
                            <a:pt x="7" y="382"/>
                          </a:lnTo>
                          <a:lnTo>
                            <a:pt x="14" y="412"/>
                          </a:lnTo>
                          <a:lnTo>
                            <a:pt x="28" y="436"/>
                          </a:lnTo>
                          <a:lnTo>
                            <a:pt x="57" y="433"/>
                          </a:lnTo>
                          <a:lnTo>
                            <a:pt x="83" y="430"/>
                          </a:lnTo>
                          <a:lnTo>
                            <a:pt x="118" y="419"/>
                          </a:lnTo>
                          <a:lnTo>
                            <a:pt x="147" y="387"/>
                          </a:lnTo>
                          <a:lnTo>
                            <a:pt x="166" y="360"/>
                          </a:lnTo>
                          <a:lnTo>
                            <a:pt x="251" y="230"/>
                          </a:lnTo>
                          <a:lnTo>
                            <a:pt x="269" y="205"/>
                          </a:lnTo>
                          <a:lnTo>
                            <a:pt x="272" y="198"/>
                          </a:lnTo>
                          <a:lnTo>
                            <a:pt x="275" y="189"/>
                          </a:lnTo>
                          <a:lnTo>
                            <a:pt x="279" y="181"/>
                          </a:lnTo>
                          <a:lnTo>
                            <a:pt x="281" y="172"/>
                          </a:lnTo>
                          <a:lnTo>
                            <a:pt x="289" y="147"/>
                          </a:lnTo>
                          <a:lnTo>
                            <a:pt x="290" y="142"/>
                          </a:lnTo>
                          <a:lnTo>
                            <a:pt x="289" y="136"/>
                          </a:lnTo>
                          <a:lnTo>
                            <a:pt x="286" y="130"/>
                          </a:lnTo>
                          <a:lnTo>
                            <a:pt x="282" y="124"/>
                          </a:lnTo>
                          <a:lnTo>
                            <a:pt x="278" y="118"/>
                          </a:lnTo>
                          <a:lnTo>
                            <a:pt x="272" y="112"/>
                          </a:lnTo>
                          <a:lnTo>
                            <a:pt x="271" y="106"/>
                          </a:lnTo>
                          <a:lnTo>
                            <a:pt x="267" y="101"/>
                          </a:lnTo>
                          <a:lnTo>
                            <a:pt x="258" y="95"/>
                          </a:lnTo>
                          <a:lnTo>
                            <a:pt x="267" y="91"/>
                          </a:lnTo>
                          <a:lnTo>
                            <a:pt x="275" y="89"/>
                          </a:lnTo>
                          <a:lnTo>
                            <a:pt x="279" y="94"/>
                          </a:lnTo>
                          <a:lnTo>
                            <a:pt x="283" y="102"/>
                          </a:lnTo>
                          <a:lnTo>
                            <a:pt x="285" y="108"/>
                          </a:lnTo>
                          <a:lnTo>
                            <a:pt x="287" y="112"/>
                          </a:lnTo>
                          <a:lnTo>
                            <a:pt x="290" y="115"/>
                          </a:lnTo>
                          <a:lnTo>
                            <a:pt x="294" y="117"/>
                          </a:lnTo>
                          <a:lnTo>
                            <a:pt x="295" y="113"/>
                          </a:lnTo>
                          <a:lnTo>
                            <a:pt x="295" y="107"/>
                          </a:lnTo>
                          <a:lnTo>
                            <a:pt x="294" y="99"/>
                          </a:lnTo>
                          <a:lnTo>
                            <a:pt x="293" y="86"/>
                          </a:lnTo>
                          <a:lnTo>
                            <a:pt x="291" y="72"/>
                          </a:lnTo>
                          <a:lnTo>
                            <a:pt x="288" y="69"/>
                          </a:lnTo>
                          <a:lnTo>
                            <a:pt x="287" y="59"/>
                          </a:lnTo>
                          <a:lnTo>
                            <a:pt x="286" y="55"/>
                          </a:lnTo>
                          <a:lnTo>
                            <a:pt x="279" y="53"/>
                          </a:lnTo>
                          <a:lnTo>
                            <a:pt x="275" y="39"/>
                          </a:lnTo>
                          <a:lnTo>
                            <a:pt x="271" y="29"/>
                          </a:lnTo>
                          <a:lnTo>
                            <a:pt x="268" y="20"/>
                          </a:lnTo>
                          <a:lnTo>
                            <a:pt x="267" y="13"/>
                          </a:lnTo>
                          <a:lnTo>
                            <a:pt x="266" y="7"/>
                          </a:lnTo>
                          <a:lnTo>
                            <a:pt x="263" y="2"/>
                          </a:lnTo>
                          <a:lnTo>
                            <a:pt x="258" y="0"/>
                          </a:lnTo>
                          <a:lnTo>
                            <a:pt x="254" y="0"/>
                          </a:lnTo>
                          <a:lnTo>
                            <a:pt x="250" y="18"/>
                          </a:lnTo>
                          <a:lnTo>
                            <a:pt x="216" y="57"/>
                          </a:lnTo>
                          <a:lnTo>
                            <a:pt x="209" y="67"/>
                          </a:lnTo>
                          <a:lnTo>
                            <a:pt x="205" y="72"/>
                          </a:lnTo>
                          <a:lnTo>
                            <a:pt x="203" y="77"/>
                          </a:lnTo>
                          <a:lnTo>
                            <a:pt x="203" y="82"/>
                          </a:lnTo>
                          <a:lnTo>
                            <a:pt x="209" y="99"/>
                          </a:lnTo>
                          <a:lnTo>
                            <a:pt x="216" y="129"/>
                          </a:lnTo>
                          <a:lnTo>
                            <a:pt x="224" y="146"/>
                          </a:lnTo>
                          <a:lnTo>
                            <a:pt x="229" y="172"/>
                          </a:lnTo>
                          <a:lnTo>
                            <a:pt x="179" y="212"/>
                          </a:lnTo>
                          <a:lnTo>
                            <a:pt x="114" y="267"/>
                          </a:lnTo>
                          <a:lnTo>
                            <a:pt x="117" y="202"/>
                          </a:lnTo>
                          <a:lnTo>
                            <a:pt x="114" y="132"/>
                          </a:lnTo>
                          <a:lnTo>
                            <a:pt x="10" y="75"/>
                          </a:lnTo>
                        </a:path>
                      </a:pathLst>
                    </a:custGeom>
                    <a:solidFill>
                      <a:srgbClr val="FF9F7F"/>
                    </a:solidFill>
                    <a:ln w="12700" cap="rnd">
                      <a:solidFill>
                        <a:srgbClr val="BF3F00"/>
                      </a:solidFill>
                      <a:round/>
                      <a:headEnd/>
                      <a:tailEnd/>
                    </a:ln>
                  </p:spPr>
                  <p:txBody>
                    <a:bodyPr/>
                    <a:lstStyle/>
                    <a:p>
                      <a:endParaRPr lang="en-US"/>
                    </a:p>
                  </p:txBody>
                </p:sp>
                <p:sp>
                  <p:nvSpPr>
                    <p:cNvPr id="29727" name="Freeform 52"/>
                    <p:cNvSpPr>
                      <a:spLocks/>
                    </p:cNvSpPr>
                    <p:nvPr/>
                  </p:nvSpPr>
                  <p:spPr bwMode="auto">
                    <a:xfrm>
                      <a:off x="4296" y="2568"/>
                      <a:ext cx="43" cy="17"/>
                    </a:xfrm>
                    <a:custGeom>
                      <a:avLst/>
                      <a:gdLst>
                        <a:gd name="T0" fmla="*/ 0 w 43"/>
                        <a:gd name="T1" fmla="*/ 16 h 17"/>
                        <a:gd name="T2" fmla="*/ 27 w 43"/>
                        <a:gd name="T3" fmla="*/ 0 h 17"/>
                        <a:gd name="T4" fmla="*/ 42 w 43"/>
                        <a:gd name="T5" fmla="*/ 0 h 17"/>
                        <a:gd name="T6" fmla="*/ 0 60000 65536"/>
                        <a:gd name="T7" fmla="*/ 0 60000 65536"/>
                        <a:gd name="T8" fmla="*/ 0 60000 65536"/>
                        <a:gd name="T9" fmla="*/ 0 w 43"/>
                        <a:gd name="T10" fmla="*/ 0 h 17"/>
                        <a:gd name="T11" fmla="*/ 43 w 43"/>
                        <a:gd name="T12" fmla="*/ 17 h 17"/>
                      </a:gdLst>
                      <a:ahLst/>
                      <a:cxnLst>
                        <a:cxn ang="T6">
                          <a:pos x="T0" y="T1"/>
                        </a:cxn>
                        <a:cxn ang="T7">
                          <a:pos x="T2" y="T3"/>
                        </a:cxn>
                        <a:cxn ang="T8">
                          <a:pos x="T4" y="T5"/>
                        </a:cxn>
                      </a:cxnLst>
                      <a:rect l="T9" t="T10" r="T11" b="T12"/>
                      <a:pathLst>
                        <a:path w="43" h="17">
                          <a:moveTo>
                            <a:pt x="0" y="16"/>
                          </a:moveTo>
                          <a:lnTo>
                            <a:pt x="27" y="0"/>
                          </a:lnTo>
                          <a:lnTo>
                            <a:pt x="42" y="0"/>
                          </a:lnTo>
                        </a:path>
                      </a:pathLst>
                    </a:custGeom>
                    <a:noFill/>
                    <a:ln w="12700" cap="rnd">
                      <a:solidFill>
                        <a:srgbClr val="BF3F00"/>
                      </a:solidFill>
                      <a:round/>
                      <a:headEnd type="none" w="sm" len="sm"/>
                      <a:tailEnd type="none" w="sm" len="sm"/>
                    </a:ln>
                  </p:spPr>
                  <p:txBody>
                    <a:bodyPr/>
                    <a:lstStyle/>
                    <a:p>
                      <a:endParaRPr lang="en-US"/>
                    </a:p>
                  </p:txBody>
                </p:sp>
                <p:sp>
                  <p:nvSpPr>
                    <p:cNvPr id="29728" name="Freeform 53"/>
                    <p:cNvSpPr>
                      <a:spLocks/>
                    </p:cNvSpPr>
                    <p:nvPr/>
                  </p:nvSpPr>
                  <p:spPr bwMode="auto">
                    <a:xfrm>
                      <a:off x="4290" y="2586"/>
                      <a:ext cx="56" cy="17"/>
                    </a:xfrm>
                    <a:custGeom>
                      <a:avLst/>
                      <a:gdLst>
                        <a:gd name="T0" fmla="*/ 0 w 56"/>
                        <a:gd name="T1" fmla="*/ 16 h 17"/>
                        <a:gd name="T2" fmla="*/ 32 w 56"/>
                        <a:gd name="T3" fmla="*/ 4 h 17"/>
                        <a:gd name="T4" fmla="*/ 55 w 56"/>
                        <a:gd name="T5" fmla="*/ 0 h 17"/>
                        <a:gd name="T6" fmla="*/ 0 60000 65536"/>
                        <a:gd name="T7" fmla="*/ 0 60000 65536"/>
                        <a:gd name="T8" fmla="*/ 0 60000 65536"/>
                        <a:gd name="T9" fmla="*/ 0 w 56"/>
                        <a:gd name="T10" fmla="*/ 0 h 17"/>
                        <a:gd name="T11" fmla="*/ 56 w 56"/>
                        <a:gd name="T12" fmla="*/ 17 h 17"/>
                      </a:gdLst>
                      <a:ahLst/>
                      <a:cxnLst>
                        <a:cxn ang="T6">
                          <a:pos x="T0" y="T1"/>
                        </a:cxn>
                        <a:cxn ang="T7">
                          <a:pos x="T2" y="T3"/>
                        </a:cxn>
                        <a:cxn ang="T8">
                          <a:pos x="T4" y="T5"/>
                        </a:cxn>
                      </a:cxnLst>
                      <a:rect l="T9" t="T10" r="T11" b="T12"/>
                      <a:pathLst>
                        <a:path w="56" h="17">
                          <a:moveTo>
                            <a:pt x="0" y="16"/>
                          </a:moveTo>
                          <a:lnTo>
                            <a:pt x="32" y="4"/>
                          </a:lnTo>
                          <a:lnTo>
                            <a:pt x="55" y="0"/>
                          </a:lnTo>
                        </a:path>
                      </a:pathLst>
                    </a:custGeom>
                    <a:noFill/>
                    <a:ln w="12700" cap="rnd">
                      <a:solidFill>
                        <a:srgbClr val="BF3F00"/>
                      </a:solidFill>
                      <a:round/>
                      <a:headEnd type="none" w="sm" len="sm"/>
                      <a:tailEnd type="none" w="sm" len="sm"/>
                    </a:ln>
                  </p:spPr>
                  <p:txBody>
                    <a:bodyPr/>
                    <a:lstStyle/>
                    <a:p>
                      <a:endParaRPr lang="en-US"/>
                    </a:p>
                  </p:txBody>
                </p:sp>
                <p:sp>
                  <p:nvSpPr>
                    <p:cNvPr id="29729" name="Freeform 54"/>
                    <p:cNvSpPr>
                      <a:spLocks/>
                    </p:cNvSpPr>
                    <p:nvPr/>
                  </p:nvSpPr>
                  <p:spPr bwMode="auto">
                    <a:xfrm>
                      <a:off x="4295" y="2560"/>
                      <a:ext cx="25" cy="17"/>
                    </a:xfrm>
                    <a:custGeom>
                      <a:avLst/>
                      <a:gdLst>
                        <a:gd name="T0" fmla="*/ 0 w 25"/>
                        <a:gd name="T1" fmla="*/ 16 h 17"/>
                        <a:gd name="T2" fmla="*/ 20 w 25"/>
                        <a:gd name="T3" fmla="*/ 0 h 17"/>
                        <a:gd name="T4" fmla="*/ 24 w 25"/>
                        <a:gd name="T5" fmla="*/ 8 h 17"/>
                        <a:gd name="T6" fmla="*/ 0 60000 65536"/>
                        <a:gd name="T7" fmla="*/ 0 60000 65536"/>
                        <a:gd name="T8" fmla="*/ 0 60000 65536"/>
                        <a:gd name="T9" fmla="*/ 0 w 25"/>
                        <a:gd name="T10" fmla="*/ 0 h 17"/>
                        <a:gd name="T11" fmla="*/ 25 w 25"/>
                        <a:gd name="T12" fmla="*/ 17 h 17"/>
                      </a:gdLst>
                      <a:ahLst/>
                      <a:cxnLst>
                        <a:cxn ang="T6">
                          <a:pos x="T0" y="T1"/>
                        </a:cxn>
                        <a:cxn ang="T7">
                          <a:pos x="T2" y="T3"/>
                        </a:cxn>
                        <a:cxn ang="T8">
                          <a:pos x="T4" y="T5"/>
                        </a:cxn>
                      </a:cxnLst>
                      <a:rect l="T9" t="T10" r="T11" b="T12"/>
                      <a:pathLst>
                        <a:path w="25" h="17">
                          <a:moveTo>
                            <a:pt x="0" y="16"/>
                          </a:moveTo>
                          <a:lnTo>
                            <a:pt x="20" y="0"/>
                          </a:lnTo>
                          <a:lnTo>
                            <a:pt x="24" y="8"/>
                          </a:lnTo>
                        </a:path>
                      </a:pathLst>
                    </a:custGeom>
                    <a:noFill/>
                    <a:ln w="12700" cap="rnd">
                      <a:solidFill>
                        <a:srgbClr val="BF3F00"/>
                      </a:solidFill>
                      <a:round/>
                      <a:headEnd type="none" w="sm" len="sm"/>
                      <a:tailEnd type="none" w="sm" len="sm"/>
                    </a:ln>
                  </p:spPr>
                  <p:txBody>
                    <a:bodyPr/>
                    <a:lstStyle/>
                    <a:p>
                      <a:endParaRPr lang="en-US"/>
                    </a:p>
                  </p:txBody>
                </p:sp>
                <p:sp>
                  <p:nvSpPr>
                    <p:cNvPr id="29730" name="Line 55"/>
                    <p:cNvSpPr>
                      <a:spLocks noChangeShapeType="1"/>
                    </p:cNvSpPr>
                    <p:nvPr/>
                  </p:nvSpPr>
                  <p:spPr bwMode="auto">
                    <a:xfrm flipH="1" flipV="1">
                      <a:off x="4313" y="2531"/>
                      <a:ext cx="12" cy="5"/>
                    </a:xfrm>
                    <a:prstGeom prst="line">
                      <a:avLst/>
                    </a:prstGeom>
                    <a:noFill/>
                    <a:ln w="12700">
                      <a:solidFill>
                        <a:srgbClr val="BF3F00"/>
                      </a:solidFill>
                      <a:round/>
                      <a:headEnd type="none" w="sm" len="sm"/>
                      <a:tailEnd type="none" w="sm" len="sm"/>
                    </a:ln>
                  </p:spPr>
                  <p:txBody>
                    <a:bodyPr wrap="none" anchor="ctr"/>
                    <a:lstStyle/>
                    <a:p>
                      <a:endParaRPr lang="en-US"/>
                    </a:p>
                  </p:txBody>
                </p:sp>
              </p:grpSp>
              <p:sp>
                <p:nvSpPr>
                  <p:cNvPr id="29725" name="Freeform 56"/>
                  <p:cNvSpPr>
                    <a:spLocks/>
                  </p:cNvSpPr>
                  <p:nvPr/>
                </p:nvSpPr>
                <p:spPr bwMode="auto">
                  <a:xfrm>
                    <a:off x="4040" y="2565"/>
                    <a:ext cx="141" cy="87"/>
                  </a:xfrm>
                  <a:custGeom>
                    <a:avLst/>
                    <a:gdLst>
                      <a:gd name="T0" fmla="*/ 64 w 141"/>
                      <a:gd name="T1" fmla="*/ 32 h 87"/>
                      <a:gd name="T2" fmla="*/ 12 w 141"/>
                      <a:gd name="T3" fmla="*/ 0 h 87"/>
                      <a:gd name="T4" fmla="*/ 0 w 141"/>
                      <a:gd name="T5" fmla="*/ 23 h 87"/>
                      <a:gd name="T6" fmla="*/ 3 w 141"/>
                      <a:gd name="T7" fmla="*/ 29 h 87"/>
                      <a:gd name="T8" fmla="*/ 13 w 141"/>
                      <a:gd name="T9" fmla="*/ 36 h 87"/>
                      <a:gd name="T10" fmla="*/ 140 w 141"/>
                      <a:gd name="T11" fmla="*/ 86 h 87"/>
                      <a:gd name="T12" fmla="*/ 140 w 141"/>
                      <a:gd name="T13" fmla="*/ 74 h 87"/>
                      <a:gd name="T14" fmla="*/ 64 w 141"/>
                      <a:gd name="T15" fmla="*/ 32 h 87"/>
                      <a:gd name="T16" fmla="*/ 0 60000 65536"/>
                      <a:gd name="T17" fmla="*/ 0 60000 65536"/>
                      <a:gd name="T18" fmla="*/ 0 60000 65536"/>
                      <a:gd name="T19" fmla="*/ 0 60000 65536"/>
                      <a:gd name="T20" fmla="*/ 0 60000 65536"/>
                      <a:gd name="T21" fmla="*/ 0 60000 65536"/>
                      <a:gd name="T22" fmla="*/ 0 60000 65536"/>
                      <a:gd name="T23" fmla="*/ 0 60000 65536"/>
                      <a:gd name="T24" fmla="*/ 0 w 141"/>
                      <a:gd name="T25" fmla="*/ 0 h 87"/>
                      <a:gd name="T26" fmla="*/ 141 w 141"/>
                      <a:gd name="T27" fmla="*/ 87 h 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1" h="87">
                        <a:moveTo>
                          <a:pt x="64" y="32"/>
                        </a:moveTo>
                        <a:lnTo>
                          <a:pt x="12" y="0"/>
                        </a:lnTo>
                        <a:lnTo>
                          <a:pt x="0" y="23"/>
                        </a:lnTo>
                        <a:lnTo>
                          <a:pt x="3" y="29"/>
                        </a:lnTo>
                        <a:lnTo>
                          <a:pt x="13" y="36"/>
                        </a:lnTo>
                        <a:lnTo>
                          <a:pt x="140" y="86"/>
                        </a:lnTo>
                        <a:lnTo>
                          <a:pt x="140" y="74"/>
                        </a:lnTo>
                        <a:lnTo>
                          <a:pt x="64" y="32"/>
                        </a:lnTo>
                      </a:path>
                    </a:pathLst>
                  </a:custGeom>
                  <a:solidFill>
                    <a:srgbClr val="FFFF00"/>
                  </a:solidFill>
                  <a:ln w="9525" cap="rnd">
                    <a:noFill/>
                    <a:round/>
                    <a:headEnd/>
                    <a:tailEnd/>
                  </a:ln>
                </p:spPr>
                <p:txBody>
                  <a:bodyPr/>
                  <a:lstStyle/>
                  <a:p>
                    <a:endParaRPr lang="en-US"/>
                  </a:p>
                </p:txBody>
              </p:sp>
            </p:grpSp>
            <p:grpSp>
              <p:nvGrpSpPr>
                <p:cNvPr id="29720" name="Group 57"/>
                <p:cNvGrpSpPr>
                  <a:grpSpLocks/>
                </p:cNvGrpSpPr>
                <p:nvPr/>
              </p:nvGrpSpPr>
              <p:grpSpPr bwMode="auto">
                <a:xfrm>
                  <a:off x="4270" y="2470"/>
                  <a:ext cx="57" cy="102"/>
                  <a:chOff x="4270" y="2470"/>
                  <a:chExt cx="57" cy="102"/>
                </a:xfrm>
              </p:grpSpPr>
              <p:sp>
                <p:nvSpPr>
                  <p:cNvPr id="29721" name="Freeform 58"/>
                  <p:cNvSpPr>
                    <a:spLocks/>
                  </p:cNvSpPr>
                  <p:nvPr/>
                </p:nvSpPr>
                <p:spPr bwMode="auto">
                  <a:xfrm>
                    <a:off x="4270" y="2472"/>
                    <a:ext cx="54" cy="100"/>
                  </a:xfrm>
                  <a:custGeom>
                    <a:avLst/>
                    <a:gdLst>
                      <a:gd name="T0" fmla="*/ 51 w 54"/>
                      <a:gd name="T1" fmla="*/ 0 h 100"/>
                      <a:gd name="T2" fmla="*/ 34 w 54"/>
                      <a:gd name="T3" fmla="*/ 6 h 100"/>
                      <a:gd name="T4" fmla="*/ 18 w 54"/>
                      <a:gd name="T5" fmla="*/ 14 h 100"/>
                      <a:gd name="T6" fmla="*/ 8 w 54"/>
                      <a:gd name="T7" fmla="*/ 31 h 100"/>
                      <a:gd name="T8" fmla="*/ 0 w 54"/>
                      <a:gd name="T9" fmla="*/ 43 h 100"/>
                      <a:gd name="T10" fmla="*/ 2 w 54"/>
                      <a:gd name="T11" fmla="*/ 56 h 100"/>
                      <a:gd name="T12" fmla="*/ 3 w 54"/>
                      <a:gd name="T13" fmla="*/ 82 h 100"/>
                      <a:gd name="T14" fmla="*/ 6 w 54"/>
                      <a:gd name="T15" fmla="*/ 99 h 100"/>
                      <a:gd name="T16" fmla="*/ 24 w 54"/>
                      <a:gd name="T17" fmla="*/ 80 h 100"/>
                      <a:gd name="T18" fmla="*/ 24 w 54"/>
                      <a:gd name="T19" fmla="*/ 64 h 100"/>
                      <a:gd name="T20" fmla="*/ 23 w 54"/>
                      <a:gd name="T21" fmla="*/ 56 h 100"/>
                      <a:gd name="T22" fmla="*/ 21 w 54"/>
                      <a:gd name="T23" fmla="*/ 51 h 100"/>
                      <a:gd name="T24" fmla="*/ 24 w 54"/>
                      <a:gd name="T25" fmla="*/ 49 h 100"/>
                      <a:gd name="T26" fmla="*/ 27 w 54"/>
                      <a:gd name="T27" fmla="*/ 45 h 100"/>
                      <a:gd name="T28" fmla="*/ 31 w 54"/>
                      <a:gd name="T29" fmla="*/ 38 h 100"/>
                      <a:gd name="T30" fmla="*/ 33 w 54"/>
                      <a:gd name="T31" fmla="*/ 31 h 100"/>
                      <a:gd name="T32" fmla="*/ 35 w 54"/>
                      <a:gd name="T33" fmla="*/ 25 h 100"/>
                      <a:gd name="T34" fmla="*/ 40 w 54"/>
                      <a:gd name="T35" fmla="*/ 24 h 100"/>
                      <a:gd name="T36" fmla="*/ 46 w 54"/>
                      <a:gd name="T37" fmla="*/ 21 h 100"/>
                      <a:gd name="T38" fmla="*/ 50 w 54"/>
                      <a:gd name="T39" fmla="*/ 18 h 100"/>
                      <a:gd name="T40" fmla="*/ 53 w 54"/>
                      <a:gd name="T41" fmla="*/ 12 h 100"/>
                      <a:gd name="T42" fmla="*/ 53 w 54"/>
                      <a:gd name="T43" fmla="*/ 5 h 100"/>
                      <a:gd name="T44" fmla="*/ 51 w 54"/>
                      <a:gd name="T45" fmla="*/ 0 h 10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4"/>
                      <a:gd name="T70" fmla="*/ 0 h 100"/>
                      <a:gd name="T71" fmla="*/ 54 w 54"/>
                      <a:gd name="T72" fmla="*/ 100 h 10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4" h="100">
                        <a:moveTo>
                          <a:pt x="51" y="0"/>
                        </a:moveTo>
                        <a:lnTo>
                          <a:pt x="34" y="6"/>
                        </a:lnTo>
                        <a:lnTo>
                          <a:pt x="18" y="14"/>
                        </a:lnTo>
                        <a:lnTo>
                          <a:pt x="8" y="31"/>
                        </a:lnTo>
                        <a:lnTo>
                          <a:pt x="0" y="43"/>
                        </a:lnTo>
                        <a:lnTo>
                          <a:pt x="2" y="56"/>
                        </a:lnTo>
                        <a:lnTo>
                          <a:pt x="3" y="82"/>
                        </a:lnTo>
                        <a:lnTo>
                          <a:pt x="6" y="99"/>
                        </a:lnTo>
                        <a:lnTo>
                          <a:pt x="24" y="80"/>
                        </a:lnTo>
                        <a:lnTo>
                          <a:pt x="24" y="64"/>
                        </a:lnTo>
                        <a:lnTo>
                          <a:pt x="23" y="56"/>
                        </a:lnTo>
                        <a:lnTo>
                          <a:pt x="21" y="51"/>
                        </a:lnTo>
                        <a:lnTo>
                          <a:pt x="24" y="49"/>
                        </a:lnTo>
                        <a:lnTo>
                          <a:pt x="27" y="45"/>
                        </a:lnTo>
                        <a:lnTo>
                          <a:pt x="31" y="38"/>
                        </a:lnTo>
                        <a:lnTo>
                          <a:pt x="33" y="31"/>
                        </a:lnTo>
                        <a:lnTo>
                          <a:pt x="35" y="25"/>
                        </a:lnTo>
                        <a:lnTo>
                          <a:pt x="40" y="24"/>
                        </a:lnTo>
                        <a:lnTo>
                          <a:pt x="46" y="21"/>
                        </a:lnTo>
                        <a:lnTo>
                          <a:pt x="50" y="18"/>
                        </a:lnTo>
                        <a:lnTo>
                          <a:pt x="53" y="12"/>
                        </a:lnTo>
                        <a:lnTo>
                          <a:pt x="53" y="5"/>
                        </a:lnTo>
                        <a:lnTo>
                          <a:pt x="51" y="0"/>
                        </a:lnTo>
                      </a:path>
                    </a:pathLst>
                  </a:custGeom>
                  <a:solidFill>
                    <a:srgbClr val="FF9F7F"/>
                  </a:solidFill>
                  <a:ln w="12700" cap="rnd">
                    <a:solidFill>
                      <a:srgbClr val="BF3F00"/>
                    </a:solidFill>
                    <a:round/>
                    <a:headEnd/>
                    <a:tailEnd/>
                  </a:ln>
                </p:spPr>
                <p:txBody>
                  <a:bodyPr/>
                  <a:lstStyle/>
                  <a:p>
                    <a:endParaRPr lang="en-US"/>
                  </a:p>
                </p:txBody>
              </p:sp>
              <p:sp>
                <p:nvSpPr>
                  <p:cNvPr id="29722" name="Freeform 59"/>
                  <p:cNvSpPr>
                    <a:spLocks/>
                  </p:cNvSpPr>
                  <p:nvPr/>
                </p:nvSpPr>
                <p:spPr bwMode="auto">
                  <a:xfrm>
                    <a:off x="4304" y="2470"/>
                    <a:ext cx="23" cy="17"/>
                  </a:xfrm>
                  <a:custGeom>
                    <a:avLst/>
                    <a:gdLst>
                      <a:gd name="T0" fmla="*/ 0 w 23"/>
                      <a:gd name="T1" fmla="*/ 12 h 17"/>
                      <a:gd name="T2" fmla="*/ 22 w 23"/>
                      <a:gd name="T3" fmla="*/ 0 h 17"/>
                      <a:gd name="T4" fmla="*/ 22 w 23"/>
                      <a:gd name="T5" fmla="*/ 4 h 17"/>
                      <a:gd name="T6" fmla="*/ 20 w 23"/>
                      <a:gd name="T7" fmla="*/ 9 h 17"/>
                      <a:gd name="T8" fmla="*/ 8 w 23"/>
                      <a:gd name="T9" fmla="*/ 16 h 17"/>
                      <a:gd name="T10" fmla="*/ 5 w 23"/>
                      <a:gd name="T11" fmla="*/ 16 h 17"/>
                      <a:gd name="T12" fmla="*/ 2 w 23"/>
                      <a:gd name="T13" fmla="*/ 16 h 17"/>
                      <a:gd name="T14" fmla="*/ 0 w 23"/>
                      <a:gd name="T15" fmla="*/ 12 h 17"/>
                      <a:gd name="T16" fmla="*/ 0 60000 65536"/>
                      <a:gd name="T17" fmla="*/ 0 60000 65536"/>
                      <a:gd name="T18" fmla="*/ 0 60000 65536"/>
                      <a:gd name="T19" fmla="*/ 0 60000 65536"/>
                      <a:gd name="T20" fmla="*/ 0 60000 65536"/>
                      <a:gd name="T21" fmla="*/ 0 60000 65536"/>
                      <a:gd name="T22" fmla="*/ 0 60000 65536"/>
                      <a:gd name="T23" fmla="*/ 0 60000 65536"/>
                      <a:gd name="T24" fmla="*/ 0 w 23"/>
                      <a:gd name="T25" fmla="*/ 0 h 17"/>
                      <a:gd name="T26" fmla="*/ 23 w 23"/>
                      <a:gd name="T27" fmla="*/ 17 h 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3" h="17">
                        <a:moveTo>
                          <a:pt x="0" y="12"/>
                        </a:moveTo>
                        <a:lnTo>
                          <a:pt x="22" y="0"/>
                        </a:lnTo>
                        <a:lnTo>
                          <a:pt x="22" y="4"/>
                        </a:lnTo>
                        <a:lnTo>
                          <a:pt x="20" y="9"/>
                        </a:lnTo>
                        <a:lnTo>
                          <a:pt x="8" y="16"/>
                        </a:lnTo>
                        <a:lnTo>
                          <a:pt x="5" y="16"/>
                        </a:lnTo>
                        <a:lnTo>
                          <a:pt x="2" y="16"/>
                        </a:lnTo>
                        <a:lnTo>
                          <a:pt x="0" y="12"/>
                        </a:lnTo>
                      </a:path>
                    </a:pathLst>
                  </a:custGeom>
                  <a:solidFill>
                    <a:srgbClr val="FF001F"/>
                  </a:solidFill>
                  <a:ln w="12700" cap="rnd">
                    <a:solidFill>
                      <a:srgbClr val="FF001F"/>
                    </a:solidFill>
                    <a:round/>
                    <a:headEnd/>
                    <a:tailEnd/>
                  </a:ln>
                </p:spPr>
                <p:txBody>
                  <a:bodyPr/>
                  <a:lstStyle/>
                  <a:p>
                    <a:endParaRPr lang="en-US"/>
                  </a:p>
                </p:txBody>
              </p:sp>
            </p:grpSp>
          </p:grpSp>
        </p:grpSp>
        <p:sp>
          <p:nvSpPr>
            <p:cNvPr id="29713" name="Freeform 60"/>
            <p:cNvSpPr>
              <a:spLocks/>
            </p:cNvSpPr>
            <p:nvPr/>
          </p:nvSpPr>
          <p:spPr bwMode="auto">
            <a:xfrm>
              <a:off x="4318" y="2418"/>
              <a:ext cx="359" cy="430"/>
            </a:xfrm>
            <a:custGeom>
              <a:avLst/>
              <a:gdLst>
                <a:gd name="T0" fmla="*/ 139 w 359"/>
                <a:gd name="T1" fmla="*/ 0 h 430"/>
                <a:gd name="T2" fmla="*/ 347 w 359"/>
                <a:gd name="T3" fmla="*/ 41 h 430"/>
                <a:gd name="T4" fmla="*/ 332 w 359"/>
                <a:gd name="T5" fmla="*/ 47 h 430"/>
                <a:gd name="T6" fmla="*/ 358 w 359"/>
                <a:gd name="T7" fmla="*/ 59 h 430"/>
                <a:gd name="T8" fmla="*/ 240 w 359"/>
                <a:gd name="T9" fmla="*/ 429 h 430"/>
                <a:gd name="T10" fmla="*/ 89 w 359"/>
                <a:gd name="T11" fmla="*/ 411 h 430"/>
                <a:gd name="T12" fmla="*/ 0 w 359"/>
                <a:gd name="T13" fmla="*/ 363 h 430"/>
                <a:gd name="T14" fmla="*/ 139 w 359"/>
                <a:gd name="T15" fmla="*/ 0 h 430"/>
                <a:gd name="T16" fmla="*/ 0 60000 65536"/>
                <a:gd name="T17" fmla="*/ 0 60000 65536"/>
                <a:gd name="T18" fmla="*/ 0 60000 65536"/>
                <a:gd name="T19" fmla="*/ 0 60000 65536"/>
                <a:gd name="T20" fmla="*/ 0 60000 65536"/>
                <a:gd name="T21" fmla="*/ 0 60000 65536"/>
                <a:gd name="T22" fmla="*/ 0 60000 65536"/>
                <a:gd name="T23" fmla="*/ 0 60000 65536"/>
                <a:gd name="T24" fmla="*/ 0 w 359"/>
                <a:gd name="T25" fmla="*/ 0 h 430"/>
                <a:gd name="T26" fmla="*/ 359 w 359"/>
                <a:gd name="T27" fmla="*/ 430 h 43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59" h="430">
                  <a:moveTo>
                    <a:pt x="139" y="0"/>
                  </a:moveTo>
                  <a:lnTo>
                    <a:pt x="347" y="41"/>
                  </a:lnTo>
                  <a:lnTo>
                    <a:pt x="332" y="47"/>
                  </a:lnTo>
                  <a:lnTo>
                    <a:pt x="358" y="59"/>
                  </a:lnTo>
                  <a:lnTo>
                    <a:pt x="240" y="429"/>
                  </a:lnTo>
                  <a:lnTo>
                    <a:pt x="89" y="411"/>
                  </a:lnTo>
                  <a:lnTo>
                    <a:pt x="0" y="363"/>
                  </a:lnTo>
                  <a:lnTo>
                    <a:pt x="139" y="0"/>
                  </a:lnTo>
                </a:path>
              </a:pathLst>
            </a:custGeom>
            <a:solidFill>
              <a:srgbClr val="9FBFFF"/>
            </a:solidFill>
            <a:ln w="9525" cap="rnd">
              <a:noFill/>
              <a:round/>
              <a:headEnd/>
              <a:tailEnd/>
            </a:ln>
          </p:spPr>
          <p:txBody>
            <a:bodyPr/>
            <a:lstStyle/>
            <a:p>
              <a:endParaRPr lang="en-US"/>
            </a:p>
          </p:txBody>
        </p:sp>
        <p:sp>
          <p:nvSpPr>
            <p:cNvPr id="29714" name="Freeform 61"/>
            <p:cNvSpPr>
              <a:spLocks/>
            </p:cNvSpPr>
            <p:nvPr/>
          </p:nvSpPr>
          <p:spPr bwMode="auto">
            <a:xfrm>
              <a:off x="4264" y="2685"/>
              <a:ext cx="374" cy="210"/>
            </a:xfrm>
            <a:custGeom>
              <a:avLst/>
              <a:gdLst>
                <a:gd name="T0" fmla="*/ 344 w 374"/>
                <a:gd name="T1" fmla="*/ 15 h 210"/>
                <a:gd name="T2" fmla="*/ 356 w 374"/>
                <a:gd name="T3" fmla="*/ 84 h 210"/>
                <a:gd name="T4" fmla="*/ 367 w 374"/>
                <a:gd name="T5" fmla="*/ 143 h 210"/>
                <a:gd name="T6" fmla="*/ 373 w 374"/>
                <a:gd name="T7" fmla="*/ 176 h 210"/>
                <a:gd name="T8" fmla="*/ 366 w 374"/>
                <a:gd name="T9" fmla="*/ 195 h 210"/>
                <a:gd name="T10" fmla="*/ 311 w 374"/>
                <a:gd name="T11" fmla="*/ 207 h 210"/>
                <a:gd name="T12" fmla="*/ 198 w 374"/>
                <a:gd name="T13" fmla="*/ 200 h 210"/>
                <a:gd name="T14" fmla="*/ 140 w 374"/>
                <a:gd name="T15" fmla="*/ 209 h 210"/>
                <a:gd name="T16" fmla="*/ 95 w 374"/>
                <a:gd name="T17" fmla="*/ 203 h 210"/>
                <a:gd name="T18" fmla="*/ 37 w 374"/>
                <a:gd name="T19" fmla="*/ 198 h 210"/>
                <a:gd name="T20" fmla="*/ 22 w 374"/>
                <a:gd name="T21" fmla="*/ 174 h 210"/>
                <a:gd name="T22" fmla="*/ 10 w 374"/>
                <a:gd name="T23" fmla="*/ 153 h 210"/>
                <a:gd name="T24" fmla="*/ 2 w 374"/>
                <a:gd name="T25" fmla="*/ 126 h 210"/>
                <a:gd name="T26" fmla="*/ 1 w 374"/>
                <a:gd name="T27" fmla="*/ 110 h 210"/>
                <a:gd name="T28" fmla="*/ 9 w 374"/>
                <a:gd name="T29" fmla="*/ 104 h 210"/>
                <a:gd name="T30" fmla="*/ 19 w 374"/>
                <a:gd name="T31" fmla="*/ 113 h 210"/>
                <a:gd name="T32" fmla="*/ 41 w 374"/>
                <a:gd name="T33" fmla="*/ 123 h 210"/>
                <a:gd name="T34" fmla="*/ 29 w 374"/>
                <a:gd name="T35" fmla="*/ 108 h 210"/>
                <a:gd name="T36" fmla="*/ 46 w 374"/>
                <a:gd name="T37" fmla="*/ 99 h 210"/>
                <a:gd name="T38" fmla="*/ 79 w 374"/>
                <a:gd name="T39" fmla="*/ 96 h 210"/>
                <a:gd name="T40" fmla="*/ 109 w 374"/>
                <a:gd name="T41" fmla="*/ 96 h 210"/>
                <a:gd name="T42" fmla="*/ 81 w 374"/>
                <a:gd name="T43" fmla="*/ 92 h 210"/>
                <a:gd name="T44" fmla="*/ 63 w 374"/>
                <a:gd name="T45" fmla="*/ 92 h 210"/>
                <a:gd name="T46" fmla="*/ 49 w 374"/>
                <a:gd name="T47" fmla="*/ 84 h 210"/>
                <a:gd name="T48" fmla="*/ 67 w 374"/>
                <a:gd name="T49" fmla="*/ 74 h 210"/>
                <a:gd name="T50" fmla="*/ 114 w 374"/>
                <a:gd name="T51" fmla="*/ 70 h 210"/>
                <a:gd name="T52" fmla="*/ 142 w 374"/>
                <a:gd name="T53" fmla="*/ 79 h 210"/>
                <a:gd name="T54" fmla="*/ 159 w 374"/>
                <a:gd name="T55" fmla="*/ 103 h 210"/>
                <a:gd name="T56" fmla="*/ 191 w 374"/>
                <a:gd name="T57" fmla="*/ 120 h 210"/>
                <a:gd name="T58" fmla="*/ 238 w 374"/>
                <a:gd name="T59" fmla="*/ 122 h 210"/>
                <a:gd name="T60" fmla="*/ 293 w 374"/>
                <a:gd name="T61" fmla="*/ 110 h 210"/>
                <a:gd name="T62" fmla="*/ 318 w 374"/>
                <a:gd name="T63" fmla="*/ 49 h 21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74"/>
                <a:gd name="T97" fmla="*/ 0 h 210"/>
                <a:gd name="T98" fmla="*/ 374 w 374"/>
                <a:gd name="T99" fmla="*/ 210 h 21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74" h="210">
                  <a:moveTo>
                    <a:pt x="339" y="0"/>
                  </a:moveTo>
                  <a:lnTo>
                    <a:pt x="344" y="15"/>
                  </a:lnTo>
                  <a:lnTo>
                    <a:pt x="352" y="56"/>
                  </a:lnTo>
                  <a:lnTo>
                    <a:pt x="356" y="84"/>
                  </a:lnTo>
                  <a:lnTo>
                    <a:pt x="362" y="126"/>
                  </a:lnTo>
                  <a:lnTo>
                    <a:pt x="367" y="143"/>
                  </a:lnTo>
                  <a:lnTo>
                    <a:pt x="371" y="161"/>
                  </a:lnTo>
                  <a:lnTo>
                    <a:pt x="373" y="176"/>
                  </a:lnTo>
                  <a:lnTo>
                    <a:pt x="371" y="184"/>
                  </a:lnTo>
                  <a:lnTo>
                    <a:pt x="366" y="195"/>
                  </a:lnTo>
                  <a:lnTo>
                    <a:pt x="355" y="202"/>
                  </a:lnTo>
                  <a:lnTo>
                    <a:pt x="311" y="207"/>
                  </a:lnTo>
                  <a:lnTo>
                    <a:pt x="256" y="207"/>
                  </a:lnTo>
                  <a:lnTo>
                    <a:pt x="198" y="200"/>
                  </a:lnTo>
                  <a:lnTo>
                    <a:pt x="162" y="207"/>
                  </a:lnTo>
                  <a:lnTo>
                    <a:pt x="140" y="209"/>
                  </a:lnTo>
                  <a:lnTo>
                    <a:pt x="117" y="207"/>
                  </a:lnTo>
                  <a:lnTo>
                    <a:pt x="95" y="203"/>
                  </a:lnTo>
                  <a:lnTo>
                    <a:pt x="78" y="202"/>
                  </a:lnTo>
                  <a:lnTo>
                    <a:pt x="37" y="198"/>
                  </a:lnTo>
                  <a:lnTo>
                    <a:pt x="23" y="187"/>
                  </a:lnTo>
                  <a:lnTo>
                    <a:pt x="22" y="174"/>
                  </a:lnTo>
                  <a:lnTo>
                    <a:pt x="13" y="162"/>
                  </a:lnTo>
                  <a:lnTo>
                    <a:pt x="10" y="153"/>
                  </a:lnTo>
                  <a:lnTo>
                    <a:pt x="10" y="138"/>
                  </a:lnTo>
                  <a:lnTo>
                    <a:pt x="2" y="126"/>
                  </a:lnTo>
                  <a:lnTo>
                    <a:pt x="0" y="115"/>
                  </a:lnTo>
                  <a:lnTo>
                    <a:pt x="1" y="110"/>
                  </a:lnTo>
                  <a:lnTo>
                    <a:pt x="4" y="105"/>
                  </a:lnTo>
                  <a:lnTo>
                    <a:pt x="9" y="104"/>
                  </a:lnTo>
                  <a:lnTo>
                    <a:pt x="13" y="107"/>
                  </a:lnTo>
                  <a:lnTo>
                    <a:pt x="19" y="113"/>
                  </a:lnTo>
                  <a:lnTo>
                    <a:pt x="26" y="118"/>
                  </a:lnTo>
                  <a:lnTo>
                    <a:pt x="41" y="123"/>
                  </a:lnTo>
                  <a:lnTo>
                    <a:pt x="32" y="117"/>
                  </a:lnTo>
                  <a:lnTo>
                    <a:pt x="29" y="108"/>
                  </a:lnTo>
                  <a:lnTo>
                    <a:pt x="34" y="103"/>
                  </a:lnTo>
                  <a:lnTo>
                    <a:pt x="46" y="99"/>
                  </a:lnTo>
                  <a:lnTo>
                    <a:pt x="60" y="99"/>
                  </a:lnTo>
                  <a:lnTo>
                    <a:pt x="79" y="96"/>
                  </a:lnTo>
                  <a:lnTo>
                    <a:pt x="102" y="96"/>
                  </a:lnTo>
                  <a:lnTo>
                    <a:pt x="109" y="96"/>
                  </a:lnTo>
                  <a:lnTo>
                    <a:pt x="98" y="91"/>
                  </a:lnTo>
                  <a:lnTo>
                    <a:pt x="81" y="92"/>
                  </a:lnTo>
                  <a:lnTo>
                    <a:pt x="74" y="92"/>
                  </a:lnTo>
                  <a:lnTo>
                    <a:pt x="63" y="92"/>
                  </a:lnTo>
                  <a:lnTo>
                    <a:pt x="53" y="89"/>
                  </a:lnTo>
                  <a:lnTo>
                    <a:pt x="49" y="84"/>
                  </a:lnTo>
                  <a:lnTo>
                    <a:pt x="48" y="77"/>
                  </a:lnTo>
                  <a:lnTo>
                    <a:pt x="67" y="74"/>
                  </a:lnTo>
                  <a:lnTo>
                    <a:pt x="95" y="71"/>
                  </a:lnTo>
                  <a:lnTo>
                    <a:pt x="114" y="70"/>
                  </a:lnTo>
                  <a:lnTo>
                    <a:pt x="130" y="74"/>
                  </a:lnTo>
                  <a:lnTo>
                    <a:pt x="142" y="79"/>
                  </a:lnTo>
                  <a:lnTo>
                    <a:pt x="152" y="93"/>
                  </a:lnTo>
                  <a:lnTo>
                    <a:pt x="159" y="103"/>
                  </a:lnTo>
                  <a:lnTo>
                    <a:pt x="173" y="112"/>
                  </a:lnTo>
                  <a:lnTo>
                    <a:pt x="191" y="120"/>
                  </a:lnTo>
                  <a:lnTo>
                    <a:pt x="213" y="123"/>
                  </a:lnTo>
                  <a:lnTo>
                    <a:pt x="238" y="122"/>
                  </a:lnTo>
                  <a:lnTo>
                    <a:pt x="286" y="110"/>
                  </a:lnTo>
                  <a:lnTo>
                    <a:pt x="293" y="110"/>
                  </a:lnTo>
                  <a:lnTo>
                    <a:pt x="312" y="81"/>
                  </a:lnTo>
                  <a:lnTo>
                    <a:pt x="318" y="49"/>
                  </a:lnTo>
                  <a:lnTo>
                    <a:pt x="339" y="0"/>
                  </a:lnTo>
                </a:path>
              </a:pathLst>
            </a:custGeom>
            <a:solidFill>
              <a:srgbClr val="FF9F7F"/>
            </a:solidFill>
            <a:ln w="12700" cap="rnd">
              <a:solidFill>
                <a:srgbClr val="BF3F00"/>
              </a:solidFill>
              <a:round/>
              <a:headEnd/>
              <a:tailEnd/>
            </a:ln>
          </p:spPr>
          <p:txBody>
            <a:bodyPr/>
            <a:lstStyle/>
            <a:p>
              <a:endParaRPr lang="en-US"/>
            </a:p>
          </p:txBody>
        </p:sp>
      </p:grpSp>
      <p:sp>
        <p:nvSpPr>
          <p:cNvPr id="29703" name="Rectangle 62"/>
          <p:cNvSpPr>
            <a:spLocks noChangeArrowheads="1"/>
          </p:cNvSpPr>
          <p:nvPr/>
        </p:nvSpPr>
        <p:spPr bwMode="auto">
          <a:xfrm>
            <a:off x="6899275" y="4279900"/>
            <a:ext cx="26988" cy="25400"/>
          </a:xfrm>
          <a:prstGeom prst="rect">
            <a:avLst/>
          </a:prstGeom>
          <a:solidFill>
            <a:srgbClr val="FADB3A"/>
          </a:solidFill>
          <a:ln w="9525">
            <a:noFill/>
            <a:miter lim="800000"/>
            <a:headEnd/>
            <a:tailEnd/>
          </a:ln>
        </p:spPr>
        <p:txBody>
          <a:bodyPr wrap="none" anchor="ctr"/>
          <a:lstStyle/>
          <a:p>
            <a:endParaRPr lang="en-US"/>
          </a:p>
        </p:txBody>
      </p:sp>
      <p:sp>
        <p:nvSpPr>
          <p:cNvPr id="29704" name="Freeform 63"/>
          <p:cNvSpPr>
            <a:spLocks/>
          </p:cNvSpPr>
          <p:nvPr/>
        </p:nvSpPr>
        <p:spPr bwMode="auto">
          <a:xfrm>
            <a:off x="6824663" y="3952875"/>
            <a:ext cx="33337" cy="84138"/>
          </a:xfrm>
          <a:custGeom>
            <a:avLst/>
            <a:gdLst>
              <a:gd name="T0" fmla="*/ 0 w 21"/>
              <a:gd name="T1" fmla="*/ 82550 h 53"/>
              <a:gd name="T2" fmla="*/ 15875 w 21"/>
              <a:gd name="T3" fmla="*/ 11113 h 53"/>
              <a:gd name="T4" fmla="*/ 20637 w 21"/>
              <a:gd name="T5" fmla="*/ 4763 h 53"/>
              <a:gd name="T6" fmla="*/ 31750 w 21"/>
              <a:gd name="T7" fmla="*/ 0 h 53"/>
              <a:gd name="T8" fmla="*/ 17462 w 21"/>
              <a:gd name="T9" fmla="*/ 69850 h 53"/>
              <a:gd name="T10" fmla="*/ 0 w 21"/>
              <a:gd name="T11" fmla="*/ 82550 h 53"/>
              <a:gd name="T12" fmla="*/ 0 60000 65536"/>
              <a:gd name="T13" fmla="*/ 0 60000 65536"/>
              <a:gd name="T14" fmla="*/ 0 60000 65536"/>
              <a:gd name="T15" fmla="*/ 0 60000 65536"/>
              <a:gd name="T16" fmla="*/ 0 60000 65536"/>
              <a:gd name="T17" fmla="*/ 0 60000 65536"/>
              <a:gd name="T18" fmla="*/ 0 w 21"/>
              <a:gd name="T19" fmla="*/ 0 h 53"/>
              <a:gd name="T20" fmla="*/ 21 w 21"/>
              <a:gd name="T21" fmla="*/ 53 h 53"/>
            </a:gdLst>
            <a:ahLst/>
            <a:cxnLst>
              <a:cxn ang="T12">
                <a:pos x="T0" y="T1"/>
              </a:cxn>
              <a:cxn ang="T13">
                <a:pos x="T2" y="T3"/>
              </a:cxn>
              <a:cxn ang="T14">
                <a:pos x="T4" y="T5"/>
              </a:cxn>
              <a:cxn ang="T15">
                <a:pos x="T6" y="T7"/>
              </a:cxn>
              <a:cxn ang="T16">
                <a:pos x="T8" y="T9"/>
              </a:cxn>
              <a:cxn ang="T17">
                <a:pos x="T10" y="T11"/>
              </a:cxn>
            </a:cxnLst>
            <a:rect l="T18" t="T19" r="T20" b="T21"/>
            <a:pathLst>
              <a:path w="21" h="53">
                <a:moveTo>
                  <a:pt x="0" y="52"/>
                </a:moveTo>
                <a:lnTo>
                  <a:pt x="10" y="7"/>
                </a:lnTo>
                <a:lnTo>
                  <a:pt x="13" y="3"/>
                </a:lnTo>
                <a:lnTo>
                  <a:pt x="20" y="0"/>
                </a:lnTo>
                <a:lnTo>
                  <a:pt x="11" y="44"/>
                </a:lnTo>
                <a:lnTo>
                  <a:pt x="0" y="52"/>
                </a:lnTo>
              </a:path>
            </a:pathLst>
          </a:custGeom>
          <a:solidFill>
            <a:srgbClr val="E56C00"/>
          </a:solidFill>
          <a:ln w="9525" cap="rnd">
            <a:noFill/>
            <a:round/>
            <a:headEnd/>
            <a:tailEnd/>
          </a:ln>
        </p:spPr>
        <p:txBody>
          <a:bodyPr/>
          <a:lstStyle/>
          <a:p>
            <a:endParaRPr lang="en-US"/>
          </a:p>
        </p:txBody>
      </p:sp>
      <p:sp>
        <p:nvSpPr>
          <p:cNvPr id="29705" name="Freeform 64"/>
          <p:cNvSpPr>
            <a:spLocks/>
          </p:cNvSpPr>
          <p:nvPr/>
        </p:nvSpPr>
        <p:spPr bwMode="auto">
          <a:xfrm>
            <a:off x="5626100" y="4746625"/>
            <a:ext cx="26988" cy="26988"/>
          </a:xfrm>
          <a:custGeom>
            <a:avLst/>
            <a:gdLst>
              <a:gd name="T0" fmla="*/ 0 w 17"/>
              <a:gd name="T1" fmla="*/ 25400 h 17"/>
              <a:gd name="T2" fmla="*/ 22225 w 17"/>
              <a:gd name="T3" fmla="*/ 0 h 17"/>
              <a:gd name="T4" fmla="*/ 25400 w 17"/>
              <a:gd name="T5" fmla="*/ 22225 h 17"/>
              <a:gd name="T6" fmla="*/ 0 w 17"/>
              <a:gd name="T7" fmla="*/ 25400 h 17"/>
              <a:gd name="T8" fmla="*/ 0 60000 65536"/>
              <a:gd name="T9" fmla="*/ 0 60000 65536"/>
              <a:gd name="T10" fmla="*/ 0 60000 65536"/>
              <a:gd name="T11" fmla="*/ 0 60000 65536"/>
              <a:gd name="T12" fmla="*/ 0 w 17"/>
              <a:gd name="T13" fmla="*/ 0 h 17"/>
              <a:gd name="T14" fmla="*/ 17 w 17"/>
              <a:gd name="T15" fmla="*/ 17 h 17"/>
            </a:gdLst>
            <a:ahLst/>
            <a:cxnLst>
              <a:cxn ang="T8">
                <a:pos x="T0" y="T1"/>
              </a:cxn>
              <a:cxn ang="T9">
                <a:pos x="T2" y="T3"/>
              </a:cxn>
              <a:cxn ang="T10">
                <a:pos x="T4" y="T5"/>
              </a:cxn>
              <a:cxn ang="T11">
                <a:pos x="T6" y="T7"/>
              </a:cxn>
            </a:cxnLst>
            <a:rect l="T12" t="T13" r="T14" b="T15"/>
            <a:pathLst>
              <a:path w="17" h="17">
                <a:moveTo>
                  <a:pt x="0" y="16"/>
                </a:moveTo>
                <a:lnTo>
                  <a:pt x="14" y="0"/>
                </a:lnTo>
                <a:lnTo>
                  <a:pt x="16" y="14"/>
                </a:lnTo>
                <a:lnTo>
                  <a:pt x="0" y="16"/>
                </a:lnTo>
              </a:path>
            </a:pathLst>
          </a:custGeom>
          <a:solidFill>
            <a:srgbClr val="000000"/>
          </a:solidFill>
          <a:ln w="9525" cap="rnd">
            <a:noFill/>
            <a:round/>
            <a:headEnd/>
            <a:tailEnd/>
          </a:ln>
        </p:spPr>
        <p:txBody>
          <a:bodyPr/>
          <a:lstStyle/>
          <a:p>
            <a:endParaRPr lang="en-US"/>
          </a:p>
        </p:txBody>
      </p:sp>
      <p:sp>
        <p:nvSpPr>
          <p:cNvPr id="29706" name="Freeform 65"/>
          <p:cNvSpPr>
            <a:spLocks/>
          </p:cNvSpPr>
          <p:nvPr/>
        </p:nvSpPr>
        <p:spPr bwMode="auto">
          <a:xfrm>
            <a:off x="7091363" y="4451350"/>
            <a:ext cx="74612" cy="149225"/>
          </a:xfrm>
          <a:custGeom>
            <a:avLst/>
            <a:gdLst>
              <a:gd name="T0" fmla="*/ 22225 w 47"/>
              <a:gd name="T1" fmla="*/ 7938 h 94"/>
              <a:gd name="T2" fmla="*/ 26987 w 47"/>
              <a:gd name="T3" fmla="*/ 22225 h 94"/>
              <a:gd name="T4" fmla="*/ 31750 w 47"/>
              <a:gd name="T5" fmla="*/ 39687 h 94"/>
              <a:gd name="T6" fmla="*/ 33337 w 47"/>
              <a:gd name="T7" fmla="*/ 55563 h 94"/>
              <a:gd name="T8" fmla="*/ 33337 w 47"/>
              <a:gd name="T9" fmla="*/ 69850 h 94"/>
              <a:gd name="T10" fmla="*/ 28575 w 47"/>
              <a:gd name="T11" fmla="*/ 92075 h 94"/>
              <a:gd name="T12" fmla="*/ 22225 w 47"/>
              <a:gd name="T13" fmla="*/ 104775 h 94"/>
              <a:gd name="T14" fmla="*/ 11112 w 47"/>
              <a:gd name="T15" fmla="*/ 120650 h 94"/>
              <a:gd name="T16" fmla="*/ 0 w 47"/>
              <a:gd name="T17" fmla="*/ 131763 h 94"/>
              <a:gd name="T18" fmla="*/ 6350 w 47"/>
              <a:gd name="T19" fmla="*/ 139700 h 94"/>
              <a:gd name="T20" fmla="*/ 12700 w 47"/>
              <a:gd name="T21" fmla="*/ 142875 h 94"/>
              <a:gd name="T22" fmla="*/ 17462 w 47"/>
              <a:gd name="T23" fmla="*/ 142875 h 94"/>
              <a:gd name="T24" fmla="*/ 23812 w 47"/>
              <a:gd name="T25" fmla="*/ 142875 h 94"/>
              <a:gd name="T26" fmla="*/ 28575 w 47"/>
              <a:gd name="T27" fmla="*/ 139700 h 94"/>
              <a:gd name="T28" fmla="*/ 34925 w 47"/>
              <a:gd name="T29" fmla="*/ 139700 h 94"/>
              <a:gd name="T30" fmla="*/ 42862 w 47"/>
              <a:gd name="T31" fmla="*/ 139700 h 94"/>
              <a:gd name="T32" fmla="*/ 46037 w 47"/>
              <a:gd name="T33" fmla="*/ 141288 h 94"/>
              <a:gd name="T34" fmla="*/ 49212 w 47"/>
              <a:gd name="T35" fmla="*/ 144463 h 94"/>
              <a:gd name="T36" fmla="*/ 55562 w 47"/>
              <a:gd name="T37" fmla="*/ 147638 h 94"/>
              <a:gd name="T38" fmla="*/ 63500 w 47"/>
              <a:gd name="T39" fmla="*/ 144463 h 94"/>
              <a:gd name="T40" fmla="*/ 68262 w 47"/>
              <a:gd name="T41" fmla="*/ 131763 h 94"/>
              <a:gd name="T42" fmla="*/ 71437 w 47"/>
              <a:gd name="T43" fmla="*/ 109538 h 94"/>
              <a:gd name="T44" fmla="*/ 73025 w 47"/>
              <a:gd name="T45" fmla="*/ 85725 h 94"/>
              <a:gd name="T46" fmla="*/ 73025 w 47"/>
              <a:gd name="T47" fmla="*/ 58738 h 94"/>
              <a:gd name="T48" fmla="*/ 69850 w 47"/>
              <a:gd name="T49" fmla="*/ 39687 h 94"/>
              <a:gd name="T50" fmla="*/ 61912 w 47"/>
              <a:gd name="T51" fmla="*/ 15875 h 94"/>
              <a:gd name="T52" fmla="*/ 58737 w 47"/>
              <a:gd name="T53" fmla="*/ 7938 h 94"/>
              <a:gd name="T54" fmla="*/ 53975 w 47"/>
              <a:gd name="T55" fmla="*/ 3175 h 94"/>
              <a:gd name="T56" fmla="*/ 46037 w 47"/>
              <a:gd name="T57" fmla="*/ 0 h 94"/>
              <a:gd name="T58" fmla="*/ 38100 w 47"/>
              <a:gd name="T59" fmla="*/ 0 h 94"/>
              <a:gd name="T60" fmla="*/ 28575 w 47"/>
              <a:gd name="T61" fmla="*/ 3175 h 94"/>
              <a:gd name="T62" fmla="*/ 22225 w 47"/>
              <a:gd name="T63" fmla="*/ 7938 h 9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7"/>
              <a:gd name="T97" fmla="*/ 0 h 94"/>
              <a:gd name="T98" fmla="*/ 47 w 47"/>
              <a:gd name="T99" fmla="*/ 94 h 94"/>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7" h="94">
                <a:moveTo>
                  <a:pt x="14" y="5"/>
                </a:moveTo>
                <a:lnTo>
                  <a:pt x="17" y="14"/>
                </a:lnTo>
                <a:lnTo>
                  <a:pt x="20" y="25"/>
                </a:lnTo>
                <a:lnTo>
                  <a:pt x="21" y="35"/>
                </a:lnTo>
                <a:lnTo>
                  <a:pt x="21" y="44"/>
                </a:lnTo>
                <a:lnTo>
                  <a:pt x="18" y="58"/>
                </a:lnTo>
                <a:lnTo>
                  <a:pt x="14" y="66"/>
                </a:lnTo>
                <a:lnTo>
                  <a:pt x="7" y="76"/>
                </a:lnTo>
                <a:lnTo>
                  <a:pt x="0" y="83"/>
                </a:lnTo>
                <a:lnTo>
                  <a:pt x="4" y="88"/>
                </a:lnTo>
                <a:lnTo>
                  <a:pt x="8" y="90"/>
                </a:lnTo>
                <a:lnTo>
                  <a:pt x="11" y="90"/>
                </a:lnTo>
                <a:lnTo>
                  <a:pt x="15" y="90"/>
                </a:lnTo>
                <a:lnTo>
                  <a:pt x="18" y="88"/>
                </a:lnTo>
                <a:lnTo>
                  <a:pt x="22" y="88"/>
                </a:lnTo>
                <a:lnTo>
                  <a:pt x="27" y="88"/>
                </a:lnTo>
                <a:lnTo>
                  <a:pt x="29" y="89"/>
                </a:lnTo>
                <a:lnTo>
                  <a:pt x="31" y="91"/>
                </a:lnTo>
                <a:lnTo>
                  <a:pt x="35" y="93"/>
                </a:lnTo>
                <a:lnTo>
                  <a:pt x="40" y="91"/>
                </a:lnTo>
                <a:lnTo>
                  <a:pt x="43" y="83"/>
                </a:lnTo>
                <a:lnTo>
                  <a:pt x="45" y="69"/>
                </a:lnTo>
                <a:lnTo>
                  <a:pt x="46" y="54"/>
                </a:lnTo>
                <a:lnTo>
                  <a:pt x="46" y="37"/>
                </a:lnTo>
                <a:lnTo>
                  <a:pt x="44" y="25"/>
                </a:lnTo>
                <a:lnTo>
                  <a:pt x="39" y="10"/>
                </a:lnTo>
                <a:lnTo>
                  <a:pt x="37" y="5"/>
                </a:lnTo>
                <a:lnTo>
                  <a:pt x="34" y="2"/>
                </a:lnTo>
                <a:lnTo>
                  <a:pt x="29" y="0"/>
                </a:lnTo>
                <a:lnTo>
                  <a:pt x="24" y="0"/>
                </a:lnTo>
                <a:lnTo>
                  <a:pt x="18" y="2"/>
                </a:lnTo>
                <a:lnTo>
                  <a:pt x="14" y="5"/>
                </a:lnTo>
              </a:path>
            </a:pathLst>
          </a:custGeom>
          <a:solidFill>
            <a:srgbClr val="7F5F3F"/>
          </a:solidFill>
          <a:ln w="12700" cap="rnd">
            <a:solidFill>
              <a:srgbClr val="3F1F00"/>
            </a:solidFill>
            <a:round/>
            <a:headEnd/>
            <a:tailEnd/>
          </a:ln>
        </p:spPr>
        <p:txBody>
          <a:bodyPr/>
          <a:lstStyle/>
          <a:p>
            <a:endParaRPr lang="en-US"/>
          </a:p>
        </p:txBody>
      </p:sp>
      <p:sp>
        <p:nvSpPr>
          <p:cNvPr id="29707" name="Rectangle 66"/>
          <p:cNvSpPr>
            <a:spLocks noChangeArrowheads="1"/>
          </p:cNvSpPr>
          <p:nvPr/>
        </p:nvSpPr>
        <p:spPr bwMode="auto">
          <a:xfrm>
            <a:off x="4940300" y="4608513"/>
            <a:ext cx="1482725" cy="312737"/>
          </a:xfrm>
          <a:prstGeom prst="rect">
            <a:avLst/>
          </a:prstGeom>
          <a:noFill/>
          <a:ln w="9525">
            <a:noFill/>
            <a:miter lim="800000"/>
            <a:headEnd/>
            <a:tailEnd/>
          </a:ln>
        </p:spPr>
        <p:txBody>
          <a:bodyPr wrap="none" lIns="92075" tIns="46038" rIns="92075" bIns="46038">
            <a:spAutoFit/>
          </a:bodyPr>
          <a:lstStyle/>
          <a:p>
            <a:pPr algn="ctr" eaLnBrk="0" hangingPunct="0">
              <a:lnSpc>
                <a:spcPct val="90000"/>
              </a:lnSpc>
              <a:spcBef>
                <a:spcPct val="0"/>
              </a:spcBef>
              <a:buFontTx/>
              <a:buNone/>
            </a:pPr>
            <a:r>
              <a:rPr lang="en-US" sz="1600" i="0">
                <a:solidFill>
                  <a:schemeClr val="tx1"/>
                </a:solidFill>
                <a:latin typeface="Arial" pitchFamily="34" charset="0"/>
              </a:rPr>
              <a:t>Professor </a:t>
            </a:r>
            <a:r>
              <a:rPr lang="sr-Latn-CS" sz="1600" i="0">
                <a:solidFill>
                  <a:schemeClr val="tx1"/>
                </a:solidFill>
                <a:latin typeface="Arial" pitchFamily="34" charset="0"/>
              </a:rPr>
              <a:t>Mila</a:t>
            </a:r>
            <a:endParaRPr lang="en-US" sz="1600" i="0">
              <a:solidFill>
                <a:schemeClr val="tx1"/>
              </a:solidFill>
              <a:latin typeface="Arial" pitchFamily="34" charset="0"/>
            </a:endParaRPr>
          </a:p>
        </p:txBody>
      </p:sp>
      <p:sp>
        <p:nvSpPr>
          <p:cNvPr id="29708" name="Rectangle 67"/>
          <p:cNvSpPr>
            <a:spLocks noChangeArrowheads="1"/>
          </p:cNvSpPr>
          <p:nvPr/>
        </p:nvSpPr>
        <p:spPr bwMode="white">
          <a:xfrm>
            <a:off x="5010150" y="3349625"/>
            <a:ext cx="990600" cy="304800"/>
          </a:xfrm>
          <a:prstGeom prst="rect">
            <a:avLst/>
          </a:prstGeom>
          <a:noFill/>
          <a:ln w="9525">
            <a:noFill/>
            <a:miter lim="800000"/>
            <a:headEnd/>
            <a:tailEnd/>
          </a:ln>
        </p:spPr>
        <p:txBody>
          <a:bodyPr wrap="none" lIns="92075" tIns="46038" rIns="92075" bIns="46038">
            <a:spAutoFit/>
          </a:bodyPr>
          <a:lstStyle/>
          <a:p>
            <a:pPr eaLnBrk="0" hangingPunct="0">
              <a:spcBef>
                <a:spcPct val="0"/>
              </a:spcBef>
              <a:spcAft>
                <a:spcPct val="30000"/>
              </a:spcAft>
              <a:buFontTx/>
              <a:buNone/>
            </a:pPr>
            <a:r>
              <a:rPr lang="en-US" sz="1400" b="1" i="0">
                <a:solidFill>
                  <a:schemeClr val="folHlink"/>
                </a:solidFill>
                <a:latin typeface="Arial" pitchFamily="34" charset="0"/>
              </a:rPr>
              <a:t>a + b = 10</a:t>
            </a:r>
          </a:p>
        </p:txBody>
      </p:sp>
      <p:sp>
        <p:nvSpPr>
          <p:cNvPr id="29709" name="Rectangle 68"/>
          <p:cNvSpPr>
            <a:spLocks noGrp="1" noChangeArrowheads="1"/>
          </p:cNvSpPr>
          <p:nvPr>
            <p:ph type="title"/>
          </p:nvPr>
        </p:nvSpPr>
        <p:spPr>
          <a:xfrm>
            <a:off x="457200" y="304800"/>
            <a:ext cx="7467600" cy="762000"/>
          </a:xfrm>
        </p:spPr>
        <p:txBody>
          <a:bodyPr/>
          <a:lstStyle/>
          <a:p>
            <a:pPr eaLnBrk="1" hangingPunct="1"/>
            <a:r>
              <a:rPr lang="sr-Latn-CS" smtClean="0"/>
              <a:t>UML pretstava klase</a:t>
            </a:r>
            <a:endParaRPr lang="en-US" smtClean="0"/>
          </a:p>
        </p:txBody>
      </p:sp>
      <p:sp>
        <p:nvSpPr>
          <p:cNvPr id="29710" name="Rectangle 69"/>
          <p:cNvSpPr>
            <a:spLocks noGrp="1" noChangeArrowheads="1"/>
          </p:cNvSpPr>
          <p:nvPr>
            <p:ph type="body" idx="1"/>
          </p:nvPr>
        </p:nvSpPr>
        <p:spPr>
          <a:xfrm>
            <a:off x="228600" y="1447800"/>
            <a:ext cx="7543800" cy="4648200"/>
          </a:xfrm>
        </p:spPr>
        <p:txBody>
          <a:bodyPr/>
          <a:lstStyle/>
          <a:p>
            <a:pPr eaLnBrk="1" hangingPunct="1"/>
            <a:r>
              <a:rPr lang="sr-Latn-CS" smtClean="0"/>
              <a:t>Klasa je pretstavljena pravougaonikom sa odeljcima (</a:t>
            </a:r>
            <a:r>
              <a:rPr lang="en-US" smtClean="0"/>
              <a:t>compartment</a:t>
            </a:r>
            <a:r>
              <a:rPr lang="sr-Latn-CS" smtClean="0"/>
              <a:t>s)</a:t>
            </a:r>
            <a:endParaRPr lang="en-US" smtClean="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22" name="Group 2"/>
          <p:cNvGrpSpPr>
            <a:grpSpLocks/>
          </p:cNvGrpSpPr>
          <p:nvPr/>
        </p:nvGrpSpPr>
        <p:grpSpPr bwMode="auto">
          <a:xfrm>
            <a:off x="1600200" y="4191000"/>
            <a:ext cx="4084638" cy="2008188"/>
            <a:chOff x="1104" y="2544"/>
            <a:chExt cx="2573" cy="1265"/>
          </a:xfrm>
        </p:grpSpPr>
        <p:sp>
          <p:nvSpPr>
            <p:cNvPr id="30725" name="Rectangle 3"/>
            <p:cNvSpPr>
              <a:spLocks noChangeArrowheads="1"/>
            </p:cNvSpPr>
            <p:nvPr/>
          </p:nvSpPr>
          <p:spPr bwMode="auto">
            <a:xfrm>
              <a:off x="2621" y="2592"/>
              <a:ext cx="660" cy="231"/>
            </a:xfrm>
            <a:prstGeom prst="rect">
              <a:avLst/>
            </a:prstGeom>
            <a:noFill/>
            <a:ln w="9525">
              <a:noFill/>
              <a:miter lim="800000"/>
              <a:headEnd/>
              <a:tailEnd/>
            </a:ln>
          </p:spPr>
          <p:txBody>
            <a:bodyPr wrap="none" lIns="92075" tIns="46038" rIns="92075" bIns="46038">
              <a:spAutoFit/>
            </a:bodyPr>
            <a:lstStyle/>
            <a:p>
              <a:pPr eaLnBrk="0" hangingPunct="0">
                <a:spcBef>
                  <a:spcPct val="0"/>
                </a:spcBef>
                <a:buFontTx/>
                <a:buNone/>
              </a:pPr>
              <a:r>
                <a:rPr lang="en-US" sz="1800" i="0">
                  <a:solidFill>
                    <a:schemeClr val="tx1"/>
                  </a:solidFill>
                  <a:latin typeface="Helvetica" pitchFamily="34" charset="0"/>
                </a:rPr>
                <a:t>Profesor</a:t>
              </a:r>
            </a:p>
          </p:txBody>
        </p:sp>
        <p:grpSp>
          <p:nvGrpSpPr>
            <p:cNvPr id="30726" name="Group 4"/>
            <p:cNvGrpSpPr>
              <a:grpSpLocks/>
            </p:cNvGrpSpPr>
            <p:nvPr/>
          </p:nvGrpSpPr>
          <p:grpSpPr bwMode="auto">
            <a:xfrm>
              <a:off x="2544" y="2594"/>
              <a:ext cx="1133" cy="1193"/>
              <a:chOff x="768" y="2737"/>
              <a:chExt cx="708" cy="1054"/>
            </a:xfrm>
          </p:grpSpPr>
          <p:sp>
            <p:nvSpPr>
              <p:cNvPr id="30739" name="Rectangle 5"/>
              <p:cNvSpPr>
                <a:spLocks noChangeArrowheads="1"/>
              </p:cNvSpPr>
              <p:nvPr/>
            </p:nvSpPr>
            <p:spPr bwMode="auto">
              <a:xfrm>
                <a:off x="772" y="2737"/>
                <a:ext cx="700" cy="1054"/>
              </a:xfrm>
              <a:prstGeom prst="rect">
                <a:avLst/>
              </a:prstGeom>
              <a:noFill/>
              <a:ln w="28575">
                <a:solidFill>
                  <a:schemeClr val="tx1"/>
                </a:solidFill>
                <a:miter lim="800000"/>
                <a:headEnd/>
                <a:tailEnd/>
              </a:ln>
            </p:spPr>
            <p:txBody>
              <a:bodyPr wrap="none" anchor="ctr"/>
              <a:lstStyle/>
              <a:p>
                <a:endParaRPr lang="en-US"/>
              </a:p>
            </p:txBody>
          </p:sp>
          <p:sp>
            <p:nvSpPr>
              <p:cNvPr id="30740" name="Line 6"/>
              <p:cNvSpPr>
                <a:spLocks noChangeShapeType="1"/>
              </p:cNvSpPr>
              <p:nvPr/>
            </p:nvSpPr>
            <p:spPr bwMode="auto">
              <a:xfrm>
                <a:off x="768" y="2886"/>
                <a:ext cx="708" cy="0"/>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30741" name="Line 7"/>
              <p:cNvSpPr>
                <a:spLocks noChangeShapeType="1"/>
              </p:cNvSpPr>
              <p:nvPr/>
            </p:nvSpPr>
            <p:spPr bwMode="auto">
              <a:xfrm>
                <a:off x="768" y="3195"/>
                <a:ext cx="708" cy="0"/>
              </a:xfrm>
              <a:prstGeom prst="line">
                <a:avLst/>
              </a:prstGeom>
              <a:noFill/>
              <a:ln w="28575">
                <a:solidFill>
                  <a:schemeClr val="tx1"/>
                </a:solidFill>
                <a:round/>
                <a:headEnd type="none" w="sm" len="sm"/>
                <a:tailEnd type="none" w="sm" len="sm"/>
              </a:ln>
            </p:spPr>
            <p:txBody>
              <a:bodyPr wrap="none" anchor="ctr"/>
              <a:lstStyle/>
              <a:p>
                <a:endParaRPr lang="en-US"/>
              </a:p>
            </p:txBody>
          </p:sp>
        </p:grpSp>
        <p:sp>
          <p:nvSpPr>
            <p:cNvPr id="30727" name="Rectangle 8"/>
            <p:cNvSpPr>
              <a:spLocks noChangeArrowheads="1"/>
            </p:cNvSpPr>
            <p:nvPr/>
          </p:nvSpPr>
          <p:spPr bwMode="auto">
            <a:xfrm>
              <a:off x="2629" y="2739"/>
              <a:ext cx="996" cy="231"/>
            </a:xfrm>
            <a:prstGeom prst="rect">
              <a:avLst/>
            </a:prstGeom>
            <a:noFill/>
            <a:ln w="9525">
              <a:noFill/>
              <a:miter lim="800000"/>
              <a:headEnd/>
              <a:tailEnd/>
            </a:ln>
          </p:spPr>
          <p:txBody>
            <a:bodyPr wrap="none" lIns="92075" tIns="46038" rIns="92075" bIns="46038">
              <a:spAutoFit/>
            </a:bodyPr>
            <a:lstStyle/>
            <a:p>
              <a:pPr eaLnBrk="0" hangingPunct="0">
                <a:spcBef>
                  <a:spcPct val="0"/>
                </a:spcBef>
                <a:buFontTx/>
                <a:buNone/>
              </a:pPr>
              <a:r>
                <a:rPr lang="sr-Latn-CS" sz="1800" i="0">
                  <a:solidFill>
                    <a:schemeClr val="tx1"/>
                  </a:solidFill>
                  <a:latin typeface="Helvetica" pitchFamily="34" charset="0"/>
                </a:rPr>
                <a:t>Prezime i Ime</a:t>
              </a:r>
              <a:endParaRPr lang="en-US" sz="1800" i="0">
                <a:solidFill>
                  <a:schemeClr val="tx1"/>
                </a:solidFill>
                <a:latin typeface="Helvetica" pitchFamily="34" charset="0"/>
              </a:endParaRPr>
            </a:p>
          </p:txBody>
        </p:sp>
        <p:sp>
          <p:nvSpPr>
            <p:cNvPr id="30728" name="Rectangle 9"/>
            <p:cNvSpPr>
              <a:spLocks noChangeArrowheads="1"/>
            </p:cNvSpPr>
            <p:nvPr/>
          </p:nvSpPr>
          <p:spPr bwMode="auto">
            <a:xfrm>
              <a:off x="2629" y="2880"/>
              <a:ext cx="516" cy="231"/>
            </a:xfrm>
            <a:prstGeom prst="rect">
              <a:avLst/>
            </a:prstGeom>
            <a:noFill/>
            <a:ln w="9525">
              <a:noFill/>
              <a:miter lim="800000"/>
              <a:headEnd/>
              <a:tailEnd/>
            </a:ln>
          </p:spPr>
          <p:txBody>
            <a:bodyPr wrap="none" lIns="92075" tIns="46038" rIns="92075" bIns="46038">
              <a:spAutoFit/>
            </a:bodyPr>
            <a:lstStyle/>
            <a:p>
              <a:pPr eaLnBrk="0" hangingPunct="0">
                <a:spcBef>
                  <a:spcPct val="0"/>
                </a:spcBef>
                <a:buFontTx/>
                <a:buNone/>
              </a:pPr>
              <a:r>
                <a:rPr lang="sr-Latn-CS" sz="1800" i="0">
                  <a:solidFill>
                    <a:schemeClr val="tx1"/>
                  </a:solidFill>
                  <a:latin typeface="Helvetica" pitchFamily="34" charset="0"/>
                </a:rPr>
                <a:t>JMBG</a:t>
              </a:r>
              <a:endParaRPr lang="en-US" sz="1800" i="0">
                <a:solidFill>
                  <a:schemeClr val="tx1"/>
                </a:solidFill>
                <a:latin typeface="Helvetica" pitchFamily="34" charset="0"/>
              </a:endParaRPr>
            </a:p>
          </p:txBody>
        </p:sp>
        <p:sp>
          <p:nvSpPr>
            <p:cNvPr id="30729" name="Rectangle 10"/>
            <p:cNvSpPr>
              <a:spLocks noChangeArrowheads="1"/>
            </p:cNvSpPr>
            <p:nvPr/>
          </p:nvSpPr>
          <p:spPr bwMode="auto">
            <a:xfrm>
              <a:off x="2629" y="3158"/>
              <a:ext cx="652" cy="231"/>
            </a:xfrm>
            <a:prstGeom prst="rect">
              <a:avLst/>
            </a:prstGeom>
            <a:noFill/>
            <a:ln w="9525">
              <a:noFill/>
              <a:miter lim="800000"/>
              <a:headEnd/>
              <a:tailEnd/>
            </a:ln>
          </p:spPr>
          <p:txBody>
            <a:bodyPr wrap="none" lIns="92075" tIns="46038" rIns="92075" bIns="46038">
              <a:spAutoFit/>
            </a:bodyPr>
            <a:lstStyle/>
            <a:p>
              <a:pPr eaLnBrk="0" hangingPunct="0">
                <a:spcBef>
                  <a:spcPct val="0"/>
                </a:spcBef>
                <a:buFontTx/>
                <a:buNone/>
              </a:pPr>
              <a:r>
                <a:rPr lang="en-US" sz="1800" i="0">
                  <a:solidFill>
                    <a:schemeClr val="tx1"/>
                  </a:solidFill>
                  <a:latin typeface="Helvetica" pitchFamily="34" charset="0"/>
                </a:rPr>
                <a:t>create( )</a:t>
              </a:r>
            </a:p>
          </p:txBody>
        </p:sp>
        <p:sp>
          <p:nvSpPr>
            <p:cNvPr id="30730" name="Rectangle 11"/>
            <p:cNvSpPr>
              <a:spLocks noChangeArrowheads="1"/>
            </p:cNvSpPr>
            <p:nvPr/>
          </p:nvSpPr>
          <p:spPr bwMode="auto">
            <a:xfrm>
              <a:off x="2629" y="3300"/>
              <a:ext cx="556" cy="231"/>
            </a:xfrm>
            <a:prstGeom prst="rect">
              <a:avLst/>
            </a:prstGeom>
            <a:noFill/>
            <a:ln w="9525">
              <a:noFill/>
              <a:miter lim="800000"/>
              <a:headEnd/>
              <a:tailEnd/>
            </a:ln>
          </p:spPr>
          <p:txBody>
            <a:bodyPr wrap="none" lIns="92075" tIns="46038" rIns="92075" bIns="46038">
              <a:spAutoFit/>
            </a:bodyPr>
            <a:lstStyle/>
            <a:p>
              <a:pPr eaLnBrk="0" hangingPunct="0">
                <a:spcBef>
                  <a:spcPct val="0"/>
                </a:spcBef>
                <a:buFontTx/>
                <a:buNone/>
              </a:pPr>
              <a:r>
                <a:rPr lang="en-US" sz="1800" i="0">
                  <a:solidFill>
                    <a:schemeClr val="tx1"/>
                  </a:solidFill>
                  <a:latin typeface="Helvetica" pitchFamily="34" charset="0"/>
                </a:rPr>
                <a:t>save( )</a:t>
              </a:r>
            </a:p>
          </p:txBody>
        </p:sp>
        <p:sp>
          <p:nvSpPr>
            <p:cNvPr id="30731" name="Rectangle 12"/>
            <p:cNvSpPr>
              <a:spLocks noChangeArrowheads="1"/>
            </p:cNvSpPr>
            <p:nvPr/>
          </p:nvSpPr>
          <p:spPr bwMode="auto">
            <a:xfrm>
              <a:off x="2629" y="3438"/>
              <a:ext cx="644" cy="231"/>
            </a:xfrm>
            <a:prstGeom prst="rect">
              <a:avLst/>
            </a:prstGeom>
            <a:noFill/>
            <a:ln w="9525">
              <a:noFill/>
              <a:miter lim="800000"/>
              <a:headEnd/>
              <a:tailEnd/>
            </a:ln>
          </p:spPr>
          <p:txBody>
            <a:bodyPr wrap="none" lIns="92075" tIns="46038" rIns="92075" bIns="46038">
              <a:spAutoFit/>
            </a:bodyPr>
            <a:lstStyle/>
            <a:p>
              <a:pPr eaLnBrk="0" hangingPunct="0">
                <a:spcBef>
                  <a:spcPct val="0"/>
                </a:spcBef>
                <a:buFontTx/>
                <a:buNone/>
              </a:pPr>
              <a:r>
                <a:rPr lang="en-US" sz="1800" i="0">
                  <a:solidFill>
                    <a:schemeClr val="tx1"/>
                  </a:solidFill>
                  <a:latin typeface="Helvetica" pitchFamily="34" charset="0"/>
                </a:rPr>
                <a:t>delete( )</a:t>
              </a:r>
            </a:p>
          </p:txBody>
        </p:sp>
        <p:sp>
          <p:nvSpPr>
            <p:cNvPr id="30732" name="Rectangle 13"/>
            <p:cNvSpPr>
              <a:spLocks noChangeArrowheads="1"/>
            </p:cNvSpPr>
            <p:nvPr/>
          </p:nvSpPr>
          <p:spPr bwMode="auto">
            <a:xfrm>
              <a:off x="2629" y="3578"/>
              <a:ext cx="724" cy="231"/>
            </a:xfrm>
            <a:prstGeom prst="rect">
              <a:avLst/>
            </a:prstGeom>
            <a:noFill/>
            <a:ln w="9525">
              <a:noFill/>
              <a:miter lim="800000"/>
              <a:headEnd/>
              <a:tailEnd/>
            </a:ln>
          </p:spPr>
          <p:txBody>
            <a:bodyPr wrap="none" lIns="92075" tIns="46038" rIns="92075" bIns="46038">
              <a:spAutoFit/>
            </a:bodyPr>
            <a:lstStyle/>
            <a:p>
              <a:pPr eaLnBrk="0" hangingPunct="0">
                <a:spcBef>
                  <a:spcPct val="0"/>
                </a:spcBef>
                <a:buFontTx/>
                <a:buNone/>
              </a:pPr>
              <a:r>
                <a:rPr lang="en-US" sz="1800" i="0">
                  <a:solidFill>
                    <a:schemeClr val="tx1"/>
                  </a:solidFill>
                  <a:latin typeface="Helvetica" pitchFamily="34" charset="0"/>
                </a:rPr>
                <a:t>change( )</a:t>
              </a:r>
            </a:p>
          </p:txBody>
        </p:sp>
        <p:sp>
          <p:nvSpPr>
            <p:cNvPr id="30733" name="Text Box 14"/>
            <p:cNvSpPr txBox="1">
              <a:spLocks noChangeArrowheads="1"/>
            </p:cNvSpPr>
            <p:nvPr/>
          </p:nvSpPr>
          <p:spPr bwMode="auto">
            <a:xfrm>
              <a:off x="1104" y="2544"/>
              <a:ext cx="1056" cy="241"/>
            </a:xfrm>
            <a:prstGeom prst="rect">
              <a:avLst/>
            </a:prstGeom>
            <a:noFill/>
            <a:ln w="9525">
              <a:noFill/>
              <a:miter lim="800000"/>
              <a:headEnd/>
              <a:tailEnd/>
            </a:ln>
          </p:spPr>
          <p:txBody>
            <a:bodyPr lIns="107950" tIns="53975" rIns="107950" bIns="53975">
              <a:spAutoFit/>
            </a:bodyPr>
            <a:lstStyle/>
            <a:p>
              <a:pPr eaLnBrk="0" hangingPunct="0">
                <a:buFontTx/>
                <a:buNone/>
              </a:pPr>
              <a:r>
                <a:rPr lang="sr-Latn-CS" sz="1800" i="0">
                  <a:solidFill>
                    <a:schemeClr val="accent2"/>
                  </a:solidFill>
                </a:rPr>
                <a:t>Naziv klase</a:t>
              </a:r>
              <a:endParaRPr lang="en-US" sz="1800" i="0">
                <a:solidFill>
                  <a:schemeClr val="accent2"/>
                </a:solidFill>
              </a:endParaRPr>
            </a:p>
          </p:txBody>
        </p:sp>
        <p:sp>
          <p:nvSpPr>
            <p:cNvPr id="30734" name="Line 15"/>
            <p:cNvSpPr>
              <a:spLocks noChangeShapeType="1"/>
            </p:cNvSpPr>
            <p:nvPr/>
          </p:nvSpPr>
          <p:spPr bwMode="auto">
            <a:xfrm flipV="1">
              <a:off x="1920" y="2688"/>
              <a:ext cx="624" cy="0"/>
            </a:xfrm>
            <a:prstGeom prst="line">
              <a:avLst/>
            </a:prstGeom>
            <a:noFill/>
            <a:ln w="28575">
              <a:solidFill>
                <a:schemeClr val="accent2"/>
              </a:solidFill>
              <a:round/>
              <a:headEnd/>
              <a:tailEnd type="triangle" w="med" len="med"/>
            </a:ln>
          </p:spPr>
          <p:txBody>
            <a:bodyPr wrap="none" lIns="107950" tIns="53975" rIns="107950" bIns="53975" anchor="ctr"/>
            <a:lstStyle/>
            <a:p>
              <a:endParaRPr lang="en-US"/>
            </a:p>
          </p:txBody>
        </p:sp>
        <p:sp>
          <p:nvSpPr>
            <p:cNvPr id="30735" name="Text Box 16"/>
            <p:cNvSpPr txBox="1">
              <a:spLocks noChangeArrowheads="1"/>
            </p:cNvSpPr>
            <p:nvPr/>
          </p:nvSpPr>
          <p:spPr bwMode="auto">
            <a:xfrm>
              <a:off x="1152" y="2832"/>
              <a:ext cx="1056" cy="241"/>
            </a:xfrm>
            <a:prstGeom prst="rect">
              <a:avLst/>
            </a:prstGeom>
            <a:noFill/>
            <a:ln w="9525">
              <a:noFill/>
              <a:miter lim="800000"/>
              <a:headEnd/>
              <a:tailEnd/>
            </a:ln>
          </p:spPr>
          <p:txBody>
            <a:bodyPr lIns="107950" tIns="53975" rIns="107950" bIns="53975">
              <a:spAutoFit/>
            </a:bodyPr>
            <a:lstStyle/>
            <a:p>
              <a:pPr eaLnBrk="0" hangingPunct="0">
                <a:buFontTx/>
                <a:buNone/>
              </a:pPr>
              <a:r>
                <a:rPr lang="sr-Latn-CS" sz="1800" i="0">
                  <a:solidFill>
                    <a:schemeClr val="accent2"/>
                  </a:solidFill>
                </a:rPr>
                <a:t>Atributi</a:t>
              </a:r>
              <a:endParaRPr lang="en-US" sz="1800" i="0">
                <a:solidFill>
                  <a:schemeClr val="accent2"/>
                </a:solidFill>
              </a:endParaRPr>
            </a:p>
          </p:txBody>
        </p:sp>
        <p:sp>
          <p:nvSpPr>
            <p:cNvPr id="30736" name="Line 17"/>
            <p:cNvSpPr>
              <a:spLocks noChangeShapeType="1"/>
            </p:cNvSpPr>
            <p:nvPr/>
          </p:nvSpPr>
          <p:spPr bwMode="auto">
            <a:xfrm flipV="1">
              <a:off x="1968" y="2976"/>
              <a:ext cx="576" cy="0"/>
            </a:xfrm>
            <a:prstGeom prst="line">
              <a:avLst/>
            </a:prstGeom>
            <a:noFill/>
            <a:ln w="28575">
              <a:solidFill>
                <a:schemeClr val="accent2"/>
              </a:solidFill>
              <a:round/>
              <a:headEnd/>
              <a:tailEnd type="triangle" w="med" len="med"/>
            </a:ln>
          </p:spPr>
          <p:txBody>
            <a:bodyPr wrap="none" lIns="107950" tIns="53975" rIns="107950" bIns="53975" anchor="ctr"/>
            <a:lstStyle/>
            <a:p>
              <a:endParaRPr lang="en-US"/>
            </a:p>
          </p:txBody>
        </p:sp>
        <p:sp>
          <p:nvSpPr>
            <p:cNvPr id="30737" name="Text Box 18"/>
            <p:cNvSpPr txBox="1">
              <a:spLocks noChangeArrowheads="1"/>
            </p:cNvSpPr>
            <p:nvPr/>
          </p:nvSpPr>
          <p:spPr bwMode="auto">
            <a:xfrm>
              <a:off x="1152" y="3120"/>
              <a:ext cx="1056" cy="241"/>
            </a:xfrm>
            <a:prstGeom prst="rect">
              <a:avLst/>
            </a:prstGeom>
            <a:noFill/>
            <a:ln w="9525">
              <a:noFill/>
              <a:miter lim="800000"/>
              <a:headEnd/>
              <a:tailEnd/>
            </a:ln>
          </p:spPr>
          <p:txBody>
            <a:bodyPr lIns="107950" tIns="53975" rIns="107950" bIns="53975">
              <a:spAutoFit/>
            </a:bodyPr>
            <a:lstStyle/>
            <a:p>
              <a:pPr eaLnBrk="0" hangingPunct="0">
                <a:buFontTx/>
                <a:buNone/>
              </a:pPr>
              <a:r>
                <a:rPr lang="sr-Latn-CS" sz="1800" i="0">
                  <a:solidFill>
                    <a:schemeClr val="accent2"/>
                  </a:solidFill>
                </a:rPr>
                <a:t>Metode</a:t>
              </a:r>
              <a:endParaRPr lang="en-US" sz="1800" i="0">
                <a:solidFill>
                  <a:schemeClr val="accent2"/>
                </a:solidFill>
              </a:endParaRPr>
            </a:p>
          </p:txBody>
        </p:sp>
        <p:sp>
          <p:nvSpPr>
            <p:cNvPr id="30738" name="Line 19"/>
            <p:cNvSpPr>
              <a:spLocks noChangeShapeType="1"/>
            </p:cNvSpPr>
            <p:nvPr/>
          </p:nvSpPr>
          <p:spPr bwMode="auto">
            <a:xfrm flipV="1">
              <a:off x="1968" y="3264"/>
              <a:ext cx="576" cy="0"/>
            </a:xfrm>
            <a:prstGeom prst="line">
              <a:avLst/>
            </a:prstGeom>
            <a:noFill/>
            <a:ln w="28575">
              <a:solidFill>
                <a:schemeClr val="accent2"/>
              </a:solidFill>
              <a:round/>
              <a:headEnd/>
              <a:tailEnd type="triangle" w="med" len="med"/>
            </a:ln>
          </p:spPr>
          <p:txBody>
            <a:bodyPr wrap="none" lIns="107950" tIns="53975" rIns="107950" bIns="53975" anchor="ctr"/>
            <a:lstStyle/>
            <a:p>
              <a:endParaRPr lang="en-US"/>
            </a:p>
          </p:txBody>
        </p:sp>
      </p:grpSp>
      <p:sp>
        <p:nvSpPr>
          <p:cNvPr id="30723" name="Rectangle 20"/>
          <p:cNvSpPr>
            <a:spLocks noGrp="1" noChangeArrowheads="1"/>
          </p:cNvSpPr>
          <p:nvPr>
            <p:ph type="title"/>
          </p:nvPr>
        </p:nvSpPr>
        <p:spPr>
          <a:xfrm>
            <a:off x="304800" y="152400"/>
            <a:ext cx="7467600" cy="762000"/>
          </a:xfrm>
        </p:spPr>
        <p:txBody>
          <a:bodyPr/>
          <a:lstStyle/>
          <a:p>
            <a:pPr eaLnBrk="1" hangingPunct="1"/>
            <a:r>
              <a:rPr lang="sr-Latn-CS" smtClean="0"/>
              <a:t>Odeljci klase</a:t>
            </a:r>
            <a:endParaRPr lang="en-US" smtClean="0"/>
          </a:p>
        </p:txBody>
      </p:sp>
      <p:sp>
        <p:nvSpPr>
          <p:cNvPr id="30724" name="Rectangle 21"/>
          <p:cNvSpPr>
            <a:spLocks noGrp="1" noChangeArrowheads="1"/>
          </p:cNvSpPr>
          <p:nvPr>
            <p:ph type="body" idx="1"/>
          </p:nvPr>
        </p:nvSpPr>
        <p:spPr>
          <a:xfrm>
            <a:off x="0" y="1524000"/>
            <a:ext cx="7924800" cy="2209800"/>
          </a:xfrm>
        </p:spPr>
        <p:txBody>
          <a:bodyPr/>
          <a:lstStyle/>
          <a:p>
            <a:pPr eaLnBrk="1" hangingPunct="1"/>
            <a:r>
              <a:rPr lang="sr-Latn-CS" smtClean="0"/>
              <a:t>Klasa se sastoji od tri sekcije</a:t>
            </a:r>
            <a:endParaRPr lang="en-US" smtClean="0"/>
          </a:p>
          <a:p>
            <a:pPr lvl="1" eaLnBrk="1" hangingPunct="1"/>
            <a:r>
              <a:rPr lang="sr-Latn-CS" smtClean="0"/>
              <a:t>Prva sekcija sadrži naziv klase</a:t>
            </a:r>
            <a:endParaRPr lang="en-US" smtClean="0"/>
          </a:p>
          <a:p>
            <a:pPr lvl="1" eaLnBrk="1" hangingPunct="1"/>
            <a:r>
              <a:rPr lang="sr-Latn-CS" smtClean="0"/>
              <a:t>Druga sekcija sadrži svojstva</a:t>
            </a:r>
            <a:r>
              <a:rPr lang="en-US" smtClean="0"/>
              <a:t> (attribute)</a:t>
            </a:r>
          </a:p>
          <a:p>
            <a:pPr lvl="1" eaLnBrk="1" hangingPunct="1"/>
            <a:r>
              <a:rPr lang="sr-Latn-CS" smtClean="0"/>
              <a:t>Treća sekcija sadrži ponašanje </a:t>
            </a:r>
            <a:r>
              <a:rPr lang="en-US" smtClean="0"/>
              <a:t>(operations)</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381000" y="228600"/>
            <a:ext cx="7467600" cy="641350"/>
          </a:xfrm>
        </p:spPr>
        <p:txBody>
          <a:bodyPr/>
          <a:lstStyle/>
          <a:p>
            <a:pPr eaLnBrk="1" hangingPunct="1"/>
            <a:r>
              <a:rPr lang="sr-Latn-CS" sz="3600" smtClean="0">
                <a:latin typeface="Arial Unicode MS" pitchFamily="34" charset="-128"/>
              </a:rPr>
              <a:t>Primer klase</a:t>
            </a:r>
            <a:endParaRPr lang="en-US" sz="3600" smtClean="0">
              <a:latin typeface="Arial Unicode MS" pitchFamily="34" charset="-128"/>
            </a:endParaRPr>
          </a:p>
        </p:txBody>
      </p:sp>
      <p:sp>
        <p:nvSpPr>
          <p:cNvPr id="31747" name="Rectangle 3"/>
          <p:cNvSpPr>
            <a:spLocks noGrp="1" noChangeArrowheads="1"/>
          </p:cNvSpPr>
          <p:nvPr>
            <p:ph type="body" idx="1"/>
          </p:nvPr>
        </p:nvSpPr>
        <p:spPr>
          <a:xfrm>
            <a:off x="609600" y="990600"/>
            <a:ext cx="7772400" cy="5181600"/>
          </a:xfrm>
        </p:spPr>
        <p:txBody>
          <a:bodyPr/>
          <a:lstStyle/>
          <a:p>
            <a:pPr algn="ctr" eaLnBrk="1" hangingPunct="1">
              <a:lnSpc>
                <a:spcPct val="90000"/>
              </a:lnSpc>
              <a:buFont typeface="Wingdings" pitchFamily="2" charset="2"/>
              <a:buNone/>
            </a:pPr>
            <a:r>
              <a:rPr lang="sr-Latn-CS" smtClean="0">
                <a:solidFill>
                  <a:srgbClr val="FF3300"/>
                </a:solidFill>
                <a:latin typeface="Arial Unicode MS" pitchFamily="34" charset="-128"/>
              </a:rPr>
              <a:t>Klasa</a:t>
            </a:r>
            <a:r>
              <a:rPr lang="en-US" smtClean="0">
                <a:solidFill>
                  <a:srgbClr val="FF3300"/>
                </a:solidFill>
                <a:latin typeface="Arial Unicode MS" pitchFamily="34" charset="-128"/>
              </a:rPr>
              <a:t> Programer</a:t>
            </a:r>
          </a:p>
          <a:p>
            <a:pPr eaLnBrk="1" hangingPunct="1">
              <a:lnSpc>
                <a:spcPct val="90000"/>
              </a:lnSpc>
              <a:buFont typeface="Wingdings" pitchFamily="2" charset="2"/>
              <a:buNone/>
            </a:pPr>
            <a:r>
              <a:rPr lang="sr-Latn-CS" sz="3000" smtClean="0">
                <a:solidFill>
                  <a:schemeClr val="tx2"/>
                </a:solidFill>
                <a:latin typeface="Arial Unicode MS" pitchFamily="34" charset="-128"/>
              </a:rPr>
              <a:t>Svojstva</a:t>
            </a:r>
            <a:r>
              <a:rPr lang="en-US" sz="3000" smtClean="0">
                <a:latin typeface="Arial Unicode MS" pitchFamily="34" charset="-128"/>
              </a:rPr>
              <a:t> </a:t>
            </a:r>
          </a:p>
          <a:p>
            <a:pPr eaLnBrk="1" hangingPunct="1">
              <a:lnSpc>
                <a:spcPct val="90000"/>
              </a:lnSpc>
              <a:buFont typeface="Wingdings" pitchFamily="2" charset="2"/>
              <a:buNone/>
            </a:pPr>
            <a:r>
              <a:rPr lang="en-US" sz="3000" smtClean="0">
                <a:latin typeface="Arial Unicode MS" pitchFamily="34" charset="-128"/>
              </a:rPr>
              <a:t>	firstName</a:t>
            </a:r>
          </a:p>
          <a:p>
            <a:pPr eaLnBrk="1" hangingPunct="1">
              <a:lnSpc>
                <a:spcPct val="90000"/>
              </a:lnSpc>
              <a:buFont typeface="Wingdings" pitchFamily="2" charset="2"/>
              <a:buNone/>
            </a:pPr>
            <a:r>
              <a:rPr lang="en-US" sz="3000" smtClean="0">
                <a:latin typeface="Arial Unicode MS" pitchFamily="34" charset="-128"/>
              </a:rPr>
              <a:t>	lastName</a:t>
            </a:r>
          </a:p>
          <a:p>
            <a:pPr eaLnBrk="1" hangingPunct="1">
              <a:lnSpc>
                <a:spcPct val="90000"/>
              </a:lnSpc>
              <a:buFont typeface="Wingdings" pitchFamily="2" charset="2"/>
              <a:buNone/>
            </a:pPr>
            <a:r>
              <a:rPr lang="en-US" sz="3000" smtClean="0">
                <a:latin typeface="Arial Unicode MS" pitchFamily="34" charset="-128"/>
              </a:rPr>
              <a:t>	address</a:t>
            </a:r>
          </a:p>
          <a:p>
            <a:pPr eaLnBrk="1" hangingPunct="1">
              <a:lnSpc>
                <a:spcPct val="90000"/>
              </a:lnSpc>
              <a:buFont typeface="Wingdings" pitchFamily="2" charset="2"/>
              <a:buNone/>
            </a:pPr>
            <a:endParaRPr lang="en-US" sz="3000" smtClean="0">
              <a:latin typeface="Arial Unicode MS" pitchFamily="34" charset="-128"/>
            </a:endParaRPr>
          </a:p>
          <a:p>
            <a:pPr eaLnBrk="1" hangingPunct="1">
              <a:lnSpc>
                <a:spcPct val="90000"/>
              </a:lnSpc>
              <a:buFont typeface="Wingdings" pitchFamily="2" charset="2"/>
              <a:buNone/>
            </a:pPr>
            <a:r>
              <a:rPr lang="sr-Latn-CS" sz="3000" smtClean="0">
                <a:solidFill>
                  <a:schemeClr val="tx2"/>
                </a:solidFill>
                <a:latin typeface="Arial Unicode MS" pitchFamily="34" charset="-128"/>
              </a:rPr>
              <a:t>Ponašanje</a:t>
            </a:r>
            <a:endParaRPr lang="en-US" sz="3000" smtClean="0">
              <a:solidFill>
                <a:schemeClr val="tx2"/>
              </a:solidFill>
              <a:latin typeface="Arial Unicode MS" pitchFamily="34" charset="-128"/>
            </a:endParaRPr>
          </a:p>
          <a:p>
            <a:pPr eaLnBrk="1" hangingPunct="1">
              <a:lnSpc>
                <a:spcPct val="90000"/>
              </a:lnSpc>
              <a:buFont typeface="Wingdings" pitchFamily="2" charset="2"/>
              <a:buNone/>
            </a:pPr>
            <a:r>
              <a:rPr lang="en-US" sz="3000" smtClean="0">
                <a:latin typeface="Arial Unicode MS" pitchFamily="34" charset="-128"/>
              </a:rPr>
              <a:t>	writeCode</a:t>
            </a:r>
          </a:p>
          <a:p>
            <a:pPr eaLnBrk="1" hangingPunct="1">
              <a:lnSpc>
                <a:spcPct val="90000"/>
              </a:lnSpc>
              <a:buFont typeface="Wingdings" pitchFamily="2" charset="2"/>
              <a:buNone/>
            </a:pPr>
            <a:r>
              <a:rPr lang="en-US" sz="3000" smtClean="0">
                <a:latin typeface="Arial Unicode MS" pitchFamily="34" charset="-128"/>
              </a:rPr>
              <a:t>	getProject</a:t>
            </a:r>
          </a:p>
          <a:p>
            <a:pPr eaLnBrk="1" hangingPunct="1">
              <a:lnSpc>
                <a:spcPct val="90000"/>
              </a:lnSpc>
              <a:buFont typeface="Wingdings" pitchFamily="2" charset="2"/>
              <a:buNone/>
            </a:pPr>
            <a:r>
              <a:rPr lang="en-US" sz="3000" smtClean="0">
                <a:latin typeface="Arial Unicode MS" pitchFamily="34" charset="-128"/>
              </a:rPr>
              <a:t>	deliverProject</a:t>
            </a:r>
          </a:p>
        </p:txBody>
      </p:sp>
      <p:pic>
        <p:nvPicPr>
          <p:cNvPr id="31748" name="Picture 4" descr="class3"/>
          <p:cNvPicPr>
            <a:picLocks noChangeAspect="1" noChangeArrowheads="1"/>
          </p:cNvPicPr>
          <p:nvPr/>
        </p:nvPicPr>
        <p:blipFill>
          <a:blip r:embed="rId2"/>
          <a:srcRect/>
          <a:stretch>
            <a:fillRect/>
          </a:stretch>
        </p:blipFill>
        <p:spPr bwMode="auto">
          <a:xfrm>
            <a:off x="3810000" y="2362200"/>
            <a:ext cx="3367088" cy="3382963"/>
          </a:xfrm>
          <a:prstGeom prst="rect">
            <a:avLst/>
          </a:prstGeom>
          <a:noFill/>
          <a:ln w="9525">
            <a:noFill/>
            <a:miter lim="800000"/>
            <a:headEnd/>
            <a:tailEnd/>
          </a:ln>
        </p:spPr>
      </p:pic>
      <p:sp>
        <p:nvSpPr>
          <p:cNvPr id="31749" name="Line 5"/>
          <p:cNvSpPr>
            <a:spLocks noChangeShapeType="1"/>
          </p:cNvSpPr>
          <p:nvPr/>
        </p:nvSpPr>
        <p:spPr bwMode="auto">
          <a:xfrm>
            <a:off x="2743200" y="4267200"/>
            <a:ext cx="1752600" cy="304800"/>
          </a:xfrm>
          <a:prstGeom prst="line">
            <a:avLst/>
          </a:prstGeom>
          <a:noFill/>
          <a:ln w="9525">
            <a:solidFill>
              <a:schemeClr val="tx1"/>
            </a:solidFill>
            <a:round/>
            <a:headEnd/>
            <a:tailEnd type="triangle" w="med" len="med"/>
          </a:ln>
        </p:spPr>
        <p:txBody>
          <a:bodyPr>
            <a:spAutoFit/>
          </a:bodyPr>
          <a:lstStyle/>
          <a:p>
            <a:endParaRPr lang="en-US"/>
          </a:p>
        </p:txBody>
      </p:sp>
      <p:sp>
        <p:nvSpPr>
          <p:cNvPr id="31750" name="Line 6"/>
          <p:cNvSpPr>
            <a:spLocks noChangeShapeType="1"/>
          </p:cNvSpPr>
          <p:nvPr/>
        </p:nvSpPr>
        <p:spPr bwMode="auto">
          <a:xfrm>
            <a:off x="2514600" y="1828800"/>
            <a:ext cx="1905000" cy="1676400"/>
          </a:xfrm>
          <a:prstGeom prst="line">
            <a:avLst/>
          </a:prstGeom>
          <a:noFill/>
          <a:ln w="9525">
            <a:solidFill>
              <a:schemeClr val="tx1"/>
            </a:solidFill>
            <a:round/>
            <a:headEnd/>
            <a:tailEnd type="triangle" w="med" len="med"/>
          </a:ln>
        </p:spPr>
        <p:txBody>
          <a:bodyPr>
            <a:spAutoFit/>
          </a:bodyPr>
          <a:lstStyle/>
          <a:p>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52400" y="457200"/>
            <a:ext cx="8153400" cy="641350"/>
          </a:xfrm>
        </p:spPr>
        <p:txBody>
          <a:bodyPr/>
          <a:lstStyle/>
          <a:p>
            <a:pPr eaLnBrk="1" hangingPunct="1"/>
            <a:r>
              <a:rPr lang="sr-Latn-CS" sz="3600" smtClean="0">
                <a:latin typeface="Arial Unicode MS" pitchFamily="34" charset="-128"/>
              </a:rPr>
              <a:t>Osnovni koncepti objektne paradigme</a:t>
            </a:r>
            <a:endParaRPr lang="en-US" sz="3600" smtClean="0">
              <a:latin typeface="Arial Unicode MS" pitchFamily="34" charset="-128"/>
            </a:endParaRPr>
          </a:p>
        </p:txBody>
      </p:sp>
      <p:sp>
        <p:nvSpPr>
          <p:cNvPr id="531459" name="Rectangle 3"/>
          <p:cNvSpPr>
            <a:spLocks noGrp="1" noChangeArrowheads="1"/>
          </p:cNvSpPr>
          <p:nvPr>
            <p:ph type="body" idx="1"/>
          </p:nvPr>
        </p:nvSpPr>
        <p:spPr>
          <a:xfrm>
            <a:off x="685800" y="1752600"/>
            <a:ext cx="7543800" cy="4419600"/>
          </a:xfrm>
          <a:solidFill>
            <a:srgbClr val="FFCC00"/>
          </a:solidFill>
        </p:spPr>
        <p:txBody>
          <a:bodyPr/>
          <a:lstStyle/>
          <a:p>
            <a:pPr eaLnBrk="1" hangingPunct="1">
              <a:defRPr/>
            </a:pPr>
            <a:r>
              <a:rPr lang="sr-Latn-CS" sz="2600" b="1" smtClean="0">
                <a:effectLst>
                  <a:outerShdw blurRad="38100" dist="38100" dir="2700000" algn="tl">
                    <a:srgbClr val="FFFFFF"/>
                  </a:outerShdw>
                </a:effectLst>
                <a:latin typeface="Arial Unicode MS" pitchFamily="34" charset="-128"/>
              </a:rPr>
              <a:t>Objekat</a:t>
            </a:r>
            <a:endParaRPr lang="en-US" sz="2600" b="1" smtClean="0">
              <a:effectLst>
                <a:outerShdw blurRad="38100" dist="38100" dir="2700000" algn="tl">
                  <a:srgbClr val="FFFFFF"/>
                </a:outerShdw>
              </a:effectLst>
              <a:latin typeface="Arial Unicode MS" pitchFamily="34" charset="-128"/>
            </a:endParaRPr>
          </a:p>
          <a:p>
            <a:pPr eaLnBrk="1" hangingPunct="1">
              <a:defRPr/>
            </a:pPr>
            <a:r>
              <a:rPr lang="sr-Latn-CS" sz="2600" b="1" smtClean="0">
                <a:effectLst>
                  <a:outerShdw blurRad="38100" dist="38100" dir="2700000" algn="tl">
                    <a:srgbClr val="FFFFFF"/>
                  </a:outerShdw>
                </a:effectLst>
                <a:latin typeface="Arial Unicode MS" pitchFamily="34" charset="-128"/>
              </a:rPr>
              <a:t>Klasa </a:t>
            </a:r>
            <a:endParaRPr lang="en-US" sz="2600" b="1" smtClean="0">
              <a:effectLst>
                <a:outerShdw blurRad="38100" dist="38100" dir="2700000" algn="tl">
                  <a:srgbClr val="FFFFFF"/>
                </a:outerShdw>
              </a:effectLst>
              <a:latin typeface="Arial Unicode MS" pitchFamily="34" charset="-128"/>
            </a:endParaRPr>
          </a:p>
          <a:p>
            <a:pPr eaLnBrk="1" hangingPunct="1">
              <a:defRPr/>
            </a:pPr>
            <a:r>
              <a:rPr lang="sr-Latn-CS" sz="2600" b="1" smtClean="0">
                <a:solidFill>
                  <a:schemeClr val="bg1"/>
                </a:solidFill>
                <a:effectLst>
                  <a:outerShdw blurRad="38100" dist="38100" dir="2700000" algn="tl">
                    <a:srgbClr val="000000"/>
                  </a:outerShdw>
                </a:effectLst>
                <a:latin typeface="Arial Unicode MS" pitchFamily="34" charset="-128"/>
              </a:rPr>
              <a:t>Atribut</a:t>
            </a:r>
            <a:endParaRPr lang="en-US" sz="2600" b="1" smtClean="0">
              <a:solidFill>
                <a:schemeClr val="bg1"/>
              </a:solidFill>
              <a:effectLst>
                <a:outerShdw blurRad="38100" dist="38100" dir="2700000" algn="tl">
                  <a:srgbClr val="000000"/>
                </a:outerShdw>
              </a:effectLst>
              <a:latin typeface="Arial Unicode MS" pitchFamily="34" charset="-128"/>
            </a:endParaRPr>
          </a:p>
          <a:p>
            <a:pPr eaLnBrk="1" hangingPunct="1">
              <a:defRPr/>
            </a:pPr>
            <a:r>
              <a:rPr lang="sr-Latn-CS" sz="2600" b="1" smtClean="0">
                <a:effectLst>
                  <a:outerShdw blurRad="38100" dist="38100" dir="2700000" algn="tl">
                    <a:srgbClr val="FFFFFF"/>
                  </a:outerShdw>
                </a:effectLst>
                <a:latin typeface="Arial Unicode MS" pitchFamily="34" charset="-128"/>
              </a:rPr>
              <a:t>Operacija</a:t>
            </a:r>
            <a:endParaRPr lang="en-US" sz="2600" b="1" smtClean="0">
              <a:effectLst>
                <a:outerShdw blurRad="38100" dist="38100" dir="2700000" algn="tl">
                  <a:srgbClr val="FFFFFF"/>
                </a:outerShdw>
              </a:effectLst>
              <a:latin typeface="Arial Unicode MS" pitchFamily="34" charset="-128"/>
            </a:endParaRPr>
          </a:p>
          <a:p>
            <a:pPr eaLnBrk="1" hangingPunct="1">
              <a:defRPr/>
            </a:pPr>
            <a:r>
              <a:rPr lang="en-US" sz="2600" b="1" smtClean="0">
                <a:effectLst>
                  <a:outerShdw blurRad="38100" dist="38100" dir="2700000" algn="tl">
                    <a:srgbClr val="FFFFFF"/>
                  </a:outerShdw>
                </a:effectLst>
                <a:latin typeface="Arial Unicode MS" pitchFamily="34" charset="-128"/>
              </a:rPr>
              <a:t>Interf</a:t>
            </a:r>
            <a:r>
              <a:rPr lang="sr-Latn-CS" sz="2600" b="1" smtClean="0">
                <a:effectLst>
                  <a:outerShdw blurRad="38100" dist="38100" dir="2700000" algn="tl">
                    <a:srgbClr val="FFFFFF"/>
                  </a:outerShdw>
                </a:effectLst>
                <a:latin typeface="Arial Unicode MS" pitchFamily="34" charset="-128"/>
              </a:rPr>
              <a:t>ejs</a:t>
            </a:r>
            <a:r>
              <a:rPr lang="en-US" sz="2600" b="1" smtClean="0">
                <a:effectLst>
                  <a:outerShdw blurRad="38100" dist="38100" dir="2700000" algn="tl">
                    <a:srgbClr val="FFFFFF"/>
                  </a:outerShdw>
                </a:effectLst>
                <a:latin typeface="Arial Unicode MS" pitchFamily="34" charset="-128"/>
              </a:rPr>
              <a:t> (</a:t>
            </a:r>
            <a:r>
              <a:rPr lang="sr-Latn-CS" sz="2600" b="1" smtClean="0">
                <a:effectLst>
                  <a:outerShdw blurRad="38100" dist="38100" dir="2700000" algn="tl">
                    <a:srgbClr val="FFFFFF"/>
                  </a:outerShdw>
                </a:effectLst>
                <a:latin typeface="Arial Unicode MS" pitchFamily="34" charset="-128"/>
              </a:rPr>
              <a:t>Polimorfizam</a:t>
            </a:r>
            <a:r>
              <a:rPr lang="en-US" sz="2600" b="1" smtClean="0">
                <a:effectLst>
                  <a:outerShdw blurRad="38100" dist="38100" dir="2700000" algn="tl">
                    <a:srgbClr val="FFFFFF"/>
                  </a:outerShdw>
                </a:effectLst>
                <a:latin typeface="Arial Unicode MS" pitchFamily="34" charset="-128"/>
              </a:rPr>
              <a:t>)</a:t>
            </a:r>
          </a:p>
          <a:p>
            <a:pPr eaLnBrk="1" hangingPunct="1">
              <a:defRPr/>
            </a:pPr>
            <a:r>
              <a:rPr lang="sr-Latn-CS" sz="2600" b="1" smtClean="0">
                <a:effectLst>
                  <a:outerShdw blurRad="38100" dist="38100" dir="2700000" algn="tl">
                    <a:srgbClr val="FFFFFF"/>
                  </a:outerShdw>
                </a:effectLst>
                <a:latin typeface="Arial Unicode MS" pitchFamily="34" charset="-128"/>
              </a:rPr>
              <a:t>Komponenta</a:t>
            </a:r>
            <a:endParaRPr lang="en-US" sz="2600" b="1" smtClean="0">
              <a:effectLst>
                <a:outerShdw blurRad="38100" dist="38100" dir="2700000" algn="tl">
                  <a:srgbClr val="FFFFFF"/>
                </a:outerShdw>
              </a:effectLst>
              <a:latin typeface="Arial Unicode MS" pitchFamily="34" charset="-128"/>
            </a:endParaRPr>
          </a:p>
          <a:p>
            <a:pPr eaLnBrk="1" hangingPunct="1">
              <a:defRPr/>
            </a:pPr>
            <a:r>
              <a:rPr lang="sr-Latn-CS" sz="2600" b="1" smtClean="0">
                <a:effectLst>
                  <a:outerShdw blurRad="38100" dist="38100" dir="2700000" algn="tl">
                    <a:srgbClr val="FFFFFF"/>
                  </a:outerShdw>
                </a:effectLst>
                <a:latin typeface="Arial Unicode MS" pitchFamily="34" charset="-128"/>
              </a:rPr>
              <a:t>Paket</a:t>
            </a:r>
            <a:endParaRPr lang="en-US" sz="2600" b="1" smtClean="0">
              <a:effectLst>
                <a:outerShdw blurRad="38100" dist="38100" dir="2700000" algn="tl">
                  <a:srgbClr val="FFFFFF"/>
                </a:outerShdw>
              </a:effectLst>
              <a:latin typeface="Arial Unicode MS" pitchFamily="34" charset="-128"/>
            </a:endParaRPr>
          </a:p>
          <a:p>
            <a:pPr eaLnBrk="1" hangingPunct="1">
              <a:defRPr/>
            </a:pPr>
            <a:r>
              <a:rPr lang="sr-Latn-CS" sz="2600" b="1" smtClean="0">
                <a:effectLst>
                  <a:outerShdw blurRad="38100" dist="38100" dir="2700000" algn="tl">
                    <a:srgbClr val="FFFFFF"/>
                  </a:outerShdw>
                </a:effectLst>
                <a:latin typeface="Arial Unicode MS" pitchFamily="34" charset="-128"/>
              </a:rPr>
              <a:t>Podsistem</a:t>
            </a:r>
            <a:endParaRPr lang="en-US" sz="2600" b="1" smtClean="0">
              <a:effectLst>
                <a:outerShdw blurRad="38100" dist="38100" dir="2700000" algn="tl">
                  <a:srgbClr val="FFFFFF"/>
                </a:outerShdw>
              </a:effectLst>
              <a:latin typeface="Arial Unicode MS" pitchFamily="34" charset="-128"/>
            </a:endParaRPr>
          </a:p>
          <a:p>
            <a:pPr eaLnBrk="1" hangingPunct="1">
              <a:defRPr/>
            </a:pPr>
            <a:r>
              <a:rPr lang="en-US" sz="2600" b="1" smtClean="0">
                <a:effectLst>
                  <a:outerShdw blurRad="38100" dist="38100" dir="2700000" algn="tl">
                    <a:srgbClr val="FFFFFF"/>
                  </a:outerShdw>
                </a:effectLst>
                <a:latin typeface="Arial Unicode MS" pitchFamily="34" charset="-128"/>
              </a:rPr>
              <a:t>Rela</a:t>
            </a:r>
            <a:r>
              <a:rPr lang="sr-Latn-CS" sz="2600" b="1" smtClean="0">
                <a:effectLst>
                  <a:outerShdw blurRad="38100" dist="38100" dir="2700000" algn="tl">
                    <a:srgbClr val="FFFFFF"/>
                  </a:outerShdw>
                </a:effectLst>
                <a:latin typeface="Arial Unicode MS" pitchFamily="34" charset="-128"/>
              </a:rPr>
              <a:t>cije</a:t>
            </a:r>
            <a:endParaRPr lang="en-US" sz="2800" b="1" smtClean="0">
              <a:effectLst>
                <a:outerShdw blurRad="38100" dist="38100" dir="2700000" algn="tl">
                  <a:srgbClr val="FFFFFF"/>
                </a:outerShdw>
              </a:effectLst>
              <a:latin typeface="Arial Unicode MS" pitchFamily="34" charset="-128"/>
            </a:endParaRPr>
          </a:p>
        </p:txBody>
      </p:sp>
      <p:pic>
        <p:nvPicPr>
          <p:cNvPr id="32772" name="Picture 4"/>
          <p:cNvPicPr>
            <a:picLocks noChangeAspect="1" noChangeArrowheads="1"/>
          </p:cNvPicPr>
          <p:nvPr/>
        </p:nvPicPr>
        <p:blipFill>
          <a:blip r:embed="rId2"/>
          <a:srcRect/>
          <a:stretch>
            <a:fillRect/>
          </a:stretch>
        </p:blipFill>
        <p:spPr bwMode="auto">
          <a:xfrm>
            <a:off x="8188325" y="5924550"/>
            <a:ext cx="955675" cy="933450"/>
          </a:xfrm>
          <a:prstGeom prst="rect">
            <a:avLst/>
          </a:prstGeom>
          <a:noFill/>
          <a:ln w="9525">
            <a:noFill/>
            <a:miter lim="800000"/>
            <a:headEnd/>
            <a:tailEnd/>
          </a:ln>
        </p:spPr>
      </p:pic>
      <p:sp>
        <p:nvSpPr>
          <p:cNvPr id="531461" name="AutoShape 5">
            <a:hlinkClick r:id="" action="ppaction://hlinkshowjump?jump=nextslide"/>
          </p:cNvPr>
          <p:cNvSpPr>
            <a:spLocks noChangeArrowheads="1"/>
          </p:cNvSpPr>
          <p:nvPr/>
        </p:nvSpPr>
        <p:spPr bwMode="auto">
          <a:xfrm>
            <a:off x="228600" y="2743200"/>
            <a:ext cx="447675" cy="438150"/>
          </a:xfrm>
          <a:prstGeom prst="star5">
            <a:avLst/>
          </a:prstGeom>
          <a:solidFill>
            <a:srgbClr val="FF00FF"/>
          </a:solidFill>
          <a:ln w="12700">
            <a:noFill/>
            <a:miter lim="800000"/>
            <a:headEnd type="none" w="sm" len="sm"/>
            <a:tailEnd type="none" w="lg" len="lg"/>
          </a:ln>
          <a:effectLst/>
        </p:spPr>
        <p:txBody>
          <a:bodyPr wrap="none" anchor="ctr"/>
          <a:lstStyle/>
          <a:p>
            <a:pPr>
              <a:defRPr/>
            </a:pP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a:srcRect/>
          <a:stretch>
            <a:fillRect/>
          </a:stretch>
        </p:blipFill>
        <p:spPr bwMode="auto">
          <a:xfrm>
            <a:off x="8001000" y="5715000"/>
            <a:ext cx="955675" cy="933450"/>
          </a:xfrm>
          <a:prstGeom prst="rect">
            <a:avLst/>
          </a:prstGeom>
          <a:noFill/>
          <a:ln w="9525">
            <a:noFill/>
            <a:miter lim="800000"/>
            <a:headEnd/>
            <a:tailEnd/>
          </a:ln>
        </p:spPr>
      </p:pic>
      <p:sp>
        <p:nvSpPr>
          <p:cNvPr id="7171" name="Rectangle 3"/>
          <p:cNvSpPr>
            <a:spLocks noChangeArrowheads="1"/>
          </p:cNvSpPr>
          <p:nvPr/>
        </p:nvSpPr>
        <p:spPr bwMode="auto">
          <a:xfrm>
            <a:off x="457200" y="1066800"/>
            <a:ext cx="7848600" cy="4968875"/>
          </a:xfrm>
          <a:prstGeom prst="rect">
            <a:avLst/>
          </a:prstGeom>
          <a:solidFill>
            <a:srgbClr val="F2F2F2"/>
          </a:solidFill>
          <a:ln w="9525">
            <a:noFill/>
            <a:miter lim="800000"/>
            <a:headEnd/>
            <a:tailEnd/>
          </a:ln>
        </p:spPr>
        <p:txBody>
          <a:bodyPr>
            <a:spAutoFit/>
          </a:bodyPr>
          <a:lstStyle/>
          <a:p>
            <a:pPr algn="just" eaLnBrk="0" hangingPunct="0">
              <a:spcBef>
                <a:spcPct val="0"/>
              </a:spcBef>
              <a:buFontTx/>
              <a:buNone/>
            </a:pPr>
            <a:r>
              <a:rPr lang="en-US" sz="2000" b="1">
                <a:solidFill>
                  <a:schemeClr val="tx1"/>
                </a:solidFill>
                <a:latin typeface="Verdana" pitchFamily="34" charset="0"/>
                <a:cs typeface="Times New Roman" pitchFamily="18" charset="0"/>
              </a:rPr>
              <a:t>(  1)	IDENTIFIKACIJA I/ILI FORMULACIJA 	PROBLEMA</a:t>
            </a:r>
          </a:p>
          <a:p>
            <a:pPr algn="just" eaLnBrk="0" hangingPunct="0">
              <a:spcBef>
                <a:spcPct val="0"/>
              </a:spcBef>
              <a:buFontTx/>
              <a:buNone/>
            </a:pPr>
            <a:r>
              <a:rPr lang="en-US" sz="2000" b="1">
                <a:solidFill>
                  <a:schemeClr val="tx1"/>
                </a:solidFill>
                <a:latin typeface="Tahoma" pitchFamily="34" charset="0"/>
                <a:cs typeface="Times New Roman" pitchFamily="18" charset="0"/>
              </a:rPr>
              <a:t> </a:t>
            </a:r>
            <a:endParaRPr lang="en-US" sz="2000" b="1">
              <a:solidFill>
                <a:schemeClr val="tx1"/>
              </a:solidFill>
              <a:latin typeface="Verdana" pitchFamily="34" charset="0"/>
              <a:cs typeface="Times New Roman" pitchFamily="18" charset="0"/>
            </a:endParaRPr>
          </a:p>
          <a:p>
            <a:pPr algn="just" eaLnBrk="0" hangingPunct="0">
              <a:spcBef>
                <a:spcPct val="0"/>
              </a:spcBef>
              <a:buFontTx/>
              <a:buNone/>
            </a:pPr>
            <a:r>
              <a:rPr lang="en-US" sz="2000" b="1">
                <a:solidFill>
                  <a:schemeClr val="tx1"/>
                </a:solidFill>
                <a:latin typeface="Verdana" pitchFamily="34" charset="0"/>
                <a:cs typeface="Times New Roman" pitchFamily="18" charset="0"/>
              </a:rPr>
              <a:t>(  2)	DEKOMPOZICIJA-UTVR</a:t>
            </a:r>
            <a:r>
              <a:rPr lang="sr-Latn-CS" sz="2000" b="1">
                <a:solidFill>
                  <a:schemeClr val="tx1"/>
                </a:solidFill>
                <a:latin typeface="Verdana" pitchFamily="34" charset="0"/>
              </a:rPr>
              <a:t>Đ</a:t>
            </a:r>
            <a:r>
              <a:rPr lang="en-US" sz="2000" b="1">
                <a:solidFill>
                  <a:schemeClr val="tx1"/>
                </a:solidFill>
                <a:latin typeface="Verdana" pitchFamily="34" charset="0"/>
                <a:cs typeface="Times New Roman" pitchFamily="18" charset="0"/>
              </a:rPr>
              <a:t>IVANJE</a:t>
            </a:r>
            <a:r>
              <a:rPr lang="sr-Latn-CS" sz="2000" b="1">
                <a:solidFill>
                  <a:schemeClr val="tx1"/>
                </a:solidFill>
                <a:latin typeface="Verdana" pitchFamily="34" charset="0"/>
              </a:rPr>
              <a:t> 	</a:t>
            </a:r>
            <a:r>
              <a:rPr lang="en-US" sz="2000" b="1">
                <a:solidFill>
                  <a:schemeClr val="tx1"/>
                </a:solidFill>
                <a:latin typeface="Verdana" pitchFamily="34" charset="0"/>
                <a:cs typeface="Times New Roman" pitchFamily="18" charset="0"/>
              </a:rPr>
              <a:t>UNUTRA</a:t>
            </a:r>
            <a:r>
              <a:rPr lang="sr-Latn-CS" sz="2000" b="1">
                <a:solidFill>
                  <a:schemeClr val="tx1"/>
                </a:solidFill>
                <a:latin typeface="Verdana" pitchFamily="34" charset="0"/>
              </a:rPr>
              <a:t>Š</a:t>
            </a:r>
            <a:r>
              <a:rPr lang="en-US" sz="2000" b="1">
                <a:solidFill>
                  <a:schemeClr val="tx1"/>
                </a:solidFill>
                <a:latin typeface="Verdana" pitchFamily="34" charset="0"/>
                <a:cs typeface="Times New Roman" pitchFamily="18" charset="0"/>
              </a:rPr>
              <a:t>NJE STRUKTURE PROBLEMA</a:t>
            </a:r>
          </a:p>
          <a:p>
            <a:pPr algn="just" eaLnBrk="0" hangingPunct="0">
              <a:spcBef>
                <a:spcPct val="0"/>
              </a:spcBef>
              <a:buFontTx/>
              <a:buNone/>
            </a:pPr>
            <a:r>
              <a:rPr lang="en-US" sz="2000" b="1">
                <a:solidFill>
                  <a:schemeClr val="tx1"/>
                </a:solidFill>
                <a:latin typeface="Tahoma" pitchFamily="34" charset="0"/>
                <a:cs typeface="Times New Roman" pitchFamily="18" charset="0"/>
              </a:rPr>
              <a:t> </a:t>
            </a:r>
            <a:endParaRPr lang="en-US" sz="2000" b="1">
              <a:solidFill>
                <a:schemeClr val="tx1"/>
              </a:solidFill>
              <a:latin typeface="Verdana" pitchFamily="34" charset="0"/>
              <a:cs typeface="Times New Roman" pitchFamily="18" charset="0"/>
            </a:endParaRPr>
          </a:p>
          <a:p>
            <a:pPr algn="just" eaLnBrk="0" hangingPunct="0">
              <a:spcBef>
                <a:spcPct val="0"/>
              </a:spcBef>
              <a:buFontTx/>
              <a:buNone/>
            </a:pPr>
            <a:r>
              <a:rPr lang="en-US" sz="2000" b="1">
                <a:solidFill>
                  <a:schemeClr val="tx1"/>
                </a:solidFill>
                <a:latin typeface="Verdana" pitchFamily="34" charset="0"/>
                <a:cs typeface="Times New Roman" pitchFamily="18" charset="0"/>
              </a:rPr>
              <a:t>(  3)	DEFINISANJE STRUKTURE PROGRAMSKOG </a:t>
            </a:r>
            <a:r>
              <a:rPr lang="sr-Latn-CS" sz="2000" b="1">
                <a:solidFill>
                  <a:schemeClr val="tx1"/>
                </a:solidFill>
                <a:latin typeface="Verdana" pitchFamily="34" charset="0"/>
              </a:rPr>
              <a:t>	</a:t>
            </a:r>
            <a:r>
              <a:rPr lang="en-US" sz="2000" b="1">
                <a:solidFill>
                  <a:schemeClr val="tx1"/>
                </a:solidFill>
                <a:latin typeface="Verdana" pitchFamily="34" charset="0"/>
                <a:cs typeface="Times New Roman" pitchFamily="18" charset="0"/>
              </a:rPr>
              <a:t>RE</a:t>
            </a:r>
            <a:r>
              <a:rPr lang="sr-Latn-CS" sz="2000" b="1">
                <a:solidFill>
                  <a:schemeClr val="tx1"/>
                </a:solidFill>
                <a:latin typeface="Verdana" pitchFamily="34" charset="0"/>
              </a:rPr>
              <a:t>Š</a:t>
            </a:r>
            <a:r>
              <a:rPr lang="en-US" sz="2000" b="1">
                <a:solidFill>
                  <a:schemeClr val="tx1"/>
                </a:solidFill>
                <a:latin typeface="Verdana" pitchFamily="34" charset="0"/>
                <a:cs typeface="Times New Roman" pitchFamily="18" charset="0"/>
              </a:rPr>
              <a:t>ENJA</a:t>
            </a:r>
          </a:p>
          <a:p>
            <a:pPr algn="just" eaLnBrk="0" hangingPunct="0">
              <a:spcBef>
                <a:spcPct val="0"/>
              </a:spcBef>
              <a:buFontTx/>
              <a:buNone/>
            </a:pPr>
            <a:r>
              <a:rPr lang="en-US" sz="2000" b="1">
                <a:solidFill>
                  <a:schemeClr val="tx1"/>
                </a:solidFill>
                <a:latin typeface="Verdana" pitchFamily="34" charset="0"/>
                <a:cs typeface="Times New Roman" pitchFamily="18" charset="0"/>
              </a:rPr>
              <a:t>	</a:t>
            </a:r>
          </a:p>
          <a:p>
            <a:pPr algn="just" eaLnBrk="0" hangingPunct="0">
              <a:spcBef>
                <a:spcPct val="0"/>
              </a:spcBef>
              <a:buFontTx/>
              <a:buNone/>
            </a:pPr>
            <a:r>
              <a:rPr lang="en-US" sz="2000" b="1">
                <a:solidFill>
                  <a:schemeClr val="tx1"/>
                </a:solidFill>
                <a:latin typeface="Verdana" pitchFamily="34" charset="0"/>
                <a:cs typeface="Times New Roman" pitchFamily="18" charset="0"/>
              </a:rPr>
              <a:t>(  4)	DEFINISANJE FUNKCIJA PROGRAMSKOG 	RE</a:t>
            </a:r>
            <a:r>
              <a:rPr lang="sr-Latn-CS" sz="2000" b="1">
                <a:solidFill>
                  <a:schemeClr val="tx1"/>
                </a:solidFill>
                <a:latin typeface="Verdana" pitchFamily="34" charset="0"/>
              </a:rPr>
              <a:t>Š</a:t>
            </a:r>
            <a:r>
              <a:rPr lang="en-US" sz="2000" b="1">
                <a:solidFill>
                  <a:schemeClr val="tx1"/>
                </a:solidFill>
                <a:latin typeface="Verdana" pitchFamily="34" charset="0"/>
                <a:cs typeface="Times New Roman" pitchFamily="18" charset="0"/>
              </a:rPr>
              <a:t>ENJA</a:t>
            </a:r>
          </a:p>
          <a:p>
            <a:pPr algn="just" eaLnBrk="0" hangingPunct="0">
              <a:spcBef>
                <a:spcPct val="0"/>
              </a:spcBef>
              <a:buFontTx/>
              <a:buNone/>
            </a:pPr>
            <a:r>
              <a:rPr lang="en-US" sz="2000" b="1">
                <a:solidFill>
                  <a:schemeClr val="tx1"/>
                </a:solidFill>
                <a:latin typeface="Verdana" pitchFamily="34" charset="0"/>
                <a:cs typeface="Times New Roman" pitchFamily="18" charset="0"/>
              </a:rPr>
              <a:t>	</a:t>
            </a:r>
          </a:p>
          <a:p>
            <a:pPr algn="just" eaLnBrk="0" hangingPunct="0">
              <a:spcBef>
                <a:spcPct val="0"/>
              </a:spcBef>
              <a:buFontTx/>
              <a:buNone/>
            </a:pPr>
            <a:r>
              <a:rPr lang="en-US" sz="2000" b="1">
                <a:solidFill>
                  <a:schemeClr val="tx1"/>
                </a:solidFill>
                <a:latin typeface="Verdana" pitchFamily="34" charset="0"/>
                <a:cs typeface="Times New Roman" pitchFamily="18" charset="0"/>
              </a:rPr>
              <a:t>(  5)	DEFINISANJE STRUKTURE PODATAKA 	NEOPHODNE ZA	PODR</a:t>
            </a:r>
            <a:r>
              <a:rPr lang="sr-Latn-CS" sz="2000" b="1">
                <a:solidFill>
                  <a:schemeClr val="tx1"/>
                </a:solidFill>
                <a:latin typeface="Verdana" pitchFamily="34" charset="0"/>
              </a:rPr>
              <a:t>Š</a:t>
            </a:r>
            <a:r>
              <a:rPr lang="en-US" sz="2000" b="1">
                <a:solidFill>
                  <a:schemeClr val="tx1"/>
                </a:solidFill>
                <a:latin typeface="Verdana" pitchFamily="34" charset="0"/>
                <a:cs typeface="Times New Roman" pitchFamily="18" charset="0"/>
              </a:rPr>
              <a:t>KU FUNKCIJAMA 	PROGRAMSKOG RE</a:t>
            </a:r>
            <a:r>
              <a:rPr lang="sr-Latn-CS" sz="2000" b="1">
                <a:solidFill>
                  <a:schemeClr val="tx1"/>
                </a:solidFill>
                <a:latin typeface="Verdana" pitchFamily="34" charset="0"/>
              </a:rPr>
              <a:t>Š</a:t>
            </a:r>
            <a:r>
              <a:rPr lang="en-US" sz="2000" b="1">
                <a:solidFill>
                  <a:schemeClr val="tx1"/>
                </a:solidFill>
                <a:latin typeface="Verdana" pitchFamily="34" charset="0"/>
                <a:cs typeface="Times New Roman" pitchFamily="18" charset="0"/>
              </a:rPr>
              <a:t>ENJA</a:t>
            </a:r>
          </a:p>
          <a:p>
            <a:pPr eaLnBrk="0" hangingPunct="0">
              <a:spcBef>
                <a:spcPct val="0"/>
              </a:spcBef>
              <a:buFontTx/>
              <a:buNone/>
            </a:pPr>
            <a:endParaRPr lang="en-US" sz="2000" b="1">
              <a:solidFill>
                <a:schemeClr val="tx1"/>
              </a:solidFill>
              <a:latin typeface="Verdana" pitchFamily="34" charset="0"/>
            </a:endParaRPr>
          </a:p>
        </p:txBody>
      </p:sp>
      <p:sp>
        <p:nvSpPr>
          <p:cNvPr id="7172" name="Rectangle 4"/>
          <p:cNvSpPr>
            <a:spLocks noGrp="1" noChangeArrowheads="1"/>
          </p:cNvSpPr>
          <p:nvPr>
            <p:ph type="ctrTitle"/>
          </p:nvPr>
        </p:nvSpPr>
        <p:spPr>
          <a:xfrm>
            <a:off x="1143000" y="304800"/>
            <a:ext cx="6248400" cy="641350"/>
          </a:xfrm>
        </p:spPr>
        <p:txBody>
          <a:bodyPr/>
          <a:lstStyle/>
          <a:p>
            <a:pPr eaLnBrk="1" hangingPunct="1"/>
            <a:r>
              <a:rPr lang="sr-Latn-CS" sz="3600" smtClean="0"/>
              <a:t>Programiranje - 1</a:t>
            </a:r>
            <a:endParaRPr lang="en-US" sz="360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AutoShape 2"/>
          <p:cNvSpPr>
            <a:spLocks noChangeArrowheads="1"/>
          </p:cNvSpPr>
          <p:nvPr/>
        </p:nvSpPr>
        <p:spPr bwMode="auto">
          <a:xfrm>
            <a:off x="3657600" y="3733800"/>
            <a:ext cx="762000" cy="762000"/>
          </a:xfrm>
          <a:prstGeom prst="rightArrow">
            <a:avLst>
              <a:gd name="adj1" fmla="val 43333"/>
              <a:gd name="adj2" fmla="val 51620"/>
            </a:avLst>
          </a:prstGeom>
          <a:solidFill>
            <a:srgbClr val="FF33CC"/>
          </a:solidFill>
          <a:ln w="28575">
            <a:noFill/>
            <a:miter lim="800000"/>
            <a:headEnd type="none" w="sm" len="sm"/>
            <a:tailEnd type="none" w="lg" len="lg"/>
          </a:ln>
        </p:spPr>
        <p:txBody>
          <a:bodyPr wrap="none" anchor="ctr"/>
          <a:lstStyle/>
          <a:p>
            <a:endParaRPr lang="en-US"/>
          </a:p>
        </p:txBody>
      </p:sp>
      <p:grpSp>
        <p:nvGrpSpPr>
          <p:cNvPr id="33795" name="Group 3"/>
          <p:cNvGrpSpPr>
            <a:grpSpLocks/>
          </p:cNvGrpSpPr>
          <p:nvPr/>
        </p:nvGrpSpPr>
        <p:grpSpPr bwMode="auto">
          <a:xfrm>
            <a:off x="5029200" y="2362200"/>
            <a:ext cx="2590800" cy="1524000"/>
            <a:chOff x="192" y="1728"/>
            <a:chExt cx="1632" cy="960"/>
          </a:xfrm>
        </p:grpSpPr>
        <p:sp>
          <p:nvSpPr>
            <p:cNvPr id="33818" name="Rectangle 4"/>
            <p:cNvSpPr>
              <a:spLocks noChangeArrowheads="1"/>
            </p:cNvSpPr>
            <p:nvPr/>
          </p:nvSpPr>
          <p:spPr bwMode="auto">
            <a:xfrm>
              <a:off x="192" y="1728"/>
              <a:ext cx="1632" cy="960"/>
            </a:xfrm>
            <a:prstGeom prst="rect">
              <a:avLst/>
            </a:prstGeom>
            <a:noFill/>
            <a:ln w="28575">
              <a:solidFill>
                <a:schemeClr val="tx1"/>
              </a:solidFill>
              <a:miter lim="800000"/>
              <a:headEnd type="none" w="sm" len="sm"/>
              <a:tailEnd type="none" w="lg" len="lg"/>
            </a:ln>
          </p:spPr>
          <p:txBody>
            <a:bodyPr lIns="0" tIns="0" rIns="0" bIns="0" anchor="ctr">
              <a:spAutoFit/>
            </a:bodyPr>
            <a:lstStyle/>
            <a:p>
              <a:endParaRPr lang="en-US"/>
            </a:p>
          </p:txBody>
        </p:sp>
        <p:sp>
          <p:nvSpPr>
            <p:cNvPr id="33819" name="Text Box 5"/>
            <p:cNvSpPr txBox="1">
              <a:spLocks noChangeArrowheads="1"/>
            </p:cNvSpPr>
            <p:nvPr/>
          </p:nvSpPr>
          <p:spPr bwMode="auto">
            <a:xfrm>
              <a:off x="268" y="1776"/>
              <a:ext cx="1472" cy="230"/>
            </a:xfrm>
            <a:prstGeom prst="rect">
              <a:avLst/>
            </a:prstGeom>
            <a:noFill/>
            <a:ln w="28575">
              <a:noFill/>
              <a:miter lim="800000"/>
              <a:headEnd type="none" w="sm" len="sm"/>
              <a:tailEnd type="none" w="lg" len="lg"/>
            </a:ln>
          </p:spPr>
          <p:txBody>
            <a:bodyPr wrap="none" lIns="0" tIns="0" rIns="0" bIns="0">
              <a:spAutoFit/>
            </a:bodyPr>
            <a:lstStyle/>
            <a:p>
              <a:pPr algn="ctr" eaLnBrk="0" hangingPunct="0">
                <a:spcBef>
                  <a:spcPct val="0"/>
                </a:spcBef>
                <a:buFontTx/>
                <a:buNone/>
              </a:pPr>
              <a:r>
                <a:rPr lang="en-US" sz="2400" b="1" i="0" u="sng">
                  <a:solidFill>
                    <a:schemeClr val="tx1"/>
                  </a:solidFill>
                  <a:latin typeface="Arial" pitchFamily="34" charset="0"/>
                </a:rPr>
                <a:t>:CourseOffering</a:t>
              </a:r>
              <a:endParaRPr lang="en-US" sz="2400" i="0" u="sng">
                <a:solidFill>
                  <a:schemeClr val="tx1"/>
                </a:solidFill>
                <a:latin typeface="Arial" pitchFamily="34" charset="0"/>
              </a:endParaRPr>
            </a:p>
          </p:txBody>
        </p:sp>
        <p:sp>
          <p:nvSpPr>
            <p:cNvPr id="33820" name="Line 6"/>
            <p:cNvSpPr>
              <a:spLocks noChangeShapeType="1"/>
            </p:cNvSpPr>
            <p:nvPr/>
          </p:nvSpPr>
          <p:spPr bwMode="auto">
            <a:xfrm>
              <a:off x="192" y="2064"/>
              <a:ext cx="1632" cy="0"/>
            </a:xfrm>
            <a:prstGeom prst="line">
              <a:avLst/>
            </a:prstGeom>
            <a:noFill/>
            <a:ln w="28575">
              <a:solidFill>
                <a:schemeClr val="tx1"/>
              </a:solidFill>
              <a:round/>
              <a:headEnd type="none" w="sm" len="sm"/>
              <a:tailEnd type="none" w="lg" len="lg"/>
            </a:ln>
          </p:spPr>
          <p:txBody>
            <a:bodyPr wrap="none" anchor="ctr"/>
            <a:lstStyle/>
            <a:p>
              <a:endParaRPr lang="en-US"/>
            </a:p>
          </p:txBody>
        </p:sp>
        <p:sp>
          <p:nvSpPr>
            <p:cNvPr id="33821" name="Text Box 7"/>
            <p:cNvSpPr txBox="1">
              <a:spLocks noChangeArrowheads="1"/>
            </p:cNvSpPr>
            <p:nvPr/>
          </p:nvSpPr>
          <p:spPr bwMode="auto">
            <a:xfrm>
              <a:off x="192" y="2064"/>
              <a:ext cx="1632" cy="577"/>
            </a:xfrm>
            <a:prstGeom prst="rect">
              <a:avLst/>
            </a:prstGeom>
            <a:noFill/>
            <a:ln w="28575">
              <a:noFill/>
              <a:miter lim="800000"/>
              <a:headEnd type="none" w="sm" len="sm"/>
              <a:tailEnd type="none" w="lg" len="lg"/>
            </a:ln>
          </p:spPr>
          <p:txBody>
            <a:bodyPr>
              <a:spAutoFit/>
            </a:bodyPr>
            <a:lstStyle/>
            <a:p>
              <a:pPr eaLnBrk="0" hangingPunct="0">
                <a:spcBef>
                  <a:spcPct val="0"/>
                </a:spcBef>
                <a:buFontTx/>
                <a:buNone/>
              </a:pPr>
              <a:r>
                <a:rPr lang="en-US" sz="1800" i="0">
                  <a:solidFill>
                    <a:schemeClr val="tx1"/>
                  </a:solidFill>
                  <a:latin typeface="Arial" pitchFamily="34" charset="0"/>
                </a:rPr>
                <a:t>number = 101</a:t>
              </a:r>
            </a:p>
            <a:p>
              <a:pPr eaLnBrk="0" hangingPunct="0">
                <a:spcBef>
                  <a:spcPct val="0"/>
                </a:spcBef>
                <a:buFontTx/>
                <a:buNone/>
              </a:pPr>
              <a:r>
                <a:rPr lang="en-US" sz="1800" i="0">
                  <a:solidFill>
                    <a:schemeClr val="tx1"/>
                  </a:solidFill>
                  <a:latin typeface="Arial" pitchFamily="34" charset="0"/>
                </a:rPr>
                <a:t>startTime = 900</a:t>
              </a:r>
            </a:p>
            <a:p>
              <a:pPr eaLnBrk="0" hangingPunct="0">
                <a:spcBef>
                  <a:spcPct val="0"/>
                </a:spcBef>
                <a:buFontTx/>
                <a:buNone/>
              </a:pPr>
              <a:r>
                <a:rPr lang="en-US" sz="1800" i="0">
                  <a:solidFill>
                    <a:schemeClr val="tx1"/>
                  </a:solidFill>
                  <a:latin typeface="Arial" pitchFamily="34" charset="0"/>
                </a:rPr>
                <a:t>endTime = 1100</a:t>
              </a:r>
            </a:p>
          </p:txBody>
        </p:sp>
      </p:grpSp>
      <p:grpSp>
        <p:nvGrpSpPr>
          <p:cNvPr id="33796" name="Group 8"/>
          <p:cNvGrpSpPr>
            <a:grpSpLocks/>
          </p:cNvGrpSpPr>
          <p:nvPr/>
        </p:nvGrpSpPr>
        <p:grpSpPr bwMode="auto">
          <a:xfrm>
            <a:off x="5029200" y="4191000"/>
            <a:ext cx="2590800" cy="1524000"/>
            <a:chOff x="192" y="1728"/>
            <a:chExt cx="1632" cy="960"/>
          </a:xfrm>
        </p:grpSpPr>
        <p:sp>
          <p:nvSpPr>
            <p:cNvPr id="33814" name="Rectangle 9"/>
            <p:cNvSpPr>
              <a:spLocks noChangeArrowheads="1"/>
            </p:cNvSpPr>
            <p:nvPr/>
          </p:nvSpPr>
          <p:spPr bwMode="auto">
            <a:xfrm>
              <a:off x="192" y="1728"/>
              <a:ext cx="1632" cy="960"/>
            </a:xfrm>
            <a:prstGeom prst="rect">
              <a:avLst/>
            </a:prstGeom>
            <a:noFill/>
            <a:ln w="28575">
              <a:solidFill>
                <a:schemeClr val="tx1"/>
              </a:solidFill>
              <a:miter lim="800000"/>
              <a:headEnd type="none" w="sm" len="sm"/>
              <a:tailEnd type="none" w="lg" len="lg"/>
            </a:ln>
          </p:spPr>
          <p:txBody>
            <a:bodyPr lIns="0" tIns="0" rIns="0" bIns="0" anchor="ctr">
              <a:spAutoFit/>
            </a:bodyPr>
            <a:lstStyle/>
            <a:p>
              <a:endParaRPr lang="en-US"/>
            </a:p>
          </p:txBody>
        </p:sp>
        <p:sp>
          <p:nvSpPr>
            <p:cNvPr id="33815" name="Text Box 10"/>
            <p:cNvSpPr txBox="1">
              <a:spLocks noChangeArrowheads="1"/>
            </p:cNvSpPr>
            <p:nvPr/>
          </p:nvSpPr>
          <p:spPr bwMode="auto">
            <a:xfrm>
              <a:off x="268" y="1776"/>
              <a:ext cx="1472" cy="230"/>
            </a:xfrm>
            <a:prstGeom prst="rect">
              <a:avLst/>
            </a:prstGeom>
            <a:noFill/>
            <a:ln w="28575">
              <a:noFill/>
              <a:miter lim="800000"/>
              <a:headEnd type="none" w="sm" len="sm"/>
              <a:tailEnd type="none" w="lg" len="lg"/>
            </a:ln>
          </p:spPr>
          <p:txBody>
            <a:bodyPr wrap="none" lIns="0" tIns="0" rIns="0" bIns="0">
              <a:spAutoFit/>
            </a:bodyPr>
            <a:lstStyle/>
            <a:p>
              <a:pPr algn="ctr" eaLnBrk="0" hangingPunct="0">
                <a:spcBef>
                  <a:spcPct val="0"/>
                </a:spcBef>
                <a:buFontTx/>
                <a:buNone/>
              </a:pPr>
              <a:r>
                <a:rPr lang="en-US" sz="2400" b="1" i="0" u="sng">
                  <a:solidFill>
                    <a:schemeClr val="tx1"/>
                  </a:solidFill>
                  <a:latin typeface="Arial" pitchFamily="34" charset="0"/>
                </a:rPr>
                <a:t>:CourseOffering</a:t>
              </a:r>
              <a:endParaRPr lang="en-US" sz="2400" i="0" u="sng">
                <a:solidFill>
                  <a:schemeClr val="tx1"/>
                </a:solidFill>
                <a:latin typeface="Arial" pitchFamily="34" charset="0"/>
              </a:endParaRPr>
            </a:p>
          </p:txBody>
        </p:sp>
        <p:sp>
          <p:nvSpPr>
            <p:cNvPr id="33816" name="Line 11"/>
            <p:cNvSpPr>
              <a:spLocks noChangeShapeType="1"/>
            </p:cNvSpPr>
            <p:nvPr/>
          </p:nvSpPr>
          <p:spPr bwMode="auto">
            <a:xfrm>
              <a:off x="192" y="2064"/>
              <a:ext cx="1632" cy="0"/>
            </a:xfrm>
            <a:prstGeom prst="line">
              <a:avLst/>
            </a:prstGeom>
            <a:noFill/>
            <a:ln w="28575">
              <a:solidFill>
                <a:schemeClr val="tx1"/>
              </a:solidFill>
              <a:round/>
              <a:headEnd type="none" w="sm" len="sm"/>
              <a:tailEnd type="none" w="lg" len="lg"/>
            </a:ln>
          </p:spPr>
          <p:txBody>
            <a:bodyPr wrap="none" anchor="ctr"/>
            <a:lstStyle/>
            <a:p>
              <a:endParaRPr lang="en-US"/>
            </a:p>
          </p:txBody>
        </p:sp>
        <p:sp>
          <p:nvSpPr>
            <p:cNvPr id="33817" name="Text Box 12"/>
            <p:cNvSpPr txBox="1">
              <a:spLocks noChangeArrowheads="1"/>
            </p:cNvSpPr>
            <p:nvPr/>
          </p:nvSpPr>
          <p:spPr bwMode="auto">
            <a:xfrm>
              <a:off x="192" y="2064"/>
              <a:ext cx="1632" cy="577"/>
            </a:xfrm>
            <a:prstGeom prst="rect">
              <a:avLst/>
            </a:prstGeom>
            <a:noFill/>
            <a:ln w="28575">
              <a:noFill/>
              <a:miter lim="800000"/>
              <a:headEnd type="none" w="sm" len="sm"/>
              <a:tailEnd type="none" w="lg" len="lg"/>
            </a:ln>
          </p:spPr>
          <p:txBody>
            <a:bodyPr>
              <a:spAutoFit/>
            </a:bodyPr>
            <a:lstStyle/>
            <a:p>
              <a:pPr eaLnBrk="0" hangingPunct="0">
                <a:spcBef>
                  <a:spcPct val="0"/>
                </a:spcBef>
                <a:buFontTx/>
                <a:buNone/>
              </a:pPr>
              <a:r>
                <a:rPr lang="en-US" sz="1800" i="0">
                  <a:solidFill>
                    <a:schemeClr val="tx1"/>
                  </a:solidFill>
                  <a:latin typeface="Arial" pitchFamily="34" charset="0"/>
                </a:rPr>
                <a:t>number = 104</a:t>
              </a:r>
            </a:p>
            <a:p>
              <a:pPr eaLnBrk="0" hangingPunct="0">
                <a:spcBef>
                  <a:spcPct val="0"/>
                </a:spcBef>
                <a:buFontTx/>
                <a:buNone/>
              </a:pPr>
              <a:r>
                <a:rPr lang="en-US" sz="1800" i="0">
                  <a:solidFill>
                    <a:schemeClr val="tx1"/>
                  </a:solidFill>
                  <a:latin typeface="Arial" pitchFamily="34" charset="0"/>
                </a:rPr>
                <a:t>startTime = 1300</a:t>
              </a:r>
            </a:p>
            <a:p>
              <a:pPr eaLnBrk="0" hangingPunct="0">
                <a:spcBef>
                  <a:spcPct val="0"/>
                </a:spcBef>
                <a:buFontTx/>
                <a:buNone/>
              </a:pPr>
              <a:r>
                <a:rPr lang="en-US" sz="1800" i="0">
                  <a:solidFill>
                    <a:schemeClr val="tx1"/>
                  </a:solidFill>
                  <a:latin typeface="Arial" pitchFamily="34" charset="0"/>
                </a:rPr>
                <a:t>endTime = 1500</a:t>
              </a:r>
            </a:p>
          </p:txBody>
        </p:sp>
      </p:grpSp>
      <p:grpSp>
        <p:nvGrpSpPr>
          <p:cNvPr id="33797" name="Group 13"/>
          <p:cNvGrpSpPr>
            <a:grpSpLocks/>
          </p:cNvGrpSpPr>
          <p:nvPr/>
        </p:nvGrpSpPr>
        <p:grpSpPr bwMode="auto">
          <a:xfrm>
            <a:off x="990600" y="3200400"/>
            <a:ext cx="2362200" cy="1676400"/>
            <a:chOff x="576" y="1632"/>
            <a:chExt cx="1728" cy="1056"/>
          </a:xfrm>
        </p:grpSpPr>
        <p:grpSp>
          <p:nvGrpSpPr>
            <p:cNvPr id="33808" name="Group 14"/>
            <p:cNvGrpSpPr>
              <a:grpSpLocks/>
            </p:cNvGrpSpPr>
            <p:nvPr/>
          </p:nvGrpSpPr>
          <p:grpSpPr bwMode="auto">
            <a:xfrm>
              <a:off x="576" y="1632"/>
              <a:ext cx="1728" cy="960"/>
              <a:chOff x="192" y="1728"/>
              <a:chExt cx="1632" cy="960"/>
            </a:xfrm>
          </p:grpSpPr>
          <p:sp>
            <p:nvSpPr>
              <p:cNvPr id="33810" name="Rectangle 15"/>
              <p:cNvSpPr>
                <a:spLocks noChangeArrowheads="1"/>
              </p:cNvSpPr>
              <p:nvPr/>
            </p:nvSpPr>
            <p:spPr bwMode="auto">
              <a:xfrm>
                <a:off x="192" y="1728"/>
                <a:ext cx="1632" cy="960"/>
              </a:xfrm>
              <a:prstGeom prst="rect">
                <a:avLst/>
              </a:prstGeom>
              <a:noFill/>
              <a:ln w="28575">
                <a:solidFill>
                  <a:schemeClr val="tx1"/>
                </a:solidFill>
                <a:miter lim="800000"/>
                <a:headEnd type="none" w="sm" len="sm"/>
                <a:tailEnd type="none" w="lg" len="lg"/>
              </a:ln>
            </p:spPr>
            <p:txBody>
              <a:bodyPr lIns="0" tIns="0" rIns="0" bIns="0" anchor="ctr">
                <a:spAutoFit/>
              </a:bodyPr>
              <a:lstStyle/>
              <a:p>
                <a:endParaRPr lang="en-US"/>
              </a:p>
            </p:txBody>
          </p:sp>
          <p:sp>
            <p:nvSpPr>
              <p:cNvPr id="33811" name="Text Box 16"/>
              <p:cNvSpPr txBox="1">
                <a:spLocks noChangeArrowheads="1"/>
              </p:cNvSpPr>
              <p:nvPr/>
            </p:nvSpPr>
            <p:spPr bwMode="auto">
              <a:xfrm>
                <a:off x="232" y="1776"/>
                <a:ext cx="1544" cy="230"/>
              </a:xfrm>
              <a:prstGeom prst="rect">
                <a:avLst/>
              </a:prstGeom>
              <a:noFill/>
              <a:ln w="28575">
                <a:noFill/>
                <a:miter lim="800000"/>
                <a:headEnd type="none" w="sm" len="sm"/>
                <a:tailEnd type="none" w="lg" len="lg"/>
              </a:ln>
            </p:spPr>
            <p:txBody>
              <a:bodyPr wrap="none" lIns="0" tIns="0" rIns="0" bIns="0">
                <a:spAutoFit/>
              </a:bodyPr>
              <a:lstStyle/>
              <a:p>
                <a:pPr algn="ctr" eaLnBrk="0" hangingPunct="0">
                  <a:spcBef>
                    <a:spcPct val="0"/>
                  </a:spcBef>
                  <a:buFontTx/>
                  <a:buNone/>
                </a:pPr>
                <a:r>
                  <a:rPr lang="en-US" sz="2400" b="1" i="0">
                    <a:solidFill>
                      <a:schemeClr val="tx1"/>
                    </a:solidFill>
                    <a:latin typeface="Arial" pitchFamily="34" charset="0"/>
                  </a:rPr>
                  <a:t>CourseOffering</a:t>
                </a:r>
                <a:endParaRPr lang="en-US" sz="2400" i="0">
                  <a:solidFill>
                    <a:schemeClr val="tx1"/>
                  </a:solidFill>
                  <a:latin typeface="Arial" pitchFamily="34" charset="0"/>
                </a:endParaRPr>
              </a:p>
            </p:txBody>
          </p:sp>
          <p:sp>
            <p:nvSpPr>
              <p:cNvPr id="33812" name="Line 17"/>
              <p:cNvSpPr>
                <a:spLocks noChangeShapeType="1"/>
              </p:cNvSpPr>
              <p:nvPr/>
            </p:nvSpPr>
            <p:spPr bwMode="auto">
              <a:xfrm>
                <a:off x="192" y="2064"/>
                <a:ext cx="1632" cy="0"/>
              </a:xfrm>
              <a:prstGeom prst="line">
                <a:avLst/>
              </a:prstGeom>
              <a:noFill/>
              <a:ln w="28575">
                <a:solidFill>
                  <a:schemeClr val="tx1"/>
                </a:solidFill>
                <a:round/>
                <a:headEnd type="none" w="sm" len="sm"/>
                <a:tailEnd type="none" w="lg" len="lg"/>
              </a:ln>
            </p:spPr>
            <p:txBody>
              <a:bodyPr wrap="none" anchor="ctr"/>
              <a:lstStyle/>
              <a:p>
                <a:endParaRPr lang="en-US"/>
              </a:p>
            </p:txBody>
          </p:sp>
          <p:sp>
            <p:nvSpPr>
              <p:cNvPr id="33813" name="Text Box 18"/>
              <p:cNvSpPr txBox="1">
                <a:spLocks noChangeArrowheads="1"/>
              </p:cNvSpPr>
              <p:nvPr/>
            </p:nvSpPr>
            <p:spPr bwMode="auto">
              <a:xfrm>
                <a:off x="192" y="2064"/>
                <a:ext cx="1632" cy="577"/>
              </a:xfrm>
              <a:prstGeom prst="rect">
                <a:avLst/>
              </a:prstGeom>
              <a:noFill/>
              <a:ln w="28575">
                <a:noFill/>
                <a:miter lim="800000"/>
                <a:headEnd type="none" w="sm" len="sm"/>
                <a:tailEnd type="none" w="lg" len="lg"/>
              </a:ln>
            </p:spPr>
            <p:txBody>
              <a:bodyPr>
                <a:spAutoFit/>
              </a:bodyPr>
              <a:lstStyle/>
              <a:p>
                <a:pPr eaLnBrk="0" hangingPunct="0">
                  <a:spcBef>
                    <a:spcPct val="0"/>
                  </a:spcBef>
                  <a:buFontTx/>
                  <a:buNone/>
                </a:pPr>
                <a:r>
                  <a:rPr lang="en-US" sz="1800" i="0">
                    <a:solidFill>
                      <a:schemeClr val="tx1"/>
                    </a:solidFill>
                    <a:latin typeface="Arial" pitchFamily="34" charset="0"/>
                  </a:rPr>
                  <a:t>number</a:t>
                </a:r>
              </a:p>
              <a:p>
                <a:pPr eaLnBrk="0" hangingPunct="0">
                  <a:spcBef>
                    <a:spcPct val="0"/>
                  </a:spcBef>
                  <a:buFontTx/>
                  <a:buNone/>
                </a:pPr>
                <a:r>
                  <a:rPr lang="en-US" sz="1800" i="0">
                    <a:solidFill>
                      <a:schemeClr val="tx1"/>
                    </a:solidFill>
                    <a:latin typeface="Arial" pitchFamily="34" charset="0"/>
                  </a:rPr>
                  <a:t>startTime </a:t>
                </a:r>
              </a:p>
              <a:p>
                <a:pPr eaLnBrk="0" hangingPunct="0">
                  <a:spcBef>
                    <a:spcPct val="0"/>
                  </a:spcBef>
                  <a:buFontTx/>
                  <a:buNone/>
                </a:pPr>
                <a:r>
                  <a:rPr lang="en-US" sz="1800" i="0">
                    <a:solidFill>
                      <a:schemeClr val="tx1"/>
                    </a:solidFill>
                    <a:latin typeface="Arial" pitchFamily="34" charset="0"/>
                  </a:rPr>
                  <a:t>endTime</a:t>
                </a:r>
              </a:p>
            </p:txBody>
          </p:sp>
        </p:grpSp>
        <p:sp>
          <p:nvSpPr>
            <p:cNvPr id="33809" name="Rectangle 19"/>
            <p:cNvSpPr>
              <a:spLocks noChangeArrowheads="1"/>
            </p:cNvSpPr>
            <p:nvPr/>
          </p:nvSpPr>
          <p:spPr bwMode="auto">
            <a:xfrm>
              <a:off x="576" y="2592"/>
              <a:ext cx="1728" cy="96"/>
            </a:xfrm>
            <a:prstGeom prst="rect">
              <a:avLst/>
            </a:prstGeom>
            <a:noFill/>
            <a:ln w="28575">
              <a:solidFill>
                <a:schemeClr val="tx1"/>
              </a:solidFill>
              <a:miter lim="800000"/>
              <a:headEnd type="none" w="sm" len="sm"/>
              <a:tailEnd type="none" w="lg" len="lg"/>
            </a:ln>
          </p:spPr>
          <p:txBody>
            <a:bodyPr wrap="none" anchor="ctr"/>
            <a:lstStyle/>
            <a:p>
              <a:endParaRPr lang="en-US"/>
            </a:p>
          </p:txBody>
        </p:sp>
      </p:grpSp>
      <p:sp>
        <p:nvSpPr>
          <p:cNvPr id="33798" name="Text Box 20"/>
          <p:cNvSpPr txBox="1">
            <a:spLocks noChangeArrowheads="1"/>
          </p:cNvSpPr>
          <p:nvPr/>
        </p:nvSpPr>
        <p:spPr bwMode="auto">
          <a:xfrm>
            <a:off x="228600" y="1371600"/>
            <a:ext cx="2362200" cy="427038"/>
          </a:xfrm>
          <a:prstGeom prst="rect">
            <a:avLst/>
          </a:prstGeom>
          <a:noFill/>
          <a:ln w="12700">
            <a:noFill/>
            <a:miter lim="800000"/>
            <a:headEnd type="none" w="sm" len="sm"/>
            <a:tailEnd type="none" w="lg" len="lg"/>
          </a:ln>
        </p:spPr>
        <p:txBody>
          <a:bodyPr>
            <a:spAutoFit/>
          </a:bodyPr>
          <a:lstStyle/>
          <a:p>
            <a:pPr eaLnBrk="0" hangingPunct="0">
              <a:buFontTx/>
              <a:buNone/>
            </a:pPr>
            <a:r>
              <a:rPr lang="sr-Latn-CS" sz="2200" b="1">
                <a:solidFill>
                  <a:schemeClr val="accent2"/>
                </a:solidFill>
                <a:latin typeface="Arial" pitchFamily="34" charset="0"/>
              </a:rPr>
              <a:t>Klasa</a:t>
            </a:r>
            <a:endParaRPr lang="en-US" sz="1800" b="1">
              <a:solidFill>
                <a:schemeClr val="accent2"/>
              </a:solidFill>
              <a:latin typeface="Arial" pitchFamily="34" charset="0"/>
            </a:endParaRPr>
          </a:p>
        </p:txBody>
      </p:sp>
      <p:sp>
        <p:nvSpPr>
          <p:cNvPr id="33799" name="Line 21"/>
          <p:cNvSpPr>
            <a:spLocks noChangeShapeType="1"/>
          </p:cNvSpPr>
          <p:nvPr/>
        </p:nvSpPr>
        <p:spPr bwMode="auto">
          <a:xfrm>
            <a:off x="1371600" y="1676400"/>
            <a:ext cx="1828800" cy="1524000"/>
          </a:xfrm>
          <a:prstGeom prst="line">
            <a:avLst/>
          </a:prstGeom>
          <a:noFill/>
          <a:ln w="12700">
            <a:solidFill>
              <a:schemeClr val="accent2"/>
            </a:solidFill>
            <a:round/>
            <a:headEnd type="none" w="sm" len="sm"/>
            <a:tailEnd type="triangle" w="lg" len="lg"/>
          </a:ln>
        </p:spPr>
        <p:txBody>
          <a:bodyPr wrap="none" anchor="ctr"/>
          <a:lstStyle/>
          <a:p>
            <a:endParaRPr lang="en-US"/>
          </a:p>
        </p:txBody>
      </p:sp>
      <p:sp>
        <p:nvSpPr>
          <p:cNvPr id="33800" name="Text Box 22"/>
          <p:cNvSpPr txBox="1">
            <a:spLocks noChangeArrowheads="1"/>
          </p:cNvSpPr>
          <p:nvPr/>
        </p:nvSpPr>
        <p:spPr bwMode="auto">
          <a:xfrm>
            <a:off x="304800" y="2057400"/>
            <a:ext cx="2362200" cy="427038"/>
          </a:xfrm>
          <a:prstGeom prst="rect">
            <a:avLst/>
          </a:prstGeom>
          <a:noFill/>
          <a:ln w="12700">
            <a:noFill/>
            <a:miter lim="800000"/>
            <a:headEnd type="none" w="sm" len="sm"/>
            <a:tailEnd type="none" w="lg" len="lg"/>
          </a:ln>
        </p:spPr>
        <p:txBody>
          <a:bodyPr>
            <a:spAutoFit/>
          </a:bodyPr>
          <a:lstStyle/>
          <a:p>
            <a:pPr eaLnBrk="0" hangingPunct="0">
              <a:buFontTx/>
              <a:buNone/>
            </a:pPr>
            <a:r>
              <a:rPr lang="en-US" sz="2200" b="1">
                <a:solidFill>
                  <a:schemeClr val="accent2"/>
                </a:solidFill>
                <a:latin typeface="Arial" pitchFamily="34" charset="0"/>
              </a:rPr>
              <a:t>Atribut</a:t>
            </a:r>
            <a:endParaRPr lang="en-US" sz="1800" b="1">
              <a:solidFill>
                <a:schemeClr val="accent2"/>
              </a:solidFill>
              <a:latin typeface="Arial" pitchFamily="34" charset="0"/>
            </a:endParaRPr>
          </a:p>
        </p:txBody>
      </p:sp>
      <p:sp>
        <p:nvSpPr>
          <p:cNvPr id="33801" name="Line 23"/>
          <p:cNvSpPr>
            <a:spLocks noChangeShapeType="1"/>
          </p:cNvSpPr>
          <p:nvPr/>
        </p:nvSpPr>
        <p:spPr bwMode="auto">
          <a:xfrm>
            <a:off x="533400" y="2514600"/>
            <a:ext cx="533400" cy="1295400"/>
          </a:xfrm>
          <a:prstGeom prst="line">
            <a:avLst/>
          </a:prstGeom>
          <a:noFill/>
          <a:ln w="12700">
            <a:solidFill>
              <a:schemeClr val="accent2"/>
            </a:solidFill>
            <a:round/>
            <a:headEnd type="none" w="sm" len="sm"/>
            <a:tailEnd type="triangle" w="lg" len="lg"/>
          </a:ln>
        </p:spPr>
        <p:txBody>
          <a:bodyPr wrap="none" anchor="ctr"/>
          <a:lstStyle/>
          <a:p>
            <a:endParaRPr lang="en-US"/>
          </a:p>
        </p:txBody>
      </p:sp>
      <p:sp>
        <p:nvSpPr>
          <p:cNvPr id="33802" name="Text Box 24"/>
          <p:cNvSpPr txBox="1">
            <a:spLocks noChangeArrowheads="1"/>
          </p:cNvSpPr>
          <p:nvPr/>
        </p:nvSpPr>
        <p:spPr bwMode="auto">
          <a:xfrm>
            <a:off x="4191000" y="1295400"/>
            <a:ext cx="2362200" cy="427038"/>
          </a:xfrm>
          <a:prstGeom prst="rect">
            <a:avLst/>
          </a:prstGeom>
          <a:noFill/>
          <a:ln w="12700">
            <a:noFill/>
            <a:miter lim="800000"/>
            <a:headEnd type="none" w="sm" len="sm"/>
            <a:tailEnd type="none" w="lg" len="lg"/>
          </a:ln>
        </p:spPr>
        <p:txBody>
          <a:bodyPr>
            <a:spAutoFit/>
          </a:bodyPr>
          <a:lstStyle/>
          <a:p>
            <a:pPr eaLnBrk="0" hangingPunct="0">
              <a:buFontTx/>
              <a:buNone/>
            </a:pPr>
            <a:r>
              <a:rPr lang="en-US" sz="2200" b="1">
                <a:solidFill>
                  <a:schemeClr val="accent2"/>
                </a:solidFill>
                <a:latin typeface="Arial" pitchFamily="34" charset="0"/>
              </a:rPr>
              <a:t>Obje</a:t>
            </a:r>
            <a:r>
              <a:rPr lang="sr-Latn-CS" sz="2200" b="1">
                <a:solidFill>
                  <a:schemeClr val="accent2"/>
                </a:solidFill>
                <a:latin typeface="Arial" pitchFamily="34" charset="0"/>
              </a:rPr>
              <a:t>kat</a:t>
            </a:r>
            <a:endParaRPr lang="en-US" sz="1800" b="1">
              <a:solidFill>
                <a:schemeClr val="accent2"/>
              </a:solidFill>
              <a:latin typeface="Arial" pitchFamily="34" charset="0"/>
            </a:endParaRPr>
          </a:p>
        </p:txBody>
      </p:sp>
      <p:sp>
        <p:nvSpPr>
          <p:cNvPr id="33803" name="Line 25"/>
          <p:cNvSpPr>
            <a:spLocks noChangeShapeType="1"/>
          </p:cNvSpPr>
          <p:nvPr/>
        </p:nvSpPr>
        <p:spPr bwMode="auto">
          <a:xfrm>
            <a:off x="5257800" y="1676400"/>
            <a:ext cx="533400" cy="685800"/>
          </a:xfrm>
          <a:prstGeom prst="line">
            <a:avLst/>
          </a:prstGeom>
          <a:noFill/>
          <a:ln w="12700">
            <a:solidFill>
              <a:schemeClr val="accent2"/>
            </a:solidFill>
            <a:round/>
            <a:headEnd type="none" w="sm" len="sm"/>
            <a:tailEnd type="triangle" w="lg" len="lg"/>
          </a:ln>
        </p:spPr>
        <p:txBody>
          <a:bodyPr wrap="none" anchor="ctr"/>
          <a:lstStyle/>
          <a:p>
            <a:endParaRPr lang="en-US"/>
          </a:p>
        </p:txBody>
      </p:sp>
      <p:sp>
        <p:nvSpPr>
          <p:cNvPr id="33804" name="Text Box 26"/>
          <p:cNvSpPr txBox="1">
            <a:spLocks noChangeArrowheads="1"/>
          </p:cNvSpPr>
          <p:nvPr/>
        </p:nvSpPr>
        <p:spPr bwMode="auto">
          <a:xfrm>
            <a:off x="2268538" y="2057400"/>
            <a:ext cx="2608262" cy="427038"/>
          </a:xfrm>
          <a:prstGeom prst="rect">
            <a:avLst/>
          </a:prstGeom>
          <a:noFill/>
          <a:ln w="12700">
            <a:noFill/>
            <a:miter lim="800000"/>
            <a:headEnd type="none" w="sm" len="sm"/>
            <a:tailEnd type="none" w="lg" len="lg"/>
          </a:ln>
        </p:spPr>
        <p:txBody>
          <a:bodyPr>
            <a:spAutoFit/>
          </a:bodyPr>
          <a:lstStyle/>
          <a:p>
            <a:pPr eaLnBrk="0" hangingPunct="0">
              <a:buFontTx/>
              <a:buNone/>
            </a:pPr>
            <a:r>
              <a:rPr lang="sr-Latn-CS" sz="2200" b="1">
                <a:solidFill>
                  <a:schemeClr val="accent2"/>
                </a:solidFill>
                <a:latin typeface="Arial" pitchFamily="34" charset="0"/>
              </a:rPr>
              <a:t>Vrednost atributa</a:t>
            </a:r>
            <a:endParaRPr lang="en-US" sz="1800" b="1">
              <a:solidFill>
                <a:schemeClr val="accent2"/>
              </a:solidFill>
              <a:latin typeface="Arial" pitchFamily="34" charset="0"/>
            </a:endParaRPr>
          </a:p>
        </p:txBody>
      </p:sp>
      <p:sp>
        <p:nvSpPr>
          <p:cNvPr id="33805" name="Line 27"/>
          <p:cNvSpPr>
            <a:spLocks noChangeShapeType="1"/>
          </p:cNvSpPr>
          <p:nvPr/>
        </p:nvSpPr>
        <p:spPr bwMode="auto">
          <a:xfrm>
            <a:off x="3962400" y="2590800"/>
            <a:ext cx="914400" cy="457200"/>
          </a:xfrm>
          <a:prstGeom prst="line">
            <a:avLst/>
          </a:prstGeom>
          <a:noFill/>
          <a:ln w="12700">
            <a:solidFill>
              <a:schemeClr val="accent2"/>
            </a:solidFill>
            <a:round/>
            <a:headEnd type="none" w="sm" len="sm"/>
            <a:tailEnd type="triangle" w="lg" len="lg"/>
          </a:ln>
        </p:spPr>
        <p:txBody>
          <a:bodyPr wrap="none" anchor="ctr"/>
          <a:lstStyle/>
          <a:p>
            <a:endParaRPr lang="en-US"/>
          </a:p>
        </p:txBody>
      </p:sp>
      <p:sp>
        <p:nvSpPr>
          <p:cNvPr id="33806" name="Rectangle 28"/>
          <p:cNvSpPr>
            <a:spLocks noGrp="1" noChangeArrowheads="1"/>
          </p:cNvSpPr>
          <p:nvPr>
            <p:ph type="title"/>
          </p:nvPr>
        </p:nvSpPr>
        <p:spPr>
          <a:xfrm>
            <a:off x="457200" y="381000"/>
            <a:ext cx="7467600" cy="762000"/>
          </a:xfrm>
        </p:spPr>
        <p:txBody>
          <a:bodyPr/>
          <a:lstStyle/>
          <a:p>
            <a:pPr eaLnBrk="1" hangingPunct="1"/>
            <a:r>
              <a:rPr lang="sr-Latn-CS" smtClean="0"/>
              <a:t>Šta je Atribut</a:t>
            </a:r>
            <a:r>
              <a:rPr lang="en-US" smtClean="0"/>
              <a:t>?</a:t>
            </a:r>
          </a:p>
        </p:txBody>
      </p:sp>
      <p:sp>
        <p:nvSpPr>
          <p:cNvPr id="532509" name="Rectangle 29"/>
          <p:cNvSpPr>
            <a:spLocks noChangeArrowheads="1"/>
          </p:cNvSpPr>
          <p:nvPr/>
        </p:nvSpPr>
        <p:spPr bwMode="auto">
          <a:xfrm>
            <a:off x="900113" y="1557338"/>
            <a:ext cx="7543800" cy="4267200"/>
          </a:xfrm>
          <a:prstGeom prst="rect">
            <a:avLst/>
          </a:prstGeom>
          <a:solidFill>
            <a:srgbClr val="FFCC99"/>
          </a:solidFill>
          <a:ln w="9525">
            <a:noFill/>
            <a:miter lim="800000"/>
            <a:headEnd/>
            <a:tailEnd/>
          </a:ln>
          <a:effectLst/>
        </p:spPr>
        <p:txBody>
          <a:bodyPr/>
          <a:lstStyle/>
          <a:p>
            <a:pPr marL="342900" indent="-342900">
              <a:lnSpc>
                <a:spcPct val="90000"/>
              </a:lnSpc>
              <a:spcBef>
                <a:spcPct val="20000"/>
              </a:spcBef>
              <a:buClr>
                <a:schemeClr val="bg2"/>
              </a:buClr>
              <a:buSzPct val="65000"/>
              <a:buFont typeface="Wingdings" pitchFamily="2" charset="2"/>
              <a:buChar char="­"/>
              <a:defRPr/>
            </a:pPr>
            <a:r>
              <a:rPr lang="sr-Latn-CS" sz="3000" i="0">
                <a:solidFill>
                  <a:schemeClr val="tx1"/>
                </a:solidFill>
                <a:latin typeface="Arial Unicode MS" pitchFamily="34" charset="-128"/>
              </a:rPr>
              <a:t>Atribut je imenovano svojstvo klase koje opisuje </a:t>
            </a:r>
            <a:r>
              <a:rPr lang="sr-Latn-CS" sz="3000" i="0">
                <a:solidFill>
                  <a:schemeClr val="tx1"/>
                </a:solidFill>
                <a:effectLst>
                  <a:outerShdw blurRad="38100" dist="38100" dir="2700000" algn="tl">
                    <a:srgbClr val="FFFFFF"/>
                  </a:outerShdw>
                </a:effectLst>
                <a:latin typeface="Arial Unicode MS" pitchFamily="34" charset="-128"/>
              </a:rPr>
              <a:t>skup vrednosti</a:t>
            </a:r>
            <a:r>
              <a:rPr lang="sr-Latn-CS" sz="3000" i="0">
                <a:solidFill>
                  <a:schemeClr val="tx1"/>
                </a:solidFill>
                <a:latin typeface="Arial Unicode MS" pitchFamily="34" charset="-128"/>
              </a:rPr>
              <a:t> koje instance posmatrane klase mogu poprimiti. </a:t>
            </a:r>
            <a:r>
              <a:rPr lang="en-US" sz="3000" i="0">
                <a:solidFill>
                  <a:schemeClr val="tx1"/>
                </a:solidFill>
                <a:latin typeface="Arial Unicode MS" pitchFamily="34" charset="-128"/>
              </a:rPr>
              <a:t>(Booch,1999)</a:t>
            </a:r>
          </a:p>
          <a:p>
            <a:pPr marL="342900" indent="-342900">
              <a:lnSpc>
                <a:spcPct val="90000"/>
              </a:lnSpc>
              <a:spcBef>
                <a:spcPct val="20000"/>
              </a:spcBef>
              <a:buClr>
                <a:schemeClr val="bg2"/>
              </a:buClr>
              <a:buSzPct val="65000"/>
              <a:buFont typeface="Wingdings" pitchFamily="2" charset="2"/>
              <a:buChar char="­"/>
              <a:defRPr/>
            </a:pPr>
            <a:r>
              <a:rPr lang="sr-Latn-CS" sz="3000" i="0">
                <a:solidFill>
                  <a:schemeClr val="tx1"/>
                </a:solidFill>
                <a:latin typeface="Arial Unicode MS" pitchFamily="34" charset="-128"/>
              </a:rPr>
              <a:t>Atribut poseduje </a:t>
            </a:r>
            <a:r>
              <a:rPr lang="sr-Latn-CS" sz="3000" i="0">
                <a:solidFill>
                  <a:schemeClr val="tx1"/>
                </a:solidFill>
                <a:effectLst>
                  <a:outerShdw blurRad="38100" dist="38100" dir="2700000" algn="tl">
                    <a:srgbClr val="FFFFFF"/>
                  </a:outerShdw>
                </a:effectLst>
                <a:latin typeface="Arial Unicode MS" pitchFamily="34" charset="-128"/>
              </a:rPr>
              <a:t>tip</a:t>
            </a:r>
            <a:r>
              <a:rPr lang="sr-Latn-CS" sz="3000" i="0">
                <a:solidFill>
                  <a:schemeClr val="tx1"/>
                </a:solidFill>
                <a:latin typeface="Arial Unicode MS" pitchFamily="34" charset="-128"/>
              </a:rPr>
              <a:t> koji definiše tip njegovih instanci.</a:t>
            </a:r>
            <a:endParaRPr lang="en-US" sz="3000" i="0">
              <a:solidFill>
                <a:schemeClr val="tx1"/>
              </a:solidFill>
              <a:latin typeface="Arial Unicode MS" pitchFamily="34" charset="-128"/>
            </a:endParaRPr>
          </a:p>
          <a:p>
            <a:pPr marL="342900" indent="-342900">
              <a:lnSpc>
                <a:spcPct val="90000"/>
              </a:lnSpc>
              <a:spcBef>
                <a:spcPct val="20000"/>
              </a:spcBef>
              <a:buClr>
                <a:schemeClr val="bg2"/>
              </a:buClr>
              <a:buSzPct val="65000"/>
              <a:buFont typeface="Wingdings" pitchFamily="2" charset="2"/>
              <a:buChar char="­"/>
              <a:defRPr/>
            </a:pPr>
            <a:r>
              <a:rPr lang="sr-Latn-CS" sz="3000" i="0">
                <a:solidFill>
                  <a:schemeClr val="tx1"/>
                </a:solidFill>
                <a:latin typeface="Arial Unicode MS" pitchFamily="34" charset="-128"/>
              </a:rPr>
              <a:t>Jedino objekat može promeniti vrednosti svojih atributa. </a:t>
            </a:r>
          </a:p>
          <a:p>
            <a:pPr marL="342900" indent="-342900">
              <a:lnSpc>
                <a:spcPct val="90000"/>
              </a:lnSpc>
              <a:spcBef>
                <a:spcPct val="20000"/>
              </a:spcBef>
              <a:buClr>
                <a:schemeClr val="bg2"/>
              </a:buClr>
              <a:buSzPct val="65000"/>
              <a:buFont typeface="Wingdings" pitchFamily="2" charset="2"/>
              <a:buChar char="­"/>
              <a:defRPr/>
            </a:pPr>
            <a:r>
              <a:rPr lang="sr-Latn-CS" sz="3000" i="0">
                <a:solidFill>
                  <a:schemeClr val="tx1"/>
                </a:solidFill>
                <a:latin typeface="Arial Unicode MS" pitchFamily="34" charset="-128"/>
              </a:rPr>
              <a:t>Vrednosti atributa definišu </a:t>
            </a:r>
            <a:r>
              <a:rPr lang="sr-Latn-CS" sz="3000" i="0">
                <a:solidFill>
                  <a:schemeClr val="tx1"/>
                </a:solidFill>
                <a:effectLst>
                  <a:outerShdw blurRad="38100" dist="38100" dir="2700000" algn="tl">
                    <a:srgbClr val="FFFFFF"/>
                  </a:outerShdw>
                </a:effectLst>
                <a:latin typeface="Arial Unicode MS" pitchFamily="34" charset="-128"/>
              </a:rPr>
              <a:t>stanje</a:t>
            </a:r>
            <a:r>
              <a:rPr lang="sr-Latn-CS" sz="3000" i="0">
                <a:solidFill>
                  <a:schemeClr val="tx1"/>
                </a:solidFill>
                <a:latin typeface="Arial Unicode MS" pitchFamily="34" charset="-128"/>
              </a:rPr>
              <a:t> objekta.</a:t>
            </a:r>
            <a:endParaRPr lang="en-US" sz="3000" i="0">
              <a:solidFill>
                <a:schemeClr val="tx1"/>
              </a:solidFill>
              <a:latin typeface="Arial Unicode MS"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532509"/>
                                        </p:tgtEl>
                                        <p:attrNameLst>
                                          <p:attrName>style.visibility</p:attrName>
                                        </p:attrNameLst>
                                      </p:cBhvr>
                                      <p:to>
                                        <p:strVal val="visible"/>
                                      </p:to>
                                    </p:set>
                                    <p:anim calcmode="lin" valueType="num">
                                      <p:cBhvr>
                                        <p:cTn id="7" dur="1000" fill="hold"/>
                                        <p:tgtEl>
                                          <p:spTgt spid="532509"/>
                                        </p:tgtEl>
                                        <p:attrNameLst>
                                          <p:attrName>ppt_w</p:attrName>
                                        </p:attrNameLst>
                                      </p:cBhvr>
                                      <p:tavLst>
                                        <p:tav tm="0">
                                          <p:val>
                                            <p:fltVal val="0"/>
                                          </p:val>
                                        </p:tav>
                                        <p:tav tm="100000">
                                          <p:val>
                                            <p:strVal val="#ppt_w"/>
                                          </p:val>
                                        </p:tav>
                                      </p:tavLst>
                                    </p:anim>
                                    <p:anim calcmode="lin" valueType="num">
                                      <p:cBhvr>
                                        <p:cTn id="8" dur="1000" fill="hold"/>
                                        <p:tgtEl>
                                          <p:spTgt spid="532509"/>
                                        </p:tgtEl>
                                        <p:attrNameLst>
                                          <p:attrName>ppt_h</p:attrName>
                                        </p:attrNameLst>
                                      </p:cBhvr>
                                      <p:tavLst>
                                        <p:tav tm="0">
                                          <p:val>
                                            <p:fltVal val="0"/>
                                          </p:val>
                                        </p:tav>
                                        <p:tav tm="100000">
                                          <p:val>
                                            <p:strVal val="#ppt_h"/>
                                          </p:val>
                                        </p:tav>
                                      </p:tavLst>
                                    </p:anim>
                                    <p:anim calcmode="lin" valueType="num">
                                      <p:cBhvr>
                                        <p:cTn id="9" dur="1000" fill="hold"/>
                                        <p:tgtEl>
                                          <p:spTgt spid="532509"/>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532509"/>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09" grpId="0" animBg="1"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228600" y="1111250"/>
            <a:ext cx="7467600" cy="641350"/>
          </a:xfrm>
        </p:spPr>
        <p:txBody>
          <a:bodyPr/>
          <a:lstStyle/>
          <a:p>
            <a:pPr eaLnBrk="1" hangingPunct="1"/>
            <a:r>
              <a:rPr lang="en-US" sz="3600" smtClean="0">
                <a:latin typeface="Arial Unicode MS" pitchFamily="34" charset="-128"/>
              </a:rPr>
              <a:t>Atribut</a:t>
            </a:r>
            <a:r>
              <a:rPr lang="sr-Latn-CS" sz="3600" smtClean="0">
                <a:latin typeface="Arial Unicode MS" pitchFamily="34" charset="-128"/>
              </a:rPr>
              <a:t>i</a:t>
            </a:r>
            <a:r>
              <a:rPr lang="en-US" sz="3600" smtClean="0">
                <a:latin typeface="Arial Unicode MS" pitchFamily="34" charset="-128"/>
              </a:rPr>
              <a:t> (</a:t>
            </a:r>
            <a:r>
              <a:rPr lang="sr-Latn-CS" sz="3600" smtClean="0">
                <a:latin typeface="Arial Unicode MS" pitchFamily="34" charset="-128"/>
              </a:rPr>
              <a:t>nastavak</a:t>
            </a:r>
            <a:r>
              <a:rPr lang="en-US" sz="3600" smtClean="0">
                <a:latin typeface="Arial Unicode MS" pitchFamily="34" charset="-128"/>
              </a:rPr>
              <a:t>.)</a:t>
            </a:r>
          </a:p>
        </p:txBody>
      </p:sp>
      <p:sp>
        <p:nvSpPr>
          <p:cNvPr id="34819" name="Rectangle 3"/>
          <p:cNvSpPr>
            <a:spLocks noGrp="1" noChangeArrowheads="1"/>
          </p:cNvSpPr>
          <p:nvPr>
            <p:ph type="body" idx="1"/>
          </p:nvPr>
        </p:nvSpPr>
        <p:spPr>
          <a:xfrm>
            <a:off x="457200" y="1981200"/>
            <a:ext cx="7543800" cy="685800"/>
          </a:xfrm>
        </p:spPr>
        <p:txBody>
          <a:bodyPr/>
          <a:lstStyle/>
          <a:p>
            <a:pPr eaLnBrk="1" hangingPunct="1"/>
            <a:r>
              <a:rPr lang="sr-Latn-CS" sz="3000" smtClean="0">
                <a:latin typeface="Arial Unicode MS" pitchFamily="34" charset="-128"/>
              </a:rPr>
              <a:t>Različiti objekti iste klase</a:t>
            </a:r>
            <a:endParaRPr lang="en-US" sz="3000" smtClean="0">
              <a:latin typeface="Arial Unicode MS" pitchFamily="34" charset="-128"/>
            </a:endParaRPr>
          </a:p>
        </p:txBody>
      </p:sp>
      <p:pic>
        <p:nvPicPr>
          <p:cNvPr id="34820" name="Picture 4" descr="classAttrib1"/>
          <p:cNvPicPr>
            <a:picLocks noChangeAspect="1" noChangeArrowheads="1"/>
          </p:cNvPicPr>
          <p:nvPr/>
        </p:nvPicPr>
        <p:blipFill>
          <a:blip r:embed="rId2"/>
          <a:srcRect/>
          <a:stretch>
            <a:fillRect/>
          </a:stretch>
        </p:blipFill>
        <p:spPr bwMode="auto">
          <a:xfrm>
            <a:off x="4724400" y="3048000"/>
            <a:ext cx="3543300" cy="2378075"/>
          </a:xfrm>
          <a:prstGeom prst="rect">
            <a:avLst/>
          </a:prstGeom>
          <a:noFill/>
          <a:ln w="9525">
            <a:noFill/>
            <a:miter lim="800000"/>
            <a:headEnd/>
            <a:tailEnd/>
          </a:ln>
        </p:spPr>
      </p:pic>
      <p:pic>
        <p:nvPicPr>
          <p:cNvPr id="34821" name="Picture 5" descr="classAtrib"/>
          <p:cNvPicPr>
            <a:picLocks noChangeAspect="1" noChangeArrowheads="1"/>
          </p:cNvPicPr>
          <p:nvPr/>
        </p:nvPicPr>
        <p:blipFill>
          <a:blip r:embed="rId3"/>
          <a:srcRect/>
          <a:stretch>
            <a:fillRect/>
          </a:stretch>
        </p:blipFill>
        <p:spPr bwMode="auto">
          <a:xfrm>
            <a:off x="457200" y="3124200"/>
            <a:ext cx="4022725" cy="2400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52400" y="457200"/>
            <a:ext cx="8153400" cy="641350"/>
          </a:xfrm>
        </p:spPr>
        <p:txBody>
          <a:bodyPr/>
          <a:lstStyle/>
          <a:p>
            <a:pPr eaLnBrk="1" hangingPunct="1"/>
            <a:r>
              <a:rPr lang="sr-Latn-CS" sz="3600" smtClean="0">
                <a:latin typeface="Arial Unicode MS" pitchFamily="34" charset="-128"/>
              </a:rPr>
              <a:t>Osnovni koncepti objektne paradigme</a:t>
            </a:r>
            <a:endParaRPr lang="en-US" sz="3600" smtClean="0">
              <a:latin typeface="Arial Unicode MS" pitchFamily="34" charset="-128"/>
            </a:endParaRPr>
          </a:p>
        </p:txBody>
      </p:sp>
      <p:sp>
        <p:nvSpPr>
          <p:cNvPr id="535555" name="Rectangle 3"/>
          <p:cNvSpPr>
            <a:spLocks noGrp="1" noChangeArrowheads="1"/>
          </p:cNvSpPr>
          <p:nvPr>
            <p:ph type="body" idx="1"/>
          </p:nvPr>
        </p:nvSpPr>
        <p:spPr>
          <a:xfrm>
            <a:off x="685800" y="1752600"/>
            <a:ext cx="7543800" cy="4419600"/>
          </a:xfrm>
          <a:solidFill>
            <a:srgbClr val="FFCC00"/>
          </a:solidFill>
        </p:spPr>
        <p:txBody>
          <a:bodyPr/>
          <a:lstStyle/>
          <a:p>
            <a:pPr eaLnBrk="1" hangingPunct="1">
              <a:defRPr/>
            </a:pPr>
            <a:r>
              <a:rPr lang="sr-Latn-CS" sz="2600" b="1" smtClean="0">
                <a:effectLst>
                  <a:outerShdw blurRad="38100" dist="38100" dir="2700000" algn="tl">
                    <a:srgbClr val="FFFFFF"/>
                  </a:outerShdw>
                </a:effectLst>
                <a:latin typeface="Arial Unicode MS" pitchFamily="34" charset="-128"/>
              </a:rPr>
              <a:t>Objekat</a:t>
            </a:r>
            <a:endParaRPr lang="en-US" sz="2600" b="1" smtClean="0">
              <a:effectLst>
                <a:outerShdw blurRad="38100" dist="38100" dir="2700000" algn="tl">
                  <a:srgbClr val="FFFFFF"/>
                </a:outerShdw>
              </a:effectLst>
              <a:latin typeface="Arial Unicode MS" pitchFamily="34" charset="-128"/>
            </a:endParaRPr>
          </a:p>
          <a:p>
            <a:pPr eaLnBrk="1" hangingPunct="1">
              <a:defRPr/>
            </a:pPr>
            <a:r>
              <a:rPr lang="sr-Latn-CS" sz="2600" b="1" smtClean="0">
                <a:effectLst>
                  <a:outerShdw blurRad="38100" dist="38100" dir="2700000" algn="tl">
                    <a:srgbClr val="FFFFFF"/>
                  </a:outerShdw>
                </a:effectLst>
                <a:latin typeface="Arial Unicode MS" pitchFamily="34" charset="-128"/>
              </a:rPr>
              <a:t>Klasa </a:t>
            </a:r>
            <a:endParaRPr lang="en-US" sz="2600" b="1" smtClean="0">
              <a:effectLst>
                <a:outerShdw blurRad="38100" dist="38100" dir="2700000" algn="tl">
                  <a:srgbClr val="FFFFFF"/>
                </a:outerShdw>
              </a:effectLst>
              <a:latin typeface="Arial Unicode MS" pitchFamily="34" charset="-128"/>
            </a:endParaRPr>
          </a:p>
          <a:p>
            <a:pPr eaLnBrk="1" hangingPunct="1">
              <a:defRPr/>
            </a:pPr>
            <a:r>
              <a:rPr lang="sr-Latn-CS" sz="2600" b="1" smtClean="0">
                <a:effectLst>
                  <a:outerShdw blurRad="38100" dist="38100" dir="2700000" algn="tl">
                    <a:srgbClr val="FFFFFF"/>
                  </a:outerShdw>
                </a:effectLst>
                <a:latin typeface="Arial Unicode MS" pitchFamily="34" charset="-128"/>
              </a:rPr>
              <a:t>Atribut</a:t>
            </a:r>
            <a:endParaRPr lang="en-US" sz="2600" b="1" smtClean="0">
              <a:effectLst>
                <a:outerShdw blurRad="38100" dist="38100" dir="2700000" algn="tl">
                  <a:srgbClr val="FFFFFF"/>
                </a:outerShdw>
              </a:effectLst>
              <a:latin typeface="Arial Unicode MS" pitchFamily="34" charset="-128"/>
            </a:endParaRPr>
          </a:p>
          <a:p>
            <a:pPr eaLnBrk="1" hangingPunct="1">
              <a:defRPr/>
            </a:pPr>
            <a:r>
              <a:rPr lang="sr-Latn-CS" sz="2600" b="1" smtClean="0">
                <a:solidFill>
                  <a:schemeClr val="bg1"/>
                </a:solidFill>
                <a:effectLst>
                  <a:outerShdw blurRad="38100" dist="38100" dir="2700000" algn="tl">
                    <a:srgbClr val="000000"/>
                  </a:outerShdw>
                </a:effectLst>
                <a:latin typeface="Arial Unicode MS" pitchFamily="34" charset="-128"/>
              </a:rPr>
              <a:t>Operacija</a:t>
            </a:r>
            <a:endParaRPr lang="en-US" sz="2600" b="1" smtClean="0">
              <a:solidFill>
                <a:schemeClr val="bg1"/>
              </a:solidFill>
              <a:effectLst>
                <a:outerShdw blurRad="38100" dist="38100" dir="2700000" algn="tl">
                  <a:srgbClr val="000000"/>
                </a:outerShdw>
              </a:effectLst>
              <a:latin typeface="Arial Unicode MS" pitchFamily="34" charset="-128"/>
            </a:endParaRPr>
          </a:p>
          <a:p>
            <a:pPr eaLnBrk="1" hangingPunct="1">
              <a:defRPr/>
            </a:pPr>
            <a:r>
              <a:rPr lang="en-US" sz="2600" b="1" smtClean="0">
                <a:effectLst>
                  <a:outerShdw blurRad="38100" dist="38100" dir="2700000" algn="tl">
                    <a:srgbClr val="FFFFFF"/>
                  </a:outerShdw>
                </a:effectLst>
                <a:latin typeface="Arial Unicode MS" pitchFamily="34" charset="-128"/>
              </a:rPr>
              <a:t>Interf</a:t>
            </a:r>
            <a:r>
              <a:rPr lang="sr-Latn-CS" sz="2600" b="1" smtClean="0">
                <a:effectLst>
                  <a:outerShdw blurRad="38100" dist="38100" dir="2700000" algn="tl">
                    <a:srgbClr val="FFFFFF"/>
                  </a:outerShdw>
                </a:effectLst>
                <a:latin typeface="Arial Unicode MS" pitchFamily="34" charset="-128"/>
              </a:rPr>
              <a:t>ejs</a:t>
            </a:r>
            <a:r>
              <a:rPr lang="en-US" sz="2600" b="1" smtClean="0">
                <a:effectLst>
                  <a:outerShdw blurRad="38100" dist="38100" dir="2700000" algn="tl">
                    <a:srgbClr val="FFFFFF"/>
                  </a:outerShdw>
                </a:effectLst>
                <a:latin typeface="Arial Unicode MS" pitchFamily="34" charset="-128"/>
              </a:rPr>
              <a:t> (</a:t>
            </a:r>
            <a:r>
              <a:rPr lang="sr-Latn-CS" sz="2600" b="1" smtClean="0">
                <a:effectLst>
                  <a:outerShdw blurRad="38100" dist="38100" dir="2700000" algn="tl">
                    <a:srgbClr val="FFFFFF"/>
                  </a:outerShdw>
                </a:effectLst>
                <a:latin typeface="Arial Unicode MS" pitchFamily="34" charset="-128"/>
              </a:rPr>
              <a:t>Polimorfizam</a:t>
            </a:r>
            <a:r>
              <a:rPr lang="en-US" sz="2600" b="1" smtClean="0">
                <a:effectLst>
                  <a:outerShdw blurRad="38100" dist="38100" dir="2700000" algn="tl">
                    <a:srgbClr val="FFFFFF"/>
                  </a:outerShdw>
                </a:effectLst>
                <a:latin typeface="Arial Unicode MS" pitchFamily="34" charset="-128"/>
              </a:rPr>
              <a:t>)</a:t>
            </a:r>
          </a:p>
          <a:p>
            <a:pPr eaLnBrk="1" hangingPunct="1">
              <a:defRPr/>
            </a:pPr>
            <a:r>
              <a:rPr lang="sr-Latn-CS" sz="2600" b="1" smtClean="0">
                <a:effectLst>
                  <a:outerShdw blurRad="38100" dist="38100" dir="2700000" algn="tl">
                    <a:srgbClr val="FFFFFF"/>
                  </a:outerShdw>
                </a:effectLst>
                <a:latin typeface="Arial Unicode MS" pitchFamily="34" charset="-128"/>
              </a:rPr>
              <a:t>Komponenta</a:t>
            </a:r>
            <a:endParaRPr lang="en-US" sz="2600" b="1" smtClean="0">
              <a:effectLst>
                <a:outerShdw blurRad="38100" dist="38100" dir="2700000" algn="tl">
                  <a:srgbClr val="FFFFFF"/>
                </a:outerShdw>
              </a:effectLst>
              <a:latin typeface="Arial Unicode MS" pitchFamily="34" charset="-128"/>
            </a:endParaRPr>
          </a:p>
          <a:p>
            <a:pPr eaLnBrk="1" hangingPunct="1">
              <a:defRPr/>
            </a:pPr>
            <a:r>
              <a:rPr lang="sr-Latn-CS" sz="2600" b="1" smtClean="0">
                <a:effectLst>
                  <a:outerShdw blurRad="38100" dist="38100" dir="2700000" algn="tl">
                    <a:srgbClr val="FFFFFF"/>
                  </a:outerShdw>
                </a:effectLst>
                <a:latin typeface="Arial Unicode MS" pitchFamily="34" charset="-128"/>
              </a:rPr>
              <a:t>Paket</a:t>
            </a:r>
            <a:endParaRPr lang="en-US" sz="2600" b="1" smtClean="0">
              <a:effectLst>
                <a:outerShdw blurRad="38100" dist="38100" dir="2700000" algn="tl">
                  <a:srgbClr val="FFFFFF"/>
                </a:outerShdw>
              </a:effectLst>
              <a:latin typeface="Arial Unicode MS" pitchFamily="34" charset="-128"/>
            </a:endParaRPr>
          </a:p>
          <a:p>
            <a:pPr eaLnBrk="1" hangingPunct="1">
              <a:defRPr/>
            </a:pPr>
            <a:r>
              <a:rPr lang="sr-Latn-CS" sz="2600" b="1" smtClean="0">
                <a:effectLst>
                  <a:outerShdw blurRad="38100" dist="38100" dir="2700000" algn="tl">
                    <a:srgbClr val="FFFFFF"/>
                  </a:outerShdw>
                </a:effectLst>
                <a:latin typeface="Arial Unicode MS" pitchFamily="34" charset="-128"/>
              </a:rPr>
              <a:t>Podsistem</a:t>
            </a:r>
            <a:endParaRPr lang="en-US" sz="2600" b="1" smtClean="0">
              <a:effectLst>
                <a:outerShdw blurRad="38100" dist="38100" dir="2700000" algn="tl">
                  <a:srgbClr val="FFFFFF"/>
                </a:outerShdw>
              </a:effectLst>
              <a:latin typeface="Arial Unicode MS" pitchFamily="34" charset="-128"/>
            </a:endParaRPr>
          </a:p>
          <a:p>
            <a:pPr eaLnBrk="1" hangingPunct="1">
              <a:defRPr/>
            </a:pPr>
            <a:r>
              <a:rPr lang="en-US" sz="2600" b="1" smtClean="0">
                <a:effectLst>
                  <a:outerShdw blurRad="38100" dist="38100" dir="2700000" algn="tl">
                    <a:srgbClr val="FFFFFF"/>
                  </a:outerShdw>
                </a:effectLst>
                <a:latin typeface="Arial Unicode MS" pitchFamily="34" charset="-128"/>
              </a:rPr>
              <a:t>Rela</a:t>
            </a:r>
            <a:r>
              <a:rPr lang="sr-Latn-CS" sz="2600" b="1" smtClean="0">
                <a:effectLst>
                  <a:outerShdw blurRad="38100" dist="38100" dir="2700000" algn="tl">
                    <a:srgbClr val="FFFFFF"/>
                  </a:outerShdw>
                </a:effectLst>
                <a:latin typeface="Arial Unicode MS" pitchFamily="34" charset="-128"/>
              </a:rPr>
              <a:t>cije</a:t>
            </a:r>
            <a:endParaRPr lang="en-US" sz="2800" b="1" smtClean="0">
              <a:effectLst>
                <a:outerShdw blurRad="38100" dist="38100" dir="2700000" algn="tl">
                  <a:srgbClr val="FFFFFF"/>
                </a:outerShdw>
              </a:effectLst>
              <a:latin typeface="Arial Unicode MS" pitchFamily="34" charset="-128"/>
            </a:endParaRPr>
          </a:p>
        </p:txBody>
      </p:sp>
      <p:pic>
        <p:nvPicPr>
          <p:cNvPr id="35844" name="Picture 4"/>
          <p:cNvPicPr>
            <a:picLocks noChangeAspect="1" noChangeArrowheads="1"/>
          </p:cNvPicPr>
          <p:nvPr/>
        </p:nvPicPr>
        <p:blipFill>
          <a:blip r:embed="rId2"/>
          <a:srcRect/>
          <a:stretch>
            <a:fillRect/>
          </a:stretch>
        </p:blipFill>
        <p:spPr bwMode="auto">
          <a:xfrm>
            <a:off x="8188325" y="5924550"/>
            <a:ext cx="955675" cy="933450"/>
          </a:xfrm>
          <a:prstGeom prst="rect">
            <a:avLst/>
          </a:prstGeom>
          <a:noFill/>
          <a:ln w="9525">
            <a:noFill/>
            <a:miter lim="800000"/>
            <a:headEnd/>
            <a:tailEnd/>
          </a:ln>
        </p:spPr>
      </p:pic>
      <p:sp>
        <p:nvSpPr>
          <p:cNvPr id="535557" name="AutoShape 5">
            <a:hlinkClick r:id="" action="ppaction://hlinkshowjump?jump=nextslide"/>
          </p:cNvPr>
          <p:cNvSpPr>
            <a:spLocks noChangeArrowheads="1"/>
          </p:cNvSpPr>
          <p:nvPr/>
        </p:nvSpPr>
        <p:spPr bwMode="auto">
          <a:xfrm>
            <a:off x="152400" y="3200400"/>
            <a:ext cx="447675" cy="438150"/>
          </a:xfrm>
          <a:prstGeom prst="star5">
            <a:avLst/>
          </a:prstGeom>
          <a:solidFill>
            <a:srgbClr val="FF00FF"/>
          </a:solidFill>
          <a:ln w="12700">
            <a:solidFill>
              <a:schemeClr val="tx1"/>
            </a:solidFill>
            <a:miter lim="800000"/>
            <a:headEnd type="none" w="sm" len="sm"/>
            <a:tailEnd type="none" w="lg" len="lg"/>
          </a:ln>
          <a:effectLst/>
        </p:spPr>
        <p:txBody>
          <a:bodyPr wrap="none" anchor="ctr"/>
          <a:lstStyle/>
          <a:p>
            <a:pPr>
              <a:defRPr/>
            </a:pP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381000" y="304800"/>
            <a:ext cx="7467600" cy="641350"/>
          </a:xfrm>
        </p:spPr>
        <p:txBody>
          <a:bodyPr/>
          <a:lstStyle/>
          <a:p>
            <a:pPr eaLnBrk="1" hangingPunct="1"/>
            <a:r>
              <a:rPr lang="sr-Latn-CS" sz="3600" smtClean="0">
                <a:latin typeface="Arial Unicode MS" pitchFamily="34" charset="-128"/>
              </a:rPr>
              <a:t>Šta je operacija</a:t>
            </a:r>
            <a:r>
              <a:rPr lang="en-US" sz="3600" smtClean="0">
                <a:latin typeface="Arial Unicode MS" pitchFamily="34" charset="-128"/>
              </a:rPr>
              <a:t> (Metod</a:t>
            </a:r>
            <a:r>
              <a:rPr lang="sr-Latn-CS" sz="3600" smtClean="0">
                <a:latin typeface="Arial Unicode MS" pitchFamily="34" charset="-128"/>
              </a:rPr>
              <a:t>a</a:t>
            </a:r>
            <a:r>
              <a:rPr lang="en-US" sz="3600" smtClean="0">
                <a:latin typeface="Arial Unicode MS" pitchFamily="34" charset="-128"/>
              </a:rPr>
              <a:t>)</a:t>
            </a:r>
          </a:p>
        </p:txBody>
      </p:sp>
      <p:sp>
        <p:nvSpPr>
          <p:cNvPr id="36867" name="Rectangle 3"/>
          <p:cNvSpPr>
            <a:spLocks noGrp="1" noChangeArrowheads="1"/>
          </p:cNvSpPr>
          <p:nvPr>
            <p:ph type="body" idx="1"/>
          </p:nvPr>
        </p:nvSpPr>
        <p:spPr>
          <a:xfrm>
            <a:off x="304800" y="1219200"/>
            <a:ext cx="8610600" cy="2971800"/>
          </a:xfrm>
          <a:solidFill>
            <a:srgbClr val="FFFF99"/>
          </a:solidFill>
        </p:spPr>
        <p:txBody>
          <a:bodyPr/>
          <a:lstStyle/>
          <a:p>
            <a:pPr eaLnBrk="1" hangingPunct="1"/>
            <a:r>
              <a:rPr lang="sr-Latn-CS" sz="2800" smtClean="0">
                <a:latin typeface="Arial Unicode MS" pitchFamily="34" charset="-128"/>
              </a:rPr>
              <a:t>Operacija je IMPLEMENTACIJA SERVISA koji se može zahtevati od strane bilo koje instance a koji utiče na ponašanje objekta. </a:t>
            </a:r>
            <a:r>
              <a:rPr lang="en-US" sz="2800" smtClean="0">
                <a:latin typeface="Arial Unicode MS" pitchFamily="34" charset="-128"/>
              </a:rPr>
              <a:t>(Booch, 1999)</a:t>
            </a:r>
          </a:p>
          <a:p>
            <a:pPr eaLnBrk="1" hangingPunct="1"/>
            <a:r>
              <a:rPr lang="sr-Latn-CS" sz="2600" smtClean="0">
                <a:latin typeface="Arial Unicode MS" pitchFamily="34" charset="-128"/>
              </a:rPr>
              <a:t>Operacija može biti</a:t>
            </a:r>
            <a:r>
              <a:rPr lang="en-US" sz="2600" smtClean="0">
                <a:latin typeface="Arial Unicode MS" pitchFamily="34" charset="-128"/>
              </a:rPr>
              <a:t>:</a:t>
            </a:r>
          </a:p>
          <a:p>
            <a:pPr lvl="1" eaLnBrk="1" hangingPunct="1"/>
            <a:r>
              <a:rPr lang="sr-Latn-CS" sz="2600" smtClean="0">
                <a:latin typeface="Arial Unicode MS" pitchFamily="34" charset="-128"/>
              </a:rPr>
              <a:t>Upit</a:t>
            </a:r>
            <a:r>
              <a:rPr lang="en-US" sz="2600" smtClean="0">
                <a:latin typeface="Arial Unicode MS" pitchFamily="34" charset="-128"/>
              </a:rPr>
              <a:t> (</a:t>
            </a:r>
            <a:r>
              <a:rPr lang="sr-Latn-CS" sz="2600" smtClean="0">
                <a:latin typeface="Arial Unicode MS" pitchFamily="34" charset="-128"/>
              </a:rPr>
              <a:t>ne menja stanje objekta</a:t>
            </a:r>
            <a:r>
              <a:rPr lang="en-US" sz="2600" smtClean="0">
                <a:latin typeface="Arial Unicode MS" pitchFamily="34" charset="-128"/>
              </a:rPr>
              <a:t>)</a:t>
            </a:r>
          </a:p>
          <a:p>
            <a:pPr lvl="1" eaLnBrk="1" hangingPunct="1"/>
            <a:r>
              <a:rPr lang="sr-Latn-CS" sz="2600" smtClean="0">
                <a:latin typeface="Arial Unicode MS" pitchFamily="34" charset="-128"/>
              </a:rPr>
              <a:t>Komanda</a:t>
            </a:r>
            <a:r>
              <a:rPr lang="en-US" sz="2600" smtClean="0">
                <a:latin typeface="Arial Unicode MS" pitchFamily="34" charset="-128"/>
              </a:rPr>
              <a:t> (</a:t>
            </a:r>
            <a:r>
              <a:rPr lang="sr-Latn-CS" sz="2600" smtClean="0">
                <a:latin typeface="Arial Unicode MS" pitchFamily="34" charset="-128"/>
              </a:rPr>
              <a:t>može da promeni stanje objekta</a:t>
            </a:r>
            <a:r>
              <a:rPr lang="en-US" sz="2600" smtClean="0">
                <a:latin typeface="Arial Unicode MS" pitchFamily="34" charset="-128"/>
              </a:rPr>
              <a:t>)</a:t>
            </a:r>
          </a:p>
        </p:txBody>
      </p:sp>
      <p:pic>
        <p:nvPicPr>
          <p:cNvPr id="36868" name="Picture 4" descr="classOperations"/>
          <p:cNvPicPr>
            <a:picLocks noChangeAspect="1" noChangeArrowheads="1"/>
          </p:cNvPicPr>
          <p:nvPr/>
        </p:nvPicPr>
        <p:blipFill>
          <a:blip r:embed="rId2"/>
          <a:srcRect/>
          <a:stretch>
            <a:fillRect/>
          </a:stretch>
        </p:blipFill>
        <p:spPr bwMode="auto">
          <a:xfrm>
            <a:off x="2514600" y="4114800"/>
            <a:ext cx="3260725" cy="25606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890" name="Group 2"/>
          <p:cNvGrpSpPr>
            <a:grpSpLocks/>
          </p:cNvGrpSpPr>
          <p:nvPr/>
        </p:nvGrpSpPr>
        <p:grpSpPr bwMode="auto">
          <a:xfrm>
            <a:off x="838200" y="2362200"/>
            <a:ext cx="5029200" cy="2151063"/>
            <a:chOff x="576" y="1296"/>
            <a:chExt cx="3168" cy="1355"/>
          </a:xfrm>
        </p:grpSpPr>
        <p:grpSp>
          <p:nvGrpSpPr>
            <p:cNvPr id="37892" name="Group 3"/>
            <p:cNvGrpSpPr>
              <a:grpSpLocks/>
            </p:cNvGrpSpPr>
            <p:nvPr/>
          </p:nvGrpSpPr>
          <p:grpSpPr bwMode="auto">
            <a:xfrm>
              <a:off x="2016" y="1296"/>
              <a:ext cx="1728" cy="1355"/>
              <a:chOff x="576" y="1296"/>
              <a:chExt cx="1728" cy="1355"/>
            </a:xfrm>
          </p:grpSpPr>
          <p:sp>
            <p:nvSpPr>
              <p:cNvPr id="37897" name="Rectangle 4"/>
              <p:cNvSpPr>
                <a:spLocks noChangeArrowheads="1"/>
              </p:cNvSpPr>
              <p:nvPr/>
            </p:nvSpPr>
            <p:spPr bwMode="auto">
              <a:xfrm>
                <a:off x="576" y="1296"/>
                <a:ext cx="1728" cy="1200"/>
              </a:xfrm>
              <a:prstGeom prst="rect">
                <a:avLst/>
              </a:prstGeom>
              <a:noFill/>
              <a:ln w="28575">
                <a:solidFill>
                  <a:schemeClr val="tx1"/>
                </a:solidFill>
                <a:miter lim="800000"/>
                <a:headEnd type="none" w="sm" len="sm"/>
                <a:tailEnd type="none" w="lg" len="lg"/>
              </a:ln>
            </p:spPr>
            <p:txBody>
              <a:bodyPr lIns="0" tIns="0" rIns="0" bIns="0" anchor="ctr">
                <a:spAutoFit/>
              </a:bodyPr>
              <a:lstStyle/>
              <a:p>
                <a:endParaRPr lang="en-US"/>
              </a:p>
            </p:txBody>
          </p:sp>
          <p:sp>
            <p:nvSpPr>
              <p:cNvPr id="37898" name="Text Box 5"/>
              <p:cNvSpPr txBox="1">
                <a:spLocks noChangeArrowheads="1"/>
              </p:cNvSpPr>
              <p:nvPr/>
            </p:nvSpPr>
            <p:spPr bwMode="auto">
              <a:xfrm>
                <a:off x="732" y="1344"/>
                <a:ext cx="1408" cy="230"/>
              </a:xfrm>
              <a:prstGeom prst="rect">
                <a:avLst/>
              </a:prstGeom>
              <a:noFill/>
              <a:ln w="28575">
                <a:noFill/>
                <a:miter lim="800000"/>
                <a:headEnd type="none" w="sm" len="sm"/>
                <a:tailEnd type="none" w="lg" len="lg"/>
              </a:ln>
            </p:spPr>
            <p:txBody>
              <a:bodyPr wrap="none" lIns="0" tIns="0" rIns="0" bIns="0">
                <a:spAutoFit/>
              </a:bodyPr>
              <a:lstStyle/>
              <a:p>
                <a:pPr algn="ctr" eaLnBrk="0" hangingPunct="0">
                  <a:spcBef>
                    <a:spcPct val="0"/>
                  </a:spcBef>
                  <a:buFontTx/>
                  <a:buNone/>
                </a:pPr>
                <a:r>
                  <a:rPr lang="en-US" sz="2400" b="1" i="0">
                    <a:solidFill>
                      <a:schemeClr val="tx1"/>
                    </a:solidFill>
                    <a:latin typeface="Arial" pitchFamily="34" charset="0"/>
                  </a:rPr>
                  <a:t>CourseOffering</a:t>
                </a:r>
                <a:endParaRPr lang="en-US" sz="2400" i="0">
                  <a:solidFill>
                    <a:schemeClr val="tx1"/>
                  </a:solidFill>
                  <a:latin typeface="Arial" pitchFamily="34" charset="0"/>
                </a:endParaRPr>
              </a:p>
            </p:txBody>
          </p:sp>
          <p:sp>
            <p:nvSpPr>
              <p:cNvPr id="37899" name="Line 6"/>
              <p:cNvSpPr>
                <a:spLocks noChangeShapeType="1"/>
              </p:cNvSpPr>
              <p:nvPr/>
            </p:nvSpPr>
            <p:spPr bwMode="auto">
              <a:xfrm>
                <a:off x="576" y="1632"/>
                <a:ext cx="1728" cy="0"/>
              </a:xfrm>
              <a:prstGeom prst="line">
                <a:avLst/>
              </a:prstGeom>
              <a:noFill/>
              <a:ln w="28575">
                <a:solidFill>
                  <a:schemeClr val="tx1"/>
                </a:solidFill>
                <a:round/>
                <a:headEnd type="none" w="sm" len="sm"/>
                <a:tailEnd type="none" w="lg" len="lg"/>
              </a:ln>
            </p:spPr>
            <p:txBody>
              <a:bodyPr wrap="none" anchor="ctr"/>
              <a:lstStyle/>
              <a:p>
                <a:endParaRPr lang="en-US"/>
              </a:p>
            </p:txBody>
          </p:sp>
          <p:sp>
            <p:nvSpPr>
              <p:cNvPr id="37900" name="Line 7"/>
              <p:cNvSpPr>
                <a:spLocks noChangeShapeType="1"/>
              </p:cNvSpPr>
              <p:nvPr/>
            </p:nvSpPr>
            <p:spPr bwMode="auto">
              <a:xfrm>
                <a:off x="576" y="1728"/>
                <a:ext cx="1728" cy="0"/>
              </a:xfrm>
              <a:prstGeom prst="line">
                <a:avLst/>
              </a:prstGeom>
              <a:noFill/>
              <a:ln w="28575">
                <a:solidFill>
                  <a:schemeClr val="tx1"/>
                </a:solidFill>
                <a:round/>
                <a:headEnd type="none" w="sm" len="sm"/>
                <a:tailEnd type="none" w="lg" len="lg"/>
              </a:ln>
            </p:spPr>
            <p:txBody>
              <a:bodyPr wrap="none" anchor="ctr"/>
              <a:lstStyle/>
              <a:p>
                <a:endParaRPr lang="en-US"/>
              </a:p>
            </p:txBody>
          </p:sp>
          <p:sp>
            <p:nvSpPr>
              <p:cNvPr id="37901" name="Text Box 8"/>
              <p:cNvSpPr txBox="1">
                <a:spLocks noChangeArrowheads="1"/>
              </p:cNvSpPr>
              <p:nvPr/>
            </p:nvSpPr>
            <p:spPr bwMode="auto">
              <a:xfrm>
                <a:off x="576" y="1728"/>
                <a:ext cx="1680" cy="923"/>
              </a:xfrm>
              <a:prstGeom prst="rect">
                <a:avLst/>
              </a:prstGeom>
              <a:noFill/>
              <a:ln w="28575">
                <a:noFill/>
                <a:miter lim="800000"/>
                <a:headEnd type="none" w="sm" len="sm"/>
                <a:tailEnd type="none" w="lg" len="lg"/>
              </a:ln>
            </p:spPr>
            <p:txBody>
              <a:bodyPr>
                <a:spAutoFit/>
              </a:bodyPr>
              <a:lstStyle/>
              <a:p>
                <a:pPr eaLnBrk="0" hangingPunct="0">
                  <a:spcBef>
                    <a:spcPct val="0"/>
                  </a:spcBef>
                  <a:buFontTx/>
                  <a:buNone/>
                </a:pPr>
                <a:r>
                  <a:rPr lang="en-US" sz="1800" i="0">
                    <a:solidFill>
                      <a:schemeClr val="tx1"/>
                    </a:solidFill>
                    <a:latin typeface="Arial" pitchFamily="34" charset="0"/>
                  </a:rPr>
                  <a:t>addStudent </a:t>
                </a:r>
              </a:p>
              <a:p>
                <a:pPr eaLnBrk="0" hangingPunct="0">
                  <a:spcBef>
                    <a:spcPct val="0"/>
                  </a:spcBef>
                  <a:buFontTx/>
                  <a:buNone/>
                </a:pPr>
                <a:r>
                  <a:rPr lang="en-US" sz="1800" i="0">
                    <a:solidFill>
                      <a:schemeClr val="tx1"/>
                    </a:solidFill>
                    <a:latin typeface="Arial" pitchFamily="34" charset="0"/>
                  </a:rPr>
                  <a:t>deleteStudent</a:t>
                </a:r>
              </a:p>
              <a:p>
                <a:pPr eaLnBrk="0" hangingPunct="0">
                  <a:spcBef>
                    <a:spcPct val="0"/>
                  </a:spcBef>
                  <a:buFontTx/>
                  <a:buNone/>
                </a:pPr>
                <a:r>
                  <a:rPr lang="en-US" sz="1800" i="0">
                    <a:solidFill>
                      <a:schemeClr val="tx1"/>
                    </a:solidFill>
                    <a:latin typeface="Arial" pitchFamily="34" charset="0"/>
                  </a:rPr>
                  <a:t>getStartTime</a:t>
                </a:r>
              </a:p>
              <a:p>
                <a:pPr eaLnBrk="0" hangingPunct="0">
                  <a:spcBef>
                    <a:spcPct val="0"/>
                  </a:spcBef>
                  <a:buFontTx/>
                  <a:buNone/>
                </a:pPr>
                <a:r>
                  <a:rPr lang="en-US" sz="1800" i="0">
                    <a:solidFill>
                      <a:schemeClr val="tx1"/>
                    </a:solidFill>
                    <a:latin typeface="Arial" pitchFamily="34" charset="0"/>
                  </a:rPr>
                  <a:t>getEndTime</a:t>
                </a:r>
              </a:p>
              <a:p>
                <a:pPr eaLnBrk="0" hangingPunct="0">
                  <a:spcBef>
                    <a:spcPct val="0"/>
                  </a:spcBef>
                  <a:buFontTx/>
                  <a:buNone/>
                </a:pPr>
                <a:endParaRPr lang="en-US" sz="1800" i="0">
                  <a:solidFill>
                    <a:schemeClr val="tx1"/>
                  </a:solidFill>
                  <a:latin typeface="Arial" pitchFamily="34" charset="0"/>
                </a:endParaRPr>
              </a:p>
            </p:txBody>
          </p:sp>
        </p:grpSp>
        <p:sp>
          <p:nvSpPr>
            <p:cNvPr id="37893" name="Text Box 9"/>
            <p:cNvSpPr txBox="1">
              <a:spLocks noChangeArrowheads="1"/>
            </p:cNvSpPr>
            <p:nvPr/>
          </p:nvSpPr>
          <p:spPr bwMode="auto">
            <a:xfrm>
              <a:off x="720" y="1536"/>
              <a:ext cx="672" cy="269"/>
            </a:xfrm>
            <a:prstGeom prst="rect">
              <a:avLst/>
            </a:prstGeom>
            <a:noFill/>
            <a:ln w="12700">
              <a:noFill/>
              <a:miter lim="800000"/>
              <a:headEnd type="none" w="sm" len="sm"/>
              <a:tailEnd type="none" w="lg" len="lg"/>
            </a:ln>
          </p:spPr>
          <p:txBody>
            <a:bodyPr>
              <a:spAutoFit/>
            </a:bodyPr>
            <a:lstStyle/>
            <a:p>
              <a:pPr eaLnBrk="0" hangingPunct="0">
                <a:buFontTx/>
                <a:buNone/>
              </a:pPr>
              <a:r>
                <a:rPr lang="sr-Latn-CS" sz="2200" b="1">
                  <a:solidFill>
                    <a:schemeClr val="accent2"/>
                  </a:solidFill>
                  <a:latin typeface="Arial" pitchFamily="34" charset="0"/>
                </a:rPr>
                <a:t>Klasa</a:t>
              </a:r>
              <a:endParaRPr lang="en-US" sz="1800" b="1">
                <a:solidFill>
                  <a:schemeClr val="accent2"/>
                </a:solidFill>
                <a:latin typeface="Arial" pitchFamily="34" charset="0"/>
              </a:endParaRPr>
            </a:p>
          </p:txBody>
        </p:sp>
        <p:sp>
          <p:nvSpPr>
            <p:cNvPr id="37894" name="Line 10"/>
            <p:cNvSpPr>
              <a:spLocks noChangeShapeType="1"/>
            </p:cNvSpPr>
            <p:nvPr/>
          </p:nvSpPr>
          <p:spPr bwMode="auto">
            <a:xfrm flipV="1">
              <a:off x="1344" y="1392"/>
              <a:ext cx="672" cy="288"/>
            </a:xfrm>
            <a:prstGeom prst="line">
              <a:avLst/>
            </a:prstGeom>
            <a:noFill/>
            <a:ln w="12700">
              <a:solidFill>
                <a:schemeClr val="accent2"/>
              </a:solidFill>
              <a:round/>
              <a:headEnd type="none" w="sm" len="sm"/>
              <a:tailEnd type="triangle" w="lg" len="lg"/>
            </a:ln>
          </p:spPr>
          <p:txBody>
            <a:bodyPr wrap="none" anchor="ctr"/>
            <a:lstStyle/>
            <a:p>
              <a:endParaRPr lang="en-US"/>
            </a:p>
          </p:txBody>
        </p:sp>
        <p:sp>
          <p:nvSpPr>
            <p:cNvPr id="37895" name="Text Box 11"/>
            <p:cNvSpPr txBox="1">
              <a:spLocks noChangeArrowheads="1"/>
            </p:cNvSpPr>
            <p:nvPr/>
          </p:nvSpPr>
          <p:spPr bwMode="auto">
            <a:xfrm>
              <a:off x="576" y="2208"/>
              <a:ext cx="1056" cy="269"/>
            </a:xfrm>
            <a:prstGeom prst="rect">
              <a:avLst/>
            </a:prstGeom>
            <a:noFill/>
            <a:ln w="12700">
              <a:noFill/>
              <a:miter lim="800000"/>
              <a:headEnd type="none" w="sm" len="sm"/>
              <a:tailEnd type="none" w="lg" len="lg"/>
            </a:ln>
          </p:spPr>
          <p:txBody>
            <a:bodyPr>
              <a:spAutoFit/>
            </a:bodyPr>
            <a:lstStyle/>
            <a:p>
              <a:pPr eaLnBrk="0" hangingPunct="0">
                <a:buFontTx/>
                <a:buNone/>
              </a:pPr>
              <a:r>
                <a:rPr lang="sr-Latn-CS" sz="2200" b="1">
                  <a:solidFill>
                    <a:schemeClr val="accent2"/>
                  </a:solidFill>
                  <a:latin typeface="Arial" pitchFamily="34" charset="0"/>
                </a:rPr>
                <a:t>Operacija</a:t>
              </a:r>
              <a:endParaRPr lang="en-US" sz="1800" b="1">
                <a:solidFill>
                  <a:schemeClr val="accent2"/>
                </a:solidFill>
                <a:latin typeface="Arial" pitchFamily="34" charset="0"/>
              </a:endParaRPr>
            </a:p>
          </p:txBody>
        </p:sp>
        <p:sp>
          <p:nvSpPr>
            <p:cNvPr id="37896" name="Line 12"/>
            <p:cNvSpPr>
              <a:spLocks noChangeShapeType="1"/>
            </p:cNvSpPr>
            <p:nvPr/>
          </p:nvSpPr>
          <p:spPr bwMode="auto">
            <a:xfrm flipV="1">
              <a:off x="1584" y="1872"/>
              <a:ext cx="432" cy="480"/>
            </a:xfrm>
            <a:prstGeom prst="line">
              <a:avLst/>
            </a:prstGeom>
            <a:noFill/>
            <a:ln w="12700">
              <a:solidFill>
                <a:schemeClr val="accent2"/>
              </a:solidFill>
              <a:round/>
              <a:headEnd type="none" w="sm" len="sm"/>
              <a:tailEnd type="triangle" w="lg" len="lg"/>
            </a:ln>
          </p:spPr>
          <p:txBody>
            <a:bodyPr wrap="none" anchor="ctr"/>
            <a:lstStyle/>
            <a:p>
              <a:endParaRPr lang="en-US"/>
            </a:p>
          </p:txBody>
        </p:sp>
      </p:grpSp>
      <p:sp>
        <p:nvSpPr>
          <p:cNvPr id="37891" name="Rectangle 13"/>
          <p:cNvSpPr>
            <a:spLocks noGrp="1" noChangeArrowheads="1"/>
          </p:cNvSpPr>
          <p:nvPr>
            <p:ph type="title"/>
          </p:nvPr>
        </p:nvSpPr>
        <p:spPr>
          <a:xfrm>
            <a:off x="304800" y="533400"/>
            <a:ext cx="7467600" cy="762000"/>
          </a:xfrm>
        </p:spPr>
        <p:txBody>
          <a:bodyPr/>
          <a:lstStyle/>
          <a:p>
            <a:pPr eaLnBrk="1" hangingPunct="1"/>
            <a:r>
              <a:rPr lang="sr-Latn-CS" smtClean="0"/>
              <a:t>Šta je Operacija</a:t>
            </a:r>
            <a:r>
              <a:rPr lang="en-US" smtClean="0"/>
              <a:t>?</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52400" y="457200"/>
            <a:ext cx="8153400" cy="641350"/>
          </a:xfrm>
        </p:spPr>
        <p:txBody>
          <a:bodyPr/>
          <a:lstStyle/>
          <a:p>
            <a:pPr eaLnBrk="1" hangingPunct="1"/>
            <a:r>
              <a:rPr lang="sr-Latn-CS" sz="3600" smtClean="0">
                <a:latin typeface="Arial Unicode MS" pitchFamily="34" charset="-128"/>
              </a:rPr>
              <a:t>Osnovni koncepti objektne paradigme</a:t>
            </a:r>
            <a:endParaRPr lang="en-US" sz="3600" smtClean="0">
              <a:latin typeface="Arial Unicode MS" pitchFamily="34" charset="-128"/>
            </a:endParaRPr>
          </a:p>
        </p:txBody>
      </p:sp>
      <p:sp>
        <p:nvSpPr>
          <p:cNvPr id="539651" name="Rectangle 3"/>
          <p:cNvSpPr>
            <a:spLocks noGrp="1" noChangeArrowheads="1"/>
          </p:cNvSpPr>
          <p:nvPr>
            <p:ph type="body" idx="1"/>
          </p:nvPr>
        </p:nvSpPr>
        <p:spPr>
          <a:xfrm>
            <a:off x="685800" y="1752600"/>
            <a:ext cx="7543800" cy="4419600"/>
          </a:xfrm>
          <a:solidFill>
            <a:srgbClr val="FFCC00"/>
          </a:solidFill>
        </p:spPr>
        <p:txBody>
          <a:bodyPr/>
          <a:lstStyle/>
          <a:p>
            <a:pPr eaLnBrk="1" hangingPunct="1">
              <a:defRPr/>
            </a:pPr>
            <a:r>
              <a:rPr lang="sr-Latn-CS" sz="2600" b="1" smtClean="0">
                <a:effectLst>
                  <a:outerShdw blurRad="38100" dist="38100" dir="2700000" algn="tl">
                    <a:srgbClr val="FFFFFF"/>
                  </a:outerShdw>
                </a:effectLst>
                <a:latin typeface="Arial Unicode MS" pitchFamily="34" charset="-128"/>
              </a:rPr>
              <a:t>Objekat</a:t>
            </a:r>
            <a:endParaRPr lang="en-US" sz="2600" b="1" smtClean="0">
              <a:effectLst>
                <a:outerShdw blurRad="38100" dist="38100" dir="2700000" algn="tl">
                  <a:srgbClr val="FFFFFF"/>
                </a:outerShdw>
              </a:effectLst>
              <a:latin typeface="Arial Unicode MS" pitchFamily="34" charset="-128"/>
            </a:endParaRPr>
          </a:p>
          <a:p>
            <a:pPr eaLnBrk="1" hangingPunct="1">
              <a:defRPr/>
            </a:pPr>
            <a:r>
              <a:rPr lang="sr-Latn-CS" sz="2600" b="1" smtClean="0">
                <a:effectLst>
                  <a:outerShdw blurRad="38100" dist="38100" dir="2700000" algn="tl">
                    <a:srgbClr val="FFFFFF"/>
                  </a:outerShdw>
                </a:effectLst>
                <a:latin typeface="Arial Unicode MS" pitchFamily="34" charset="-128"/>
              </a:rPr>
              <a:t>Klasa </a:t>
            </a:r>
            <a:endParaRPr lang="en-US" sz="2600" b="1" smtClean="0">
              <a:effectLst>
                <a:outerShdw blurRad="38100" dist="38100" dir="2700000" algn="tl">
                  <a:srgbClr val="FFFFFF"/>
                </a:outerShdw>
              </a:effectLst>
              <a:latin typeface="Arial Unicode MS" pitchFamily="34" charset="-128"/>
            </a:endParaRPr>
          </a:p>
          <a:p>
            <a:pPr eaLnBrk="1" hangingPunct="1">
              <a:defRPr/>
            </a:pPr>
            <a:r>
              <a:rPr lang="sr-Latn-CS" sz="2600" b="1" smtClean="0">
                <a:effectLst>
                  <a:outerShdw blurRad="38100" dist="38100" dir="2700000" algn="tl">
                    <a:srgbClr val="FFFFFF"/>
                  </a:outerShdw>
                </a:effectLst>
                <a:latin typeface="Arial Unicode MS" pitchFamily="34" charset="-128"/>
              </a:rPr>
              <a:t>Atribut</a:t>
            </a:r>
            <a:endParaRPr lang="en-US" sz="2600" b="1" smtClean="0">
              <a:effectLst>
                <a:outerShdw blurRad="38100" dist="38100" dir="2700000" algn="tl">
                  <a:srgbClr val="FFFFFF"/>
                </a:outerShdw>
              </a:effectLst>
              <a:latin typeface="Arial Unicode MS" pitchFamily="34" charset="-128"/>
            </a:endParaRPr>
          </a:p>
          <a:p>
            <a:pPr eaLnBrk="1" hangingPunct="1">
              <a:defRPr/>
            </a:pPr>
            <a:r>
              <a:rPr lang="sr-Latn-CS" sz="2600" b="1" smtClean="0">
                <a:effectLst>
                  <a:outerShdw blurRad="38100" dist="38100" dir="2700000" algn="tl">
                    <a:srgbClr val="FFFFFF"/>
                  </a:outerShdw>
                </a:effectLst>
                <a:latin typeface="Arial Unicode MS" pitchFamily="34" charset="-128"/>
              </a:rPr>
              <a:t>Operacija</a:t>
            </a:r>
            <a:endParaRPr lang="en-US" sz="2600" b="1" smtClean="0">
              <a:effectLst>
                <a:outerShdw blurRad="38100" dist="38100" dir="2700000" algn="tl">
                  <a:srgbClr val="FFFFFF"/>
                </a:outerShdw>
              </a:effectLst>
              <a:latin typeface="Arial Unicode MS" pitchFamily="34" charset="-128"/>
            </a:endParaRPr>
          </a:p>
          <a:p>
            <a:pPr eaLnBrk="1" hangingPunct="1">
              <a:defRPr/>
            </a:pPr>
            <a:r>
              <a:rPr lang="en-US" sz="2600" b="1" smtClean="0">
                <a:solidFill>
                  <a:schemeClr val="bg1"/>
                </a:solidFill>
                <a:effectLst>
                  <a:outerShdw blurRad="38100" dist="38100" dir="2700000" algn="tl">
                    <a:srgbClr val="000000"/>
                  </a:outerShdw>
                </a:effectLst>
                <a:latin typeface="Arial Unicode MS" pitchFamily="34" charset="-128"/>
              </a:rPr>
              <a:t>Interf</a:t>
            </a:r>
            <a:r>
              <a:rPr lang="sr-Latn-CS" sz="2600" b="1" smtClean="0">
                <a:solidFill>
                  <a:schemeClr val="bg1"/>
                </a:solidFill>
                <a:effectLst>
                  <a:outerShdw blurRad="38100" dist="38100" dir="2700000" algn="tl">
                    <a:srgbClr val="000000"/>
                  </a:outerShdw>
                </a:effectLst>
                <a:latin typeface="Arial Unicode MS" pitchFamily="34" charset="-128"/>
              </a:rPr>
              <a:t>ejs</a:t>
            </a:r>
            <a:r>
              <a:rPr lang="en-US" sz="2600" b="1" smtClean="0">
                <a:solidFill>
                  <a:schemeClr val="bg1"/>
                </a:solidFill>
                <a:effectLst>
                  <a:outerShdw blurRad="38100" dist="38100" dir="2700000" algn="tl">
                    <a:srgbClr val="000000"/>
                  </a:outerShdw>
                </a:effectLst>
                <a:latin typeface="Arial Unicode MS" pitchFamily="34" charset="-128"/>
              </a:rPr>
              <a:t> (</a:t>
            </a:r>
            <a:r>
              <a:rPr lang="sr-Latn-CS" sz="2600" b="1" smtClean="0">
                <a:solidFill>
                  <a:schemeClr val="bg1"/>
                </a:solidFill>
                <a:effectLst>
                  <a:outerShdw blurRad="38100" dist="38100" dir="2700000" algn="tl">
                    <a:srgbClr val="000000"/>
                  </a:outerShdw>
                </a:effectLst>
                <a:latin typeface="Arial Unicode MS" pitchFamily="34" charset="-128"/>
              </a:rPr>
              <a:t>Polimorfizam</a:t>
            </a:r>
            <a:r>
              <a:rPr lang="en-US" sz="2600" b="1" smtClean="0">
                <a:solidFill>
                  <a:schemeClr val="bg1"/>
                </a:solidFill>
                <a:effectLst>
                  <a:outerShdw blurRad="38100" dist="38100" dir="2700000" algn="tl">
                    <a:srgbClr val="000000"/>
                  </a:outerShdw>
                </a:effectLst>
                <a:latin typeface="Arial Unicode MS" pitchFamily="34" charset="-128"/>
              </a:rPr>
              <a:t>)</a:t>
            </a:r>
          </a:p>
          <a:p>
            <a:pPr eaLnBrk="1" hangingPunct="1">
              <a:defRPr/>
            </a:pPr>
            <a:r>
              <a:rPr lang="sr-Latn-CS" sz="2600" b="1" smtClean="0">
                <a:effectLst>
                  <a:outerShdw blurRad="38100" dist="38100" dir="2700000" algn="tl">
                    <a:srgbClr val="FFFFFF"/>
                  </a:outerShdw>
                </a:effectLst>
                <a:latin typeface="Arial Unicode MS" pitchFamily="34" charset="-128"/>
              </a:rPr>
              <a:t>Komponenta</a:t>
            </a:r>
            <a:endParaRPr lang="en-US" sz="2600" b="1" smtClean="0">
              <a:effectLst>
                <a:outerShdw blurRad="38100" dist="38100" dir="2700000" algn="tl">
                  <a:srgbClr val="FFFFFF"/>
                </a:outerShdw>
              </a:effectLst>
              <a:latin typeface="Arial Unicode MS" pitchFamily="34" charset="-128"/>
            </a:endParaRPr>
          </a:p>
          <a:p>
            <a:pPr eaLnBrk="1" hangingPunct="1">
              <a:defRPr/>
            </a:pPr>
            <a:r>
              <a:rPr lang="sr-Latn-CS" sz="2600" b="1" smtClean="0">
                <a:effectLst>
                  <a:outerShdw blurRad="38100" dist="38100" dir="2700000" algn="tl">
                    <a:srgbClr val="FFFFFF"/>
                  </a:outerShdw>
                </a:effectLst>
                <a:latin typeface="Arial Unicode MS" pitchFamily="34" charset="-128"/>
              </a:rPr>
              <a:t>Paket</a:t>
            </a:r>
            <a:endParaRPr lang="en-US" sz="2600" b="1" smtClean="0">
              <a:effectLst>
                <a:outerShdw blurRad="38100" dist="38100" dir="2700000" algn="tl">
                  <a:srgbClr val="FFFFFF"/>
                </a:outerShdw>
              </a:effectLst>
              <a:latin typeface="Arial Unicode MS" pitchFamily="34" charset="-128"/>
            </a:endParaRPr>
          </a:p>
          <a:p>
            <a:pPr eaLnBrk="1" hangingPunct="1">
              <a:defRPr/>
            </a:pPr>
            <a:r>
              <a:rPr lang="sr-Latn-CS" sz="2600" b="1" smtClean="0">
                <a:effectLst>
                  <a:outerShdw blurRad="38100" dist="38100" dir="2700000" algn="tl">
                    <a:srgbClr val="FFFFFF"/>
                  </a:outerShdw>
                </a:effectLst>
                <a:latin typeface="Arial Unicode MS" pitchFamily="34" charset="-128"/>
              </a:rPr>
              <a:t>Podsistem</a:t>
            </a:r>
            <a:endParaRPr lang="en-US" sz="2600" b="1" smtClean="0">
              <a:effectLst>
                <a:outerShdw blurRad="38100" dist="38100" dir="2700000" algn="tl">
                  <a:srgbClr val="FFFFFF"/>
                </a:outerShdw>
              </a:effectLst>
              <a:latin typeface="Arial Unicode MS" pitchFamily="34" charset="-128"/>
            </a:endParaRPr>
          </a:p>
          <a:p>
            <a:pPr eaLnBrk="1" hangingPunct="1">
              <a:defRPr/>
            </a:pPr>
            <a:r>
              <a:rPr lang="en-US" sz="2600" b="1" smtClean="0">
                <a:effectLst>
                  <a:outerShdw blurRad="38100" dist="38100" dir="2700000" algn="tl">
                    <a:srgbClr val="FFFFFF"/>
                  </a:outerShdw>
                </a:effectLst>
                <a:latin typeface="Arial Unicode MS" pitchFamily="34" charset="-128"/>
              </a:rPr>
              <a:t>Rela</a:t>
            </a:r>
            <a:r>
              <a:rPr lang="sr-Latn-CS" sz="2600" b="1" smtClean="0">
                <a:effectLst>
                  <a:outerShdw blurRad="38100" dist="38100" dir="2700000" algn="tl">
                    <a:srgbClr val="FFFFFF"/>
                  </a:outerShdw>
                </a:effectLst>
                <a:latin typeface="Arial Unicode MS" pitchFamily="34" charset="-128"/>
              </a:rPr>
              <a:t>cije</a:t>
            </a:r>
            <a:endParaRPr lang="en-US" sz="2800" b="1" smtClean="0">
              <a:effectLst>
                <a:outerShdw blurRad="38100" dist="38100" dir="2700000" algn="tl">
                  <a:srgbClr val="FFFFFF"/>
                </a:outerShdw>
              </a:effectLst>
              <a:latin typeface="Arial Unicode MS" pitchFamily="34" charset="-128"/>
            </a:endParaRPr>
          </a:p>
        </p:txBody>
      </p:sp>
      <p:pic>
        <p:nvPicPr>
          <p:cNvPr id="38916" name="Picture 4"/>
          <p:cNvPicPr>
            <a:picLocks noChangeAspect="1" noChangeArrowheads="1"/>
          </p:cNvPicPr>
          <p:nvPr/>
        </p:nvPicPr>
        <p:blipFill>
          <a:blip r:embed="rId2"/>
          <a:srcRect/>
          <a:stretch>
            <a:fillRect/>
          </a:stretch>
        </p:blipFill>
        <p:spPr bwMode="auto">
          <a:xfrm>
            <a:off x="8188325" y="5924550"/>
            <a:ext cx="955675" cy="933450"/>
          </a:xfrm>
          <a:prstGeom prst="rect">
            <a:avLst/>
          </a:prstGeom>
          <a:noFill/>
          <a:ln w="9525">
            <a:noFill/>
            <a:miter lim="800000"/>
            <a:headEnd/>
            <a:tailEnd/>
          </a:ln>
        </p:spPr>
      </p:pic>
      <p:sp>
        <p:nvSpPr>
          <p:cNvPr id="539653" name="AutoShape 5">
            <a:hlinkClick r:id="" action="ppaction://hlinkshowjump?jump=nextslide"/>
          </p:cNvPr>
          <p:cNvSpPr>
            <a:spLocks noChangeArrowheads="1"/>
          </p:cNvSpPr>
          <p:nvPr/>
        </p:nvSpPr>
        <p:spPr bwMode="auto">
          <a:xfrm>
            <a:off x="152400" y="3657600"/>
            <a:ext cx="447675" cy="438150"/>
          </a:xfrm>
          <a:prstGeom prst="star5">
            <a:avLst/>
          </a:prstGeom>
          <a:solidFill>
            <a:srgbClr val="FF00FF"/>
          </a:solidFill>
          <a:ln w="12700">
            <a:solidFill>
              <a:schemeClr val="tx1"/>
            </a:solidFill>
            <a:miter lim="800000"/>
            <a:headEnd type="none" w="sm" len="sm"/>
            <a:tailEnd type="none" w="lg" len="lg"/>
          </a:ln>
          <a:effectLst/>
        </p:spPr>
        <p:txBody>
          <a:bodyPr wrap="none" anchor="ctr"/>
          <a:lstStyle/>
          <a:p>
            <a:pPr>
              <a:defRPr/>
            </a:pP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938" name="Group 2"/>
          <p:cNvGrpSpPr>
            <a:grpSpLocks/>
          </p:cNvGrpSpPr>
          <p:nvPr/>
        </p:nvGrpSpPr>
        <p:grpSpPr bwMode="auto">
          <a:xfrm>
            <a:off x="381000" y="1981200"/>
            <a:ext cx="7239000" cy="4495800"/>
            <a:chOff x="768" y="1152"/>
            <a:chExt cx="4560" cy="2832"/>
          </a:xfrm>
        </p:grpSpPr>
        <p:grpSp>
          <p:nvGrpSpPr>
            <p:cNvPr id="39942" name="Group 3"/>
            <p:cNvGrpSpPr>
              <a:grpSpLocks/>
            </p:cNvGrpSpPr>
            <p:nvPr/>
          </p:nvGrpSpPr>
          <p:grpSpPr bwMode="auto">
            <a:xfrm rot="-5400000">
              <a:off x="2544" y="3264"/>
              <a:ext cx="1008" cy="432"/>
              <a:chOff x="962" y="2832"/>
              <a:chExt cx="1744" cy="528"/>
            </a:xfrm>
          </p:grpSpPr>
          <p:sp>
            <p:nvSpPr>
              <p:cNvPr id="39963" name="AutoShape 4"/>
              <p:cNvSpPr>
                <a:spLocks/>
              </p:cNvSpPr>
              <p:nvPr/>
            </p:nvSpPr>
            <p:spPr bwMode="auto">
              <a:xfrm>
                <a:off x="2610" y="2912"/>
                <a:ext cx="96" cy="150"/>
              </a:xfrm>
              <a:prstGeom prst="rightBracket">
                <a:avLst>
                  <a:gd name="adj" fmla="val 78125"/>
                </a:avLst>
              </a:prstGeom>
              <a:solidFill>
                <a:schemeClr val="hlink"/>
              </a:solidFill>
              <a:ln w="38100">
                <a:solidFill>
                  <a:schemeClr val="tx1"/>
                </a:solidFill>
                <a:round/>
                <a:headEnd type="none" w="sm" len="sm"/>
                <a:tailEnd type="none" w="lg" len="lg"/>
              </a:ln>
            </p:spPr>
            <p:txBody>
              <a:bodyPr wrap="none" anchor="ctr"/>
              <a:lstStyle/>
              <a:p>
                <a:endParaRPr lang="en-US"/>
              </a:p>
            </p:txBody>
          </p:sp>
          <p:sp>
            <p:nvSpPr>
              <p:cNvPr id="39964" name="AutoShape 5"/>
              <p:cNvSpPr>
                <a:spLocks noChangeArrowheads="1"/>
              </p:cNvSpPr>
              <p:nvPr/>
            </p:nvSpPr>
            <p:spPr bwMode="auto">
              <a:xfrm>
                <a:off x="962" y="2832"/>
                <a:ext cx="1648" cy="528"/>
              </a:xfrm>
              <a:prstGeom prst="roundRect">
                <a:avLst>
                  <a:gd name="adj" fmla="val 16667"/>
                </a:avLst>
              </a:prstGeom>
              <a:noFill/>
              <a:ln w="38100">
                <a:solidFill>
                  <a:schemeClr val="tx1"/>
                </a:solidFill>
                <a:round/>
                <a:headEnd type="none" w="sm" len="sm"/>
                <a:tailEnd type="none" w="lg" len="lg"/>
              </a:ln>
            </p:spPr>
            <p:txBody>
              <a:bodyPr vert="eaVert" wrap="none" anchor="ctr"/>
              <a:lstStyle/>
              <a:p>
                <a:pPr algn="ctr" eaLnBrk="0" hangingPunct="0">
                  <a:spcBef>
                    <a:spcPct val="0"/>
                  </a:spcBef>
                  <a:buFontTx/>
                  <a:buNone/>
                </a:pPr>
                <a:endParaRPr lang="en-US" sz="1800" i="0">
                  <a:solidFill>
                    <a:schemeClr val="tx1"/>
                  </a:solidFill>
                  <a:latin typeface="Arial" pitchFamily="34" charset="0"/>
                </a:endParaRPr>
              </a:p>
            </p:txBody>
          </p:sp>
          <p:sp>
            <p:nvSpPr>
              <p:cNvPr id="39965" name="Rectangle 6"/>
              <p:cNvSpPr>
                <a:spLocks noChangeArrowheads="1"/>
              </p:cNvSpPr>
              <p:nvPr/>
            </p:nvSpPr>
            <p:spPr bwMode="auto">
              <a:xfrm>
                <a:off x="2275" y="2905"/>
                <a:ext cx="98" cy="75"/>
              </a:xfrm>
              <a:prstGeom prst="rect">
                <a:avLst/>
              </a:prstGeom>
              <a:solidFill>
                <a:schemeClr val="tx1"/>
              </a:solidFill>
              <a:ln w="12700">
                <a:solidFill>
                  <a:schemeClr val="tx1"/>
                </a:solidFill>
                <a:miter lim="800000"/>
                <a:headEnd type="none" w="sm" len="sm"/>
                <a:tailEnd type="none" w="lg" len="lg"/>
              </a:ln>
            </p:spPr>
            <p:txBody>
              <a:bodyPr wrap="none" anchor="ctr"/>
              <a:lstStyle/>
              <a:p>
                <a:endParaRPr lang="en-US"/>
              </a:p>
            </p:txBody>
          </p:sp>
          <p:sp>
            <p:nvSpPr>
              <p:cNvPr id="39966" name="Rectangle 7"/>
              <p:cNvSpPr>
                <a:spLocks noChangeArrowheads="1"/>
              </p:cNvSpPr>
              <p:nvPr/>
            </p:nvSpPr>
            <p:spPr bwMode="auto">
              <a:xfrm>
                <a:off x="2275" y="3064"/>
                <a:ext cx="98" cy="75"/>
              </a:xfrm>
              <a:prstGeom prst="rect">
                <a:avLst/>
              </a:prstGeom>
              <a:solidFill>
                <a:schemeClr val="tx1"/>
              </a:solidFill>
              <a:ln w="12700">
                <a:solidFill>
                  <a:schemeClr val="tx1"/>
                </a:solidFill>
                <a:miter lim="800000"/>
                <a:headEnd type="none" w="sm" len="sm"/>
                <a:tailEnd type="none" w="lg" len="lg"/>
              </a:ln>
            </p:spPr>
            <p:txBody>
              <a:bodyPr wrap="none" anchor="ctr"/>
              <a:lstStyle/>
              <a:p>
                <a:endParaRPr lang="en-US"/>
              </a:p>
            </p:txBody>
          </p:sp>
          <p:sp>
            <p:nvSpPr>
              <p:cNvPr id="39967" name="Rectangle 8"/>
              <p:cNvSpPr>
                <a:spLocks noChangeArrowheads="1"/>
              </p:cNvSpPr>
              <p:nvPr/>
            </p:nvSpPr>
            <p:spPr bwMode="auto">
              <a:xfrm>
                <a:off x="2275" y="3227"/>
                <a:ext cx="98" cy="75"/>
              </a:xfrm>
              <a:prstGeom prst="rect">
                <a:avLst/>
              </a:prstGeom>
              <a:solidFill>
                <a:schemeClr val="tx1"/>
              </a:solidFill>
              <a:ln w="12700">
                <a:solidFill>
                  <a:schemeClr val="tx1"/>
                </a:solidFill>
                <a:miter lim="800000"/>
                <a:headEnd type="none" w="sm" len="sm"/>
                <a:tailEnd type="none" w="lg" len="lg"/>
              </a:ln>
            </p:spPr>
            <p:txBody>
              <a:bodyPr wrap="none" anchor="ctr"/>
              <a:lstStyle/>
              <a:p>
                <a:endParaRPr lang="en-US"/>
              </a:p>
            </p:txBody>
          </p:sp>
          <p:sp>
            <p:nvSpPr>
              <p:cNvPr id="39968" name="Rectangle 9"/>
              <p:cNvSpPr>
                <a:spLocks noChangeArrowheads="1"/>
              </p:cNvSpPr>
              <p:nvPr/>
            </p:nvSpPr>
            <p:spPr bwMode="auto">
              <a:xfrm>
                <a:off x="2034" y="2903"/>
                <a:ext cx="98" cy="75"/>
              </a:xfrm>
              <a:prstGeom prst="rect">
                <a:avLst/>
              </a:prstGeom>
              <a:solidFill>
                <a:schemeClr val="tx1"/>
              </a:solidFill>
              <a:ln w="12700">
                <a:solidFill>
                  <a:schemeClr val="tx1"/>
                </a:solidFill>
                <a:miter lim="800000"/>
                <a:headEnd type="none" w="sm" len="sm"/>
                <a:tailEnd type="none" w="lg" len="lg"/>
              </a:ln>
            </p:spPr>
            <p:txBody>
              <a:bodyPr wrap="none" anchor="ctr"/>
              <a:lstStyle/>
              <a:p>
                <a:endParaRPr lang="en-US"/>
              </a:p>
            </p:txBody>
          </p:sp>
          <p:sp>
            <p:nvSpPr>
              <p:cNvPr id="39969" name="Rectangle 10"/>
              <p:cNvSpPr>
                <a:spLocks noChangeArrowheads="1"/>
              </p:cNvSpPr>
              <p:nvPr/>
            </p:nvSpPr>
            <p:spPr bwMode="auto">
              <a:xfrm>
                <a:off x="2034" y="3062"/>
                <a:ext cx="98" cy="75"/>
              </a:xfrm>
              <a:prstGeom prst="rect">
                <a:avLst/>
              </a:prstGeom>
              <a:solidFill>
                <a:schemeClr val="tx1"/>
              </a:solidFill>
              <a:ln w="12700">
                <a:solidFill>
                  <a:schemeClr val="tx1"/>
                </a:solidFill>
                <a:miter lim="800000"/>
                <a:headEnd type="none" w="sm" len="sm"/>
                <a:tailEnd type="none" w="lg" len="lg"/>
              </a:ln>
            </p:spPr>
            <p:txBody>
              <a:bodyPr wrap="none" anchor="ctr"/>
              <a:lstStyle/>
              <a:p>
                <a:endParaRPr lang="en-US"/>
              </a:p>
            </p:txBody>
          </p:sp>
          <p:sp>
            <p:nvSpPr>
              <p:cNvPr id="39970" name="Rectangle 11"/>
              <p:cNvSpPr>
                <a:spLocks noChangeArrowheads="1"/>
              </p:cNvSpPr>
              <p:nvPr/>
            </p:nvSpPr>
            <p:spPr bwMode="auto">
              <a:xfrm>
                <a:off x="2034" y="3225"/>
                <a:ext cx="98" cy="75"/>
              </a:xfrm>
              <a:prstGeom prst="rect">
                <a:avLst/>
              </a:prstGeom>
              <a:solidFill>
                <a:schemeClr val="tx1"/>
              </a:solidFill>
              <a:ln w="12700">
                <a:solidFill>
                  <a:schemeClr val="tx1"/>
                </a:solidFill>
                <a:miter lim="800000"/>
                <a:headEnd type="none" w="sm" len="sm"/>
                <a:tailEnd type="none" w="lg" len="lg"/>
              </a:ln>
            </p:spPr>
            <p:txBody>
              <a:bodyPr wrap="none" anchor="ctr"/>
              <a:lstStyle/>
              <a:p>
                <a:endParaRPr lang="en-US"/>
              </a:p>
            </p:txBody>
          </p:sp>
          <p:sp>
            <p:nvSpPr>
              <p:cNvPr id="39971" name="Rectangle 12"/>
              <p:cNvSpPr>
                <a:spLocks noChangeArrowheads="1"/>
              </p:cNvSpPr>
              <p:nvPr/>
            </p:nvSpPr>
            <p:spPr bwMode="auto">
              <a:xfrm>
                <a:off x="1794" y="2905"/>
                <a:ext cx="98" cy="75"/>
              </a:xfrm>
              <a:prstGeom prst="rect">
                <a:avLst/>
              </a:prstGeom>
              <a:solidFill>
                <a:schemeClr val="tx1"/>
              </a:solidFill>
              <a:ln w="12700">
                <a:solidFill>
                  <a:schemeClr val="tx1"/>
                </a:solidFill>
                <a:miter lim="800000"/>
                <a:headEnd type="none" w="sm" len="sm"/>
                <a:tailEnd type="none" w="lg" len="lg"/>
              </a:ln>
            </p:spPr>
            <p:txBody>
              <a:bodyPr wrap="none" anchor="ctr"/>
              <a:lstStyle/>
              <a:p>
                <a:endParaRPr lang="en-US"/>
              </a:p>
            </p:txBody>
          </p:sp>
          <p:sp>
            <p:nvSpPr>
              <p:cNvPr id="39972" name="Rectangle 13"/>
              <p:cNvSpPr>
                <a:spLocks noChangeArrowheads="1"/>
              </p:cNvSpPr>
              <p:nvPr/>
            </p:nvSpPr>
            <p:spPr bwMode="auto">
              <a:xfrm>
                <a:off x="1794" y="3064"/>
                <a:ext cx="98" cy="75"/>
              </a:xfrm>
              <a:prstGeom prst="rect">
                <a:avLst/>
              </a:prstGeom>
              <a:solidFill>
                <a:schemeClr val="tx1"/>
              </a:solidFill>
              <a:ln w="12700">
                <a:solidFill>
                  <a:schemeClr val="tx1"/>
                </a:solidFill>
                <a:miter lim="800000"/>
                <a:headEnd type="none" w="sm" len="sm"/>
                <a:tailEnd type="none" w="lg" len="lg"/>
              </a:ln>
            </p:spPr>
            <p:txBody>
              <a:bodyPr wrap="none" anchor="ctr"/>
              <a:lstStyle/>
              <a:p>
                <a:endParaRPr lang="en-US"/>
              </a:p>
            </p:txBody>
          </p:sp>
          <p:sp>
            <p:nvSpPr>
              <p:cNvPr id="39973" name="Rectangle 14"/>
              <p:cNvSpPr>
                <a:spLocks noChangeArrowheads="1"/>
              </p:cNvSpPr>
              <p:nvPr/>
            </p:nvSpPr>
            <p:spPr bwMode="auto">
              <a:xfrm>
                <a:off x="1794" y="3227"/>
                <a:ext cx="98" cy="75"/>
              </a:xfrm>
              <a:prstGeom prst="rect">
                <a:avLst/>
              </a:prstGeom>
              <a:solidFill>
                <a:schemeClr val="tx1"/>
              </a:solidFill>
              <a:ln w="12700">
                <a:solidFill>
                  <a:schemeClr val="tx1"/>
                </a:solidFill>
                <a:miter lim="800000"/>
                <a:headEnd type="none" w="sm" len="sm"/>
                <a:tailEnd type="none" w="lg" len="lg"/>
              </a:ln>
            </p:spPr>
            <p:txBody>
              <a:bodyPr wrap="none" anchor="ctr"/>
              <a:lstStyle/>
              <a:p>
                <a:endParaRPr lang="en-US"/>
              </a:p>
            </p:txBody>
          </p:sp>
          <p:sp>
            <p:nvSpPr>
              <p:cNvPr id="39974" name="Rectangle 15"/>
              <p:cNvSpPr>
                <a:spLocks noChangeArrowheads="1"/>
              </p:cNvSpPr>
              <p:nvPr/>
            </p:nvSpPr>
            <p:spPr bwMode="auto">
              <a:xfrm>
                <a:off x="1554" y="2903"/>
                <a:ext cx="98" cy="75"/>
              </a:xfrm>
              <a:prstGeom prst="rect">
                <a:avLst/>
              </a:prstGeom>
              <a:solidFill>
                <a:schemeClr val="tx1"/>
              </a:solidFill>
              <a:ln w="12700">
                <a:solidFill>
                  <a:schemeClr val="tx1"/>
                </a:solidFill>
                <a:miter lim="800000"/>
                <a:headEnd type="none" w="sm" len="sm"/>
                <a:tailEnd type="none" w="lg" len="lg"/>
              </a:ln>
            </p:spPr>
            <p:txBody>
              <a:bodyPr wrap="none" anchor="ctr"/>
              <a:lstStyle/>
              <a:p>
                <a:endParaRPr lang="en-US"/>
              </a:p>
            </p:txBody>
          </p:sp>
          <p:sp>
            <p:nvSpPr>
              <p:cNvPr id="39975" name="Rectangle 16"/>
              <p:cNvSpPr>
                <a:spLocks noChangeArrowheads="1"/>
              </p:cNvSpPr>
              <p:nvPr/>
            </p:nvSpPr>
            <p:spPr bwMode="auto">
              <a:xfrm>
                <a:off x="1554" y="3062"/>
                <a:ext cx="98" cy="75"/>
              </a:xfrm>
              <a:prstGeom prst="rect">
                <a:avLst/>
              </a:prstGeom>
              <a:solidFill>
                <a:schemeClr val="tx1"/>
              </a:solidFill>
              <a:ln w="12700">
                <a:solidFill>
                  <a:schemeClr val="tx1"/>
                </a:solidFill>
                <a:miter lim="800000"/>
                <a:headEnd type="none" w="sm" len="sm"/>
                <a:tailEnd type="none" w="lg" len="lg"/>
              </a:ln>
            </p:spPr>
            <p:txBody>
              <a:bodyPr wrap="none" anchor="ctr"/>
              <a:lstStyle/>
              <a:p>
                <a:endParaRPr lang="en-US"/>
              </a:p>
            </p:txBody>
          </p:sp>
          <p:sp>
            <p:nvSpPr>
              <p:cNvPr id="39976" name="Rectangle 17"/>
              <p:cNvSpPr>
                <a:spLocks noChangeArrowheads="1"/>
              </p:cNvSpPr>
              <p:nvPr/>
            </p:nvSpPr>
            <p:spPr bwMode="auto">
              <a:xfrm>
                <a:off x="1554" y="3225"/>
                <a:ext cx="98" cy="75"/>
              </a:xfrm>
              <a:prstGeom prst="rect">
                <a:avLst/>
              </a:prstGeom>
              <a:solidFill>
                <a:schemeClr val="tx1"/>
              </a:solidFill>
              <a:ln w="12700">
                <a:solidFill>
                  <a:schemeClr val="tx1"/>
                </a:solidFill>
                <a:miter lim="800000"/>
                <a:headEnd type="none" w="sm" len="sm"/>
                <a:tailEnd type="none" w="lg" len="lg"/>
              </a:ln>
            </p:spPr>
            <p:txBody>
              <a:bodyPr wrap="none" anchor="ctr"/>
              <a:lstStyle/>
              <a:p>
                <a:endParaRPr lang="en-US"/>
              </a:p>
            </p:txBody>
          </p:sp>
        </p:grpSp>
        <p:grpSp>
          <p:nvGrpSpPr>
            <p:cNvPr id="39943" name="Group 18"/>
            <p:cNvGrpSpPr>
              <a:grpSpLocks/>
            </p:cNvGrpSpPr>
            <p:nvPr/>
          </p:nvGrpSpPr>
          <p:grpSpPr bwMode="auto">
            <a:xfrm>
              <a:off x="768" y="1296"/>
              <a:ext cx="1392" cy="1008"/>
              <a:chOff x="3600" y="816"/>
              <a:chExt cx="1920" cy="1392"/>
            </a:xfrm>
          </p:grpSpPr>
          <p:sp>
            <p:nvSpPr>
              <p:cNvPr id="39960" name="Rectangle 19"/>
              <p:cNvSpPr>
                <a:spLocks noChangeArrowheads="1"/>
              </p:cNvSpPr>
              <p:nvPr/>
            </p:nvSpPr>
            <p:spPr bwMode="auto">
              <a:xfrm>
                <a:off x="3600" y="816"/>
                <a:ext cx="1920" cy="1392"/>
              </a:xfrm>
              <a:prstGeom prst="rect">
                <a:avLst/>
              </a:prstGeom>
              <a:noFill/>
              <a:ln w="38100">
                <a:solidFill>
                  <a:schemeClr val="tx1"/>
                </a:solidFill>
                <a:miter lim="800000"/>
                <a:headEnd type="none" w="sm" len="sm"/>
                <a:tailEnd type="none" w="lg" len="lg"/>
              </a:ln>
            </p:spPr>
            <p:txBody>
              <a:bodyPr wrap="none" anchor="ctr"/>
              <a:lstStyle/>
              <a:p>
                <a:endParaRPr lang="en-US"/>
              </a:p>
            </p:txBody>
          </p:sp>
          <p:sp>
            <p:nvSpPr>
              <p:cNvPr id="39961" name="AutoShape 20"/>
              <p:cNvSpPr>
                <a:spLocks noChangeArrowheads="1"/>
              </p:cNvSpPr>
              <p:nvPr/>
            </p:nvSpPr>
            <p:spPr bwMode="auto">
              <a:xfrm>
                <a:off x="3792" y="960"/>
                <a:ext cx="1536" cy="1104"/>
              </a:xfrm>
              <a:prstGeom prst="roundRect">
                <a:avLst>
                  <a:gd name="adj" fmla="val 16667"/>
                </a:avLst>
              </a:prstGeom>
              <a:noFill/>
              <a:ln w="38100">
                <a:solidFill>
                  <a:schemeClr val="tx1"/>
                </a:solidFill>
                <a:round/>
                <a:headEnd type="none" w="sm" len="sm"/>
                <a:tailEnd type="none" w="lg" len="lg"/>
              </a:ln>
            </p:spPr>
            <p:txBody>
              <a:bodyPr wrap="none" anchor="ctr"/>
              <a:lstStyle/>
              <a:p>
                <a:endParaRPr lang="en-US"/>
              </a:p>
            </p:txBody>
          </p:sp>
          <p:sp>
            <p:nvSpPr>
              <p:cNvPr id="39962" name="Rectangle 21"/>
              <p:cNvSpPr>
                <a:spLocks noChangeArrowheads="1"/>
              </p:cNvSpPr>
              <p:nvPr/>
            </p:nvSpPr>
            <p:spPr bwMode="auto">
              <a:xfrm>
                <a:off x="4368" y="2112"/>
                <a:ext cx="384" cy="48"/>
              </a:xfrm>
              <a:prstGeom prst="rect">
                <a:avLst/>
              </a:prstGeom>
              <a:solidFill>
                <a:schemeClr val="hlink"/>
              </a:solidFill>
              <a:ln w="25400">
                <a:solidFill>
                  <a:schemeClr val="tx1"/>
                </a:solidFill>
                <a:miter lim="800000"/>
                <a:headEnd type="none" w="sm" len="sm"/>
                <a:tailEnd type="none" w="lg" len="lg"/>
              </a:ln>
            </p:spPr>
            <p:txBody>
              <a:bodyPr wrap="none" anchor="ctr"/>
              <a:lstStyle/>
              <a:p>
                <a:endParaRPr lang="en-US"/>
              </a:p>
            </p:txBody>
          </p:sp>
        </p:grpSp>
        <p:grpSp>
          <p:nvGrpSpPr>
            <p:cNvPr id="39944" name="Group 22"/>
            <p:cNvGrpSpPr>
              <a:grpSpLocks/>
            </p:cNvGrpSpPr>
            <p:nvPr/>
          </p:nvGrpSpPr>
          <p:grpSpPr bwMode="auto">
            <a:xfrm>
              <a:off x="2352" y="1152"/>
              <a:ext cx="1392" cy="1008"/>
              <a:chOff x="3600" y="816"/>
              <a:chExt cx="1920" cy="1392"/>
            </a:xfrm>
          </p:grpSpPr>
          <p:sp>
            <p:nvSpPr>
              <p:cNvPr id="39957" name="Rectangle 23"/>
              <p:cNvSpPr>
                <a:spLocks noChangeArrowheads="1"/>
              </p:cNvSpPr>
              <p:nvPr/>
            </p:nvSpPr>
            <p:spPr bwMode="auto">
              <a:xfrm>
                <a:off x="3600" y="816"/>
                <a:ext cx="1920" cy="1392"/>
              </a:xfrm>
              <a:prstGeom prst="rect">
                <a:avLst/>
              </a:prstGeom>
              <a:noFill/>
              <a:ln w="38100">
                <a:solidFill>
                  <a:schemeClr val="tx1"/>
                </a:solidFill>
                <a:miter lim="800000"/>
                <a:headEnd type="none" w="sm" len="sm"/>
                <a:tailEnd type="none" w="lg" len="lg"/>
              </a:ln>
            </p:spPr>
            <p:txBody>
              <a:bodyPr wrap="none" anchor="ctr"/>
              <a:lstStyle/>
              <a:p>
                <a:endParaRPr lang="en-US"/>
              </a:p>
            </p:txBody>
          </p:sp>
          <p:sp>
            <p:nvSpPr>
              <p:cNvPr id="39958" name="AutoShape 24"/>
              <p:cNvSpPr>
                <a:spLocks noChangeArrowheads="1"/>
              </p:cNvSpPr>
              <p:nvPr/>
            </p:nvSpPr>
            <p:spPr bwMode="auto">
              <a:xfrm>
                <a:off x="3792" y="960"/>
                <a:ext cx="1536" cy="1104"/>
              </a:xfrm>
              <a:prstGeom prst="roundRect">
                <a:avLst>
                  <a:gd name="adj" fmla="val 16667"/>
                </a:avLst>
              </a:prstGeom>
              <a:noFill/>
              <a:ln w="38100">
                <a:solidFill>
                  <a:schemeClr val="tx1"/>
                </a:solidFill>
                <a:round/>
                <a:headEnd type="none" w="sm" len="sm"/>
                <a:tailEnd type="none" w="lg" len="lg"/>
              </a:ln>
            </p:spPr>
            <p:txBody>
              <a:bodyPr wrap="none" anchor="ctr"/>
              <a:lstStyle/>
              <a:p>
                <a:endParaRPr lang="en-US"/>
              </a:p>
            </p:txBody>
          </p:sp>
          <p:sp>
            <p:nvSpPr>
              <p:cNvPr id="39959" name="Rectangle 25"/>
              <p:cNvSpPr>
                <a:spLocks noChangeArrowheads="1"/>
              </p:cNvSpPr>
              <p:nvPr/>
            </p:nvSpPr>
            <p:spPr bwMode="auto">
              <a:xfrm>
                <a:off x="4368" y="2112"/>
                <a:ext cx="384" cy="48"/>
              </a:xfrm>
              <a:prstGeom prst="rect">
                <a:avLst/>
              </a:prstGeom>
              <a:solidFill>
                <a:schemeClr val="hlink"/>
              </a:solidFill>
              <a:ln w="25400">
                <a:solidFill>
                  <a:schemeClr val="tx1"/>
                </a:solidFill>
                <a:miter lim="800000"/>
                <a:headEnd type="none" w="sm" len="sm"/>
                <a:tailEnd type="none" w="lg" len="lg"/>
              </a:ln>
            </p:spPr>
            <p:txBody>
              <a:bodyPr wrap="none" anchor="ctr"/>
              <a:lstStyle/>
              <a:p>
                <a:endParaRPr lang="en-US"/>
              </a:p>
            </p:txBody>
          </p:sp>
        </p:grpSp>
        <p:grpSp>
          <p:nvGrpSpPr>
            <p:cNvPr id="39945" name="Group 26"/>
            <p:cNvGrpSpPr>
              <a:grpSpLocks/>
            </p:cNvGrpSpPr>
            <p:nvPr/>
          </p:nvGrpSpPr>
          <p:grpSpPr bwMode="auto">
            <a:xfrm>
              <a:off x="3936" y="1296"/>
              <a:ext cx="1392" cy="1008"/>
              <a:chOff x="3600" y="816"/>
              <a:chExt cx="1920" cy="1392"/>
            </a:xfrm>
          </p:grpSpPr>
          <p:sp>
            <p:nvSpPr>
              <p:cNvPr id="39954" name="Rectangle 27"/>
              <p:cNvSpPr>
                <a:spLocks noChangeArrowheads="1"/>
              </p:cNvSpPr>
              <p:nvPr/>
            </p:nvSpPr>
            <p:spPr bwMode="auto">
              <a:xfrm>
                <a:off x="3600" y="816"/>
                <a:ext cx="1920" cy="1392"/>
              </a:xfrm>
              <a:prstGeom prst="rect">
                <a:avLst/>
              </a:prstGeom>
              <a:noFill/>
              <a:ln w="38100">
                <a:solidFill>
                  <a:schemeClr val="tx1"/>
                </a:solidFill>
                <a:miter lim="800000"/>
                <a:headEnd type="none" w="sm" len="sm"/>
                <a:tailEnd type="none" w="lg" len="lg"/>
              </a:ln>
            </p:spPr>
            <p:txBody>
              <a:bodyPr wrap="none" anchor="ctr"/>
              <a:lstStyle/>
              <a:p>
                <a:endParaRPr lang="en-US"/>
              </a:p>
            </p:txBody>
          </p:sp>
          <p:sp>
            <p:nvSpPr>
              <p:cNvPr id="39955" name="AutoShape 28"/>
              <p:cNvSpPr>
                <a:spLocks noChangeArrowheads="1"/>
              </p:cNvSpPr>
              <p:nvPr/>
            </p:nvSpPr>
            <p:spPr bwMode="auto">
              <a:xfrm>
                <a:off x="3792" y="960"/>
                <a:ext cx="1536" cy="1104"/>
              </a:xfrm>
              <a:prstGeom prst="roundRect">
                <a:avLst>
                  <a:gd name="adj" fmla="val 16667"/>
                </a:avLst>
              </a:prstGeom>
              <a:noFill/>
              <a:ln w="38100">
                <a:solidFill>
                  <a:schemeClr val="tx1"/>
                </a:solidFill>
                <a:round/>
                <a:headEnd type="none" w="sm" len="sm"/>
                <a:tailEnd type="none" w="lg" len="lg"/>
              </a:ln>
            </p:spPr>
            <p:txBody>
              <a:bodyPr wrap="none" anchor="ctr"/>
              <a:lstStyle/>
              <a:p>
                <a:endParaRPr lang="en-US"/>
              </a:p>
            </p:txBody>
          </p:sp>
          <p:sp>
            <p:nvSpPr>
              <p:cNvPr id="39956" name="Rectangle 29"/>
              <p:cNvSpPr>
                <a:spLocks noChangeArrowheads="1"/>
              </p:cNvSpPr>
              <p:nvPr/>
            </p:nvSpPr>
            <p:spPr bwMode="auto">
              <a:xfrm>
                <a:off x="4368" y="2112"/>
                <a:ext cx="384" cy="48"/>
              </a:xfrm>
              <a:prstGeom prst="rect">
                <a:avLst/>
              </a:prstGeom>
              <a:solidFill>
                <a:schemeClr val="hlink"/>
              </a:solidFill>
              <a:ln w="25400">
                <a:solidFill>
                  <a:schemeClr val="tx1"/>
                </a:solidFill>
                <a:miter lim="800000"/>
                <a:headEnd type="none" w="sm" len="sm"/>
                <a:tailEnd type="none" w="lg" len="lg"/>
              </a:ln>
            </p:spPr>
            <p:txBody>
              <a:bodyPr wrap="none" anchor="ctr"/>
              <a:lstStyle/>
              <a:p>
                <a:endParaRPr lang="en-US"/>
              </a:p>
            </p:txBody>
          </p:sp>
        </p:grpSp>
        <p:sp>
          <p:nvSpPr>
            <p:cNvPr id="39946" name="Text Box 30"/>
            <p:cNvSpPr txBox="1">
              <a:spLocks noChangeArrowheads="1"/>
            </p:cNvSpPr>
            <p:nvPr/>
          </p:nvSpPr>
          <p:spPr bwMode="auto">
            <a:xfrm>
              <a:off x="950" y="2375"/>
              <a:ext cx="964" cy="231"/>
            </a:xfrm>
            <a:prstGeom prst="rect">
              <a:avLst/>
            </a:prstGeom>
            <a:noFill/>
            <a:ln w="12700">
              <a:noFill/>
              <a:miter lim="800000"/>
              <a:headEnd type="none" w="sm" len="sm"/>
              <a:tailEnd type="none" w="lg" len="lg"/>
            </a:ln>
          </p:spPr>
          <p:txBody>
            <a:bodyPr wrap="none">
              <a:spAutoFit/>
            </a:bodyPr>
            <a:lstStyle/>
            <a:p>
              <a:pPr eaLnBrk="0" hangingPunct="0">
                <a:spcBef>
                  <a:spcPct val="0"/>
                </a:spcBef>
                <a:buFontTx/>
                <a:buNone/>
              </a:pPr>
              <a:r>
                <a:rPr lang="sr-Latn-CS" sz="1800" i="0">
                  <a:solidFill>
                    <a:schemeClr val="tx1"/>
                  </a:solidFill>
                  <a:latin typeface="Arial" pitchFamily="34" charset="0"/>
                </a:rPr>
                <a:t>Proizvođač</a:t>
              </a:r>
              <a:r>
                <a:rPr lang="en-US" sz="1800" i="0">
                  <a:solidFill>
                    <a:schemeClr val="tx1"/>
                  </a:solidFill>
                  <a:latin typeface="Arial" pitchFamily="34" charset="0"/>
                </a:rPr>
                <a:t> A</a:t>
              </a:r>
            </a:p>
          </p:txBody>
        </p:sp>
        <p:sp>
          <p:nvSpPr>
            <p:cNvPr id="39947" name="Text Box 31"/>
            <p:cNvSpPr txBox="1">
              <a:spLocks noChangeArrowheads="1"/>
            </p:cNvSpPr>
            <p:nvPr/>
          </p:nvSpPr>
          <p:spPr bwMode="auto">
            <a:xfrm>
              <a:off x="2544" y="2256"/>
              <a:ext cx="964" cy="231"/>
            </a:xfrm>
            <a:prstGeom prst="rect">
              <a:avLst/>
            </a:prstGeom>
            <a:noFill/>
            <a:ln w="12700">
              <a:noFill/>
              <a:miter lim="800000"/>
              <a:headEnd type="none" w="sm" len="sm"/>
              <a:tailEnd type="none" w="lg" len="lg"/>
            </a:ln>
          </p:spPr>
          <p:txBody>
            <a:bodyPr wrap="none">
              <a:spAutoFit/>
            </a:bodyPr>
            <a:lstStyle/>
            <a:p>
              <a:pPr eaLnBrk="0" hangingPunct="0">
                <a:spcBef>
                  <a:spcPct val="0"/>
                </a:spcBef>
                <a:buFontTx/>
                <a:buNone/>
              </a:pPr>
              <a:r>
                <a:rPr lang="sr-Latn-CS" sz="1800" i="0">
                  <a:solidFill>
                    <a:schemeClr val="tx1"/>
                  </a:solidFill>
                  <a:latin typeface="Arial" pitchFamily="34" charset="0"/>
                </a:rPr>
                <a:t>Proizvođač</a:t>
              </a:r>
              <a:r>
                <a:rPr lang="en-US" sz="1800" i="0">
                  <a:solidFill>
                    <a:schemeClr val="tx1"/>
                  </a:solidFill>
                  <a:latin typeface="Arial" pitchFamily="34" charset="0"/>
                </a:rPr>
                <a:t> B</a:t>
              </a:r>
            </a:p>
          </p:txBody>
        </p:sp>
        <p:sp>
          <p:nvSpPr>
            <p:cNvPr id="39948" name="Text Box 32"/>
            <p:cNvSpPr txBox="1">
              <a:spLocks noChangeArrowheads="1"/>
            </p:cNvSpPr>
            <p:nvPr/>
          </p:nvSpPr>
          <p:spPr bwMode="auto">
            <a:xfrm>
              <a:off x="4128" y="2352"/>
              <a:ext cx="972" cy="231"/>
            </a:xfrm>
            <a:prstGeom prst="rect">
              <a:avLst/>
            </a:prstGeom>
            <a:noFill/>
            <a:ln w="12700">
              <a:noFill/>
              <a:miter lim="800000"/>
              <a:headEnd type="none" w="sm" len="sm"/>
              <a:tailEnd type="none" w="lg" len="lg"/>
            </a:ln>
          </p:spPr>
          <p:txBody>
            <a:bodyPr wrap="none">
              <a:spAutoFit/>
            </a:bodyPr>
            <a:lstStyle/>
            <a:p>
              <a:pPr eaLnBrk="0" hangingPunct="0">
                <a:spcBef>
                  <a:spcPct val="0"/>
                </a:spcBef>
                <a:buFontTx/>
                <a:buNone/>
              </a:pPr>
              <a:r>
                <a:rPr lang="sr-Latn-CS" sz="1800" i="0">
                  <a:solidFill>
                    <a:schemeClr val="tx1"/>
                  </a:solidFill>
                  <a:latin typeface="Arial" pitchFamily="34" charset="0"/>
                </a:rPr>
                <a:t>Proizvođač</a:t>
              </a:r>
              <a:r>
                <a:rPr lang="en-US" sz="1800" i="0">
                  <a:solidFill>
                    <a:schemeClr val="tx1"/>
                  </a:solidFill>
                  <a:latin typeface="Arial" pitchFamily="34" charset="0"/>
                </a:rPr>
                <a:t> C</a:t>
              </a:r>
            </a:p>
          </p:txBody>
        </p:sp>
        <p:sp>
          <p:nvSpPr>
            <p:cNvPr id="39949" name="Line 33"/>
            <p:cNvSpPr>
              <a:spLocks noChangeShapeType="1"/>
            </p:cNvSpPr>
            <p:nvPr/>
          </p:nvSpPr>
          <p:spPr bwMode="auto">
            <a:xfrm flipH="1" flipV="1">
              <a:off x="2256" y="2544"/>
              <a:ext cx="576" cy="384"/>
            </a:xfrm>
            <a:prstGeom prst="line">
              <a:avLst/>
            </a:prstGeom>
            <a:noFill/>
            <a:ln w="57150">
              <a:solidFill>
                <a:schemeClr val="hlink"/>
              </a:solidFill>
              <a:prstDash val="sysDot"/>
              <a:round/>
              <a:headEnd type="none" w="sm" len="sm"/>
              <a:tailEnd type="none" w="lg" len="lg"/>
            </a:ln>
          </p:spPr>
          <p:txBody>
            <a:bodyPr wrap="none" anchor="ctr"/>
            <a:lstStyle/>
            <a:p>
              <a:endParaRPr lang="en-US"/>
            </a:p>
          </p:txBody>
        </p:sp>
        <p:sp>
          <p:nvSpPr>
            <p:cNvPr id="39950" name="Line 34"/>
            <p:cNvSpPr>
              <a:spLocks noChangeShapeType="1"/>
            </p:cNvSpPr>
            <p:nvPr/>
          </p:nvSpPr>
          <p:spPr bwMode="auto">
            <a:xfrm flipV="1">
              <a:off x="2976" y="2544"/>
              <a:ext cx="0" cy="336"/>
            </a:xfrm>
            <a:prstGeom prst="line">
              <a:avLst/>
            </a:prstGeom>
            <a:noFill/>
            <a:ln w="57150">
              <a:solidFill>
                <a:schemeClr val="hlink"/>
              </a:solidFill>
              <a:prstDash val="sysDot"/>
              <a:round/>
              <a:headEnd type="none" w="sm" len="sm"/>
              <a:tailEnd type="none" w="lg" len="lg"/>
            </a:ln>
          </p:spPr>
          <p:txBody>
            <a:bodyPr wrap="none" anchor="ctr"/>
            <a:lstStyle/>
            <a:p>
              <a:endParaRPr lang="en-US"/>
            </a:p>
          </p:txBody>
        </p:sp>
        <p:sp>
          <p:nvSpPr>
            <p:cNvPr id="39951" name="Line 35"/>
            <p:cNvSpPr>
              <a:spLocks noChangeShapeType="1"/>
            </p:cNvSpPr>
            <p:nvPr/>
          </p:nvSpPr>
          <p:spPr bwMode="auto">
            <a:xfrm flipV="1">
              <a:off x="3120" y="2544"/>
              <a:ext cx="864" cy="384"/>
            </a:xfrm>
            <a:prstGeom prst="line">
              <a:avLst/>
            </a:prstGeom>
            <a:noFill/>
            <a:ln w="57150">
              <a:solidFill>
                <a:schemeClr val="hlink"/>
              </a:solidFill>
              <a:prstDash val="sysDot"/>
              <a:round/>
              <a:headEnd type="none" w="sm" len="sm"/>
              <a:tailEnd type="none" w="lg" len="lg"/>
            </a:ln>
          </p:spPr>
          <p:txBody>
            <a:bodyPr wrap="none" anchor="ctr"/>
            <a:lstStyle/>
            <a:p>
              <a:endParaRPr lang="en-US"/>
            </a:p>
          </p:txBody>
        </p:sp>
        <p:sp>
          <p:nvSpPr>
            <p:cNvPr id="39952" name="Line 36"/>
            <p:cNvSpPr>
              <a:spLocks noChangeShapeType="1"/>
            </p:cNvSpPr>
            <p:nvPr/>
          </p:nvSpPr>
          <p:spPr bwMode="auto">
            <a:xfrm flipH="1" flipV="1">
              <a:off x="2544" y="2544"/>
              <a:ext cx="336" cy="336"/>
            </a:xfrm>
            <a:prstGeom prst="line">
              <a:avLst/>
            </a:prstGeom>
            <a:noFill/>
            <a:ln w="57150">
              <a:solidFill>
                <a:schemeClr val="hlink"/>
              </a:solidFill>
              <a:prstDash val="sysDot"/>
              <a:round/>
              <a:headEnd type="none" w="sm" len="sm"/>
              <a:tailEnd type="none" w="lg" len="lg"/>
            </a:ln>
          </p:spPr>
          <p:txBody>
            <a:bodyPr wrap="none" anchor="ctr"/>
            <a:lstStyle/>
            <a:p>
              <a:endParaRPr lang="en-US"/>
            </a:p>
          </p:txBody>
        </p:sp>
        <p:sp>
          <p:nvSpPr>
            <p:cNvPr id="39953" name="Line 37"/>
            <p:cNvSpPr>
              <a:spLocks noChangeShapeType="1"/>
            </p:cNvSpPr>
            <p:nvPr/>
          </p:nvSpPr>
          <p:spPr bwMode="auto">
            <a:xfrm flipV="1">
              <a:off x="3072" y="2544"/>
              <a:ext cx="384" cy="336"/>
            </a:xfrm>
            <a:prstGeom prst="line">
              <a:avLst/>
            </a:prstGeom>
            <a:noFill/>
            <a:ln w="57150">
              <a:solidFill>
                <a:schemeClr val="hlink"/>
              </a:solidFill>
              <a:prstDash val="sysDot"/>
              <a:round/>
              <a:headEnd type="none" w="sm" len="sm"/>
              <a:tailEnd type="none" w="lg" len="lg"/>
            </a:ln>
          </p:spPr>
          <p:txBody>
            <a:bodyPr wrap="none" anchor="ctr"/>
            <a:lstStyle/>
            <a:p>
              <a:endParaRPr lang="en-US"/>
            </a:p>
          </p:txBody>
        </p:sp>
      </p:grpSp>
      <p:sp>
        <p:nvSpPr>
          <p:cNvPr id="540710" name="Text Box 38"/>
          <p:cNvSpPr txBox="1">
            <a:spLocks noChangeArrowheads="1"/>
          </p:cNvSpPr>
          <p:nvPr/>
        </p:nvSpPr>
        <p:spPr bwMode="auto">
          <a:xfrm>
            <a:off x="4724400" y="5257800"/>
            <a:ext cx="2971800" cy="962025"/>
          </a:xfrm>
          <a:prstGeom prst="rect">
            <a:avLst/>
          </a:prstGeom>
          <a:noFill/>
          <a:ln w="9525">
            <a:noFill/>
            <a:miter lim="800000"/>
            <a:headEnd/>
            <a:tailEnd/>
          </a:ln>
          <a:effectLst/>
        </p:spPr>
        <p:txBody>
          <a:bodyPr lIns="107950" tIns="53975" rIns="107950" bIns="53975">
            <a:spAutoFit/>
          </a:bodyPr>
          <a:lstStyle/>
          <a:p>
            <a:pPr algn="ctr" eaLnBrk="0" hangingPunct="0">
              <a:buFontTx/>
              <a:buNone/>
              <a:defRPr/>
            </a:pPr>
            <a:r>
              <a:rPr lang="en-US" sz="2800">
                <a:solidFill>
                  <a:schemeClr val="tx2"/>
                </a:solidFill>
              </a:rPr>
              <a:t>OO Princip:</a:t>
            </a:r>
            <a:br>
              <a:rPr lang="en-US" sz="2800">
                <a:solidFill>
                  <a:schemeClr val="tx2"/>
                </a:solidFill>
              </a:rPr>
            </a:br>
            <a:r>
              <a:rPr lang="en-US" sz="2800">
                <a:solidFill>
                  <a:schemeClr val="tx2"/>
                </a:solidFill>
                <a:effectLst>
                  <a:outerShdw blurRad="38100" dist="38100" dir="2700000" algn="tl">
                    <a:srgbClr val="C0C0C0"/>
                  </a:outerShdw>
                </a:effectLst>
              </a:rPr>
              <a:t>Encapsula</a:t>
            </a:r>
            <a:r>
              <a:rPr lang="sr-Latn-CS" sz="2800">
                <a:solidFill>
                  <a:schemeClr val="tx2"/>
                </a:solidFill>
                <a:effectLst>
                  <a:outerShdw blurRad="38100" dist="38100" dir="2700000" algn="tl">
                    <a:srgbClr val="C0C0C0"/>
                  </a:outerShdw>
                </a:effectLst>
              </a:rPr>
              <a:t>cija</a:t>
            </a:r>
            <a:endParaRPr lang="en-US" sz="2400">
              <a:solidFill>
                <a:schemeClr val="tx2"/>
              </a:solidFill>
              <a:effectLst>
                <a:outerShdw blurRad="38100" dist="38100" dir="2700000" algn="tl">
                  <a:srgbClr val="C0C0C0"/>
                </a:outerShdw>
              </a:effectLst>
            </a:endParaRPr>
          </a:p>
        </p:txBody>
      </p:sp>
      <p:sp>
        <p:nvSpPr>
          <p:cNvPr id="39940" name="Rectangle 39"/>
          <p:cNvSpPr>
            <a:spLocks noGrp="1" noChangeArrowheads="1"/>
          </p:cNvSpPr>
          <p:nvPr>
            <p:ph type="title"/>
          </p:nvPr>
        </p:nvSpPr>
        <p:spPr>
          <a:xfrm>
            <a:off x="381000" y="0"/>
            <a:ext cx="7467600" cy="762000"/>
          </a:xfrm>
        </p:spPr>
        <p:txBody>
          <a:bodyPr/>
          <a:lstStyle/>
          <a:p>
            <a:pPr eaLnBrk="1" hangingPunct="1"/>
            <a:r>
              <a:rPr lang="sr-Latn-CS" smtClean="0"/>
              <a:t>Šta  je Polimorfizam</a:t>
            </a:r>
            <a:r>
              <a:rPr lang="en-US" smtClean="0"/>
              <a:t>?</a:t>
            </a:r>
          </a:p>
        </p:txBody>
      </p:sp>
      <p:sp>
        <p:nvSpPr>
          <p:cNvPr id="39941" name="Rectangle 40"/>
          <p:cNvSpPr>
            <a:spLocks noGrp="1" noChangeArrowheads="1"/>
          </p:cNvSpPr>
          <p:nvPr>
            <p:ph type="body" idx="1"/>
          </p:nvPr>
        </p:nvSpPr>
        <p:spPr>
          <a:xfrm>
            <a:off x="228600" y="838200"/>
            <a:ext cx="8001000" cy="990600"/>
          </a:xfrm>
          <a:solidFill>
            <a:srgbClr val="FFFF99"/>
          </a:solidFill>
        </p:spPr>
        <p:txBody>
          <a:bodyPr/>
          <a:lstStyle/>
          <a:p>
            <a:pPr eaLnBrk="1" hangingPunct="1"/>
            <a:r>
              <a:rPr lang="sr-Latn-CS" sz="2800" smtClean="0"/>
              <a:t>Mogućnost skrivanja više različitih implementacija iza jedinstvenog interfejsa. </a:t>
            </a:r>
            <a:endParaRPr lang="en-US" sz="280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228600" y="304800"/>
            <a:ext cx="7467600" cy="641350"/>
          </a:xfrm>
        </p:spPr>
        <p:txBody>
          <a:bodyPr/>
          <a:lstStyle/>
          <a:p>
            <a:pPr eaLnBrk="1" hangingPunct="1"/>
            <a:r>
              <a:rPr lang="sr-Latn-CS" sz="3600" smtClean="0">
                <a:latin typeface="Arial Unicode MS" pitchFamily="34" charset="-128"/>
              </a:rPr>
              <a:t>Šta je interfejs?</a:t>
            </a:r>
            <a:endParaRPr lang="en-US" sz="3600" smtClean="0">
              <a:latin typeface="Arial Unicode MS" pitchFamily="34" charset="-128"/>
            </a:endParaRPr>
          </a:p>
        </p:txBody>
      </p:sp>
      <p:sp>
        <p:nvSpPr>
          <p:cNvPr id="542723" name="Rectangle 3"/>
          <p:cNvSpPr>
            <a:spLocks noGrp="1" noChangeArrowheads="1"/>
          </p:cNvSpPr>
          <p:nvPr>
            <p:ph type="body" idx="1"/>
          </p:nvPr>
        </p:nvSpPr>
        <p:spPr>
          <a:xfrm>
            <a:off x="533400" y="1295400"/>
            <a:ext cx="8610600" cy="4343400"/>
          </a:xfrm>
          <a:solidFill>
            <a:srgbClr val="FFCC00"/>
          </a:solidFill>
          <a:ln>
            <a:solidFill>
              <a:schemeClr val="tx1"/>
            </a:solidFill>
          </a:ln>
        </p:spPr>
        <p:txBody>
          <a:bodyPr/>
          <a:lstStyle/>
          <a:p>
            <a:pPr eaLnBrk="1" hangingPunct="1">
              <a:lnSpc>
                <a:spcPct val="90000"/>
              </a:lnSpc>
              <a:defRPr/>
            </a:pPr>
            <a:r>
              <a:rPr lang="sr-Latn-CS" sz="3000" smtClean="0">
                <a:latin typeface="Arial Unicode MS" pitchFamily="34" charset="-128"/>
              </a:rPr>
              <a:t>Interfejs pretstavlja </a:t>
            </a:r>
            <a:r>
              <a:rPr lang="sr-Latn-CS" sz="3000" smtClean="0">
                <a:effectLst>
                  <a:outerShdw blurRad="38100" dist="38100" dir="2700000" algn="tl">
                    <a:srgbClr val="FFFFFF"/>
                  </a:outerShdw>
                </a:effectLst>
                <a:latin typeface="Arial Unicode MS" pitchFamily="34" charset="-128"/>
              </a:rPr>
              <a:t>skup metoda</a:t>
            </a:r>
            <a:r>
              <a:rPr lang="sr-Latn-CS" sz="3000" smtClean="0">
                <a:latin typeface="Arial Unicode MS" pitchFamily="34" charset="-128"/>
              </a:rPr>
              <a:t> koje se koriste za specificiranje servisa klase ili komponente. </a:t>
            </a:r>
            <a:r>
              <a:rPr lang="en-US" sz="3000" smtClean="0">
                <a:latin typeface="Arial Unicode MS" pitchFamily="34" charset="-128"/>
              </a:rPr>
              <a:t>(Booch, 1999)</a:t>
            </a:r>
          </a:p>
          <a:p>
            <a:pPr eaLnBrk="1" hangingPunct="1">
              <a:lnSpc>
                <a:spcPct val="90000"/>
              </a:lnSpc>
              <a:defRPr/>
            </a:pPr>
            <a:r>
              <a:rPr lang="sr-Latn-CS" sz="3000" smtClean="0">
                <a:latin typeface="Arial Unicode MS" pitchFamily="34" charset="-128"/>
              </a:rPr>
              <a:t>Interfejs je “</a:t>
            </a:r>
            <a:r>
              <a:rPr lang="sr-Latn-CS" sz="3000" smtClean="0">
                <a:effectLst>
                  <a:outerShdw blurRad="38100" dist="38100" dir="2700000" algn="tl">
                    <a:srgbClr val="FFFFFF"/>
                  </a:outerShdw>
                </a:effectLst>
                <a:latin typeface="Arial Unicode MS" pitchFamily="34" charset="-128"/>
              </a:rPr>
              <a:t>ugovor</a:t>
            </a:r>
            <a:r>
              <a:rPr lang="sr-Latn-CS" sz="3000" smtClean="0">
                <a:latin typeface="Arial Unicode MS" pitchFamily="34" charset="-128"/>
              </a:rPr>
              <a:t>” između povezanih servisa i skupa uslova koji moraju biti zadovoljeni u cilju pružanja servisa. </a:t>
            </a:r>
          </a:p>
          <a:p>
            <a:pPr eaLnBrk="1" hangingPunct="1">
              <a:lnSpc>
                <a:spcPct val="90000"/>
              </a:lnSpc>
              <a:defRPr/>
            </a:pPr>
            <a:r>
              <a:rPr lang="sr-Latn-CS" sz="3000" smtClean="0">
                <a:latin typeface="Arial Unicode MS" pitchFamily="34" charset="-128"/>
              </a:rPr>
              <a:t>Interfejsi </a:t>
            </a:r>
            <a:r>
              <a:rPr lang="sr-Latn-CS" sz="3000" smtClean="0">
                <a:effectLst>
                  <a:outerShdw blurRad="38100" dist="38100" dir="2700000" algn="tl">
                    <a:srgbClr val="FFFFFF"/>
                  </a:outerShdw>
                </a:effectLst>
                <a:latin typeface="Arial Unicode MS" pitchFamily="34" charset="-128"/>
              </a:rPr>
              <a:t>formalizuju polimorfizam</a:t>
            </a:r>
            <a:r>
              <a:rPr lang="sr-Latn-CS" sz="3000" smtClean="0">
                <a:latin typeface="Arial Unicode MS" pitchFamily="34" charset="-128"/>
              </a:rPr>
              <a:t>, dozvoljavaju deklarativno specificiranje polimorfizma nezavisno od implementacije. </a:t>
            </a:r>
            <a:endParaRPr lang="en-US" sz="3000" smtClean="0">
              <a:latin typeface="Arial Unicode MS" pitchFamily="34" charset="-128"/>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3124200" y="6248400"/>
            <a:ext cx="2895600" cy="457200"/>
          </a:xfrm>
          <a:prstGeom prst="rect">
            <a:avLst/>
          </a:prstGeom>
          <a:noFill/>
          <a:ln w="9525">
            <a:noFill/>
            <a:miter lim="800000"/>
            <a:headEnd/>
            <a:tailEnd/>
          </a:ln>
        </p:spPr>
        <p:txBody>
          <a:bodyPr wrap="none" anchor="ctr"/>
          <a:lstStyle/>
          <a:p>
            <a:endParaRPr lang="en-US"/>
          </a:p>
        </p:txBody>
      </p:sp>
      <p:grpSp>
        <p:nvGrpSpPr>
          <p:cNvPr id="41987" name="Group 3"/>
          <p:cNvGrpSpPr>
            <a:grpSpLocks/>
          </p:cNvGrpSpPr>
          <p:nvPr/>
        </p:nvGrpSpPr>
        <p:grpSpPr bwMode="auto">
          <a:xfrm>
            <a:off x="6096000" y="2543175"/>
            <a:ext cx="1398588" cy="809625"/>
            <a:chOff x="144" y="1440"/>
            <a:chExt cx="881" cy="510"/>
          </a:xfrm>
        </p:grpSpPr>
        <p:grpSp>
          <p:nvGrpSpPr>
            <p:cNvPr id="42026" name="Group 4"/>
            <p:cNvGrpSpPr>
              <a:grpSpLocks/>
            </p:cNvGrpSpPr>
            <p:nvPr/>
          </p:nvGrpSpPr>
          <p:grpSpPr bwMode="auto">
            <a:xfrm>
              <a:off x="144" y="1440"/>
              <a:ext cx="881" cy="510"/>
              <a:chOff x="144" y="1440"/>
              <a:chExt cx="881" cy="510"/>
            </a:xfrm>
          </p:grpSpPr>
          <p:sp>
            <p:nvSpPr>
              <p:cNvPr id="42028" name="Rectangle 5"/>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p:spPr>
            <p:txBody>
              <a:bodyPr wrap="none" lIns="0" tIns="0" rIns="0" bIns="0" anchor="ctr">
                <a:spAutoFit/>
              </a:bodyPr>
              <a:lstStyle/>
              <a:p>
                <a:endParaRPr lang="en-US"/>
              </a:p>
            </p:txBody>
          </p:sp>
          <p:sp>
            <p:nvSpPr>
              <p:cNvPr id="42029" name="Line 6"/>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p:spPr>
            <p:txBody>
              <a:bodyPr wrap="none" lIns="0" tIns="0" rIns="0" bIns="0" anchor="ctr">
                <a:spAutoFit/>
              </a:bodyPr>
              <a:lstStyle/>
              <a:p>
                <a:endParaRPr lang="en-US"/>
              </a:p>
            </p:txBody>
          </p:sp>
          <p:sp>
            <p:nvSpPr>
              <p:cNvPr id="42030" name="Line 7"/>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p:spPr>
            <p:txBody>
              <a:bodyPr lIns="0" tIns="0" rIns="0" bIns="0" anchor="ctr">
                <a:spAutoFit/>
              </a:bodyPr>
              <a:lstStyle/>
              <a:p>
                <a:endParaRPr lang="en-US"/>
              </a:p>
            </p:txBody>
          </p:sp>
        </p:grpSp>
        <p:sp>
          <p:nvSpPr>
            <p:cNvPr id="42027" name="Text Box 8"/>
            <p:cNvSpPr txBox="1">
              <a:spLocks noChangeArrowheads="1"/>
            </p:cNvSpPr>
            <p:nvPr/>
          </p:nvSpPr>
          <p:spPr bwMode="auto">
            <a:xfrm>
              <a:off x="392" y="1477"/>
              <a:ext cx="392" cy="173"/>
            </a:xfrm>
            <a:prstGeom prst="rect">
              <a:avLst/>
            </a:prstGeom>
            <a:noFill/>
            <a:ln w="28575">
              <a:noFill/>
              <a:miter lim="800000"/>
              <a:headEnd type="none" w="sm" len="sm"/>
              <a:tailEnd type="none" w="lg" len="lg"/>
            </a:ln>
          </p:spPr>
          <p:txBody>
            <a:bodyPr wrap="none" lIns="0" tIns="0" rIns="0" bIns="0">
              <a:spAutoFit/>
            </a:bodyPr>
            <a:lstStyle/>
            <a:p>
              <a:pPr algn="ctr" eaLnBrk="0" hangingPunct="0">
                <a:spcBef>
                  <a:spcPct val="0"/>
                </a:spcBef>
                <a:buFontTx/>
                <a:buNone/>
              </a:pPr>
              <a:r>
                <a:rPr lang="sr-Latn-CS" sz="1800" i="0">
                  <a:solidFill>
                    <a:schemeClr val="tx1"/>
                  </a:solidFill>
                  <a:latin typeface="Arial" pitchFamily="34" charset="0"/>
                </a:rPr>
                <a:t>Valjak</a:t>
              </a:r>
              <a:endParaRPr lang="en-US" sz="1800" i="0">
                <a:solidFill>
                  <a:schemeClr val="tx1"/>
                </a:solidFill>
                <a:latin typeface="Arial" pitchFamily="34" charset="0"/>
              </a:endParaRPr>
            </a:p>
          </p:txBody>
        </p:sp>
      </p:grpSp>
      <p:grpSp>
        <p:nvGrpSpPr>
          <p:cNvPr id="41988" name="Group 9"/>
          <p:cNvGrpSpPr>
            <a:grpSpLocks/>
          </p:cNvGrpSpPr>
          <p:nvPr/>
        </p:nvGrpSpPr>
        <p:grpSpPr bwMode="auto">
          <a:xfrm>
            <a:off x="6096000" y="3533775"/>
            <a:ext cx="1398588" cy="809625"/>
            <a:chOff x="144" y="1440"/>
            <a:chExt cx="881" cy="510"/>
          </a:xfrm>
        </p:grpSpPr>
        <p:grpSp>
          <p:nvGrpSpPr>
            <p:cNvPr id="42021" name="Group 10"/>
            <p:cNvGrpSpPr>
              <a:grpSpLocks/>
            </p:cNvGrpSpPr>
            <p:nvPr/>
          </p:nvGrpSpPr>
          <p:grpSpPr bwMode="auto">
            <a:xfrm>
              <a:off x="144" y="1440"/>
              <a:ext cx="881" cy="510"/>
              <a:chOff x="144" y="1440"/>
              <a:chExt cx="881" cy="510"/>
            </a:xfrm>
          </p:grpSpPr>
          <p:sp>
            <p:nvSpPr>
              <p:cNvPr id="42023" name="Rectangle 11"/>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p:spPr>
            <p:txBody>
              <a:bodyPr wrap="none" lIns="0" tIns="0" rIns="0" bIns="0" anchor="ctr">
                <a:spAutoFit/>
              </a:bodyPr>
              <a:lstStyle/>
              <a:p>
                <a:endParaRPr lang="en-US"/>
              </a:p>
            </p:txBody>
          </p:sp>
          <p:sp>
            <p:nvSpPr>
              <p:cNvPr id="42024" name="Line 12"/>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p:spPr>
            <p:txBody>
              <a:bodyPr wrap="none" lIns="0" tIns="0" rIns="0" bIns="0" anchor="ctr">
                <a:spAutoFit/>
              </a:bodyPr>
              <a:lstStyle/>
              <a:p>
                <a:endParaRPr lang="en-US"/>
              </a:p>
            </p:txBody>
          </p:sp>
          <p:sp>
            <p:nvSpPr>
              <p:cNvPr id="42025" name="Line 13"/>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p:spPr>
            <p:txBody>
              <a:bodyPr lIns="0" tIns="0" rIns="0" bIns="0" anchor="ctr">
                <a:spAutoFit/>
              </a:bodyPr>
              <a:lstStyle/>
              <a:p>
                <a:endParaRPr lang="en-US"/>
              </a:p>
            </p:txBody>
          </p:sp>
        </p:grpSp>
        <p:sp>
          <p:nvSpPr>
            <p:cNvPr id="42022" name="Text Box 14"/>
            <p:cNvSpPr txBox="1">
              <a:spLocks noChangeArrowheads="1"/>
            </p:cNvSpPr>
            <p:nvPr/>
          </p:nvSpPr>
          <p:spPr bwMode="auto">
            <a:xfrm>
              <a:off x="304" y="1477"/>
              <a:ext cx="568" cy="173"/>
            </a:xfrm>
            <a:prstGeom prst="rect">
              <a:avLst/>
            </a:prstGeom>
            <a:noFill/>
            <a:ln w="28575">
              <a:noFill/>
              <a:miter lim="800000"/>
              <a:headEnd type="none" w="sm" len="sm"/>
              <a:tailEnd type="none" w="lg" len="lg"/>
            </a:ln>
          </p:spPr>
          <p:txBody>
            <a:bodyPr wrap="none" lIns="0" tIns="0" rIns="0" bIns="0">
              <a:spAutoFit/>
            </a:bodyPr>
            <a:lstStyle/>
            <a:p>
              <a:pPr algn="ctr" eaLnBrk="0" hangingPunct="0">
                <a:spcBef>
                  <a:spcPct val="0"/>
                </a:spcBef>
                <a:buFontTx/>
                <a:buNone/>
              </a:pPr>
              <a:r>
                <a:rPr lang="sr-Latn-CS" sz="1800" i="0">
                  <a:solidFill>
                    <a:schemeClr val="tx1"/>
                  </a:solidFill>
                  <a:latin typeface="Arial" pitchFamily="34" charset="0"/>
                </a:rPr>
                <a:t>Piramida</a:t>
              </a:r>
              <a:endParaRPr lang="en-US" sz="1800" i="0">
                <a:solidFill>
                  <a:schemeClr val="tx1"/>
                </a:solidFill>
                <a:latin typeface="Arial" pitchFamily="34" charset="0"/>
              </a:endParaRPr>
            </a:p>
          </p:txBody>
        </p:sp>
      </p:grpSp>
      <p:grpSp>
        <p:nvGrpSpPr>
          <p:cNvPr id="41989" name="Group 15"/>
          <p:cNvGrpSpPr>
            <a:grpSpLocks/>
          </p:cNvGrpSpPr>
          <p:nvPr/>
        </p:nvGrpSpPr>
        <p:grpSpPr bwMode="auto">
          <a:xfrm>
            <a:off x="6096000" y="4600575"/>
            <a:ext cx="1398588" cy="809625"/>
            <a:chOff x="144" y="1440"/>
            <a:chExt cx="881" cy="510"/>
          </a:xfrm>
        </p:grpSpPr>
        <p:grpSp>
          <p:nvGrpSpPr>
            <p:cNvPr id="42016" name="Group 16"/>
            <p:cNvGrpSpPr>
              <a:grpSpLocks/>
            </p:cNvGrpSpPr>
            <p:nvPr/>
          </p:nvGrpSpPr>
          <p:grpSpPr bwMode="auto">
            <a:xfrm>
              <a:off x="144" y="1440"/>
              <a:ext cx="881" cy="510"/>
              <a:chOff x="144" y="1440"/>
              <a:chExt cx="881" cy="510"/>
            </a:xfrm>
          </p:grpSpPr>
          <p:sp>
            <p:nvSpPr>
              <p:cNvPr id="42018" name="Rectangle 17"/>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p:spPr>
            <p:txBody>
              <a:bodyPr wrap="none" lIns="0" tIns="0" rIns="0" bIns="0" anchor="ctr">
                <a:spAutoFit/>
              </a:bodyPr>
              <a:lstStyle/>
              <a:p>
                <a:endParaRPr lang="en-US"/>
              </a:p>
            </p:txBody>
          </p:sp>
          <p:sp>
            <p:nvSpPr>
              <p:cNvPr id="42019" name="Line 18"/>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p:spPr>
            <p:txBody>
              <a:bodyPr wrap="none" lIns="0" tIns="0" rIns="0" bIns="0" anchor="ctr">
                <a:spAutoFit/>
              </a:bodyPr>
              <a:lstStyle/>
              <a:p>
                <a:endParaRPr lang="en-US"/>
              </a:p>
            </p:txBody>
          </p:sp>
          <p:sp>
            <p:nvSpPr>
              <p:cNvPr id="42020" name="Line 19"/>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p:spPr>
            <p:txBody>
              <a:bodyPr lIns="0" tIns="0" rIns="0" bIns="0" anchor="ctr">
                <a:spAutoFit/>
              </a:bodyPr>
              <a:lstStyle/>
              <a:p>
                <a:endParaRPr lang="en-US"/>
              </a:p>
            </p:txBody>
          </p:sp>
        </p:grpSp>
        <p:sp>
          <p:nvSpPr>
            <p:cNvPr id="42017" name="Text Box 20"/>
            <p:cNvSpPr txBox="1">
              <a:spLocks noChangeArrowheads="1"/>
            </p:cNvSpPr>
            <p:nvPr/>
          </p:nvSpPr>
          <p:spPr bwMode="auto">
            <a:xfrm>
              <a:off x="388" y="1477"/>
              <a:ext cx="400" cy="173"/>
            </a:xfrm>
            <a:prstGeom prst="rect">
              <a:avLst/>
            </a:prstGeom>
            <a:noFill/>
            <a:ln w="28575">
              <a:noFill/>
              <a:miter lim="800000"/>
              <a:headEnd type="none" w="sm" len="sm"/>
              <a:tailEnd type="none" w="lg" len="lg"/>
            </a:ln>
          </p:spPr>
          <p:txBody>
            <a:bodyPr wrap="none" lIns="0" tIns="0" rIns="0" bIns="0">
              <a:spAutoFit/>
            </a:bodyPr>
            <a:lstStyle/>
            <a:p>
              <a:pPr algn="ctr" eaLnBrk="0" hangingPunct="0">
                <a:spcBef>
                  <a:spcPct val="0"/>
                </a:spcBef>
                <a:buFontTx/>
                <a:buNone/>
              </a:pPr>
              <a:r>
                <a:rPr lang="sr-Latn-CS" sz="1800" i="0">
                  <a:solidFill>
                    <a:schemeClr val="tx1"/>
                  </a:solidFill>
                  <a:latin typeface="Arial" pitchFamily="34" charset="0"/>
                </a:rPr>
                <a:t>Kocka</a:t>
              </a:r>
              <a:endParaRPr lang="en-US" sz="1800" i="0">
                <a:solidFill>
                  <a:schemeClr val="tx1"/>
                </a:solidFill>
                <a:latin typeface="Arial" pitchFamily="34" charset="0"/>
              </a:endParaRPr>
            </a:p>
          </p:txBody>
        </p:sp>
      </p:grpSp>
      <p:sp>
        <p:nvSpPr>
          <p:cNvPr id="41990" name="Line 21"/>
          <p:cNvSpPr>
            <a:spLocks noChangeShapeType="1"/>
          </p:cNvSpPr>
          <p:nvPr/>
        </p:nvSpPr>
        <p:spPr bwMode="auto">
          <a:xfrm rot="21499181" flipH="1">
            <a:off x="4038600" y="3000375"/>
            <a:ext cx="2057400" cy="428625"/>
          </a:xfrm>
          <a:prstGeom prst="line">
            <a:avLst/>
          </a:prstGeom>
          <a:noFill/>
          <a:ln w="28575">
            <a:solidFill>
              <a:schemeClr val="tx1"/>
            </a:solidFill>
            <a:prstDash val="dash"/>
            <a:round/>
            <a:headEnd type="none" w="sm" len="sm"/>
            <a:tailEnd type="none" w="lg" len="lg"/>
          </a:ln>
        </p:spPr>
        <p:txBody>
          <a:bodyPr wrap="none" anchor="ctr"/>
          <a:lstStyle/>
          <a:p>
            <a:endParaRPr lang="en-US"/>
          </a:p>
        </p:txBody>
      </p:sp>
      <p:sp>
        <p:nvSpPr>
          <p:cNvPr id="41991" name="Line 22"/>
          <p:cNvSpPr>
            <a:spLocks noChangeShapeType="1"/>
          </p:cNvSpPr>
          <p:nvPr/>
        </p:nvSpPr>
        <p:spPr bwMode="auto">
          <a:xfrm flipH="1" flipV="1">
            <a:off x="4038600" y="3962400"/>
            <a:ext cx="2057400" cy="28575"/>
          </a:xfrm>
          <a:prstGeom prst="line">
            <a:avLst/>
          </a:prstGeom>
          <a:noFill/>
          <a:ln w="28575">
            <a:solidFill>
              <a:schemeClr val="tx1"/>
            </a:solidFill>
            <a:prstDash val="dash"/>
            <a:round/>
            <a:headEnd type="none" w="sm" len="sm"/>
            <a:tailEnd type="none" w="lg" len="lg"/>
          </a:ln>
        </p:spPr>
        <p:txBody>
          <a:bodyPr wrap="none" anchor="ctr"/>
          <a:lstStyle/>
          <a:p>
            <a:endParaRPr lang="en-US"/>
          </a:p>
        </p:txBody>
      </p:sp>
      <p:sp>
        <p:nvSpPr>
          <p:cNvPr id="41992" name="Line 23"/>
          <p:cNvSpPr>
            <a:spLocks noChangeShapeType="1"/>
          </p:cNvSpPr>
          <p:nvPr/>
        </p:nvSpPr>
        <p:spPr bwMode="auto">
          <a:xfrm flipH="1" flipV="1">
            <a:off x="4038600" y="4495800"/>
            <a:ext cx="2057400" cy="533400"/>
          </a:xfrm>
          <a:prstGeom prst="line">
            <a:avLst/>
          </a:prstGeom>
          <a:noFill/>
          <a:ln w="28575">
            <a:solidFill>
              <a:schemeClr val="tx1"/>
            </a:solidFill>
            <a:prstDash val="dash"/>
            <a:round/>
            <a:headEnd type="none" w="sm" len="sm"/>
            <a:tailEnd type="none" w="lg" len="lg"/>
          </a:ln>
        </p:spPr>
        <p:txBody>
          <a:bodyPr wrap="none" anchor="ctr"/>
          <a:lstStyle/>
          <a:p>
            <a:endParaRPr lang="en-US"/>
          </a:p>
        </p:txBody>
      </p:sp>
      <p:grpSp>
        <p:nvGrpSpPr>
          <p:cNvPr id="41993" name="Group 24"/>
          <p:cNvGrpSpPr>
            <a:grpSpLocks/>
          </p:cNvGrpSpPr>
          <p:nvPr/>
        </p:nvGrpSpPr>
        <p:grpSpPr bwMode="auto">
          <a:xfrm>
            <a:off x="3733800" y="3810000"/>
            <a:ext cx="304800" cy="304800"/>
            <a:chOff x="1920" y="3456"/>
            <a:chExt cx="192" cy="192"/>
          </a:xfrm>
        </p:grpSpPr>
        <p:sp>
          <p:nvSpPr>
            <p:cNvPr id="42013" name="Line 25"/>
            <p:cNvSpPr>
              <a:spLocks noChangeShapeType="1"/>
            </p:cNvSpPr>
            <p:nvPr/>
          </p:nvSpPr>
          <p:spPr bwMode="auto">
            <a:xfrm>
              <a:off x="2112" y="3456"/>
              <a:ext cx="0" cy="192"/>
            </a:xfrm>
            <a:prstGeom prst="line">
              <a:avLst/>
            </a:prstGeom>
            <a:noFill/>
            <a:ln w="28575">
              <a:solidFill>
                <a:schemeClr val="tx1"/>
              </a:solidFill>
              <a:round/>
              <a:headEnd type="none" w="sm" len="sm"/>
              <a:tailEnd type="none" w="lg" len="lg"/>
            </a:ln>
          </p:spPr>
          <p:txBody>
            <a:bodyPr wrap="none" anchor="ctr"/>
            <a:lstStyle/>
            <a:p>
              <a:endParaRPr lang="en-US"/>
            </a:p>
          </p:txBody>
        </p:sp>
        <p:sp>
          <p:nvSpPr>
            <p:cNvPr id="42014" name="Line 26"/>
            <p:cNvSpPr>
              <a:spLocks noChangeShapeType="1"/>
            </p:cNvSpPr>
            <p:nvPr/>
          </p:nvSpPr>
          <p:spPr bwMode="auto">
            <a:xfrm flipH="1">
              <a:off x="1920" y="3456"/>
              <a:ext cx="192" cy="96"/>
            </a:xfrm>
            <a:prstGeom prst="line">
              <a:avLst/>
            </a:prstGeom>
            <a:noFill/>
            <a:ln w="28575">
              <a:solidFill>
                <a:schemeClr val="tx1"/>
              </a:solidFill>
              <a:round/>
              <a:headEnd type="none" w="sm" len="sm"/>
              <a:tailEnd type="none" w="lg" len="lg"/>
            </a:ln>
          </p:spPr>
          <p:txBody>
            <a:bodyPr wrap="none" anchor="ctr"/>
            <a:lstStyle/>
            <a:p>
              <a:endParaRPr lang="en-US"/>
            </a:p>
          </p:txBody>
        </p:sp>
        <p:sp>
          <p:nvSpPr>
            <p:cNvPr id="42015" name="Line 27"/>
            <p:cNvSpPr>
              <a:spLocks noChangeShapeType="1"/>
            </p:cNvSpPr>
            <p:nvPr/>
          </p:nvSpPr>
          <p:spPr bwMode="auto">
            <a:xfrm>
              <a:off x="1920" y="3552"/>
              <a:ext cx="192" cy="96"/>
            </a:xfrm>
            <a:prstGeom prst="line">
              <a:avLst/>
            </a:prstGeom>
            <a:noFill/>
            <a:ln w="28575">
              <a:solidFill>
                <a:schemeClr val="tx1"/>
              </a:solidFill>
              <a:round/>
              <a:headEnd type="none" w="sm" len="sm"/>
              <a:tailEnd type="none" w="lg" len="lg"/>
            </a:ln>
          </p:spPr>
          <p:txBody>
            <a:bodyPr wrap="none" anchor="ctr"/>
            <a:lstStyle/>
            <a:p>
              <a:endParaRPr lang="en-US"/>
            </a:p>
          </p:txBody>
        </p:sp>
      </p:grpSp>
      <p:grpSp>
        <p:nvGrpSpPr>
          <p:cNvPr id="41994" name="Group 28"/>
          <p:cNvGrpSpPr>
            <a:grpSpLocks/>
          </p:cNvGrpSpPr>
          <p:nvPr/>
        </p:nvGrpSpPr>
        <p:grpSpPr bwMode="auto">
          <a:xfrm rot="1000853">
            <a:off x="3733800" y="4267200"/>
            <a:ext cx="304800" cy="304800"/>
            <a:chOff x="1920" y="3456"/>
            <a:chExt cx="192" cy="192"/>
          </a:xfrm>
        </p:grpSpPr>
        <p:sp>
          <p:nvSpPr>
            <p:cNvPr id="42010" name="Line 29"/>
            <p:cNvSpPr>
              <a:spLocks noChangeShapeType="1"/>
            </p:cNvSpPr>
            <p:nvPr/>
          </p:nvSpPr>
          <p:spPr bwMode="auto">
            <a:xfrm>
              <a:off x="2112" y="3456"/>
              <a:ext cx="0" cy="192"/>
            </a:xfrm>
            <a:prstGeom prst="line">
              <a:avLst/>
            </a:prstGeom>
            <a:noFill/>
            <a:ln w="28575">
              <a:solidFill>
                <a:schemeClr val="tx1"/>
              </a:solidFill>
              <a:round/>
              <a:headEnd type="none" w="sm" len="sm"/>
              <a:tailEnd type="none" w="lg" len="lg"/>
            </a:ln>
          </p:spPr>
          <p:txBody>
            <a:bodyPr wrap="none" anchor="ctr"/>
            <a:lstStyle/>
            <a:p>
              <a:endParaRPr lang="en-US"/>
            </a:p>
          </p:txBody>
        </p:sp>
        <p:sp>
          <p:nvSpPr>
            <p:cNvPr id="42011" name="Line 30"/>
            <p:cNvSpPr>
              <a:spLocks noChangeShapeType="1"/>
            </p:cNvSpPr>
            <p:nvPr/>
          </p:nvSpPr>
          <p:spPr bwMode="auto">
            <a:xfrm flipH="1">
              <a:off x="1920" y="3456"/>
              <a:ext cx="192" cy="96"/>
            </a:xfrm>
            <a:prstGeom prst="line">
              <a:avLst/>
            </a:prstGeom>
            <a:noFill/>
            <a:ln w="28575">
              <a:solidFill>
                <a:schemeClr val="tx1"/>
              </a:solidFill>
              <a:round/>
              <a:headEnd type="none" w="sm" len="sm"/>
              <a:tailEnd type="none" w="lg" len="lg"/>
            </a:ln>
          </p:spPr>
          <p:txBody>
            <a:bodyPr wrap="none" anchor="ctr"/>
            <a:lstStyle/>
            <a:p>
              <a:endParaRPr lang="en-US"/>
            </a:p>
          </p:txBody>
        </p:sp>
        <p:sp>
          <p:nvSpPr>
            <p:cNvPr id="42012" name="Line 31"/>
            <p:cNvSpPr>
              <a:spLocks noChangeShapeType="1"/>
            </p:cNvSpPr>
            <p:nvPr/>
          </p:nvSpPr>
          <p:spPr bwMode="auto">
            <a:xfrm>
              <a:off x="1920" y="3552"/>
              <a:ext cx="192" cy="96"/>
            </a:xfrm>
            <a:prstGeom prst="line">
              <a:avLst/>
            </a:prstGeom>
            <a:noFill/>
            <a:ln w="28575">
              <a:solidFill>
                <a:schemeClr val="tx1"/>
              </a:solidFill>
              <a:round/>
              <a:headEnd type="none" w="sm" len="sm"/>
              <a:tailEnd type="none" w="lg" len="lg"/>
            </a:ln>
          </p:spPr>
          <p:txBody>
            <a:bodyPr wrap="none" anchor="ctr"/>
            <a:lstStyle/>
            <a:p>
              <a:endParaRPr lang="en-US"/>
            </a:p>
          </p:txBody>
        </p:sp>
      </p:grpSp>
      <p:grpSp>
        <p:nvGrpSpPr>
          <p:cNvPr id="41995" name="Group 32"/>
          <p:cNvGrpSpPr>
            <a:grpSpLocks/>
          </p:cNvGrpSpPr>
          <p:nvPr/>
        </p:nvGrpSpPr>
        <p:grpSpPr bwMode="auto">
          <a:xfrm rot="-868217">
            <a:off x="3733800" y="3352800"/>
            <a:ext cx="304800" cy="304800"/>
            <a:chOff x="1920" y="3456"/>
            <a:chExt cx="192" cy="192"/>
          </a:xfrm>
        </p:grpSpPr>
        <p:sp>
          <p:nvSpPr>
            <p:cNvPr id="42007" name="Line 33"/>
            <p:cNvSpPr>
              <a:spLocks noChangeShapeType="1"/>
            </p:cNvSpPr>
            <p:nvPr/>
          </p:nvSpPr>
          <p:spPr bwMode="auto">
            <a:xfrm>
              <a:off x="2112" y="3456"/>
              <a:ext cx="0" cy="192"/>
            </a:xfrm>
            <a:prstGeom prst="line">
              <a:avLst/>
            </a:prstGeom>
            <a:noFill/>
            <a:ln w="28575">
              <a:solidFill>
                <a:schemeClr val="tx1"/>
              </a:solidFill>
              <a:round/>
              <a:headEnd type="none" w="sm" len="sm"/>
              <a:tailEnd type="none" w="lg" len="lg"/>
            </a:ln>
          </p:spPr>
          <p:txBody>
            <a:bodyPr wrap="none" anchor="ctr"/>
            <a:lstStyle/>
            <a:p>
              <a:endParaRPr lang="en-US"/>
            </a:p>
          </p:txBody>
        </p:sp>
        <p:sp>
          <p:nvSpPr>
            <p:cNvPr id="42008" name="Line 34"/>
            <p:cNvSpPr>
              <a:spLocks noChangeShapeType="1"/>
            </p:cNvSpPr>
            <p:nvPr/>
          </p:nvSpPr>
          <p:spPr bwMode="auto">
            <a:xfrm flipH="1">
              <a:off x="1920" y="3456"/>
              <a:ext cx="192" cy="96"/>
            </a:xfrm>
            <a:prstGeom prst="line">
              <a:avLst/>
            </a:prstGeom>
            <a:noFill/>
            <a:ln w="28575">
              <a:solidFill>
                <a:schemeClr val="tx1"/>
              </a:solidFill>
              <a:round/>
              <a:headEnd type="none" w="sm" len="sm"/>
              <a:tailEnd type="none" w="lg" len="lg"/>
            </a:ln>
          </p:spPr>
          <p:txBody>
            <a:bodyPr wrap="none" anchor="ctr"/>
            <a:lstStyle/>
            <a:p>
              <a:endParaRPr lang="en-US"/>
            </a:p>
          </p:txBody>
        </p:sp>
        <p:sp>
          <p:nvSpPr>
            <p:cNvPr id="42009" name="Line 35"/>
            <p:cNvSpPr>
              <a:spLocks noChangeShapeType="1"/>
            </p:cNvSpPr>
            <p:nvPr/>
          </p:nvSpPr>
          <p:spPr bwMode="auto">
            <a:xfrm>
              <a:off x="1920" y="3552"/>
              <a:ext cx="192" cy="96"/>
            </a:xfrm>
            <a:prstGeom prst="line">
              <a:avLst/>
            </a:prstGeom>
            <a:noFill/>
            <a:ln w="28575">
              <a:solidFill>
                <a:schemeClr val="tx1"/>
              </a:solidFill>
              <a:round/>
              <a:headEnd type="none" w="sm" len="sm"/>
              <a:tailEnd type="none" w="lg" len="lg"/>
            </a:ln>
          </p:spPr>
          <p:txBody>
            <a:bodyPr wrap="none" anchor="ctr"/>
            <a:lstStyle/>
            <a:p>
              <a:endParaRPr lang="en-US"/>
            </a:p>
          </p:txBody>
        </p:sp>
      </p:grpSp>
      <p:grpSp>
        <p:nvGrpSpPr>
          <p:cNvPr id="41996" name="Group 36"/>
          <p:cNvGrpSpPr>
            <a:grpSpLocks/>
          </p:cNvGrpSpPr>
          <p:nvPr/>
        </p:nvGrpSpPr>
        <p:grpSpPr bwMode="auto">
          <a:xfrm>
            <a:off x="1143000" y="2971800"/>
            <a:ext cx="2590800" cy="2057400"/>
            <a:chOff x="960" y="1872"/>
            <a:chExt cx="1632" cy="1296"/>
          </a:xfrm>
        </p:grpSpPr>
        <p:sp>
          <p:nvSpPr>
            <p:cNvPr id="42001" name="Rectangle 37"/>
            <p:cNvSpPr>
              <a:spLocks noChangeArrowheads="1"/>
            </p:cNvSpPr>
            <p:nvPr/>
          </p:nvSpPr>
          <p:spPr bwMode="auto">
            <a:xfrm>
              <a:off x="960" y="1872"/>
              <a:ext cx="1632" cy="1296"/>
            </a:xfrm>
            <a:prstGeom prst="rect">
              <a:avLst/>
            </a:prstGeom>
            <a:noFill/>
            <a:ln w="28575">
              <a:solidFill>
                <a:schemeClr val="tx1"/>
              </a:solidFill>
              <a:miter lim="800000"/>
              <a:headEnd type="none" w="sm" len="sm"/>
              <a:tailEnd type="none" w="lg" len="lg"/>
            </a:ln>
          </p:spPr>
          <p:txBody>
            <a:bodyPr lIns="0" tIns="0" rIns="0" bIns="0" anchor="ctr">
              <a:spAutoFit/>
            </a:bodyPr>
            <a:lstStyle/>
            <a:p>
              <a:endParaRPr lang="en-US"/>
            </a:p>
          </p:txBody>
        </p:sp>
        <p:sp>
          <p:nvSpPr>
            <p:cNvPr id="42002" name="Line 38"/>
            <p:cNvSpPr>
              <a:spLocks noChangeShapeType="1"/>
            </p:cNvSpPr>
            <p:nvPr/>
          </p:nvSpPr>
          <p:spPr bwMode="auto">
            <a:xfrm>
              <a:off x="960" y="2400"/>
              <a:ext cx="1632" cy="0"/>
            </a:xfrm>
            <a:prstGeom prst="line">
              <a:avLst/>
            </a:prstGeom>
            <a:noFill/>
            <a:ln w="28575">
              <a:solidFill>
                <a:schemeClr val="tx1"/>
              </a:solidFill>
              <a:round/>
              <a:headEnd type="none" w="sm" len="sm"/>
              <a:tailEnd type="none" w="lg" len="lg"/>
            </a:ln>
          </p:spPr>
          <p:txBody>
            <a:bodyPr lIns="0" tIns="0" rIns="0" bIns="0" anchor="ctr">
              <a:spAutoFit/>
            </a:bodyPr>
            <a:lstStyle/>
            <a:p>
              <a:endParaRPr lang="en-US"/>
            </a:p>
          </p:txBody>
        </p:sp>
        <p:sp>
          <p:nvSpPr>
            <p:cNvPr id="42003" name="Line 39"/>
            <p:cNvSpPr>
              <a:spLocks noChangeShapeType="1"/>
            </p:cNvSpPr>
            <p:nvPr/>
          </p:nvSpPr>
          <p:spPr bwMode="auto">
            <a:xfrm flipV="1">
              <a:off x="960" y="2304"/>
              <a:ext cx="1632" cy="0"/>
            </a:xfrm>
            <a:prstGeom prst="line">
              <a:avLst/>
            </a:prstGeom>
            <a:noFill/>
            <a:ln w="28575">
              <a:solidFill>
                <a:schemeClr val="tx1"/>
              </a:solidFill>
              <a:round/>
              <a:headEnd type="none" w="sm" len="sm"/>
              <a:tailEnd type="none" w="lg" len="lg"/>
            </a:ln>
          </p:spPr>
          <p:txBody>
            <a:bodyPr lIns="0" tIns="0" rIns="0" bIns="0" anchor="ctr">
              <a:spAutoFit/>
            </a:bodyPr>
            <a:lstStyle/>
            <a:p>
              <a:endParaRPr lang="en-US"/>
            </a:p>
          </p:txBody>
        </p:sp>
        <p:sp>
          <p:nvSpPr>
            <p:cNvPr id="42004" name="Text Box 40"/>
            <p:cNvSpPr txBox="1">
              <a:spLocks noChangeArrowheads="1"/>
            </p:cNvSpPr>
            <p:nvPr/>
          </p:nvSpPr>
          <p:spPr bwMode="auto">
            <a:xfrm>
              <a:off x="1591" y="2033"/>
              <a:ext cx="374" cy="230"/>
            </a:xfrm>
            <a:prstGeom prst="rect">
              <a:avLst/>
            </a:prstGeom>
            <a:noFill/>
            <a:ln w="28575">
              <a:noFill/>
              <a:miter lim="800000"/>
              <a:headEnd type="none" w="sm" len="sm"/>
              <a:tailEnd type="none" w="lg" len="lg"/>
            </a:ln>
          </p:spPr>
          <p:txBody>
            <a:bodyPr wrap="none" lIns="0" tIns="0" rIns="0" bIns="0">
              <a:spAutoFit/>
            </a:bodyPr>
            <a:lstStyle/>
            <a:p>
              <a:pPr algn="ctr" eaLnBrk="0" hangingPunct="0">
                <a:spcBef>
                  <a:spcPct val="0"/>
                </a:spcBef>
                <a:buFontTx/>
                <a:buNone/>
              </a:pPr>
              <a:r>
                <a:rPr lang="sr-Latn-CS" sz="2400" i="0">
                  <a:solidFill>
                    <a:schemeClr val="tx1"/>
                  </a:solidFill>
                  <a:latin typeface="Arial" pitchFamily="34" charset="0"/>
                </a:rPr>
                <a:t>Telo</a:t>
              </a:r>
              <a:endParaRPr lang="en-US" sz="2400" i="0">
                <a:solidFill>
                  <a:schemeClr val="tx1"/>
                </a:solidFill>
                <a:latin typeface="Arial" pitchFamily="34" charset="0"/>
              </a:endParaRPr>
            </a:p>
          </p:txBody>
        </p:sp>
        <p:sp>
          <p:nvSpPr>
            <p:cNvPr id="42005" name="Text Box 41"/>
            <p:cNvSpPr txBox="1">
              <a:spLocks noChangeArrowheads="1"/>
            </p:cNvSpPr>
            <p:nvPr/>
          </p:nvSpPr>
          <p:spPr bwMode="auto">
            <a:xfrm>
              <a:off x="960" y="2400"/>
              <a:ext cx="1632" cy="750"/>
            </a:xfrm>
            <a:prstGeom prst="rect">
              <a:avLst/>
            </a:prstGeom>
            <a:noFill/>
            <a:ln w="28575">
              <a:noFill/>
              <a:miter lim="800000"/>
              <a:headEnd type="none" w="sm" len="sm"/>
              <a:tailEnd type="none" w="lg" len="lg"/>
            </a:ln>
          </p:spPr>
          <p:txBody>
            <a:bodyPr>
              <a:spAutoFit/>
            </a:bodyPr>
            <a:lstStyle/>
            <a:p>
              <a:pPr eaLnBrk="0" hangingPunct="0">
                <a:spcBef>
                  <a:spcPct val="0"/>
                </a:spcBef>
                <a:buFontTx/>
                <a:buNone/>
              </a:pPr>
              <a:r>
                <a:rPr lang="sr-Latn-CS" sz="1800" i="0">
                  <a:solidFill>
                    <a:schemeClr val="tx1"/>
                  </a:solidFill>
                  <a:latin typeface="Arial" pitchFamily="34" charset="0"/>
                </a:rPr>
                <a:t>Iscrtavanje</a:t>
              </a:r>
              <a:endParaRPr lang="en-US" sz="1800" i="0">
                <a:solidFill>
                  <a:schemeClr val="tx1"/>
                </a:solidFill>
                <a:latin typeface="Arial" pitchFamily="34" charset="0"/>
              </a:endParaRPr>
            </a:p>
            <a:p>
              <a:pPr eaLnBrk="0" hangingPunct="0">
                <a:spcBef>
                  <a:spcPct val="0"/>
                </a:spcBef>
                <a:buFontTx/>
                <a:buNone/>
              </a:pPr>
              <a:r>
                <a:rPr lang="sr-Latn-CS" sz="1800" i="0">
                  <a:solidFill>
                    <a:schemeClr val="tx1"/>
                  </a:solidFill>
                  <a:latin typeface="Arial" pitchFamily="34" charset="0"/>
                </a:rPr>
                <a:t>Pomeranje</a:t>
              </a:r>
              <a:endParaRPr lang="en-US" sz="1800" i="0">
                <a:solidFill>
                  <a:schemeClr val="tx1"/>
                </a:solidFill>
                <a:latin typeface="Arial" pitchFamily="34" charset="0"/>
              </a:endParaRPr>
            </a:p>
            <a:p>
              <a:pPr eaLnBrk="0" hangingPunct="0">
                <a:spcBef>
                  <a:spcPct val="0"/>
                </a:spcBef>
                <a:buFontTx/>
                <a:buNone/>
              </a:pPr>
              <a:r>
                <a:rPr lang="sr-Latn-CS" sz="1800" i="0">
                  <a:solidFill>
                    <a:schemeClr val="tx1"/>
                  </a:solidFill>
                  <a:latin typeface="Arial" pitchFamily="34" charset="0"/>
                </a:rPr>
                <a:t>Skaliranje</a:t>
              </a:r>
              <a:endParaRPr lang="en-US" sz="1800" i="0">
                <a:solidFill>
                  <a:schemeClr val="tx1"/>
                </a:solidFill>
                <a:latin typeface="Arial" pitchFamily="34" charset="0"/>
              </a:endParaRPr>
            </a:p>
            <a:p>
              <a:pPr eaLnBrk="0" hangingPunct="0">
                <a:spcBef>
                  <a:spcPct val="0"/>
                </a:spcBef>
                <a:buFontTx/>
                <a:buNone/>
              </a:pPr>
              <a:r>
                <a:rPr lang="en-US" sz="1800" i="0">
                  <a:solidFill>
                    <a:schemeClr val="tx1"/>
                  </a:solidFill>
                  <a:latin typeface="Arial" pitchFamily="34" charset="0"/>
                </a:rPr>
                <a:t>Rot</a:t>
              </a:r>
              <a:r>
                <a:rPr lang="sr-Latn-CS" sz="1800" i="0">
                  <a:solidFill>
                    <a:schemeClr val="tx1"/>
                  </a:solidFill>
                  <a:latin typeface="Arial" pitchFamily="34" charset="0"/>
                </a:rPr>
                <a:t>iranje</a:t>
              </a:r>
              <a:endParaRPr lang="en-US" sz="1800" i="0">
                <a:solidFill>
                  <a:schemeClr val="tx1"/>
                </a:solidFill>
                <a:latin typeface="Arial" pitchFamily="34" charset="0"/>
              </a:endParaRPr>
            </a:p>
          </p:txBody>
        </p:sp>
        <p:sp>
          <p:nvSpPr>
            <p:cNvPr id="42006" name="Text Box 42"/>
            <p:cNvSpPr txBox="1">
              <a:spLocks noChangeArrowheads="1"/>
            </p:cNvSpPr>
            <p:nvPr/>
          </p:nvSpPr>
          <p:spPr bwMode="auto">
            <a:xfrm>
              <a:off x="1080" y="1872"/>
              <a:ext cx="1392" cy="231"/>
            </a:xfrm>
            <a:prstGeom prst="rect">
              <a:avLst/>
            </a:prstGeom>
            <a:noFill/>
            <a:ln w="12700">
              <a:noFill/>
              <a:miter lim="800000"/>
              <a:headEnd type="none" w="sm" len="sm"/>
              <a:tailEnd type="none" w="lg" len="lg"/>
            </a:ln>
          </p:spPr>
          <p:txBody>
            <a:bodyPr>
              <a:spAutoFit/>
            </a:bodyPr>
            <a:lstStyle/>
            <a:p>
              <a:pPr algn="ctr" eaLnBrk="0" hangingPunct="0">
                <a:buFontTx/>
                <a:buNone/>
              </a:pPr>
              <a:r>
                <a:rPr lang="en-US" sz="1800" i="0">
                  <a:solidFill>
                    <a:schemeClr val="tx1"/>
                  </a:solidFill>
                  <a:latin typeface="Arial" pitchFamily="34" charset="0"/>
                </a:rPr>
                <a:t>&lt;&lt;interface&gt;&gt;</a:t>
              </a:r>
            </a:p>
          </p:txBody>
        </p:sp>
      </p:grpSp>
      <p:sp>
        <p:nvSpPr>
          <p:cNvPr id="41997" name="Text Box 43"/>
          <p:cNvSpPr txBox="1">
            <a:spLocks noChangeArrowheads="1"/>
          </p:cNvSpPr>
          <p:nvPr/>
        </p:nvSpPr>
        <p:spPr bwMode="auto">
          <a:xfrm>
            <a:off x="3276600" y="5867400"/>
            <a:ext cx="2209800" cy="412750"/>
          </a:xfrm>
          <a:prstGeom prst="rect">
            <a:avLst/>
          </a:prstGeom>
          <a:noFill/>
          <a:ln w="9525">
            <a:noFill/>
            <a:miter lim="800000"/>
            <a:headEnd/>
            <a:tailEnd/>
          </a:ln>
        </p:spPr>
        <p:txBody>
          <a:bodyPr lIns="107950" tIns="53975" rIns="107950" bIns="53975">
            <a:spAutoFit/>
          </a:bodyPr>
          <a:lstStyle/>
          <a:p>
            <a:pPr eaLnBrk="0" hangingPunct="0">
              <a:buFontTx/>
              <a:buNone/>
            </a:pPr>
            <a:r>
              <a:rPr lang="sr-Latn-CS" sz="2000" i="0">
                <a:solidFill>
                  <a:schemeClr val="accent2"/>
                </a:solidFill>
                <a:latin typeface="Arial" pitchFamily="34" charset="0"/>
              </a:rPr>
              <a:t>Veza realizacije</a:t>
            </a:r>
            <a:endParaRPr lang="en-US" sz="2000" i="0">
              <a:solidFill>
                <a:schemeClr val="accent2"/>
              </a:solidFill>
              <a:latin typeface="Arial" pitchFamily="34" charset="0"/>
            </a:endParaRPr>
          </a:p>
        </p:txBody>
      </p:sp>
      <p:sp>
        <p:nvSpPr>
          <p:cNvPr id="41998" name="Line 44"/>
          <p:cNvSpPr>
            <a:spLocks noChangeShapeType="1"/>
          </p:cNvSpPr>
          <p:nvPr/>
        </p:nvSpPr>
        <p:spPr bwMode="auto">
          <a:xfrm flipV="1">
            <a:off x="4800600" y="4876800"/>
            <a:ext cx="457200" cy="990600"/>
          </a:xfrm>
          <a:prstGeom prst="line">
            <a:avLst/>
          </a:prstGeom>
          <a:noFill/>
          <a:ln w="28575">
            <a:solidFill>
              <a:schemeClr val="accent2"/>
            </a:solidFill>
            <a:round/>
            <a:headEnd/>
            <a:tailEnd type="triangle" w="med" len="med"/>
          </a:ln>
        </p:spPr>
        <p:txBody>
          <a:bodyPr wrap="none" lIns="107950" tIns="53975" rIns="107950" bIns="53975" anchor="ctr"/>
          <a:lstStyle/>
          <a:p>
            <a:endParaRPr lang="en-US"/>
          </a:p>
        </p:txBody>
      </p:sp>
      <p:sp>
        <p:nvSpPr>
          <p:cNvPr id="41999" name="Rectangle 45"/>
          <p:cNvSpPr>
            <a:spLocks noGrp="1" noChangeArrowheads="1"/>
          </p:cNvSpPr>
          <p:nvPr>
            <p:ph type="title"/>
          </p:nvPr>
        </p:nvSpPr>
        <p:spPr>
          <a:xfrm>
            <a:off x="228600" y="228600"/>
            <a:ext cx="7467600" cy="762000"/>
          </a:xfrm>
        </p:spPr>
        <p:txBody>
          <a:bodyPr/>
          <a:lstStyle/>
          <a:p>
            <a:pPr eaLnBrk="1" hangingPunct="1"/>
            <a:r>
              <a:rPr lang="sr-Latn-CS" smtClean="0"/>
              <a:t>Šta je interfejs-2</a:t>
            </a:r>
            <a:r>
              <a:rPr lang="en-US" smtClean="0"/>
              <a:t>?</a:t>
            </a:r>
          </a:p>
        </p:txBody>
      </p:sp>
      <p:sp>
        <p:nvSpPr>
          <p:cNvPr id="543790" name="Rectangle 46"/>
          <p:cNvSpPr>
            <a:spLocks noGrp="1" noChangeArrowheads="1"/>
          </p:cNvSpPr>
          <p:nvPr>
            <p:ph type="body" idx="1"/>
          </p:nvPr>
        </p:nvSpPr>
        <p:spPr>
          <a:xfrm>
            <a:off x="228600" y="1066800"/>
            <a:ext cx="7543800" cy="1143000"/>
          </a:xfrm>
        </p:spPr>
        <p:txBody>
          <a:bodyPr/>
          <a:lstStyle/>
          <a:p>
            <a:pPr eaLnBrk="1" hangingPunct="1">
              <a:defRPr/>
            </a:pPr>
            <a:r>
              <a:rPr lang="en-US" smtClean="0"/>
              <a:t>Interf</a:t>
            </a:r>
            <a:r>
              <a:rPr lang="sr-Latn-CS" smtClean="0"/>
              <a:t>ejs</a:t>
            </a:r>
            <a:r>
              <a:rPr lang="en-US" smtClean="0"/>
              <a:t> </a:t>
            </a:r>
            <a:r>
              <a:rPr lang="sr-Latn-CS" smtClean="0"/>
              <a:t>podržava</a:t>
            </a:r>
            <a:r>
              <a:rPr lang="en-US" smtClean="0"/>
              <a:t> “</a:t>
            </a:r>
            <a:r>
              <a:rPr lang="en-US" smtClean="0">
                <a:effectLst>
                  <a:outerShdw blurRad="38100" dist="38100" dir="2700000" algn="tl">
                    <a:srgbClr val="C0C0C0"/>
                  </a:outerShdw>
                </a:effectLst>
              </a:rPr>
              <a:t>plug-and-play</a:t>
            </a:r>
            <a:r>
              <a:rPr lang="en-US" smtClean="0"/>
              <a:t>” architecture</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010" name="Group 2"/>
          <p:cNvGrpSpPr>
            <a:grpSpLocks/>
          </p:cNvGrpSpPr>
          <p:nvPr/>
        </p:nvGrpSpPr>
        <p:grpSpPr bwMode="auto">
          <a:xfrm>
            <a:off x="6477000" y="3914775"/>
            <a:ext cx="1295400" cy="657225"/>
            <a:chOff x="144" y="1440"/>
            <a:chExt cx="881" cy="510"/>
          </a:xfrm>
        </p:grpSpPr>
        <p:grpSp>
          <p:nvGrpSpPr>
            <p:cNvPr id="43072" name="Group 3"/>
            <p:cNvGrpSpPr>
              <a:grpSpLocks/>
            </p:cNvGrpSpPr>
            <p:nvPr/>
          </p:nvGrpSpPr>
          <p:grpSpPr bwMode="auto">
            <a:xfrm>
              <a:off x="144" y="1440"/>
              <a:ext cx="881" cy="510"/>
              <a:chOff x="144" y="1440"/>
              <a:chExt cx="881" cy="510"/>
            </a:xfrm>
          </p:grpSpPr>
          <p:sp>
            <p:nvSpPr>
              <p:cNvPr id="43074" name="Rectangle 4"/>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p:spPr>
            <p:txBody>
              <a:bodyPr wrap="none" lIns="0" tIns="0" rIns="0" bIns="0" anchor="ctr">
                <a:spAutoFit/>
              </a:bodyPr>
              <a:lstStyle/>
              <a:p>
                <a:endParaRPr lang="en-US"/>
              </a:p>
            </p:txBody>
          </p:sp>
          <p:sp>
            <p:nvSpPr>
              <p:cNvPr id="43075" name="Line 5"/>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p:spPr>
            <p:txBody>
              <a:bodyPr wrap="none" lIns="0" tIns="0" rIns="0" bIns="0" anchor="ctr">
                <a:spAutoFit/>
              </a:bodyPr>
              <a:lstStyle/>
              <a:p>
                <a:endParaRPr lang="en-US"/>
              </a:p>
            </p:txBody>
          </p:sp>
          <p:sp>
            <p:nvSpPr>
              <p:cNvPr id="43076" name="Line 6"/>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p:spPr>
            <p:txBody>
              <a:bodyPr lIns="0" tIns="0" rIns="0" bIns="0" anchor="ctr">
                <a:spAutoFit/>
              </a:bodyPr>
              <a:lstStyle/>
              <a:p>
                <a:endParaRPr lang="en-US"/>
              </a:p>
            </p:txBody>
          </p:sp>
        </p:grpSp>
        <p:sp>
          <p:nvSpPr>
            <p:cNvPr id="43073" name="Text Box 7"/>
            <p:cNvSpPr txBox="1">
              <a:spLocks noChangeArrowheads="1"/>
            </p:cNvSpPr>
            <p:nvPr/>
          </p:nvSpPr>
          <p:spPr bwMode="auto">
            <a:xfrm>
              <a:off x="376" y="1477"/>
              <a:ext cx="423" cy="213"/>
            </a:xfrm>
            <a:prstGeom prst="rect">
              <a:avLst/>
            </a:prstGeom>
            <a:noFill/>
            <a:ln w="28575">
              <a:noFill/>
              <a:miter lim="800000"/>
              <a:headEnd type="none" w="sm" len="sm"/>
              <a:tailEnd type="none" w="lg" len="lg"/>
            </a:ln>
          </p:spPr>
          <p:txBody>
            <a:bodyPr wrap="none" lIns="0" tIns="0" rIns="0" bIns="0">
              <a:spAutoFit/>
            </a:bodyPr>
            <a:lstStyle/>
            <a:p>
              <a:pPr algn="ctr" eaLnBrk="0" hangingPunct="0">
                <a:spcBef>
                  <a:spcPct val="0"/>
                </a:spcBef>
                <a:buFontTx/>
                <a:buNone/>
              </a:pPr>
              <a:r>
                <a:rPr lang="sr-Latn-CS" sz="1800" i="0">
                  <a:solidFill>
                    <a:schemeClr val="tx1"/>
                  </a:solidFill>
                  <a:latin typeface="Arial" pitchFamily="34" charset="0"/>
                </a:rPr>
                <a:t>Valjak</a:t>
              </a:r>
              <a:endParaRPr lang="en-US" sz="1800" i="0">
                <a:solidFill>
                  <a:schemeClr val="tx1"/>
                </a:solidFill>
                <a:latin typeface="Arial" pitchFamily="34" charset="0"/>
              </a:endParaRPr>
            </a:p>
          </p:txBody>
        </p:sp>
      </p:grpSp>
      <p:grpSp>
        <p:nvGrpSpPr>
          <p:cNvPr id="43011" name="Group 8"/>
          <p:cNvGrpSpPr>
            <a:grpSpLocks/>
          </p:cNvGrpSpPr>
          <p:nvPr/>
        </p:nvGrpSpPr>
        <p:grpSpPr bwMode="auto">
          <a:xfrm>
            <a:off x="6477000" y="4905375"/>
            <a:ext cx="1295400" cy="657225"/>
            <a:chOff x="144" y="1440"/>
            <a:chExt cx="881" cy="510"/>
          </a:xfrm>
        </p:grpSpPr>
        <p:grpSp>
          <p:nvGrpSpPr>
            <p:cNvPr id="43067" name="Group 9"/>
            <p:cNvGrpSpPr>
              <a:grpSpLocks/>
            </p:cNvGrpSpPr>
            <p:nvPr/>
          </p:nvGrpSpPr>
          <p:grpSpPr bwMode="auto">
            <a:xfrm>
              <a:off x="144" y="1440"/>
              <a:ext cx="881" cy="510"/>
              <a:chOff x="144" y="1440"/>
              <a:chExt cx="881" cy="510"/>
            </a:xfrm>
          </p:grpSpPr>
          <p:sp>
            <p:nvSpPr>
              <p:cNvPr id="43069" name="Rectangle 10"/>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p:spPr>
            <p:txBody>
              <a:bodyPr wrap="none" lIns="0" tIns="0" rIns="0" bIns="0" anchor="ctr">
                <a:spAutoFit/>
              </a:bodyPr>
              <a:lstStyle/>
              <a:p>
                <a:endParaRPr lang="en-US"/>
              </a:p>
            </p:txBody>
          </p:sp>
          <p:sp>
            <p:nvSpPr>
              <p:cNvPr id="43070" name="Line 11"/>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p:spPr>
            <p:txBody>
              <a:bodyPr wrap="none" lIns="0" tIns="0" rIns="0" bIns="0" anchor="ctr">
                <a:spAutoFit/>
              </a:bodyPr>
              <a:lstStyle/>
              <a:p>
                <a:endParaRPr lang="en-US"/>
              </a:p>
            </p:txBody>
          </p:sp>
          <p:sp>
            <p:nvSpPr>
              <p:cNvPr id="43071" name="Line 12"/>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p:spPr>
            <p:txBody>
              <a:bodyPr lIns="0" tIns="0" rIns="0" bIns="0" anchor="ctr">
                <a:spAutoFit/>
              </a:bodyPr>
              <a:lstStyle/>
              <a:p>
                <a:endParaRPr lang="en-US"/>
              </a:p>
            </p:txBody>
          </p:sp>
        </p:grpSp>
        <p:sp>
          <p:nvSpPr>
            <p:cNvPr id="43068" name="Text Box 13"/>
            <p:cNvSpPr txBox="1">
              <a:spLocks noChangeArrowheads="1"/>
            </p:cNvSpPr>
            <p:nvPr/>
          </p:nvSpPr>
          <p:spPr bwMode="auto">
            <a:xfrm>
              <a:off x="282" y="1477"/>
              <a:ext cx="613" cy="213"/>
            </a:xfrm>
            <a:prstGeom prst="rect">
              <a:avLst/>
            </a:prstGeom>
            <a:noFill/>
            <a:ln w="28575">
              <a:noFill/>
              <a:miter lim="800000"/>
              <a:headEnd type="none" w="sm" len="sm"/>
              <a:tailEnd type="none" w="lg" len="lg"/>
            </a:ln>
          </p:spPr>
          <p:txBody>
            <a:bodyPr wrap="none" lIns="0" tIns="0" rIns="0" bIns="0">
              <a:spAutoFit/>
            </a:bodyPr>
            <a:lstStyle/>
            <a:p>
              <a:pPr algn="ctr" eaLnBrk="0" hangingPunct="0">
                <a:spcBef>
                  <a:spcPct val="0"/>
                </a:spcBef>
                <a:buFontTx/>
                <a:buNone/>
              </a:pPr>
              <a:r>
                <a:rPr lang="sr-Latn-CS" sz="1800" i="0">
                  <a:solidFill>
                    <a:schemeClr val="tx1"/>
                  </a:solidFill>
                  <a:latin typeface="Arial" pitchFamily="34" charset="0"/>
                </a:rPr>
                <a:t>Piramida</a:t>
              </a:r>
              <a:endParaRPr lang="en-US" sz="1800" i="0">
                <a:solidFill>
                  <a:schemeClr val="tx1"/>
                </a:solidFill>
                <a:latin typeface="Arial" pitchFamily="34" charset="0"/>
              </a:endParaRPr>
            </a:p>
          </p:txBody>
        </p:sp>
      </p:grpSp>
      <p:grpSp>
        <p:nvGrpSpPr>
          <p:cNvPr id="43012" name="Group 14"/>
          <p:cNvGrpSpPr>
            <a:grpSpLocks/>
          </p:cNvGrpSpPr>
          <p:nvPr/>
        </p:nvGrpSpPr>
        <p:grpSpPr bwMode="auto">
          <a:xfrm>
            <a:off x="6477000" y="5972175"/>
            <a:ext cx="1295400" cy="657225"/>
            <a:chOff x="144" y="1440"/>
            <a:chExt cx="881" cy="510"/>
          </a:xfrm>
        </p:grpSpPr>
        <p:grpSp>
          <p:nvGrpSpPr>
            <p:cNvPr id="43062" name="Group 15"/>
            <p:cNvGrpSpPr>
              <a:grpSpLocks/>
            </p:cNvGrpSpPr>
            <p:nvPr/>
          </p:nvGrpSpPr>
          <p:grpSpPr bwMode="auto">
            <a:xfrm>
              <a:off x="144" y="1440"/>
              <a:ext cx="881" cy="510"/>
              <a:chOff x="144" y="1440"/>
              <a:chExt cx="881" cy="510"/>
            </a:xfrm>
          </p:grpSpPr>
          <p:sp>
            <p:nvSpPr>
              <p:cNvPr id="43064" name="Rectangle 16"/>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p:spPr>
            <p:txBody>
              <a:bodyPr wrap="none" lIns="0" tIns="0" rIns="0" bIns="0" anchor="ctr">
                <a:spAutoFit/>
              </a:bodyPr>
              <a:lstStyle/>
              <a:p>
                <a:endParaRPr lang="en-US"/>
              </a:p>
            </p:txBody>
          </p:sp>
          <p:sp>
            <p:nvSpPr>
              <p:cNvPr id="43065" name="Line 17"/>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p:spPr>
            <p:txBody>
              <a:bodyPr wrap="none" lIns="0" tIns="0" rIns="0" bIns="0" anchor="ctr">
                <a:spAutoFit/>
              </a:bodyPr>
              <a:lstStyle/>
              <a:p>
                <a:endParaRPr lang="en-US"/>
              </a:p>
            </p:txBody>
          </p:sp>
          <p:sp>
            <p:nvSpPr>
              <p:cNvPr id="43066" name="Line 18"/>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p:spPr>
            <p:txBody>
              <a:bodyPr lIns="0" tIns="0" rIns="0" bIns="0" anchor="ctr">
                <a:spAutoFit/>
              </a:bodyPr>
              <a:lstStyle/>
              <a:p>
                <a:endParaRPr lang="en-US"/>
              </a:p>
            </p:txBody>
          </p:sp>
        </p:grpSp>
        <p:sp>
          <p:nvSpPr>
            <p:cNvPr id="43063" name="Text Box 19"/>
            <p:cNvSpPr txBox="1">
              <a:spLocks noChangeArrowheads="1"/>
            </p:cNvSpPr>
            <p:nvPr/>
          </p:nvSpPr>
          <p:spPr bwMode="auto">
            <a:xfrm>
              <a:off x="373" y="1477"/>
              <a:ext cx="432" cy="213"/>
            </a:xfrm>
            <a:prstGeom prst="rect">
              <a:avLst/>
            </a:prstGeom>
            <a:noFill/>
            <a:ln w="28575">
              <a:noFill/>
              <a:miter lim="800000"/>
              <a:headEnd type="none" w="sm" len="sm"/>
              <a:tailEnd type="none" w="lg" len="lg"/>
            </a:ln>
          </p:spPr>
          <p:txBody>
            <a:bodyPr wrap="none" lIns="0" tIns="0" rIns="0" bIns="0">
              <a:spAutoFit/>
            </a:bodyPr>
            <a:lstStyle/>
            <a:p>
              <a:pPr algn="ctr" eaLnBrk="0" hangingPunct="0">
                <a:spcBef>
                  <a:spcPct val="0"/>
                </a:spcBef>
                <a:buFontTx/>
                <a:buNone/>
              </a:pPr>
              <a:r>
                <a:rPr lang="sr-Latn-CS" sz="1800" i="0">
                  <a:solidFill>
                    <a:schemeClr val="tx1"/>
                  </a:solidFill>
                  <a:latin typeface="Arial" pitchFamily="34" charset="0"/>
                </a:rPr>
                <a:t>Kocka</a:t>
              </a:r>
              <a:endParaRPr lang="en-US" sz="1800" i="0">
                <a:solidFill>
                  <a:schemeClr val="tx1"/>
                </a:solidFill>
                <a:latin typeface="Arial" pitchFamily="34" charset="0"/>
              </a:endParaRPr>
            </a:p>
          </p:txBody>
        </p:sp>
      </p:grpSp>
      <p:sp>
        <p:nvSpPr>
          <p:cNvPr id="43013" name="Line 20"/>
          <p:cNvSpPr>
            <a:spLocks noChangeShapeType="1"/>
          </p:cNvSpPr>
          <p:nvPr/>
        </p:nvSpPr>
        <p:spPr bwMode="auto">
          <a:xfrm rot="21499181" flipH="1">
            <a:off x="4873625" y="4270375"/>
            <a:ext cx="1601788" cy="449263"/>
          </a:xfrm>
          <a:prstGeom prst="line">
            <a:avLst/>
          </a:prstGeom>
          <a:noFill/>
          <a:ln w="28575">
            <a:solidFill>
              <a:schemeClr val="tx1"/>
            </a:solidFill>
            <a:prstDash val="dash"/>
            <a:round/>
            <a:headEnd type="none" w="sm" len="sm"/>
            <a:tailEnd type="none" w="lg" len="lg"/>
          </a:ln>
        </p:spPr>
        <p:txBody>
          <a:bodyPr wrap="none" anchor="ctr"/>
          <a:lstStyle/>
          <a:p>
            <a:endParaRPr lang="en-US"/>
          </a:p>
        </p:txBody>
      </p:sp>
      <p:sp>
        <p:nvSpPr>
          <p:cNvPr id="43014" name="Line 21"/>
          <p:cNvSpPr>
            <a:spLocks noChangeShapeType="1"/>
          </p:cNvSpPr>
          <p:nvPr/>
        </p:nvSpPr>
        <p:spPr bwMode="auto">
          <a:xfrm flipH="1" flipV="1">
            <a:off x="4876800" y="5334000"/>
            <a:ext cx="1600200" cy="0"/>
          </a:xfrm>
          <a:prstGeom prst="line">
            <a:avLst/>
          </a:prstGeom>
          <a:noFill/>
          <a:ln w="28575">
            <a:solidFill>
              <a:schemeClr val="tx1"/>
            </a:solidFill>
            <a:prstDash val="dash"/>
            <a:round/>
            <a:headEnd type="none" w="sm" len="sm"/>
            <a:tailEnd type="none" w="lg" len="lg"/>
          </a:ln>
        </p:spPr>
        <p:txBody>
          <a:bodyPr wrap="none" anchor="ctr"/>
          <a:lstStyle/>
          <a:p>
            <a:endParaRPr lang="en-US"/>
          </a:p>
        </p:txBody>
      </p:sp>
      <p:sp>
        <p:nvSpPr>
          <p:cNvPr id="43015" name="Line 22"/>
          <p:cNvSpPr>
            <a:spLocks noChangeShapeType="1"/>
          </p:cNvSpPr>
          <p:nvPr/>
        </p:nvSpPr>
        <p:spPr bwMode="auto">
          <a:xfrm flipH="1" flipV="1">
            <a:off x="4876800" y="5867400"/>
            <a:ext cx="1600200" cy="533400"/>
          </a:xfrm>
          <a:prstGeom prst="line">
            <a:avLst/>
          </a:prstGeom>
          <a:noFill/>
          <a:ln w="28575">
            <a:solidFill>
              <a:schemeClr val="tx1"/>
            </a:solidFill>
            <a:prstDash val="dash"/>
            <a:round/>
            <a:headEnd type="none" w="sm" len="sm"/>
            <a:tailEnd type="none" w="lg" len="lg"/>
          </a:ln>
        </p:spPr>
        <p:txBody>
          <a:bodyPr wrap="none" anchor="ctr"/>
          <a:lstStyle/>
          <a:p>
            <a:endParaRPr lang="en-US"/>
          </a:p>
        </p:txBody>
      </p:sp>
      <p:grpSp>
        <p:nvGrpSpPr>
          <p:cNvPr id="43016" name="Group 23"/>
          <p:cNvGrpSpPr>
            <a:grpSpLocks/>
          </p:cNvGrpSpPr>
          <p:nvPr/>
        </p:nvGrpSpPr>
        <p:grpSpPr bwMode="auto">
          <a:xfrm>
            <a:off x="4572000" y="5181600"/>
            <a:ext cx="282575" cy="247650"/>
            <a:chOff x="1920" y="3456"/>
            <a:chExt cx="192" cy="192"/>
          </a:xfrm>
        </p:grpSpPr>
        <p:sp>
          <p:nvSpPr>
            <p:cNvPr id="43059" name="Line 24"/>
            <p:cNvSpPr>
              <a:spLocks noChangeShapeType="1"/>
            </p:cNvSpPr>
            <p:nvPr/>
          </p:nvSpPr>
          <p:spPr bwMode="auto">
            <a:xfrm>
              <a:off x="2112" y="3456"/>
              <a:ext cx="0" cy="192"/>
            </a:xfrm>
            <a:prstGeom prst="line">
              <a:avLst/>
            </a:prstGeom>
            <a:noFill/>
            <a:ln w="28575">
              <a:solidFill>
                <a:schemeClr val="tx1"/>
              </a:solidFill>
              <a:round/>
              <a:headEnd type="none" w="sm" len="sm"/>
              <a:tailEnd type="none" w="lg" len="lg"/>
            </a:ln>
          </p:spPr>
          <p:txBody>
            <a:bodyPr wrap="none" anchor="ctr"/>
            <a:lstStyle/>
            <a:p>
              <a:endParaRPr lang="en-US"/>
            </a:p>
          </p:txBody>
        </p:sp>
        <p:sp>
          <p:nvSpPr>
            <p:cNvPr id="43060" name="Line 25"/>
            <p:cNvSpPr>
              <a:spLocks noChangeShapeType="1"/>
            </p:cNvSpPr>
            <p:nvPr/>
          </p:nvSpPr>
          <p:spPr bwMode="auto">
            <a:xfrm flipH="1">
              <a:off x="1920" y="3456"/>
              <a:ext cx="192" cy="96"/>
            </a:xfrm>
            <a:prstGeom prst="line">
              <a:avLst/>
            </a:prstGeom>
            <a:noFill/>
            <a:ln w="28575">
              <a:solidFill>
                <a:schemeClr val="tx1"/>
              </a:solidFill>
              <a:round/>
              <a:headEnd type="none" w="sm" len="sm"/>
              <a:tailEnd type="none" w="lg" len="lg"/>
            </a:ln>
          </p:spPr>
          <p:txBody>
            <a:bodyPr wrap="none" anchor="ctr"/>
            <a:lstStyle/>
            <a:p>
              <a:endParaRPr lang="en-US"/>
            </a:p>
          </p:txBody>
        </p:sp>
        <p:sp>
          <p:nvSpPr>
            <p:cNvPr id="43061" name="Line 26"/>
            <p:cNvSpPr>
              <a:spLocks noChangeShapeType="1"/>
            </p:cNvSpPr>
            <p:nvPr/>
          </p:nvSpPr>
          <p:spPr bwMode="auto">
            <a:xfrm>
              <a:off x="1920" y="3552"/>
              <a:ext cx="192" cy="96"/>
            </a:xfrm>
            <a:prstGeom prst="line">
              <a:avLst/>
            </a:prstGeom>
            <a:noFill/>
            <a:ln w="28575">
              <a:solidFill>
                <a:schemeClr val="tx1"/>
              </a:solidFill>
              <a:round/>
              <a:headEnd type="none" w="sm" len="sm"/>
              <a:tailEnd type="none" w="lg" len="lg"/>
            </a:ln>
          </p:spPr>
          <p:txBody>
            <a:bodyPr wrap="none" anchor="ctr"/>
            <a:lstStyle/>
            <a:p>
              <a:endParaRPr lang="en-US"/>
            </a:p>
          </p:txBody>
        </p:sp>
      </p:grpSp>
      <p:grpSp>
        <p:nvGrpSpPr>
          <p:cNvPr id="43017" name="Group 27"/>
          <p:cNvGrpSpPr>
            <a:grpSpLocks/>
          </p:cNvGrpSpPr>
          <p:nvPr/>
        </p:nvGrpSpPr>
        <p:grpSpPr bwMode="auto">
          <a:xfrm rot="1000853">
            <a:off x="4578350" y="5634038"/>
            <a:ext cx="266700" cy="255587"/>
            <a:chOff x="1920" y="3456"/>
            <a:chExt cx="192" cy="192"/>
          </a:xfrm>
        </p:grpSpPr>
        <p:sp>
          <p:nvSpPr>
            <p:cNvPr id="43056" name="Line 28"/>
            <p:cNvSpPr>
              <a:spLocks noChangeShapeType="1"/>
            </p:cNvSpPr>
            <p:nvPr/>
          </p:nvSpPr>
          <p:spPr bwMode="auto">
            <a:xfrm>
              <a:off x="2112" y="3456"/>
              <a:ext cx="0" cy="192"/>
            </a:xfrm>
            <a:prstGeom prst="line">
              <a:avLst/>
            </a:prstGeom>
            <a:noFill/>
            <a:ln w="28575">
              <a:solidFill>
                <a:schemeClr val="tx1"/>
              </a:solidFill>
              <a:round/>
              <a:headEnd type="none" w="sm" len="sm"/>
              <a:tailEnd type="none" w="lg" len="lg"/>
            </a:ln>
          </p:spPr>
          <p:txBody>
            <a:bodyPr wrap="none" anchor="ctr"/>
            <a:lstStyle/>
            <a:p>
              <a:endParaRPr lang="en-US"/>
            </a:p>
          </p:txBody>
        </p:sp>
        <p:sp>
          <p:nvSpPr>
            <p:cNvPr id="43057" name="Line 29"/>
            <p:cNvSpPr>
              <a:spLocks noChangeShapeType="1"/>
            </p:cNvSpPr>
            <p:nvPr/>
          </p:nvSpPr>
          <p:spPr bwMode="auto">
            <a:xfrm flipH="1">
              <a:off x="1920" y="3456"/>
              <a:ext cx="192" cy="96"/>
            </a:xfrm>
            <a:prstGeom prst="line">
              <a:avLst/>
            </a:prstGeom>
            <a:noFill/>
            <a:ln w="28575">
              <a:solidFill>
                <a:schemeClr val="tx1"/>
              </a:solidFill>
              <a:round/>
              <a:headEnd type="none" w="sm" len="sm"/>
              <a:tailEnd type="none" w="lg" len="lg"/>
            </a:ln>
          </p:spPr>
          <p:txBody>
            <a:bodyPr wrap="none" anchor="ctr"/>
            <a:lstStyle/>
            <a:p>
              <a:endParaRPr lang="en-US"/>
            </a:p>
          </p:txBody>
        </p:sp>
        <p:sp>
          <p:nvSpPr>
            <p:cNvPr id="43058" name="Line 30"/>
            <p:cNvSpPr>
              <a:spLocks noChangeShapeType="1"/>
            </p:cNvSpPr>
            <p:nvPr/>
          </p:nvSpPr>
          <p:spPr bwMode="auto">
            <a:xfrm>
              <a:off x="1920" y="3552"/>
              <a:ext cx="192" cy="96"/>
            </a:xfrm>
            <a:prstGeom prst="line">
              <a:avLst/>
            </a:prstGeom>
            <a:noFill/>
            <a:ln w="28575">
              <a:solidFill>
                <a:schemeClr val="tx1"/>
              </a:solidFill>
              <a:round/>
              <a:headEnd type="none" w="sm" len="sm"/>
              <a:tailEnd type="none" w="lg" len="lg"/>
            </a:ln>
          </p:spPr>
          <p:txBody>
            <a:bodyPr wrap="none" anchor="ctr"/>
            <a:lstStyle/>
            <a:p>
              <a:endParaRPr lang="en-US"/>
            </a:p>
          </p:txBody>
        </p:sp>
      </p:grpSp>
      <p:grpSp>
        <p:nvGrpSpPr>
          <p:cNvPr id="43018" name="Group 31"/>
          <p:cNvGrpSpPr>
            <a:grpSpLocks/>
          </p:cNvGrpSpPr>
          <p:nvPr/>
        </p:nvGrpSpPr>
        <p:grpSpPr bwMode="auto">
          <a:xfrm rot="-868217">
            <a:off x="4564063" y="4725988"/>
            <a:ext cx="296862" cy="242887"/>
            <a:chOff x="1920" y="3456"/>
            <a:chExt cx="192" cy="192"/>
          </a:xfrm>
        </p:grpSpPr>
        <p:sp>
          <p:nvSpPr>
            <p:cNvPr id="43053" name="Line 32"/>
            <p:cNvSpPr>
              <a:spLocks noChangeShapeType="1"/>
            </p:cNvSpPr>
            <p:nvPr/>
          </p:nvSpPr>
          <p:spPr bwMode="auto">
            <a:xfrm>
              <a:off x="2112" y="3456"/>
              <a:ext cx="0" cy="192"/>
            </a:xfrm>
            <a:prstGeom prst="line">
              <a:avLst/>
            </a:prstGeom>
            <a:noFill/>
            <a:ln w="28575">
              <a:solidFill>
                <a:schemeClr val="tx1"/>
              </a:solidFill>
              <a:round/>
              <a:headEnd type="none" w="sm" len="sm"/>
              <a:tailEnd type="none" w="lg" len="lg"/>
            </a:ln>
          </p:spPr>
          <p:txBody>
            <a:bodyPr wrap="none" anchor="ctr"/>
            <a:lstStyle/>
            <a:p>
              <a:endParaRPr lang="en-US"/>
            </a:p>
          </p:txBody>
        </p:sp>
        <p:sp>
          <p:nvSpPr>
            <p:cNvPr id="43054" name="Line 33"/>
            <p:cNvSpPr>
              <a:spLocks noChangeShapeType="1"/>
            </p:cNvSpPr>
            <p:nvPr/>
          </p:nvSpPr>
          <p:spPr bwMode="auto">
            <a:xfrm flipH="1">
              <a:off x="1920" y="3456"/>
              <a:ext cx="192" cy="96"/>
            </a:xfrm>
            <a:prstGeom prst="line">
              <a:avLst/>
            </a:prstGeom>
            <a:noFill/>
            <a:ln w="28575">
              <a:solidFill>
                <a:schemeClr val="tx1"/>
              </a:solidFill>
              <a:round/>
              <a:headEnd type="none" w="sm" len="sm"/>
              <a:tailEnd type="none" w="lg" len="lg"/>
            </a:ln>
          </p:spPr>
          <p:txBody>
            <a:bodyPr wrap="none" anchor="ctr"/>
            <a:lstStyle/>
            <a:p>
              <a:endParaRPr lang="en-US"/>
            </a:p>
          </p:txBody>
        </p:sp>
        <p:sp>
          <p:nvSpPr>
            <p:cNvPr id="43055" name="Line 34"/>
            <p:cNvSpPr>
              <a:spLocks noChangeShapeType="1"/>
            </p:cNvSpPr>
            <p:nvPr/>
          </p:nvSpPr>
          <p:spPr bwMode="auto">
            <a:xfrm>
              <a:off x="1920" y="3552"/>
              <a:ext cx="192" cy="96"/>
            </a:xfrm>
            <a:prstGeom prst="line">
              <a:avLst/>
            </a:prstGeom>
            <a:noFill/>
            <a:ln w="28575">
              <a:solidFill>
                <a:schemeClr val="tx1"/>
              </a:solidFill>
              <a:round/>
              <a:headEnd type="none" w="sm" len="sm"/>
              <a:tailEnd type="none" w="lg" len="lg"/>
            </a:ln>
          </p:spPr>
          <p:txBody>
            <a:bodyPr wrap="none" anchor="ctr"/>
            <a:lstStyle/>
            <a:p>
              <a:endParaRPr lang="en-US"/>
            </a:p>
          </p:txBody>
        </p:sp>
      </p:grpSp>
      <p:grpSp>
        <p:nvGrpSpPr>
          <p:cNvPr id="43019" name="Group 35"/>
          <p:cNvGrpSpPr>
            <a:grpSpLocks/>
          </p:cNvGrpSpPr>
          <p:nvPr/>
        </p:nvGrpSpPr>
        <p:grpSpPr bwMode="auto">
          <a:xfrm>
            <a:off x="2209800" y="4343400"/>
            <a:ext cx="2433638" cy="2100263"/>
            <a:chOff x="960" y="1872"/>
            <a:chExt cx="1632" cy="1329"/>
          </a:xfrm>
        </p:grpSpPr>
        <p:sp>
          <p:nvSpPr>
            <p:cNvPr id="43047" name="Rectangle 36"/>
            <p:cNvSpPr>
              <a:spLocks noChangeArrowheads="1"/>
            </p:cNvSpPr>
            <p:nvPr/>
          </p:nvSpPr>
          <p:spPr bwMode="auto">
            <a:xfrm>
              <a:off x="960" y="1872"/>
              <a:ext cx="1632" cy="1296"/>
            </a:xfrm>
            <a:prstGeom prst="rect">
              <a:avLst/>
            </a:prstGeom>
            <a:noFill/>
            <a:ln w="28575">
              <a:solidFill>
                <a:schemeClr val="tx1"/>
              </a:solidFill>
              <a:miter lim="800000"/>
              <a:headEnd type="none" w="sm" len="sm"/>
              <a:tailEnd type="none" w="lg" len="lg"/>
            </a:ln>
          </p:spPr>
          <p:txBody>
            <a:bodyPr lIns="0" tIns="0" rIns="0" bIns="0" anchor="ctr">
              <a:spAutoFit/>
            </a:bodyPr>
            <a:lstStyle/>
            <a:p>
              <a:endParaRPr lang="en-US"/>
            </a:p>
          </p:txBody>
        </p:sp>
        <p:sp>
          <p:nvSpPr>
            <p:cNvPr id="43048" name="Line 37"/>
            <p:cNvSpPr>
              <a:spLocks noChangeShapeType="1"/>
            </p:cNvSpPr>
            <p:nvPr/>
          </p:nvSpPr>
          <p:spPr bwMode="auto">
            <a:xfrm>
              <a:off x="960" y="2400"/>
              <a:ext cx="1632" cy="0"/>
            </a:xfrm>
            <a:prstGeom prst="line">
              <a:avLst/>
            </a:prstGeom>
            <a:noFill/>
            <a:ln w="28575">
              <a:solidFill>
                <a:schemeClr val="tx1"/>
              </a:solidFill>
              <a:round/>
              <a:headEnd type="none" w="sm" len="sm"/>
              <a:tailEnd type="none" w="lg" len="lg"/>
            </a:ln>
          </p:spPr>
          <p:txBody>
            <a:bodyPr lIns="0" tIns="0" rIns="0" bIns="0" anchor="ctr">
              <a:spAutoFit/>
            </a:bodyPr>
            <a:lstStyle/>
            <a:p>
              <a:endParaRPr lang="en-US"/>
            </a:p>
          </p:txBody>
        </p:sp>
        <p:sp>
          <p:nvSpPr>
            <p:cNvPr id="43049" name="Line 38"/>
            <p:cNvSpPr>
              <a:spLocks noChangeShapeType="1"/>
            </p:cNvSpPr>
            <p:nvPr/>
          </p:nvSpPr>
          <p:spPr bwMode="auto">
            <a:xfrm flipV="1">
              <a:off x="960" y="2304"/>
              <a:ext cx="1632" cy="0"/>
            </a:xfrm>
            <a:prstGeom prst="line">
              <a:avLst/>
            </a:prstGeom>
            <a:noFill/>
            <a:ln w="28575">
              <a:solidFill>
                <a:schemeClr val="tx1"/>
              </a:solidFill>
              <a:round/>
              <a:headEnd type="none" w="sm" len="sm"/>
              <a:tailEnd type="none" w="lg" len="lg"/>
            </a:ln>
          </p:spPr>
          <p:txBody>
            <a:bodyPr lIns="0" tIns="0" rIns="0" bIns="0" anchor="ctr">
              <a:spAutoFit/>
            </a:bodyPr>
            <a:lstStyle/>
            <a:p>
              <a:endParaRPr lang="en-US"/>
            </a:p>
          </p:txBody>
        </p:sp>
        <p:sp>
          <p:nvSpPr>
            <p:cNvPr id="43050" name="Text Box 39"/>
            <p:cNvSpPr txBox="1">
              <a:spLocks noChangeArrowheads="1"/>
            </p:cNvSpPr>
            <p:nvPr/>
          </p:nvSpPr>
          <p:spPr bwMode="auto">
            <a:xfrm>
              <a:off x="1577" y="2033"/>
              <a:ext cx="399" cy="231"/>
            </a:xfrm>
            <a:prstGeom prst="rect">
              <a:avLst/>
            </a:prstGeom>
            <a:noFill/>
            <a:ln w="28575">
              <a:noFill/>
              <a:miter lim="800000"/>
              <a:headEnd type="none" w="sm" len="sm"/>
              <a:tailEnd type="none" w="lg" len="lg"/>
            </a:ln>
          </p:spPr>
          <p:txBody>
            <a:bodyPr wrap="none" lIns="0" tIns="0" rIns="0" bIns="0">
              <a:spAutoFit/>
            </a:bodyPr>
            <a:lstStyle/>
            <a:p>
              <a:pPr algn="ctr" eaLnBrk="0" hangingPunct="0">
                <a:spcBef>
                  <a:spcPct val="0"/>
                </a:spcBef>
                <a:buFontTx/>
                <a:buNone/>
              </a:pPr>
              <a:r>
                <a:rPr lang="sr-Latn-CS" sz="2400" i="0">
                  <a:solidFill>
                    <a:schemeClr val="tx1"/>
                  </a:solidFill>
                  <a:latin typeface="Arial" pitchFamily="34" charset="0"/>
                </a:rPr>
                <a:t>Telo</a:t>
              </a:r>
              <a:endParaRPr lang="en-US" sz="2400" i="0">
                <a:solidFill>
                  <a:schemeClr val="tx1"/>
                </a:solidFill>
                <a:latin typeface="Arial" pitchFamily="34" charset="0"/>
              </a:endParaRPr>
            </a:p>
          </p:txBody>
        </p:sp>
        <p:sp>
          <p:nvSpPr>
            <p:cNvPr id="43051" name="Text Box 40"/>
            <p:cNvSpPr txBox="1">
              <a:spLocks noChangeArrowheads="1"/>
            </p:cNvSpPr>
            <p:nvPr/>
          </p:nvSpPr>
          <p:spPr bwMode="auto">
            <a:xfrm>
              <a:off x="960" y="2402"/>
              <a:ext cx="1632" cy="799"/>
            </a:xfrm>
            <a:prstGeom prst="rect">
              <a:avLst/>
            </a:prstGeom>
            <a:noFill/>
            <a:ln w="28575">
              <a:noFill/>
              <a:miter lim="800000"/>
              <a:headEnd type="none" w="sm" len="sm"/>
              <a:tailEnd type="none" w="lg" len="lg"/>
            </a:ln>
          </p:spPr>
          <p:txBody>
            <a:bodyPr>
              <a:spAutoFit/>
            </a:bodyPr>
            <a:lstStyle/>
            <a:p>
              <a:pPr>
                <a:buFontTx/>
                <a:buNone/>
              </a:pPr>
              <a:r>
                <a:rPr lang="sr-Latn-CS" sz="1400" i="0">
                  <a:solidFill>
                    <a:schemeClr val="tx1"/>
                  </a:solidFill>
                  <a:latin typeface="Arial Narrow" pitchFamily="34" charset="0"/>
                </a:rPr>
                <a:t>Skaliranje</a:t>
              </a:r>
              <a:endParaRPr lang="en-US" sz="1400" i="0">
                <a:solidFill>
                  <a:schemeClr val="tx1"/>
                </a:solidFill>
                <a:latin typeface="Arial Narrow" pitchFamily="34" charset="0"/>
              </a:endParaRPr>
            </a:p>
            <a:p>
              <a:pPr>
                <a:buFontTx/>
                <a:buNone/>
              </a:pPr>
              <a:r>
                <a:rPr lang="sr-Latn-CS" sz="1400" i="0">
                  <a:solidFill>
                    <a:schemeClr val="tx1"/>
                  </a:solidFill>
                  <a:latin typeface="Arial Narrow" pitchFamily="34" charset="0"/>
                </a:rPr>
                <a:t>Iscrtavanje</a:t>
              </a:r>
              <a:endParaRPr lang="en-US" sz="1400" i="0">
                <a:solidFill>
                  <a:schemeClr val="tx1"/>
                </a:solidFill>
                <a:latin typeface="Arial Narrow" pitchFamily="34" charset="0"/>
              </a:endParaRPr>
            </a:p>
            <a:p>
              <a:pPr>
                <a:buFontTx/>
                <a:buNone/>
              </a:pPr>
              <a:r>
                <a:rPr lang="en-US" sz="1400" i="0">
                  <a:solidFill>
                    <a:schemeClr val="tx1"/>
                  </a:solidFill>
                  <a:latin typeface="Arial Narrow" pitchFamily="34" charset="0"/>
                </a:rPr>
                <a:t>Rot</a:t>
              </a:r>
              <a:r>
                <a:rPr lang="sr-Latn-CS" sz="1400" i="0">
                  <a:solidFill>
                    <a:schemeClr val="tx1"/>
                  </a:solidFill>
                  <a:latin typeface="Arial Narrow" pitchFamily="34" charset="0"/>
                </a:rPr>
                <a:t>iranje</a:t>
              </a:r>
              <a:endParaRPr lang="en-US" sz="1400" i="0">
                <a:solidFill>
                  <a:schemeClr val="tx1"/>
                </a:solidFill>
                <a:latin typeface="Arial Narrow" pitchFamily="34" charset="0"/>
              </a:endParaRPr>
            </a:p>
            <a:p>
              <a:pPr>
                <a:buFontTx/>
                <a:buNone/>
              </a:pPr>
              <a:r>
                <a:rPr lang="sr-Latn-CS" sz="1400" i="0">
                  <a:solidFill>
                    <a:schemeClr val="tx1"/>
                  </a:solidFill>
                  <a:latin typeface="Arial Narrow" pitchFamily="34" charset="0"/>
                </a:rPr>
                <a:t>Pomeranje</a:t>
              </a:r>
              <a:endParaRPr lang="en-US" sz="1400" i="0">
                <a:solidFill>
                  <a:schemeClr val="tx1"/>
                </a:solidFill>
                <a:latin typeface="Arial Narrow" pitchFamily="34" charset="0"/>
              </a:endParaRPr>
            </a:p>
          </p:txBody>
        </p:sp>
        <p:sp>
          <p:nvSpPr>
            <p:cNvPr id="43052" name="Text Box 41"/>
            <p:cNvSpPr txBox="1">
              <a:spLocks noChangeArrowheads="1"/>
            </p:cNvSpPr>
            <p:nvPr/>
          </p:nvSpPr>
          <p:spPr bwMode="auto">
            <a:xfrm>
              <a:off x="1080" y="1872"/>
              <a:ext cx="1392" cy="232"/>
            </a:xfrm>
            <a:prstGeom prst="rect">
              <a:avLst/>
            </a:prstGeom>
            <a:noFill/>
            <a:ln w="12700">
              <a:noFill/>
              <a:miter lim="800000"/>
              <a:headEnd type="none" w="sm" len="sm"/>
              <a:tailEnd type="none" w="lg" len="lg"/>
            </a:ln>
          </p:spPr>
          <p:txBody>
            <a:bodyPr>
              <a:spAutoFit/>
            </a:bodyPr>
            <a:lstStyle/>
            <a:p>
              <a:pPr algn="ctr" eaLnBrk="0" hangingPunct="0">
                <a:buFontTx/>
                <a:buNone/>
              </a:pPr>
              <a:r>
                <a:rPr lang="en-US" sz="1800" i="0">
                  <a:solidFill>
                    <a:schemeClr val="tx1"/>
                  </a:solidFill>
                  <a:latin typeface="Arial" pitchFamily="34" charset="0"/>
                </a:rPr>
                <a:t>&lt;&lt;interface&gt;&gt;</a:t>
              </a:r>
            </a:p>
          </p:txBody>
        </p:sp>
      </p:grpSp>
      <p:grpSp>
        <p:nvGrpSpPr>
          <p:cNvPr id="43020" name="Group 42"/>
          <p:cNvGrpSpPr>
            <a:grpSpLocks/>
          </p:cNvGrpSpPr>
          <p:nvPr/>
        </p:nvGrpSpPr>
        <p:grpSpPr bwMode="auto">
          <a:xfrm>
            <a:off x="6477000" y="838200"/>
            <a:ext cx="1295400" cy="657225"/>
            <a:chOff x="144" y="1440"/>
            <a:chExt cx="881" cy="510"/>
          </a:xfrm>
        </p:grpSpPr>
        <p:grpSp>
          <p:nvGrpSpPr>
            <p:cNvPr id="43042" name="Group 43"/>
            <p:cNvGrpSpPr>
              <a:grpSpLocks/>
            </p:cNvGrpSpPr>
            <p:nvPr/>
          </p:nvGrpSpPr>
          <p:grpSpPr bwMode="auto">
            <a:xfrm>
              <a:off x="144" y="1440"/>
              <a:ext cx="881" cy="510"/>
              <a:chOff x="144" y="1440"/>
              <a:chExt cx="881" cy="510"/>
            </a:xfrm>
          </p:grpSpPr>
          <p:sp>
            <p:nvSpPr>
              <p:cNvPr id="43044" name="Rectangle 44"/>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p:spPr>
            <p:txBody>
              <a:bodyPr wrap="none" lIns="0" tIns="0" rIns="0" bIns="0" anchor="ctr">
                <a:spAutoFit/>
              </a:bodyPr>
              <a:lstStyle/>
              <a:p>
                <a:endParaRPr lang="en-US"/>
              </a:p>
            </p:txBody>
          </p:sp>
          <p:sp>
            <p:nvSpPr>
              <p:cNvPr id="43045" name="Line 45"/>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p:spPr>
            <p:txBody>
              <a:bodyPr wrap="none" lIns="0" tIns="0" rIns="0" bIns="0" anchor="ctr">
                <a:spAutoFit/>
              </a:bodyPr>
              <a:lstStyle/>
              <a:p>
                <a:endParaRPr lang="en-US"/>
              </a:p>
            </p:txBody>
          </p:sp>
          <p:sp>
            <p:nvSpPr>
              <p:cNvPr id="43046" name="Line 46"/>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p:spPr>
            <p:txBody>
              <a:bodyPr lIns="0" tIns="0" rIns="0" bIns="0" anchor="ctr">
                <a:spAutoFit/>
              </a:bodyPr>
              <a:lstStyle/>
              <a:p>
                <a:endParaRPr lang="en-US"/>
              </a:p>
            </p:txBody>
          </p:sp>
        </p:grpSp>
        <p:sp>
          <p:nvSpPr>
            <p:cNvPr id="43043" name="Text Box 47"/>
            <p:cNvSpPr txBox="1">
              <a:spLocks noChangeArrowheads="1"/>
            </p:cNvSpPr>
            <p:nvPr/>
          </p:nvSpPr>
          <p:spPr bwMode="auto">
            <a:xfrm>
              <a:off x="376" y="1477"/>
              <a:ext cx="423" cy="213"/>
            </a:xfrm>
            <a:prstGeom prst="rect">
              <a:avLst/>
            </a:prstGeom>
            <a:noFill/>
            <a:ln w="28575">
              <a:noFill/>
              <a:miter lim="800000"/>
              <a:headEnd type="none" w="sm" len="sm"/>
              <a:tailEnd type="none" w="lg" len="lg"/>
            </a:ln>
          </p:spPr>
          <p:txBody>
            <a:bodyPr wrap="none" lIns="0" tIns="0" rIns="0" bIns="0">
              <a:spAutoFit/>
            </a:bodyPr>
            <a:lstStyle/>
            <a:p>
              <a:pPr algn="ctr" eaLnBrk="0" hangingPunct="0">
                <a:spcBef>
                  <a:spcPct val="0"/>
                </a:spcBef>
                <a:buFontTx/>
                <a:buNone/>
              </a:pPr>
              <a:r>
                <a:rPr lang="sr-Latn-CS" sz="1800" i="0">
                  <a:solidFill>
                    <a:schemeClr val="tx1"/>
                  </a:solidFill>
                  <a:latin typeface="Arial" pitchFamily="34" charset="0"/>
                </a:rPr>
                <a:t>Valjak</a:t>
              </a:r>
              <a:endParaRPr lang="en-US" sz="1800" i="0">
                <a:solidFill>
                  <a:schemeClr val="tx1"/>
                </a:solidFill>
                <a:latin typeface="Arial" pitchFamily="34" charset="0"/>
              </a:endParaRPr>
            </a:p>
          </p:txBody>
        </p:sp>
      </p:grpSp>
      <p:grpSp>
        <p:nvGrpSpPr>
          <p:cNvPr id="43021" name="Group 48"/>
          <p:cNvGrpSpPr>
            <a:grpSpLocks/>
          </p:cNvGrpSpPr>
          <p:nvPr/>
        </p:nvGrpSpPr>
        <p:grpSpPr bwMode="auto">
          <a:xfrm>
            <a:off x="6477000" y="1828800"/>
            <a:ext cx="1295400" cy="657225"/>
            <a:chOff x="144" y="1440"/>
            <a:chExt cx="881" cy="510"/>
          </a:xfrm>
        </p:grpSpPr>
        <p:grpSp>
          <p:nvGrpSpPr>
            <p:cNvPr id="43037" name="Group 49"/>
            <p:cNvGrpSpPr>
              <a:grpSpLocks/>
            </p:cNvGrpSpPr>
            <p:nvPr/>
          </p:nvGrpSpPr>
          <p:grpSpPr bwMode="auto">
            <a:xfrm>
              <a:off x="144" y="1440"/>
              <a:ext cx="881" cy="510"/>
              <a:chOff x="144" y="1440"/>
              <a:chExt cx="881" cy="510"/>
            </a:xfrm>
          </p:grpSpPr>
          <p:sp>
            <p:nvSpPr>
              <p:cNvPr id="43039" name="Rectangle 50"/>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p:spPr>
            <p:txBody>
              <a:bodyPr wrap="none" lIns="0" tIns="0" rIns="0" bIns="0" anchor="ctr">
                <a:spAutoFit/>
              </a:bodyPr>
              <a:lstStyle/>
              <a:p>
                <a:endParaRPr lang="en-US"/>
              </a:p>
            </p:txBody>
          </p:sp>
          <p:sp>
            <p:nvSpPr>
              <p:cNvPr id="43040" name="Line 51"/>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p:spPr>
            <p:txBody>
              <a:bodyPr wrap="none" lIns="0" tIns="0" rIns="0" bIns="0" anchor="ctr">
                <a:spAutoFit/>
              </a:bodyPr>
              <a:lstStyle/>
              <a:p>
                <a:endParaRPr lang="en-US"/>
              </a:p>
            </p:txBody>
          </p:sp>
          <p:sp>
            <p:nvSpPr>
              <p:cNvPr id="43041" name="Line 52"/>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p:spPr>
            <p:txBody>
              <a:bodyPr lIns="0" tIns="0" rIns="0" bIns="0" anchor="ctr">
                <a:spAutoFit/>
              </a:bodyPr>
              <a:lstStyle/>
              <a:p>
                <a:endParaRPr lang="en-US"/>
              </a:p>
            </p:txBody>
          </p:sp>
        </p:grpSp>
        <p:sp>
          <p:nvSpPr>
            <p:cNvPr id="43038" name="Text Box 53"/>
            <p:cNvSpPr txBox="1">
              <a:spLocks noChangeArrowheads="1"/>
            </p:cNvSpPr>
            <p:nvPr/>
          </p:nvSpPr>
          <p:spPr bwMode="auto">
            <a:xfrm>
              <a:off x="282" y="1477"/>
              <a:ext cx="613" cy="213"/>
            </a:xfrm>
            <a:prstGeom prst="rect">
              <a:avLst/>
            </a:prstGeom>
            <a:noFill/>
            <a:ln w="28575">
              <a:noFill/>
              <a:miter lim="800000"/>
              <a:headEnd type="none" w="sm" len="sm"/>
              <a:tailEnd type="none" w="lg" len="lg"/>
            </a:ln>
          </p:spPr>
          <p:txBody>
            <a:bodyPr wrap="none" lIns="0" tIns="0" rIns="0" bIns="0">
              <a:spAutoFit/>
            </a:bodyPr>
            <a:lstStyle/>
            <a:p>
              <a:pPr algn="ctr" eaLnBrk="0" hangingPunct="0">
                <a:spcBef>
                  <a:spcPct val="0"/>
                </a:spcBef>
                <a:buFontTx/>
                <a:buNone/>
              </a:pPr>
              <a:r>
                <a:rPr lang="en-US" sz="1800" i="0">
                  <a:solidFill>
                    <a:schemeClr val="tx1"/>
                  </a:solidFill>
                  <a:latin typeface="Arial" pitchFamily="34" charset="0"/>
                </a:rPr>
                <a:t>P</a:t>
              </a:r>
              <a:r>
                <a:rPr lang="sr-Latn-CS" sz="1800" i="0">
                  <a:solidFill>
                    <a:schemeClr val="tx1"/>
                  </a:solidFill>
                  <a:latin typeface="Arial" pitchFamily="34" charset="0"/>
                </a:rPr>
                <a:t>iramida</a:t>
              </a:r>
              <a:endParaRPr lang="en-US" sz="1800" i="0">
                <a:solidFill>
                  <a:schemeClr val="tx1"/>
                </a:solidFill>
                <a:latin typeface="Arial" pitchFamily="34" charset="0"/>
              </a:endParaRPr>
            </a:p>
          </p:txBody>
        </p:sp>
      </p:grpSp>
      <p:grpSp>
        <p:nvGrpSpPr>
          <p:cNvPr id="43022" name="Group 54"/>
          <p:cNvGrpSpPr>
            <a:grpSpLocks/>
          </p:cNvGrpSpPr>
          <p:nvPr/>
        </p:nvGrpSpPr>
        <p:grpSpPr bwMode="auto">
          <a:xfrm>
            <a:off x="6477000" y="2895600"/>
            <a:ext cx="1295400" cy="657225"/>
            <a:chOff x="144" y="1440"/>
            <a:chExt cx="881" cy="510"/>
          </a:xfrm>
        </p:grpSpPr>
        <p:grpSp>
          <p:nvGrpSpPr>
            <p:cNvPr id="43032" name="Group 55"/>
            <p:cNvGrpSpPr>
              <a:grpSpLocks/>
            </p:cNvGrpSpPr>
            <p:nvPr/>
          </p:nvGrpSpPr>
          <p:grpSpPr bwMode="auto">
            <a:xfrm>
              <a:off x="144" y="1440"/>
              <a:ext cx="881" cy="510"/>
              <a:chOff x="144" y="1440"/>
              <a:chExt cx="881" cy="510"/>
            </a:xfrm>
          </p:grpSpPr>
          <p:sp>
            <p:nvSpPr>
              <p:cNvPr id="43034" name="Rectangle 56"/>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p:spPr>
            <p:txBody>
              <a:bodyPr wrap="none" lIns="0" tIns="0" rIns="0" bIns="0" anchor="ctr">
                <a:spAutoFit/>
              </a:bodyPr>
              <a:lstStyle/>
              <a:p>
                <a:endParaRPr lang="en-US"/>
              </a:p>
            </p:txBody>
          </p:sp>
          <p:sp>
            <p:nvSpPr>
              <p:cNvPr id="43035" name="Line 57"/>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p:spPr>
            <p:txBody>
              <a:bodyPr wrap="none" lIns="0" tIns="0" rIns="0" bIns="0" anchor="ctr">
                <a:spAutoFit/>
              </a:bodyPr>
              <a:lstStyle/>
              <a:p>
                <a:endParaRPr lang="en-US"/>
              </a:p>
            </p:txBody>
          </p:sp>
          <p:sp>
            <p:nvSpPr>
              <p:cNvPr id="43036" name="Line 58"/>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p:spPr>
            <p:txBody>
              <a:bodyPr lIns="0" tIns="0" rIns="0" bIns="0" anchor="ctr">
                <a:spAutoFit/>
              </a:bodyPr>
              <a:lstStyle/>
              <a:p>
                <a:endParaRPr lang="en-US"/>
              </a:p>
            </p:txBody>
          </p:sp>
        </p:grpSp>
        <p:sp>
          <p:nvSpPr>
            <p:cNvPr id="43033" name="Text Box 59"/>
            <p:cNvSpPr txBox="1">
              <a:spLocks noChangeArrowheads="1"/>
            </p:cNvSpPr>
            <p:nvPr/>
          </p:nvSpPr>
          <p:spPr bwMode="auto">
            <a:xfrm>
              <a:off x="373" y="1477"/>
              <a:ext cx="432" cy="213"/>
            </a:xfrm>
            <a:prstGeom prst="rect">
              <a:avLst/>
            </a:prstGeom>
            <a:noFill/>
            <a:ln w="28575">
              <a:noFill/>
              <a:miter lim="800000"/>
              <a:headEnd type="none" w="sm" len="sm"/>
              <a:tailEnd type="none" w="lg" len="lg"/>
            </a:ln>
          </p:spPr>
          <p:txBody>
            <a:bodyPr wrap="none" lIns="0" tIns="0" rIns="0" bIns="0">
              <a:spAutoFit/>
            </a:bodyPr>
            <a:lstStyle/>
            <a:p>
              <a:pPr algn="ctr" eaLnBrk="0" hangingPunct="0">
                <a:spcBef>
                  <a:spcPct val="0"/>
                </a:spcBef>
                <a:buFontTx/>
                <a:buNone/>
              </a:pPr>
              <a:r>
                <a:rPr lang="sr-Latn-CS" sz="1800" i="0">
                  <a:solidFill>
                    <a:schemeClr val="tx1"/>
                  </a:solidFill>
                  <a:latin typeface="Arial" pitchFamily="34" charset="0"/>
                </a:rPr>
                <a:t>Kocka</a:t>
              </a:r>
              <a:endParaRPr lang="en-US" sz="1800" i="0">
                <a:solidFill>
                  <a:schemeClr val="tx1"/>
                </a:solidFill>
                <a:latin typeface="Arial" pitchFamily="34" charset="0"/>
              </a:endParaRPr>
            </a:p>
          </p:txBody>
        </p:sp>
      </p:grpSp>
      <p:sp>
        <p:nvSpPr>
          <p:cNvPr id="43023" name="Oval 60"/>
          <p:cNvSpPr>
            <a:spLocks noChangeArrowheads="1"/>
          </p:cNvSpPr>
          <p:nvPr/>
        </p:nvSpPr>
        <p:spPr bwMode="auto">
          <a:xfrm>
            <a:off x="2667000" y="2057400"/>
            <a:ext cx="609600" cy="609600"/>
          </a:xfrm>
          <a:prstGeom prst="ellipse">
            <a:avLst/>
          </a:prstGeom>
          <a:noFill/>
          <a:ln w="28575">
            <a:solidFill>
              <a:schemeClr val="tx1"/>
            </a:solidFill>
            <a:round/>
            <a:headEnd/>
            <a:tailEnd/>
          </a:ln>
        </p:spPr>
        <p:txBody>
          <a:bodyPr wrap="none" lIns="107950" tIns="53975" rIns="107950" bIns="53975" anchor="ctr"/>
          <a:lstStyle/>
          <a:p>
            <a:endParaRPr lang="en-US"/>
          </a:p>
        </p:txBody>
      </p:sp>
      <p:sp>
        <p:nvSpPr>
          <p:cNvPr id="43024" name="Text Box 61"/>
          <p:cNvSpPr txBox="1">
            <a:spLocks noChangeArrowheads="1"/>
          </p:cNvSpPr>
          <p:nvPr/>
        </p:nvSpPr>
        <p:spPr bwMode="auto">
          <a:xfrm>
            <a:off x="2286000" y="2819400"/>
            <a:ext cx="1143000" cy="473075"/>
          </a:xfrm>
          <a:prstGeom prst="rect">
            <a:avLst/>
          </a:prstGeom>
          <a:noFill/>
          <a:ln w="9525">
            <a:noFill/>
            <a:miter lim="800000"/>
            <a:headEnd/>
            <a:tailEnd/>
          </a:ln>
        </p:spPr>
        <p:txBody>
          <a:bodyPr lIns="107950" tIns="53975" rIns="107950" bIns="53975">
            <a:spAutoFit/>
          </a:bodyPr>
          <a:lstStyle/>
          <a:p>
            <a:pPr algn="ctr" eaLnBrk="0" hangingPunct="0">
              <a:buFontTx/>
              <a:buNone/>
            </a:pPr>
            <a:r>
              <a:rPr lang="sr-Latn-CS" sz="2400" i="0">
                <a:solidFill>
                  <a:schemeClr val="tx1"/>
                </a:solidFill>
                <a:latin typeface="Arial" pitchFamily="34" charset="0"/>
              </a:rPr>
              <a:t>Telo</a:t>
            </a:r>
            <a:endParaRPr lang="en-US" sz="2400" i="0">
              <a:solidFill>
                <a:schemeClr val="tx1"/>
              </a:solidFill>
              <a:latin typeface="Arial" pitchFamily="34" charset="0"/>
            </a:endParaRPr>
          </a:p>
        </p:txBody>
      </p:sp>
      <p:sp>
        <p:nvSpPr>
          <p:cNvPr id="43025" name="Line 62"/>
          <p:cNvSpPr>
            <a:spLocks noChangeShapeType="1"/>
          </p:cNvSpPr>
          <p:nvPr/>
        </p:nvSpPr>
        <p:spPr bwMode="auto">
          <a:xfrm flipV="1">
            <a:off x="3200400" y="1143000"/>
            <a:ext cx="3276600" cy="990600"/>
          </a:xfrm>
          <a:prstGeom prst="line">
            <a:avLst/>
          </a:prstGeom>
          <a:noFill/>
          <a:ln w="28575">
            <a:solidFill>
              <a:schemeClr val="tx1"/>
            </a:solidFill>
            <a:round/>
            <a:headEnd/>
            <a:tailEnd/>
          </a:ln>
        </p:spPr>
        <p:txBody>
          <a:bodyPr wrap="none" lIns="107950" tIns="53975" rIns="107950" bIns="53975" anchor="ctr"/>
          <a:lstStyle/>
          <a:p>
            <a:endParaRPr lang="en-US"/>
          </a:p>
        </p:txBody>
      </p:sp>
      <p:sp>
        <p:nvSpPr>
          <p:cNvPr id="43026" name="Line 63"/>
          <p:cNvSpPr>
            <a:spLocks noChangeShapeType="1"/>
          </p:cNvSpPr>
          <p:nvPr/>
        </p:nvSpPr>
        <p:spPr bwMode="auto">
          <a:xfrm flipV="1">
            <a:off x="3276600" y="2362200"/>
            <a:ext cx="3200400" cy="0"/>
          </a:xfrm>
          <a:prstGeom prst="line">
            <a:avLst/>
          </a:prstGeom>
          <a:noFill/>
          <a:ln w="28575">
            <a:solidFill>
              <a:schemeClr val="tx1"/>
            </a:solidFill>
            <a:round/>
            <a:headEnd/>
            <a:tailEnd/>
          </a:ln>
        </p:spPr>
        <p:txBody>
          <a:bodyPr wrap="none" lIns="107950" tIns="53975" rIns="107950" bIns="53975" anchor="ctr"/>
          <a:lstStyle/>
          <a:p>
            <a:endParaRPr lang="en-US"/>
          </a:p>
        </p:txBody>
      </p:sp>
      <p:sp>
        <p:nvSpPr>
          <p:cNvPr id="43027" name="Line 64"/>
          <p:cNvSpPr>
            <a:spLocks noChangeShapeType="1"/>
          </p:cNvSpPr>
          <p:nvPr/>
        </p:nvSpPr>
        <p:spPr bwMode="auto">
          <a:xfrm>
            <a:off x="3200400" y="2590800"/>
            <a:ext cx="3276600" cy="609600"/>
          </a:xfrm>
          <a:prstGeom prst="line">
            <a:avLst/>
          </a:prstGeom>
          <a:noFill/>
          <a:ln w="28575">
            <a:solidFill>
              <a:schemeClr val="tx1"/>
            </a:solidFill>
            <a:round/>
            <a:headEnd/>
            <a:tailEnd/>
          </a:ln>
        </p:spPr>
        <p:txBody>
          <a:bodyPr wrap="none" lIns="107950" tIns="53975" rIns="107950" bIns="53975" anchor="ctr"/>
          <a:lstStyle/>
          <a:p>
            <a:endParaRPr lang="en-US"/>
          </a:p>
        </p:txBody>
      </p:sp>
      <p:sp>
        <p:nvSpPr>
          <p:cNvPr id="43028" name="Line 65"/>
          <p:cNvSpPr>
            <a:spLocks noChangeShapeType="1"/>
          </p:cNvSpPr>
          <p:nvPr/>
        </p:nvSpPr>
        <p:spPr bwMode="auto">
          <a:xfrm>
            <a:off x="0" y="3810000"/>
            <a:ext cx="9144000" cy="0"/>
          </a:xfrm>
          <a:prstGeom prst="line">
            <a:avLst/>
          </a:prstGeom>
          <a:noFill/>
          <a:ln w="28575">
            <a:solidFill>
              <a:schemeClr val="tx2"/>
            </a:solidFill>
            <a:prstDash val="dashDot"/>
            <a:round/>
            <a:headEnd/>
            <a:tailEnd/>
          </a:ln>
        </p:spPr>
        <p:txBody>
          <a:bodyPr wrap="none" lIns="107950" tIns="53975" rIns="107950" bIns="53975" anchor="ctr"/>
          <a:lstStyle/>
          <a:p>
            <a:endParaRPr lang="en-US"/>
          </a:p>
        </p:txBody>
      </p:sp>
      <p:sp>
        <p:nvSpPr>
          <p:cNvPr id="43029" name="Text Box 66"/>
          <p:cNvSpPr txBox="1">
            <a:spLocks noChangeArrowheads="1"/>
          </p:cNvSpPr>
          <p:nvPr/>
        </p:nvSpPr>
        <p:spPr bwMode="auto">
          <a:xfrm>
            <a:off x="457200" y="2133600"/>
            <a:ext cx="1295400" cy="442913"/>
          </a:xfrm>
          <a:prstGeom prst="rect">
            <a:avLst/>
          </a:prstGeom>
          <a:noFill/>
          <a:ln w="9525">
            <a:noFill/>
            <a:miter lim="800000"/>
            <a:headEnd/>
            <a:tailEnd/>
          </a:ln>
        </p:spPr>
        <p:txBody>
          <a:bodyPr lIns="107950" tIns="53975" rIns="107950" bIns="53975">
            <a:spAutoFit/>
          </a:bodyPr>
          <a:lstStyle/>
          <a:p>
            <a:pPr eaLnBrk="0" hangingPunct="0">
              <a:buFontTx/>
              <a:buNone/>
            </a:pPr>
            <a:r>
              <a:rPr lang="sr-Latn-CS" sz="2200" i="0">
                <a:solidFill>
                  <a:schemeClr val="tx2"/>
                </a:solidFill>
              </a:rPr>
              <a:t>Ikonički</a:t>
            </a:r>
            <a:endParaRPr lang="en-US" sz="2200" i="0">
              <a:solidFill>
                <a:schemeClr val="tx2"/>
              </a:solidFill>
            </a:endParaRPr>
          </a:p>
        </p:txBody>
      </p:sp>
      <p:sp>
        <p:nvSpPr>
          <p:cNvPr id="43030" name="Text Box 67"/>
          <p:cNvSpPr txBox="1">
            <a:spLocks noChangeArrowheads="1"/>
          </p:cNvSpPr>
          <p:nvPr/>
        </p:nvSpPr>
        <p:spPr bwMode="auto">
          <a:xfrm>
            <a:off x="0" y="4724400"/>
            <a:ext cx="2133600" cy="777875"/>
          </a:xfrm>
          <a:prstGeom prst="rect">
            <a:avLst/>
          </a:prstGeom>
          <a:noFill/>
          <a:ln w="9525">
            <a:noFill/>
            <a:miter lim="800000"/>
            <a:headEnd/>
            <a:tailEnd/>
          </a:ln>
        </p:spPr>
        <p:txBody>
          <a:bodyPr lIns="107950" tIns="53975" rIns="107950" bIns="53975">
            <a:spAutoFit/>
          </a:bodyPr>
          <a:lstStyle/>
          <a:p>
            <a:pPr algn="ctr" eaLnBrk="0" hangingPunct="0">
              <a:buFontTx/>
              <a:buNone/>
            </a:pPr>
            <a:r>
              <a:rPr lang="sr-Latn-CS" sz="2200" i="0">
                <a:solidFill>
                  <a:schemeClr val="tx2"/>
                </a:solidFill>
              </a:rPr>
              <a:t>Kanonski</a:t>
            </a:r>
            <a:r>
              <a:rPr lang="en-US" sz="2200" i="0">
                <a:solidFill>
                  <a:schemeClr val="tx2"/>
                </a:solidFill>
              </a:rPr>
              <a:t> (</a:t>
            </a:r>
            <a:r>
              <a:rPr lang="sr-Latn-CS" sz="2200" i="0">
                <a:solidFill>
                  <a:schemeClr val="tx2"/>
                </a:solidFill>
              </a:rPr>
              <a:t>Klasa</a:t>
            </a:r>
            <a:r>
              <a:rPr lang="en-US" sz="2200" i="0">
                <a:solidFill>
                  <a:schemeClr val="tx2"/>
                </a:solidFill>
              </a:rPr>
              <a:t>/Stereot</a:t>
            </a:r>
            <a:r>
              <a:rPr lang="sr-Latn-CS" sz="2200" i="0">
                <a:solidFill>
                  <a:schemeClr val="tx2"/>
                </a:solidFill>
              </a:rPr>
              <a:t>ip</a:t>
            </a:r>
            <a:r>
              <a:rPr lang="en-US" sz="2200" i="0">
                <a:solidFill>
                  <a:schemeClr val="tx2"/>
                </a:solidFill>
              </a:rPr>
              <a:t>)</a:t>
            </a:r>
          </a:p>
        </p:txBody>
      </p:sp>
      <p:sp>
        <p:nvSpPr>
          <p:cNvPr id="43031" name="Rectangle 68"/>
          <p:cNvSpPr>
            <a:spLocks noGrp="1" noChangeArrowheads="1"/>
          </p:cNvSpPr>
          <p:nvPr>
            <p:ph type="title"/>
          </p:nvPr>
        </p:nvSpPr>
        <p:spPr>
          <a:xfrm>
            <a:off x="304800" y="0"/>
            <a:ext cx="7467600" cy="579438"/>
          </a:xfrm>
        </p:spPr>
        <p:txBody>
          <a:bodyPr/>
          <a:lstStyle/>
          <a:p>
            <a:pPr eaLnBrk="1" hangingPunct="1"/>
            <a:r>
              <a:rPr lang="sr-Latn-CS" sz="3200" smtClean="0"/>
              <a:t>Pretstavljanje interfejsa</a:t>
            </a:r>
            <a:endParaRPr lang="en-US" sz="320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3"/>
          <a:srcRect/>
          <a:stretch>
            <a:fillRect/>
          </a:stretch>
        </p:blipFill>
        <p:spPr bwMode="auto">
          <a:xfrm>
            <a:off x="8001000" y="5715000"/>
            <a:ext cx="955675" cy="933450"/>
          </a:xfrm>
          <a:prstGeom prst="rect">
            <a:avLst/>
          </a:prstGeom>
          <a:noFill/>
          <a:ln w="9525">
            <a:noFill/>
            <a:miter lim="800000"/>
            <a:headEnd/>
            <a:tailEnd/>
          </a:ln>
        </p:spPr>
      </p:pic>
      <p:sp>
        <p:nvSpPr>
          <p:cNvPr id="8195" name="Rectangle 3"/>
          <p:cNvSpPr>
            <a:spLocks noGrp="1" noChangeArrowheads="1"/>
          </p:cNvSpPr>
          <p:nvPr>
            <p:ph type="ctrTitle"/>
          </p:nvPr>
        </p:nvSpPr>
        <p:spPr>
          <a:xfrm>
            <a:off x="1143000" y="304800"/>
            <a:ext cx="6248400" cy="641350"/>
          </a:xfrm>
        </p:spPr>
        <p:txBody>
          <a:bodyPr/>
          <a:lstStyle/>
          <a:p>
            <a:pPr eaLnBrk="1" hangingPunct="1"/>
            <a:r>
              <a:rPr lang="sr-Latn-CS" sz="3600" smtClean="0"/>
              <a:t>Programiranje - 2</a:t>
            </a:r>
            <a:endParaRPr lang="en-US" sz="3600" smtClean="0"/>
          </a:p>
        </p:txBody>
      </p:sp>
      <p:sp>
        <p:nvSpPr>
          <p:cNvPr id="8196" name="Rectangle 4"/>
          <p:cNvSpPr>
            <a:spLocks noChangeArrowheads="1"/>
          </p:cNvSpPr>
          <p:nvPr/>
        </p:nvSpPr>
        <p:spPr bwMode="auto">
          <a:xfrm>
            <a:off x="609600" y="1524000"/>
            <a:ext cx="7924800" cy="3378200"/>
          </a:xfrm>
          <a:prstGeom prst="rect">
            <a:avLst/>
          </a:prstGeom>
          <a:solidFill>
            <a:srgbClr val="F2F2F2"/>
          </a:solidFill>
          <a:ln w="9525">
            <a:noFill/>
            <a:miter lim="800000"/>
            <a:headEnd/>
            <a:tailEnd/>
          </a:ln>
        </p:spPr>
        <p:txBody>
          <a:bodyPr>
            <a:spAutoFit/>
          </a:bodyPr>
          <a:lstStyle/>
          <a:p>
            <a:pPr algn="just" eaLnBrk="0" hangingPunct="0">
              <a:spcBef>
                <a:spcPct val="0"/>
              </a:spcBef>
              <a:buFontTx/>
              <a:buNone/>
            </a:pPr>
            <a:r>
              <a:rPr lang="en-US" sz="2400" b="1">
                <a:solidFill>
                  <a:schemeClr val="tx1"/>
                </a:solidFill>
                <a:latin typeface="Tahoma" pitchFamily="34" charset="0"/>
                <a:cs typeface="Times New Roman" pitchFamily="18" charset="0"/>
              </a:rPr>
              <a:t>(  6)	MODULARIZACIJA</a:t>
            </a:r>
          </a:p>
          <a:p>
            <a:pPr algn="just" eaLnBrk="0" hangingPunct="0">
              <a:spcBef>
                <a:spcPct val="0"/>
              </a:spcBef>
              <a:buFontTx/>
              <a:buNone/>
            </a:pPr>
            <a:r>
              <a:rPr lang="en-US" sz="2400" b="1">
                <a:solidFill>
                  <a:schemeClr val="tx1"/>
                </a:solidFill>
                <a:latin typeface="Tahoma" pitchFamily="34" charset="0"/>
                <a:cs typeface="Times New Roman" pitchFamily="18" charset="0"/>
              </a:rPr>
              <a:t>	</a:t>
            </a:r>
          </a:p>
          <a:p>
            <a:pPr eaLnBrk="0" hangingPunct="0">
              <a:spcBef>
                <a:spcPct val="0"/>
              </a:spcBef>
              <a:buFontTx/>
              <a:buNone/>
            </a:pPr>
            <a:r>
              <a:rPr lang="en-US" sz="2400" b="1">
                <a:solidFill>
                  <a:schemeClr val="tx1"/>
                </a:solidFill>
                <a:latin typeface="Tahoma" pitchFamily="34" charset="0"/>
                <a:cs typeface="Times New Roman" pitchFamily="18" charset="0"/>
              </a:rPr>
              <a:t>(  7)	IZRADA</a:t>
            </a:r>
            <a:r>
              <a:rPr lang="sr-Latn-CS" sz="2400" b="1">
                <a:solidFill>
                  <a:schemeClr val="tx1"/>
                </a:solidFill>
                <a:latin typeface="Tahoma" pitchFamily="34" charset="0"/>
              </a:rPr>
              <a:t> </a:t>
            </a:r>
            <a:r>
              <a:rPr lang="en-US" sz="2400" b="1">
                <a:solidFill>
                  <a:schemeClr val="tx1"/>
                </a:solidFill>
                <a:latin typeface="Tahoma" pitchFamily="34" charset="0"/>
                <a:cs typeface="Times New Roman" pitchFamily="18" charset="0"/>
              </a:rPr>
              <a:t>ALGORITAMA </a:t>
            </a:r>
            <a:r>
              <a:rPr lang="sr-Latn-CS" sz="2400" b="1">
                <a:solidFill>
                  <a:schemeClr val="tx1"/>
                </a:solidFill>
                <a:latin typeface="Tahoma" pitchFamily="34" charset="0"/>
              </a:rPr>
              <a:t> </a:t>
            </a:r>
            <a:r>
              <a:rPr lang="en-US" sz="2400" b="1">
                <a:solidFill>
                  <a:schemeClr val="tx1"/>
                </a:solidFill>
                <a:latin typeface="Tahoma" pitchFamily="34" charset="0"/>
                <a:cs typeface="Times New Roman" pitchFamily="18" charset="0"/>
              </a:rPr>
              <a:t>ZA POJEDINA</a:t>
            </a:r>
            <a:r>
              <a:rPr lang="sr-Latn-CS" sz="2400" b="1">
                <a:solidFill>
                  <a:schemeClr val="tx1"/>
                </a:solidFill>
                <a:latin typeface="Tahoma" pitchFamily="34" charset="0"/>
              </a:rPr>
              <a:t>Č</a:t>
            </a:r>
            <a:r>
              <a:rPr lang="en-US" sz="2400" b="1">
                <a:solidFill>
                  <a:schemeClr val="tx1"/>
                </a:solidFill>
                <a:latin typeface="Tahoma" pitchFamily="34" charset="0"/>
                <a:cs typeface="Times New Roman" pitchFamily="18" charset="0"/>
              </a:rPr>
              <a:t>NE </a:t>
            </a:r>
            <a:r>
              <a:rPr lang="sr-Latn-CS" sz="2400" b="1">
                <a:solidFill>
                  <a:schemeClr val="tx1"/>
                </a:solidFill>
                <a:latin typeface="Tahoma" pitchFamily="34" charset="0"/>
              </a:rPr>
              <a:t> 	</a:t>
            </a:r>
            <a:r>
              <a:rPr lang="en-US" sz="2400" b="1">
                <a:solidFill>
                  <a:schemeClr val="tx1"/>
                </a:solidFill>
                <a:latin typeface="Tahoma" pitchFamily="34" charset="0"/>
                <a:cs typeface="Times New Roman" pitchFamily="18" charset="0"/>
              </a:rPr>
              <a:t>MODULE</a:t>
            </a:r>
          </a:p>
          <a:p>
            <a:pPr algn="just" eaLnBrk="0" hangingPunct="0">
              <a:spcBef>
                <a:spcPct val="0"/>
              </a:spcBef>
              <a:buFontTx/>
              <a:buNone/>
            </a:pPr>
            <a:r>
              <a:rPr lang="en-US" sz="2400" b="1">
                <a:solidFill>
                  <a:schemeClr val="tx1"/>
                </a:solidFill>
                <a:latin typeface="Tahoma" pitchFamily="34" charset="0"/>
                <a:cs typeface="Times New Roman" pitchFamily="18" charset="0"/>
              </a:rPr>
              <a:t> </a:t>
            </a:r>
          </a:p>
          <a:p>
            <a:pPr algn="just" eaLnBrk="0" hangingPunct="0">
              <a:spcBef>
                <a:spcPct val="0"/>
              </a:spcBef>
              <a:buFontTx/>
              <a:buNone/>
            </a:pPr>
            <a:r>
              <a:rPr lang="en-US" sz="2400" b="1">
                <a:solidFill>
                  <a:schemeClr val="tx1"/>
                </a:solidFill>
                <a:latin typeface="Tahoma" pitchFamily="34" charset="0"/>
                <a:cs typeface="Times New Roman" pitchFamily="18" charset="0"/>
              </a:rPr>
              <a:t>(  8)	VERIFIKACIJA ALGORITAMA</a:t>
            </a:r>
          </a:p>
          <a:p>
            <a:pPr algn="just" eaLnBrk="0" hangingPunct="0">
              <a:spcBef>
                <a:spcPct val="0"/>
              </a:spcBef>
              <a:buFontTx/>
              <a:buNone/>
            </a:pPr>
            <a:r>
              <a:rPr lang="en-US" sz="2400" b="1">
                <a:solidFill>
                  <a:schemeClr val="tx1"/>
                </a:solidFill>
                <a:latin typeface="Tahoma" pitchFamily="34" charset="0"/>
                <a:cs typeface="Times New Roman" pitchFamily="18" charset="0"/>
              </a:rPr>
              <a:t> </a:t>
            </a:r>
          </a:p>
          <a:p>
            <a:pPr algn="just" eaLnBrk="0" hangingPunct="0">
              <a:spcBef>
                <a:spcPct val="0"/>
              </a:spcBef>
              <a:buFontTx/>
              <a:buNone/>
            </a:pPr>
            <a:r>
              <a:rPr lang="en-US" sz="2400" b="1">
                <a:solidFill>
                  <a:schemeClr val="tx1"/>
                </a:solidFill>
                <a:latin typeface="Tahoma" pitchFamily="34" charset="0"/>
                <a:cs typeface="Times New Roman" pitchFamily="18" charset="0"/>
              </a:rPr>
              <a:t>(  9)	DOKUMENTOVANJE</a:t>
            </a:r>
            <a:endParaRPr lang="sr-Latn-CS" sz="2400" b="1">
              <a:solidFill>
                <a:schemeClr val="tx1"/>
              </a:solidFill>
              <a:latin typeface="Tahoma" pitchFamily="34" charset="0"/>
            </a:endParaRPr>
          </a:p>
          <a:p>
            <a:pPr algn="just" eaLnBrk="0" hangingPunct="0">
              <a:spcBef>
                <a:spcPct val="0"/>
              </a:spcBef>
              <a:buFontTx/>
              <a:buNone/>
            </a:pPr>
            <a:r>
              <a:rPr lang="sr-Latn-CS" sz="2400" b="1">
                <a:solidFill>
                  <a:schemeClr val="tx1"/>
                </a:solidFill>
                <a:latin typeface="Tahoma" pitchFamily="34" charset="0"/>
              </a:rPr>
              <a:t>	</a:t>
            </a:r>
            <a:r>
              <a:rPr lang="en-US" sz="2400" b="1">
                <a:solidFill>
                  <a:schemeClr val="tx1"/>
                </a:solidFill>
                <a:latin typeface="Tahoma" pitchFamily="34" charset="0"/>
                <a:cs typeface="Times New Roman" pitchFamily="18" charset="0"/>
              </a:rPr>
              <a:t>(IZRADA SPECIFIKACIJA)</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52400" y="457200"/>
            <a:ext cx="8153400" cy="641350"/>
          </a:xfrm>
        </p:spPr>
        <p:txBody>
          <a:bodyPr/>
          <a:lstStyle/>
          <a:p>
            <a:pPr eaLnBrk="1" hangingPunct="1"/>
            <a:r>
              <a:rPr lang="sr-Latn-CS" sz="3600" smtClean="0">
                <a:latin typeface="Arial Unicode MS" pitchFamily="34" charset="-128"/>
              </a:rPr>
              <a:t>Osnovni koncepti objektne paradigme</a:t>
            </a:r>
            <a:endParaRPr lang="en-US" sz="3600" smtClean="0">
              <a:latin typeface="Arial Unicode MS" pitchFamily="34" charset="-128"/>
            </a:endParaRPr>
          </a:p>
        </p:txBody>
      </p:sp>
      <p:sp>
        <p:nvSpPr>
          <p:cNvPr id="547843" name="Rectangle 3"/>
          <p:cNvSpPr>
            <a:spLocks noGrp="1" noChangeArrowheads="1"/>
          </p:cNvSpPr>
          <p:nvPr>
            <p:ph type="body" idx="1"/>
          </p:nvPr>
        </p:nvSpPr>
        <p:spPr>
          <a:xfrm>
            <a:off x="685800" y="1752600"/>
            <a:ext cx="7543800" cy="4419600"/>
          </a:xfrm>
          <a:solidFill>
            <a:srgbClr val="FFCC00"/>
          </a:solidFill>
        </p:spPr>
        <p:txBody>
          <a:bodyPr/>
          <a:lstStyle/>
          <a:p>
            <a:pPr eaLnBrk="1" hangingPunct="1">
              <a:defRPr/>
            </a:pPr>
            <a:r>
              <a:rPr lang="sr-Latn-CS" sz="2600" b="1" smtClean="0">
                <a:effectLst>
                  <a:outerShdw blurRad="38100" dist="38100" dir="2700000" algn="tl">
                    <a:srgbClr val="FFFFFF"/>
                  </a:outerShdw>
                </a:effectLst>
                <a:latin typeface="Arial Unicode MS" pitchFamily="34" charset="-128"/>
              </a:rPr>
              <a:t>Objekat</a:t>
            </a:r>
            <a:endParaRPr lang="en-US" sz="2600" b="1" smtClean="0">
              <a:effectLst>
                <a:outerShdw blurRad="38100" dist="38100" dir="2700000" algn="tl">
                  <a:srgbClr val="FFFFFF"/>
                </a:outerShdw>
              </a:effectLst>
              <a:latin typeface="Arial Unicode MS" pitchFamily="34" charset="-128"/>
            </a:endParaRPr>
          </a:p>
          <a:p>
            <a:pPr eaLnBrk="1" hangingPunct="1">
              <a:defRPr/>
            </a:pPr>
            <a:r>
              <a:rPr lang="sr-Latn-CS" sz="2600" b="1" smtClean="0">
                <a:effectLst>
                  <a:outerShdw blurRad="38100" dist="38100" dir="2700000" algn="tl">
                    <a:srgbClr val="FFFFFF"/>
                  </a:outerShdw>
                </a:effectLst>
                <a:latin typeface="Arial Unicode MS" pitchFamily="34" charset="-128"/>
              </a:rPr>
              <a:t>Klasa </a:t>
            </a:r>
            <a:endParaRPr lang="en-US" sz="2600" b="1" smtClean="0">
              <a:effectLst>
                <a:outerShdw blurRad="38100" dist="38100" dir="2700000" algn="tl">
                  <a:srgbClr val="FFFFFF"/>
                </a:outerShdw>
              </a:effectLst>
              <a:latin typeface="Arial Unicode MS" pitchFamily="34" charset="-128"/>
            </a:endParaRPr>
          </a:p>
          <a:p>
            <a:pPr eaLnBrk="1" hangingPunct="1">
              <a:defRPr/>
            </a:pPr>
            <a:r>
              <a:rPr lang="sr-Latn-CS" sz="2600" b="1" smtClean="0">
                <a:effectLst>
                  <a:outerShdw blurRad="38100" dist="38100" dir="2700000" algn="tl">
                    <a:srgbClr val="FFFFFF"/>
                  </a:outerShdw>
                </a:effectLst>
                <a:latin typeface="Arial Unicode MS" pitchFamily="34" charset="-128"/>
              </a:rPr>
              <a:t>Atribut</a:t>
            </a:r>
            <a:endParaRPr lang="en-US" sz="2600" b="1" smtClean="0">
              <a:effectLst>
                <a:outerShdw blurRad="38100" dist="38100" dir="2700000" algn="tl">
                  <a:srgbClr val="FFFFFF"/>
                </a:outerShdw>
              </a:effectLst>
              <a:latin typeface="Arial Unicode MS" pitchFamily="34" charset="-128"/>
            </a:endParaRPr>
          </a:p>
          <a:p>
            <a:pPr eaLnBrk="1" hangingPunct="1">
              <a:defRPr/>
            </a:pPr>
            <a:r>
              <a:rPr lang="sr-Latn-CS" sz="2600" b="1" smtClean="0">
                <a:effectLst>
                  <a:outerShdw blurRad="38100" dist="38100" dir="2700000" algn="tl">
                    <a:srgbClr val="FFFFFF"/>
                  </a:outerShdw>
                </a:effectLst>
                <a:latin typeface="Arial Unicode MS" pitchFamily="34" charset="-128"/>
              </a:rPr>
              <a:t>Operacija</a:t>
            </a:r>
            <a:endParaRPr lang="en-US" sz="2600" b="1" smtClean="0">
              <a:effectLst>
                <a:outerShdw blurRad="38100" dist="38100" dir="2700000" algn="tl">
                  <a:srgbClr val="FFFFFF"/>
                </a:outerShdw>
              </a:effectLst>
              <a:latin typeface="Arial Unicode MS" pitchFamily="34" charset="-128"/>
            </a:endParaRPr>
          </a:p>
          <a:p>
            <a:pPr eaLnBrk="1" hangingPunct="1">
              <a:defRPr/>
            </a:pPr>
            <a:r>
              <a:rPr lang="en-US" sz="2600" b="1" smtClean="0">
                <a:effectLst>
                  <a:outerShdw blurRad="38100" dist="38100" dir="2700000" algn="tl">
                    <a:srgbClr val="FFFFFF"/>
                  </a:outerShdw>
                </a:effectLst>
                <a:latin typeface="Arial Unicode MS" pitchFamily="34" charset="-128"/>
              </a:rPr>
              <a:t>Interf</a:t>
            </a:r>
            <a:r>
              <a:rPr lang="sr-Latn-CS" sz="2600" b="1" smtClean="0">
                <a:effectLst>
                  <a:outerShdw blurRad="38100" dist="38100" dir="2700000" algn="tl">
                    <a:srgbClr val="FFFFFF"/>
                  </a:outerShdw>
                </a:effectLst>
                <a:latin typeface="Arial Unicode MS" pitchFamily="34" charset="-128"/>
              </a:rPr>
              <a:t>ejs</a:t>
            </a:r>
            <a:r>
              <a:rPr lang="en-US" sz="2600" b="1" smtClean="0">
                <a:effectLst>
                  <a:outerShdw blurRad="38100" dist="38100" dir="2700000" algn="tl">
                    <a:srgbClr val="FFFFFF"/>
                  </a:outerShdw>
                </a:effectLst>
                <a:latin typeface="Arial Unicode MS" pitchFamily="34" charset="-128"/>
              </a:rPr>
              <a:t> (</a:t>
            </a:r>
            <a:r>
              <a:rPr lang="sr-Latn-CS" sz="2600" b="1" smtClean="0">
                <a:effectLst>
                  <a:outerShdw blurRad="38100" dist="38100" dir="2700000" algn="tl">
                    <a:srgbClr val="FFFFFF"/>
                  </a:outerShdw>
                </a:effectLst>
                <a:latin typeface="Arial Unicode MS" pitchFamily="34" charset="-128"/>
              </a:rPr>
              <a:t>Polimorfizam</a:t>
            </a:r>
            <a:r>
              <a:rPr lang="en-US" sz="2600" b="1" smtClean="0">
                <a:effectLst>
                  <a:outerShdw blurRad="38100" dist="38100" dir="2700000" algn="tl">
                    <a:srgbClr val="FFFFFF"/>
                  </a:outerShdw>
                </a:effectLst>
                <a:latin typeface="Arial Unicode MS" pitchFamily="34" charset="-128"/>
              </a:rPr>
              <a:t>)</a:t>
            </a:r>
          </a:p>
          <a:p>
            <a:pPr eaLnBrk="1" hangingPunct="1">
              <a:defRPr/>
            </a:pPr>
            <a:r>
              <a:rPr lang="sr-Latn-CS" sz="2600" b="1" smtClean="0">
                <a:solidFill>
                  <a:schemeClr val="bg1"/>
                </a:solidFill>
                <a:effectLst>
                  <a:outerShdw blurRad="38100" dist="38100" dir="2700000" algn="tl">
                    <a:srgbClr val="000000"/>
                  </a:outerShdw>
                </a:effectLst>
                <a:latin typeface="Arial Unicode MS" pitchFamily="34" charset="-128"/>
              </a:rPr>
              <a:t>Komponenta</a:t>
            </a:r>
            <a:endParaRPr lang="en-US" sz="2600" b="1" smtClean="0">
              <a:solidFill>
                <a:schemeClr val="bg1"/>
              </a:solidFill>
              <a:effectLst>
                <a:outerShdw blurRad="38100" dist="38100" dir="2700000" algn="tl">
                  <a:srgbClr val="000000"/>
                </a:outerShdw>
              </a:effectLst>
              <a:latin typeface="Arial Unicode MS" pitchFamily="34" charset="-128"/>
            </a:endParaRPr>
          </a:p>
          <a:p>
            <a:pPr eaLnBrk="1" hangingPunct="1">
              <a:defRPr/>
            </a:pPr>
            <a:r>
              <a:rPr lang="sr-Latn-CS" sz="2600" b="1" smtClean="0">
                <a:effectLst>
                  <a:outerShdw blurRad="38100" dist="38100" dir="2700000" algn="tl">
                    <a:srgbClr val="FFFFFF"/>
                  </a:outerShdw>
                </a:effectLst>
                <a:latin typeface="Arial Unicode MS" pitchFamily="34" charset="-128"/>
              </a:rPr>
              <a:t>Paket</a:t>
            </a:r>
            <a:endParaRPr lang="en-US" sz="2600" b="1" smtClean="0">
              <a:effectLst>
                <a:outerShdw blurRad="38100" dist="38100" dir="2700000" algn="tl">
                  <a:srgbClr val="FFFFFF"/>
                </a:outerShdw>
              </a:effectLst>
              <a:latin typeface="Arial Unicode MS" pitchFamily="34" charset="-128"/>
            </a:endParaRPr>
          </a:p>
          <a:p>
            <a:pPr eaLnBrk="1" hangingPunct="1">
              <a:defRPr/>
            </a:pPr>
            <a:r>
              <a:rPr lang="sr-Latn-CS" sz="2600" b="1" smtClean="0">
                <a:effectLst>
                  <a:outerShdw blurRad="38100" dist="38100" dir="2700000" algn="tl">
                    <a:srgbClr val="FFFFFF"/>
                  </a:outerShdw>
                </a:effectLst>
                <a:latin typeface="Arial Unicode MS" pitchFamily="34" charset="-128"/>
              </a:rPr>
              <a:t>Podsistem</a:t>
            </a:r>
            <a:endParaRPr lang="en-US" sz="2600" b="1" smtClean="0">
              <a:effectLst>
                <a:outerShdw blurRad="38100" dist="38100" dir="2700000" algn="tl">
                  <a:srgbClr val="FFFFFF"/>
                </a:outerShdw>
              </a:effectLst>
              <a:latin typeface="Arial Unicode MS" pitchFamily="34" charset="-128"/>
            </a:endParaRPr>
          </a:p>
          <a:p>
            <a:pPr eaLnBrk="1" hangingPunct="1">
              <a:defRPr/>
            </a:pPr>
            <a:r>
              <a:rPr lang="en-US" sz="2600" b="1" smtClean="0">
                <a:effectLst>
                  <a:outerShdw blurRad="38100" dist="38100" dir="2700000" algn="tl">
                    <a:srgbClr val="FFFFFF"/>
                  </a:outerShdw>
                </a:effectLst>
                <a:latin typeface="Arial Unicode MS" pitchFamily="34" charset="-128"/>
              </a:rPr>
              <a:t>Rela</a:t>
            </a:r>
            <a:r>
              <a:rPr lang="sr-Latn-CS" sz="2600" b="1" smtClean="0">
                <a:effectLst>
                  <a:outerShdw blurRad="38100" dist="38100" dir="2700000" algn="tl">
                    <a:srgbClr val="FFFFFF"/>
                  </a:outerShdw>
                </a:effectLst>
                <a:latin typeface="Arial Unicode MS" pitchFamily="34" charset="-128"/>
              </a:rPr>
              <a:t>cije</a:t>
            </a:r>
            <a:endParaRPr lang="en-US" sz="2800" b="1" smtClean="0">
              <a:effectLst>
                <a:outerShdw blurRad="38100" dist="38100" dir="2700000" algn="tl">
                  <a:srgbClr val="FFFFFF"/>
                </a:outerShdw>
              </a:effectLst>
              <a:latin typeface="Arial Unicode MS" pitchFamily="34" charset="-128"/>
            </a:endParaRPr>
          </a:p>
        </p:txBody>
      </p:sp>
      <p:pic>
        <p:nvPicPr>
          <p:cNvPr id="44036" name="Picture 4"/>
          <p:cNvPicPr>
            <a:picLocks noChangeAspect="1" noChangeArrowheads="1"/>
          </p:cNvPicPr>
          <p:nvPr/>
        </p:nvPicPr>
        <p:blipFill>
          <a:blip r:embed="rId2"/>
          <a:srcRect/>
          <a:stretch>
            <a:fillRect/>
          </a:stretch>
        </p:blipFill>
        <p:spPr bwMode="auto">
          <a:xfrm>
            <a:off x="8188325" y="5924550"/>
            <a:ext cx="955675" cy="933450"/>
          </a:xfrm>
          <a:prstGeom prst="rect">
            <a:avLst/>
          </a:prstGeom>
          <a:noFill/>
          <a:ln w="9525">
            <a:noFill/>
            <a:miter lim="800000"/>
            <a:headEnd/>
            <a:tailEnd/>
          </a:ln>
        </p:spPr>
      </p:pic>
      <p:sp>
        <p:nvSpPr>
          <p:cNvPr id="547845" name="AutoShape 5">
            <a:hlinkClick r:id="" action="ppaction://hlinkshowjump?jump=nextslide"/>
          </p:cNvPr>
          <p:cNvSpPr>
            <a:spLocks noChangeArrowheads="1"/>
          </p:cNvSpPr>
          <p:nvPr/>
        </p:nvSpPr>
        <p:spPr bwMode="auto">
          <a:xfrm>
            <a:off x="152400" y="4191000"/>
            <a:ext cx="447675" cy="438150"/>
          </a:xfrm>
          <a:prstGeom prst="star5">
            <a:avLst/>
          </a:prstGeom>
          <a:solidFill>
            <a:srgbClr val="FF00FF"/>
          </a:solidFill>
          <a:ln w="12700">
            <a:solidFill>
              <a:schemeClr val="tx1"/>
            </a:solidFill>
            <a:miter lim="800000"/>
            <a:headEnd type="none" w="sm" len="sm"/>
            <a:tailEnd type="none" w="lg" len="lg"/>
          </a:ln>
          <a:effectLst/>
        </p:spPr>
        <p:txBody>
          <a:bodyPr wrap="none" anchor="ctr"/>
          <a:lstStyle/>
          <a:p>
            <a:pPr>
              <a:defRPr/>
            </a:pPr>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058" name="Group 2"/>
          <p:cNvGrpSpPr>
            <a:grpSpLocks/>
          </p:cNvGrpSpPr>
          <p:nvPr/>
        </p:nvGrpSpPr>
        <p:grpSpPr bwMode="auto">
          <a:xfrm>
            <a:off x="304800" y="5334000"/>
            <a:ext cx="1916113" cy="773113"/>
            <a:chOff x="192" y="3216"/>
            <a:chExt cx="1207" cy="487"/>
          </a:xfrm>
        </p:grpSpPr>
        <p:grpSp>
          <p:nvGrpSpPr>
            <p:cNvPr id="45086" name="Group 3"/>
            <p:cNvGrpSpPr>
              <a:grpSpLocks/>
            </p:cNvGrpSpPr>
            <p:nvPr/>
          </p:nvGrpSpPr>
          <p:grpSpPr bwMode="auto">
            <a:xfrm>
              <a:off x="192" y="3216"/>
              <a:ext cx="1207" cy="487"/>
              <a:chOff x="192" y="3216"/>
              <a:chExt cx="1207" cy="487"/>
            </a:xfrm>
          </p:grpSpPr>
          <p:sp>
            <p:nvSpPr>
              <p:cNvPr id="45088" name="Line 4"/>
              <p:cNvSpPr>
                <a:spLocks noChangeShapeType="1"/>
              </p:cNvSpPr>
              <p:nvPr/>
            </p:nvSpPr>
            <p:spPr bwMode="auto">
              <a:xfrm>
                <a:off x="1399" y="3216"/>
                <a:ext cx="0" cy="487"/>
              </a:xfrm>
              <a:prstGeom prst="line">
                <a:avLst/>
              </a:prstGeom>
              <a:noFill/>
              <a:ln w="28575">
                <a:solidFill>
                  <a:schemeClr val="tx1"/>
                </a:solidFill>
                <a:round/>
                <a:headEnd type="none" w="sm" len="sm"/>
                <a:tailEnd type="none" w="lg" len="lg"/>
              </a:ln>
            </p:spPr>
            <p:txBody>
              <a:bodyPr wrap="none" anchor="ctr"/>
              <a:lstStyle/>
              <a:p>
                <a:endParaRPr lang="en-US"/>
              </a:p>
            </p:txBody>
          </p:sp>
          <p:sp>
            <p:nvSpPr>
              <p:cNvPr id="45089" name="Line 5"/>
              <p:cNvSpPr>
                <a:spLocks noChangeShapeType="1"/>
              </p:cNvSpPr>
              <p:nvPr/>
            </p:nvSpPr>
            <p:spPr bwMode="auto">
              <a:xfrm flipH="1">
                <a:off x="357" y="3216"/>
                <a:ext cx="1042" cy="0"/>
              </a:xfrm>
              <a:prstGeom prst="line">
                <a:avLst/>
              </a:prstGeom>
              <a:noFill/>
              <a:ln w="28575">
                <a:solidFill>
                  <a:schemeClr val="tx1"/>
                </a:solidFill>
                <a:round/>
                <a:headEnd type="none" w="sm" len="sm"/>
                <a:tailEnd type="none" w="lg" len="lg"/>
              </a:ln>
            </p:spPr>
            <p:txBody>
              <a:bodyPr wrap="none" anchor="ctr"/>
              <a:lstStyle/>
              <a:p>
                <a:endParaRPr lang="en-US"/>
              </a:p>
            </p:txBody>
          </p:sp>
          <p:sp>
            <p:nvSpPr>
              <p:cNvPr id="45090" name="Line 6"/>
              <p:cNvSpPr>
                <a:spLocks noChangeShapeType="1"/>
              </p:cNvSpPr>
              <p:nvPr/>
            </p:nvSpPr>
            <p:spPr bwMode="auto">
              <a:xfrm flipH="1">
                <a:off x="357" y="3703"/>
                <a:ext cx="1042" cy="0"/>
              </a:xfrm>
              <a:prstGeom prst="line">
                <a:avLst/>
              </a:prstGeom>
              <a:noFill/>
              <a:ln w="28575">
                <a:solidFill>
                  <a:schemeClr val="tx1"/>
                </a:solidFill>
                <a:round/>
                <a:headEnd type="none" w="sm" len="sm"/>
                <a:tailEnd type="none" w="lg" len="lg"/>
              </a:ln>
            </p:spPr>
            <p:txBody>
              <a:bodyPr wrap="none" anchor="ctr"/>
              <a:lstStyle/>
              <a:p>
                <a:endParaRPr lang="en-US"/>
              </a:p>
            </p:txBody>
          </p:sp>
          <p:sp>
            <p:nvSpPr>
              <p:cNvPr id="45091" name="Line 7"/>
              <p:cNvSpPr>
                <a:spLocks noChangeShapeType="1"/>
              </p:cNvSpPr>
              <p:nvPr/>
            </p:nvSpPr>
            <p:spPr bwMode="auto">
              <a:xfrm>
                <a:off x="357" y="3216"/>
                <a:ext cx="0" cy="104"/>
              </a:xfrm>
              <a:prstGeom prst="line">
                <a:avLst/>
              </a:prstGeom>
              <a:noFill/>
              <a:ln w="28575">
                <a:solidFill>
                  <a:schemeClr val="tx1"/>
                </a:solidFill>
                <a:round/>
                <a:headEnd type="none" w="sm" len="sm"/>
                <a:tailEnd type="none" w="lg" len="lg"/>
              </a:ln>
            </p:spPr>
            <p:txBody>
              <a:bodyPr wrap="none" anchor="ctr"/>
              <a:lstStyle/>
              <a:p>
                <a:endParaRPr lang="en-US"/>
              </a:p>
            </p:txBody>
          </p:sp>
          <p:sp>
            <p:nvSpPr>
              <p:cNvPr id="45092" name="Line 8"/>
              <p:cNvSpPr>
                <a:spLocks noChangeShapeType="1"/>
              </p:cNvSpPr>
              <p:nvPr/>
            </p:nvSpPr>
            <p:spPr bwMode="auto">
              <a:xfrm flipV="1">
                <a:off x="357" y="3599"/>
                <a:ext cx="0" cy="104"/>
              </a:xfrm>
              <a:prstGeom prst="line">
                <a:avLst/>
              </a:prstGeom>
              <a:noFill/>
              <a:ln w="28575">
                <a:solidFill>
                  <a:schemeClr val="tx1"/>
                </a:solidFill>
                <a:round/>
                <a:headEnd type="none" w="sm" len="sm"/>
                <a:tailEnd type="none" w="lg" len="lg"/>
              </a:ln>
            </p:spPr>
            <p:txBody>
              <a:bodyPr wrap="none" anchor="ctr"/>
              <a:lstStyle/>
              <a:p>
                <a:endParaRPr lang="en-US"/>
              </a:p>
            </p:txBody>
          </p:sp>
          <p:sp>
            <p:nvSpPr>
              <p:cNvPr id="45093" name="Rectangle 9"/>
              <p:cNvSpPr>
                <a:spLocks noChangeArrowheads="1"/>
              </p:cNvSpPr>
              <p:nvPr/>
            </p:nvSpPr>
            <p:spPr bwMode="auto">
              <a:xfrm>
                <a:off x="192" y="3320"/>
                <a:ext cx="341" cy="105"/>
              </a:xfrm>
              <a:prstGeom prst="rect">
                <a:avLst/>
              </a:prstGeom>
              <a:noFill/>
              <a:ln w="28575">
                <a:solidFill>
                  <a:schemeClr val="tx1"/>
                </a:solidFill>
                <a:miter lim="800000"/>
                <a:headEnd type="none" w="sm" len="sm"/>
                <a:tailEnd type="none" w="lg" len="lg"/>
              </a:ln>
            </p:spPr>
            <p:txBody>
              <a:bodyPr wrap="none" anchor="ctr"/>
              <a:lstStyle/>
              <a:p>
                <a:endParaRPr lang="en-US"/>
              </a:p>
            </p:txBody>
          </p:sp>
          <p:sp>
            <p:nvSpPr>
              <p:cNvPr id="45094" name="Rectangle 10"/>
              <p:cNvSpPr>
                <a:spLocks noChangeArrowheads="1"/>
              </p:cNvSpPr>
              <p:nvPr/>
            </p:nvSpPr>
            <p:spPr bwMode="auto">
              <a:xfrm>
                <a:off x="192" y="3494"/>
                <a:ext cx="341" cy="105"/>
              </a:xfrm>
              <a:prstGeom prst="rect">
                <a:avLst/>
              </a:prstGeom>
              <a:noFill/>
              <a:ln w="28575">
                <a:solidFill>
                  <a:schemeClr val="tx1"/>
                </a:solidFill>
                <a:miter lim="800000"/>
                <a:headEnd type="none" w="sm" len="sm"/>
                <a:tailEnd type="none" w="lg" len="lg"/>
              </a:ln>
            </p:spPr>
            <p:txBody>
              <a:bodyPr wrap="none" anchor="ctr"/>
              <a:lstStyle/>
              <a:p>
                <a:endParaRPr lang="en-US"/>
              </a:p>
            </p:txBody>
          </p:sp>
          <p:sp>
            <p:nvSpPr>
              <p:cNvPr id="45095" name="Line 11"/>
              <p:cNvSpPr>
                <a:spLocks noChangeShapeType="1"/>
              </p:cNvSpPr>
              <p:nvPr/>
            </p:nvSpPr>
            <p:spPr bwMode="auto">
              <a:xfrm flipV="1">
                <a:off x="357" y="3425"/>
                <a:ext cx="0" cy="69"/>
              </a:xfrm>
              <a:prstGeom prst="line">
                <a:avLst/>
              </a:prstGeom>
              <a:noFill/>
              <a:ln w="28575">
                <a:solidFill>
                  <a:schemeClr val="tx1"/>
                </a:solidFill>
                <a:round/>
                <a:headEnd type="none" w="sm" len="sm"/>
                <a:tailEnd type="none" w="lg" len="lg"/>
              </a:ln>
            </p:spPr>
            <p:txBody>
              <a:bodyPr wrap="none" anchor="ctr"/>
              <a:lstStyle/>
              <a:p>
                <a:endParaRPr lang="en-US"/>
              </a:p>
            </p:txBody>
          </p:sp>
        </p:grpSp>
        <p:sp>
          <p:nvSpPr>
            <p:cNvPr id="45087" name="Text Box 12"/>
            <p:cNvSpPr txBox="1">
              <a:spLocks noChangeArrowheads="1"/>
            </p:cNvSpPr>
            <p:nvPr/>
          </p:nvSpPr>
          <p:spPr bwMode="auto">
            <a:xfrm>
              <a:off x="528" y="3264"/>
              <a:ext cx="844" cy="404"/>
            </a:xfrm>
            <a:prstGeom prst="rect">
              <a:avLst/>
            </a:prstGeom>
            <a:noFill/>
            <a:ln w="28575">
              <a:noFill/>
              <a:miter lim="800000"/>
              <a:headEnd type="none" w="sm" len="sm"/>
              <a:tailEnd type="none" w="lg" len="lg"/>
            </a:ln>
          </p:spPr>
          <p:txBody>
            <a:bodyPr wrap="none">
              <a:spAutoFit/>
            </a:bodyPr>
            <a:lstStyle/>
            <a:p>
              <a:pPr eaLnBrk="0" hangingPunct="0">
                <a:spcBef>
                  <a:spcPct val="0"/>
                </a:spcBef>
                <a:buFontTx/>
                <a:buNone/>
              </a:pPr>
              <a:r>
                <a:rPr lang="en-US" sz="1800" i="0">
                  <a:solidFill>
                    <a:schemeClr val="tx1"/>
                  </a:solidFill>
                  <a:latin typeface="Arial" pitchFamily="34" charset="0"/>
                </a:rPr>
                <a:t>Source File</a:t>
              </a:r>
            </a:p>
            <a:p>
              <a:pPr eaLnBrk="0" hangingPunct="0">
                <a:spcBef>
                  <a:spcPct val="0"/>
                </a:spcBef>
                <a:buFontTx/>
                <a:buNone/>
              </a:pPr>
              <a:r>
                <a:rPr lang="en-US" sz="1800" i="0">
                  <a:solidFill>
                    <a:schemeClr val="tx1"/>
                  </a:solidFill>
                  <a:latin typeface="Arial" pitchFamily="34" charset="0"/>
                </a:rPr>
                <a:t>Name</a:t>
              </a:r>
            </a:p>
          </p:txBody>
        </p:sp>
      </p:grpSp>
      <p:sp>
        <p:nvSpPr>
          <p:cNvPr id="45059" name="Rectangle 13"/>
          <p:cNvSpPr>
            <a:spLocks noGrp="1" noChangeArrowheads="1"/>
          </p:cNvSpPr>
          <p:nvPr>
            <p:ph type="title"/>
          </p:nvPr>
        </p:nvSpPr>
        <p:spPr>
          <a:xfrm>
            <a:off x="381000" y="152400"/>
            <a:ext cx="7467600" cy="579438"/>
          </a:xfrm>
        </p:spPr>
        <p:txBody>
          <a:bodyPr/>
          <a:lstStyle/>
          <a:p>
            <a:pPr eaLnBrk="1" hangingPunct="1"/>
            <a:r>
              <a:rPr lang="sr-Latn-CS" sz="3200" smtClean="0"/>
              <a:t>Šta je komponenta</a:t>
            </a:r>
            <a:r>
              <a:rPr lang="en-US" sz="3200" smtClean="0"/>
              <a:t>?</a:t>
            </a:r>
          </a:p>
        </p:txBody>
      </p:sp>
      <p:sp>
        <p:nvSpPr>
          <p:cNvPr id="45060" name="Rectangle 14"/>
          <p:cNvSpPr>
            <a:spLocks noGrp="1" noChangeArrowheads="1"/>
          </p:cNvSpPr>
          <p:nvPr>
            <p:ph type="body" idx="1"/>
          </p:nvPr>
        </p:nvSpPr>
        <p:spPr>
          <a:xfrm>
            <a:off x="304800" y="990600"/>
            <a:ext cx="8077200" cy="3810000"/>
          </a:xfrm>
          <a:solidFill>
            <a:srgbClr val="FFFF99"/>
          </a:solidFill>
        </p:spPr>
        <p:txBody>
          <a:bodyPr/>
          <a:lstStyle/>
          <a:p>
            <a:pPr algn="just" eaLnBrk="1" hangingPunct="1">
              <a:lnSpc>
                <a:spcPct val="90000"/>
              </a:lnSpc>
            </a:pPr>
            <a:r>
              <a:rPr lang="sr-Latn-CS" smtClean="0"/>
              <a:t>Netrivijalni, gotovo nezavisni i zamenljivi deo sistema koji realizuje jasno definisanu funkcionalnost u kontekstu dobro definisane arhitekture. </a:t>
            </a:r>
            <a:endParaRPr lang="en-US" smtClean="0"/>
          </a:p>
          <a:p>
            <a:pPr algn="just" eaLnBrk="1" hangingPunct="1">
              <a:lnSpc>
                <a:spcPct val="90000"/>
              </a:lnSpc>
            </a:pPr>
            <a:r>
              <a:rPr lang="sr-Latn-CS" smtClean="0"/>
              <a:t>Komponenta može biti:</a:t>
            </a:r>
            <a:r>
              <a:rPr lang="en-US" smtClean="0"/>
              <a:t> </a:t>
            </a:r>
          </a:p>
          <a:p>
            <a:pPr lvl="1" algn="just" eaLnBrk="1" hangingPunct="1">
              <a:lnSpc>
                <a:spcPct val="90000"/>
              </a:lnSpc>
            </a:pPr>
            <a:r>
              <a:rPr lang="sr-Latn-CS" smtClean="0"/>
              <a:t>Komponenta izvornog koda</a:t>
            </a:r>
            <a:endParaRPr lang="en-US" smtClean="0"/>
          </a:p>
          <a:p>
            <a:pPr lvl="1" algn="just" eaLnBrk="1" hangingPunct="1">
              <a:lnSpc>
                <a:spcPct val="90000"/>
              </a:lnSpc>
            </a:pPr>
            <a:r>
              <a:rPr lang="sr-Latn-CS" smtClean="0"/>
              <a:t>R</a:t>
            </a:r>
            <a:r>
              <a:rPr lang="en-US" smtClean="0"/>
              <a:t>un</a:t>
            </a:r>
            <a:r>
              <a:rPr lang="sr-Latn-CS" smtClean="0"/>
              <a:t>-</a:t>
            </a:r>
            <a:r>
              <a:rPr lang="en-US" smtClean="0"/>
              <a:t>time </a:t>
            </a:r>
            <a:r>
              <a:rPr lang="sr-Latn-CS" smtClean="0"/>
              <a:t>komponenta ili </a:t>
            </a:r>
            <a:endParaRPr lang="en-US" smtClean="0"/>
          </a:p>
          <a:p>
            <a:pPr lvl="1" algn="just" eaLnBrk="1" hangingPunct="1">
              <a:lnSpc>
                <a:spcPct val="90000"/>
              </a:lnSpc>
            </a:pPr>
            <a:r>
              <a:rPr lang="sr-Latn-CS" smtClean="0"/>
              <a:t>Izvršiva</a:t>
            </a:r>
            <a:r>
              <a:rPr lang="en-US" smtClean="0"/>
              <a:t> </a:t>
            </a:r>
            <a:r>
              <a:rPr lang="sr-Latn-CS" smtClean="0"/>
              <a:t>komponenta</a:t>
            </a:r>
            <a:endParaRPr lang="en-US" smtClean="0"/>
          </a:p>
        </p:txBody>
      </p:sp>
      <p:grpSp>
        <p:nvGrpSpPr>
          <p:cNvPr id="45061" name="Group 15"/>
          <p:cNvGrpSpPr>
            <a:grpSpLocks/>
          </p:cNvGrpSpPr>
          <p:nvPr/>
        </p:nvGrpSpPr>
        <p:grpSpPr bwMode="auto">
          <a:xfrm>
            <a:off x="4495800" y="5053013"/>
            <a:ext cx="3270250" cy="1141412"/>
            <a:chOff x="2651" y="3327"/>
            <a:chExt cx="2060" cy="719"/>
          </a:xfrm>
        </p:grpSpPr>
        <p:grpSp>
          <p:nvGrpSpPr>
            <p:cNvPr id="45073" name="Group 16"/>
            <p:cNvGrpSpPr>
              <a:grpSpLocks/>
            </p:cNvGrpSpPr>
            <p:nvPr/>
          </p:nvGrpSpPr>
          <p:grpSpPr bwMode="auto">
            <a:xfrm>
              <a:off x="3504" y="3360"/>
              <a:ext cx="1207" cy="487"/>
              <a:chOff x="1961" y="2928"/>
              <a:chExt cx="832" cy="336"/>
            </a:xfrm>
          </p:grpSpPr>
          <p:sp>
            <p:nvSpPr>
              <p:cNvPr id="45078" name="Line 17"/>
              <p:cNvSpPr>
                <a:spLocks noChangeShapeType="1"/>
              </p:cNvSpPr>
              <p:nvPr/>
            </p:nvSpPr>
            <p:spPr bwMode="auto">
              <a:xfrm>
                <a:off x="2793" y="2928"/>
                <a:ext cx="0" cy="336"/>
              </a:xfrm>
              <a:prstGeom prst="line">
                <a:avLst/>
              </a:prstGeom>
              <a:noFill/>
              <a:ln w="28575">
                <a:solidFill>
                  <a:schemeClr val="tx1"/>
                </a:solidFill>
                <a:round/>
                <a:headEnd type="none" w="sm" len="sm"/>
                <a:tailEnd type="none" w="lg" len="lg"/>
              </a:ln>
            </p:spPr>
            <p:txBody>
              <a:bodyPr wrap="none" anchor="ctr"/>
              <a:lstStyle/>
              <a:p>
                <a:endParaRPr lang="en-US"/>
              </a:p>
            </p:txBody>
          </p:sp>
          <p:sp>
            <p:nvSpPr>
              <p:cNvPr id="45079" name="Line 18"/>
              <p:cNvSpPr>
                <a:spLocks noChangeShapeType="1"/>
              </p:cNvSpPr>
              <p:nvPr/>
            </p:nvSpPr>
            <p:spPr bwMode="auto">
              <a:xfrm flipH="1">
                <a:off x="2075" y="2928"/>
                <a:ext cx="718" cy="0"/>
              </a:xfrm>
              <a:prstGeom prst="line">
                <a:avLst/>
              </a:prstGeom>
              <a:noFill/>
              <a:ln w="28575">
                <a:solidFill>
                  <a:schemeClr val="tx1"/>
                </a:solidFill>
                <a:round/>
                <a:headEnd type="none" w="sm" len="sm"/>
                <a:tailEnd type="none" w="lg" len="lg"/>
              </a:ln>
            </p:spPr>
            <p:txBody>
              <a:bodyPr wrap="none" anchor="ctr"/>
              <a:lstStyle/>
              <a:p>
                <a:endParaRPr lang="en-US"/>
              </a:p>
            </p:txBody>
          </p:sp>
          <p:sp>
            <p:nvSpPr>
              <p:cNvPr id="45080" name="Line 19"/>
              <p:cNvSpPr>
                <a:spLocks noChangeShapeType="1"/>
              </p:cNvSpPr>
              <p:nvPr/>
            </p:nvSpPr>
            <p:spPr bwMode="auto">
              <a:xfrm flipH="1">
                <a:off x="2075" y="3264"/>
                <a:ext cx="718" cy="0"/>
              </a:xfrm>
              <a:prstGeom prst="line">
                <a:avLst/>
              </a:prstGeom>
              <a:noFill/>
              <a:ln w="28575">
                <a:solidFill>
                  <a:schemeClr val="tx1"/>
                </a:solidFill>
                <a:round/>
                <a:headEnd type="none" w="sm" len="sm"/>
                <a:tailEnd type="none" w="lg" len="lg"/>
              </a:ln>
            </p:spPr>
            <p:txBody>
              <a:bodyPr wrap="none" anchor="ctr"/>
              <a:lstStyle/>
              <a:p>
                <a:endParaRPr lang="en-US"/>
              </a:p>
            </p:txBody>
          </p:sp>
          <p:sp>
            <p:nvSpPr>
              <p:cNvPr id="45081" name="Line 20"/>
              <p:cNvSpPr>
                <a:spLocks noChangeShapeType="1"/>
              </p:cNvSpPr>
              <p:nvPr/>
            </p:nvSpPr>
            <p:spPr bwMode="auto">
              <a:xfrm>
                <a:off x="2075" y="2928"/>
                <a:ext cx="0" cy="72"/>
              </a:xfrm>
              <a:prstGeom prst="line">
                <a:avLst/>
              </a:prstGeom>
              <a:noFill/>
              <a:ln w="28575">
                <a:solidFill>
                  <a:schemeClr val="tx1"/>
                </a:solidFill>
                <a:round/>
                <a:headEnd type="none" w="sm" len="sm"/>
                <a:tailEnd type="none" w="lg" len="lg"/>
              </a:ln>
            </p:spPr>
            <p:txBody>
              <a:bodyPr wrap="none" anchor="ctr"/>
              <a:lstStyle/>
              <a:p>
                <a:endParaRPr lang="en-US"/>
              </a:p>
            </p:txBody>
          </p:sp>
          <p:sp>
            <p:nvSpPr>
              <p:cNvPr id="45082" name="Line 21"/>
              <p:cNvSpPr>
                <a:spLocks noChangeShapeType="1"/>
              </p:cNvSpPr>
              <p:nvPr/>
            </p:nvSpPr>
            <p:spPr bwMode="auto">
              <a:xfrm flipV="1">
                <a:off x="2075" y="3192"/>
                <a:ext cx="0" cy="72"/>
              </a:xfrm>
              <a:prstGeom prst="line">
                <a:avLst/>
              </a:prstGeom>
              <a:noFill/>
              <a:ln w="28575">
                <a:solidFill>
                  <a:schemeClr val="tx1"/>
                </a:solidFill>
                <a:round/>
                <a:headEnd type="none" w="sm" len="sm"/>
                <a:tailEnd type="none" w="lg" len="lg"/>
              </a:ln>
            </p:spPr>
            <p:txBody>
              <a:bodyPr wrap="none" anchor="ctr"/>
              <a:lstStyle/>
              <a:p>
                <a:endParaRPr lang="en-US"/>
              </a:p>
            </p:txBody>
          </p:sp>
          <p:sp>
            <p:nvSpPr>
              <p:cNvPr id="45083" name="Rectangle 22"/>
              <p:cNvSpPr>
                <a:spLocks noChangeArrowheads="1"/>
              </p:cNvSpPr>
              <p:nvPr/>
            </p:nvSpPr>
            <p:spPr bwMode="auto">
              <a:xfrm>
                <a:off x="1961" y="3000"/>
                <a:ext cx="235" cy="72"/>
              </a:xfrm>
              <a:prstGeom prst="rect">
                <a:avLst/>
              </a:prstGeom>
              <a:noFill/>
              <a:ln w="28575">
                <a:solidFill>
                  <a:schemeClr val="tx1"/>
                </a:solidFill>
                <a:miter lim="800000"/>
                <a:headEnd type="none" w="sm" len="sm"/>
                <a:tailEnd type="none" w="lg" len="lg"/>
              </a:ln>
            </p:spPr>
            <p:txBody>
              <a:bodyPr wrap="none" anchor="ctr"/>
              <a:lstStyle/>
              <a:p>
                <a:endParaRPr lang="en-US"/>
              </a:p>
            </p:txBody>
          </p:sp>
          <p:sp>
            <p:nvSpPr>
              <p:cNvPr id="45084" name="Rectangle 23"/>
              <p:cNvSpPr>
                <a:spLocks noChangeArrowheads="1"/>
              </p:cNvSpPr>
              <p:nvPr/>
            </p:nvSpPr>
            <p:spPr bwMode="auto">
              <a:xfrm>
                <a:off x="1961" y="3120"/>
                <a:ext cx="235" cy="72"/>
              </a:xfrm>
              <a:prstGeom prst="rect">
                <a:avLst/>
              </a:prstGeom>
              <a:noFill/>
              <a:ln w="28575">
                <a:solidFill>
                  <a:schemeClr val="tx1"/>
                </a:solidFill>
                <a:miter lim="800000"/>
                <a:headEnd type="none" w="sm" len="sm"/>
                <a:tailEnd type="none" w="lg" len="lg"/>
              </a:ln>
            </p:spPr>
            <p:txBody>
              <a:bodyPr wrap="none" anchor="ctr"/>
              <a:lstStyle/>
              <a:p>
                <a:endParaRPr lang="en-US"/>
              </a:p>
            </p:txBody>
          </p:sp>
          <p:sp>
            <p:nvSpPr>
              <p:cNvPr id="45085" name="Line 24"/>
              <p:cNvSpPr>
                <a:spLocks noChangeShapeType="1"/>
              </p:cNvSpPr>
              <p:nvPr/>
            </p:nvSpPr>
            <p:spPr bwMode="auto">
              <a:xfrm flipV="1">
                <a:off x="2075" y="3072"/>
                <a:ext cx="0" cy="48"/>
              </a:xfrm>
              <a:prstGeom prst="line">
                <a:avLst/>
              </a:prstGeom>
              <a:noFill/>
              <a:ln w="28575">
                <a:solidFill>
                  <a:schemeClr val="tx1"/>
                </a:solidFill>
                <a:round/>
                <a:headEnd type="none" w="sm" len="sm"/>
                <a:tailEnd type="none" w="lg" len="lg"/>
              </a:ln>
            </p:spPr>
            <p:txBody>
              <a:bodyPr wrap="none" anchor="ctr"/>
              <a:lstStyle/>
              <a:p>
                <a:endParaRPr lang="en-US"/>
              </a:p>
            </p:txBody>
          </p:sp>
        </p:grpSp>
        <p:sp>
          <p:nvSpPr>
            <p:cNvPr id="45074" name="Text Box 25"/>
            <p:cNvSpPr txBox="1">
              <a:spLocks noChangeArrowheads="1"/>
            </p:cNvSpPr>
            <p:nvPr/>
          </p:nvSpPr>
          <p:spPr bwMode="auto">
            <a:xfrm>
              <a:off x="3840" y="3327"/>
              <a:ext cx="777" cy="520"/>
            </a:xfrm>
            <a:prstGeom prst="rect">
              <a:avLst/>
            </a:prstGeom>
            <a:noFill/>
            <a:ln w="28575">
              <a:noFill/>
              <a:miter lim="800000"/>
              <a:headEnd type="none" w="sm" len="sm"/>
              <a:tailEnd type="none" w="lg" len="lg"/>
            </a:ln>
          </p:spPr>
          <p:txBody>
            <a:bodyPr wrap="none">
              <a:spAutoFit/>
            </a:bodyPr>
            <a:lstStyle/>
            <a:p>
              <a:pPr eaLnBrk="0" hangingPunct="0">
                <a:spcBef>
                  <a:spcPct val="0"/>
                </a:spcBef>
                <a:buFontTx/>
                <a:buNone/>
              </a:pPr>
              <a:r>
                <a:rPr lang="en-US" sz="1600" i="0">
                  <a:solidFill>
                    <a:schemeClr val="tx1"/>
                  </a:solidFill>
                  <a:latin typeface="Arial" pitchFamily="34" charset="0"/>
                </a:rPr>
                <a:t>&lt;&lt;DLL&gt;&gt;</a:t>
              </a:r>
            </a:p>
            <a:p>
              <a:pPr eaLnBrk="0" hangingPunct="0">
                <a:spcBef>
                  <a:spcPct val="0"/>
                </a:spcBef>
                <a:buFontTx/>
                <a:buNone/>
              </a:pPr>
              <a:r>
                <a:rPr lang="en-US" sz="1600" i="0">
                  <a:solidFill>
                    <a:schemeClr val="tx1"/>
                  </a:solidFill>
                  <a:latin typeface="Arial" pitchFamily="34" charset="0"/>
                </a:rPr>
                <a:t>Component</a:t>
              </a:r>
            </a:p>
            <a:p>
              <a:pPr eaLnBrk="0" hangingPunct="0">
                <a:spcBef>
                  <a:spcPct val="0"/>
                </a:spcBef>
                <a:buFontTx/>
                <a:buNone/>
              </a:pPr>
              <a:r>
                <a:rPr lang="en-US" sz="1600" i="0">
                  <a:solidFill>
                    <a:schemeClr val="tx1"/>
                  </a:solidFill>
                  <a:latin typeface="Arial" pitchFamily="34" charset="0"/>
                </a:rPr>
                <a:t>Name</a:t>
              </a:r>
            </a:p>
          </p:txBody>
        </p:sp>
        <p:sp>
          <p:nvSpPr>
            <p:cNvPr id="45075" name="Oval 26"/>
            <p:cNvSpPr>
              <a:spLocks noChangeAspect="1" noChangeArrowheads="1"/>
            </p:cNvSpPr>
            <p:nvPr/>
          </p:nvSpPr>
          <p:spPr bwMode="auto">
            <a:xfrm rot="5400000">
              <a:off x="3087" y="3383"/>
              <a:ext cx="222" cy="229"/>
            </a:xfrm>
            <a:prstGeom prst="ellipse">
              <a:avLst/>
            </a:prstGeom>
            <a:noFill/>
            <a:ln w="28575">
              <a:solidFill>
                <a:schemeClr val="tx1"/>
              </a:solidFill>
              <a:round/>
              <a:headEnd/>
              <a:tailEnd/>
            </a:ln>
          </p:spPr>
          <p:txBody>
            <a:bodyPr wrap="none" anchor="ctr"/>
            <a:lstStyle/>
            <a:p>
              <a:endParaRPr lang="en-US"/>
            </a:p>
          </p:txBody>
        </p:sp>
        <p:sp>
          <p:nvSpPr>
            <p:cNvPr id="45076" name="Line 27"/>
            <p:cNvSpPr>
              <a:spLocks noChangeShapeType="1"/>
            </p:cNvSpPr>
            <p:nvPr/>
          </p:nvSpPr>
          <p:spPr bwMode="auto">
            <a:xfrm>
              <a:off x="3312" y="3504"/>
              <a:ext cx="183" cy="0"/>
            </a:xfrm>
            <a:prstGeom prst="line">
              <a:avLst/>
            </a:prstGeom>
            <a:noFill/>
            <a:ln w="28575">
              <a:solidFill>
                <a:schemeClr val="tx1"/>
              </a:solidFill>
              <a:round/>
              <a:headEnd type="none" w="sm" len="sm"/>
              <a:tailEnd type="none" w="lg" len="lg"/>
            </a:ln>
          </p:spPr>
          <p:txBody>
            <a:bodyPr wrap="none" anchor="ctr"/>
            <a:lstStyle/>
            <a:p>
              <a:endParaRPr lang="en-US"/>
            </a:p>
          </p:txBody>
        </p:sp>
        <p:sp>
          <p:nvSpPr>
            <p:cNvPr id="45077" name="Text Box 28"/>
            <p:cNvSpPr txBox="1">
              <a:spLocks noChangeArrowheads="1"/>
            </p:cNvSpPr>
            <p:nvPr/>
          </p:nvSpPr>
          <p:spPr bwMode="auto">
            <a:xfrm>
              <a:off x="2651" y="3680"/>
              <a:ext cx="891" cy="366"/>
            </a:xfrm>
            <a:prstGeom prst="rect">
              <a:avLst/>
            </a:prstGeom>
            <a:noFill/>
            <a:ln w="12700">
              <a:noFill/>
              <a:miter lim="800000"/>
              <a:headEnd type="none" w="sm" len="sm"/>
              <a:tailEnd type="none" w="lg" len="lg"/>
            </a:ln>
          </p:spPr>
          <p:txBody>
            <a:bodyPr>
              <a:spAutoFit/>
            </a:bodyPr>
            <a:lstStyle/>
            <a:p>
              <a:pPr eaLnBrk="0" hangingPunct="0">
                <a:buFontTx/>
                <a:buNone/>
              </a:pPr>
              <a:r>
                <a:rPr lang="en-US" sz="1600" i="0">
                  <a:solidFill>
                    <a:schemeClr val="tx1"/>
                  </a:solidFill>
                  <a:latin typeface="Arial" pitchFamily="34" charset="0"/>
                </a:rPr>
                <a:t>Component Interface</a:t>
              </a:r>
            </a:p>
          </p:txBody>
        </p:sp>
      </p:grpSp>
      <p:grpSp>
        <p:nvGrpSpPr>
          <p:cNvPr id="45062" name="Group 29"/>
          <p:cNvGrpSpPr>
            <a:grpSpLocks/>
          </p:cNvGrpSpPr>
          <p:nvPr/>
        </p:nvGrpSpPr>
        <p:grpSpPr bwMode="auto">
          <a:xfrm>
            <a:off x="2438400" y="5334000"/>
            <a:ext cx="1916113" cy="825500"/>
            <a:chOff x="1632" y="3216"/>
            <a:chExt cx="1207" cy="520"/>
          </a:xfrm>
        </p:grpSpPr>
        <p:sp>
          <p:nvSpPr>
            <p:cNvPr id="45063" name="Text Box 30"/>
            <p:cNvSpPr txBox="1">
              <a:spLocks noChangeArrowheads="1"/>
            </p:cNvSpPr>
            <p:nvPr/>
          </p:nvSpPr>
          <p:spPr bwMode="auto">
            <a:xfrm>
              <a:off x="1968" y="3216"/>
              <a:ext cx="864" cy="520"/>
            </a:xfrm>
            <a:prstGeom prst="rect">
              <a:avLst/>
            </a:prstGeom>
            <a:noFill/>
            <a:ln w="28575">
              <a:noFill/>
              <a:miter lim="800000"/>
              <a:headEnd type="none" w="sm" len="sm"/>
              <a:tailEnd type="none" w="lg" len="lg"/>
            </a:ln>
          </p:spPr>
          <p:txBody>
            <a:bodyPr>
              <a:spAutoFit/>
            </a:bodyPr>
            <a:lstStyle/>
            <a:p>
              <a:pPr eaLnBrk="0" hangingPunct="0">
                <a:spcBef>
                  <a:spcPct val="0"/>
                </a:spcBef>
                <a:buFontTx/>
                <a:buNone/>
              </a:pPr>
              <a:r>
                <a:rPr lang="en-US" sz="1600" i="0">
                  <a:solidFill>
                    <a:schemeClr val="tx1"/>
                  </a:solidFill>
                  <a:latin typeface="Arial" pitchFamily="34" charset="0"/>
                </a:rPr>
                <a:t>&lt;&lt;EXE&gt;&gt;</a:t>
              </a:r>
            </a:p>
            <a:p>
              <a:pPr eaLnBrk="0" hangingPunct="0">
                <a:spcBef>
                  <a:spcPct val="0"/>
                </a:spcBef>
                <a:buFontTx/>
                <a:buNone/>
              </a:pPr>
              <a:r>
                <a:rPr lang="en-US" sz="1600" i="0">
                  <a:solidFill>
                    <a:schemeClr val="tx1"/>
                  </a:solidFill>
                  <a:latin typeface="Arial" pitchFamily="34" charset="0"/>
                </a:rPr>
                <a:t>Executable</a:t>
              </a:r>
            </a:p>
            <a:p>
              <a:pPr eaLnBrk="0" hangingPunct="0">
                <a:spcBef>
                  <a:spcPct val="0"/>
                </a:spcBef>
                <a:buFontTx/>
                <a:buNone/>
              </a:pPr>
              <a:r>
                <a:rPr lang="en-US" sz="1600" i="0">
                  <a:solidFill>
                    <a:schemeClr val="tx1"/>
                  </a:solidFill>
                  <a:latin typeface="Arial" pitchFamily="34" charset="0"/>
                </a:rPr>
                <a:t>Name</a:t>
              </a:r>
            </a:p>
          </p:txBody>
        </p:sp>
        <p:grpSp>
          <p:nvGrpSpPr>
            <p:cNvPr id="45064" name="Group 31"/>
            <p:cNvGrpSpPr>
              <a:grpSpLocks/>
            </p:cNvGrpSpPr>
            <p:nvPr/>
          </p:nvGrpSpPr>
          <p:grpSpPr bwMode="auto">
            <a:xfrm>
              <a:off x="1632" y="3216"/>
              <a:ext cx="1207" cy="487"/>
              <a:chOff x="192" y="3216"/>
              <a:chExt cx="1207" cy="487"/>
            </a:xfrm>
          </p:grpSpPr>
          <p:sp>
            <p:nvSpPr>
              <p:cNvPr id="45065" name="Line 32"/>
              <p:cNvSpPr>
                <a:spLocks noChangeShapeType="1"/>
              </p:cNvSpPr>
              <p:nvPr/>
            </p:nvSpPr>
            <p:spPr bwMode="auto">
              <a:xfrm>
                <a:off x="1399" y="3216"/>
                <a:ext cx="0" cy="487"/>
              </a:xfrm>
              <a:prstGeom prst="line">
                <a:avLst/>
              </a:prstGeom>
              <a:noFill/>
              <a:ln w="28575">
                <a:solidFill>
                  <a:schemeClr val="tx1"/>
                </a:solidFill>
                <a:round/>
                <a:headEnd type="none" w="sm" len="sm"/>
                <a:tailEnd type="none" w="lg" len="lg"/>
              </a:ln>
            </p:spPr>
            <p:txBody>
              <a:bodyPr wrap="none" anchor="ctr"/>
              <a:lstStyle/>
              <a:p>
                <a:endParaRPr lang="en-US"/>
              </a:p>
            </p:txBody>
          </p:sp>
          <p:sp>
            <p:nvSpPr>
              <p:cNvPr id="45066" name="Line 33"/>
              <p:cNvSpPr>
                <a:spLocks noChangeShapeType="1"/>
              </p:cNvSpPr>
              <p:nvPr/>
            </p:nvSpPr>
            <p:spPr bwMode="auto">
              <a:xfrm flipH="1">
                <a:off x="357" y="3216"/>
                <a:ext cx="1042" cy="0"/>
              </a:xfrm>
              <a:prstGeom prst="line">
                <a:avLst/>
              </a:prstGeom>
              <a:noFill/>
              <a:ln w="28575">
                <a:solidFill>
                  <a:schemeClr val="tx1"/>
                </a:solidFill>
                <a:round/>
                <a:headEnd type="none" w="sm" len="sm"/>
                <a:tailEnd type="none" w="lg" len="lg"/>
              </a:ln>
            </p:spPr>
            <p:txBody>
              <a:bodyPr wrap="none" anchor="ctr"/>
              <a:lstStyle/>
              <a:p>
                <a:endParaRPr lang="en-US"/>
              </a:p>
            </p:txBody>
          </p:sp>
          <p:sp>
            <p:nvSpPr>
              <p:cNvPr id="45067" name="Line 34"/>
              <p:cNvSpPr>
                <a:spLocks noChangeShapeType="1"/>
              </p:cNvSpPr>
              <p:nvPr/>
            </p:nvSpPr>
            <p:spPr bwMode="auto">
              <a:xfrm flipH="1">
                <a:off x="357" y="3703"/>
                <a:ext cx="1042" cy="0"/>
              </a:xfrm>
              <a:prstGeom prst="line">
                <a:avLst/>
              </a:prstGeom>
              <a:noFill/>
              <a:ln w="28575">
                <a:solidFill>
                  <a:schemeClr val="tx1"/>
                </a:solidFill>
                <a:round/>
                <a:headEnd type="none" w="sm" len="sm"/>
                <a:tailEnd type="none" w="lg" len="lg"/>
              </a:ln>
            </p:spPr>
            <p:txBody>
              <a:bodyPr wrap="none" anchor="ctr"/>
              <a:lstStyle/>
              <a:p>
                <a:endParaRPr lang="en-US"/>
              </a:p>
            </p:txBody>
          </p:sp>
          <p:sp>
            <p:nvSpPr>
              <p:cNvPr id="45068" name="Line 35"/>
              <p:cNvSpPr>
                <a:spLocks noChangeShapeType="1"/>
              </p:cNvSpPr>
              <p:nvPr/>
            </p:nvSpPr>
            <p:spPr bwMode="auto">
              <a:xfrm>
                <a:off x="357" y="3216"/>
                <a:ext cx="0" cy="104"/>
              </a:xfrm>
              <a:prstGeom prst="line">
                <a:avLst/>
              </a:prstGeom>
              <a:noFill/>
              <a:ln w="28575">
                <a:solidFill>
                  <a:schemeClr val="tx1"/>
                </a:solidFill>
                <a:round/>
                <a:headEnd type="none" w="sm" len="sm"/>
                <a:tailEnd type="none" w="lg" len="lg"/>
              </a:ln>
            </p:spPr>
            <p:txBody>
              <a:bodyPr wrap="none" anchor="ctr"/>
              <a:lstStyle/>
              <a:p>
                <a:endParaRPr lang="en-US"/>
              </a:p>
            </p:txBody>
          </p:sp>
          <p:sp>
            <p:nvSpPr>
              <p:cNvPr id="45069" name="Line 36"/>
              <p:cNvSpPr>
                <a:spLocks noChangeShapeType="1"/>
              </p:cNvSpPr>
              <p:nvPr/>
            </p:nvSpPr>
            <p:spPr bwMode="auto">
              <a:xfrm flipV="1">
                <a:off x="357" y="3599"/>
                <a:ext cx="0" cy="104"/>
              </a:xfrm>
              <a:prstGeom prst="line">
                <a:avLst/>
              </a:prstGeom>
              <a:noFill/>
              <a:ln w="28575">
                <a:solidFill>
                  <a:schemeClr val="tx1"/>
                </a:solidFill>
                <a:round/>
                <a:headEnd type="none" w="sm" len="sm"/>
                <a:tailEnd type="none" w="lg" len="lg"/>
              </a:ln>
            </p:spPr>
            <p:txBody>
              <a:bodyPr wrap="none" anchor="ctr"/>
              <a:lstStyle/>
              <a:p>
                <a:endParaRPr lang="en-US"/>
              </a:p>
            </p:txBody>
          </p:sp>
          <p:sp>
            <p:nvSpPr>
              <p:cNvPr id="45070" name="Rectangle 37"/>
              <p:cNvSpPr>
                <a:spLocks noChangeArrowheads="1"/>
              </p:cNvSpPr>
              <p:nvPr/>
            </p:nvSpPr>
            <p:spPr bwMode="auto">
              <a:xfrm>
                <a:off x="192" y="3320"/>
                <a:ext cx="341" cy="105"/>
              </a:xfrm>
              <a:prstGeom prst="rect">
                <a:avLst/>
              </a:prstGeom>
              <a:noFill/>
              <a:ln w="28575">
                <a:solidFill>
                  <a:schemeClr val="tx1"/>
                </a:solidFill>
                <a:miter lim="800000"/>
                <a:headEnd type="none" w="sm" len="sm"/>
                <a:tailEnd type="none" w="lg" len="lg"/>
              </a:ln>
            </p:spPr>
            <p:txBody>
              <a:bodyPr wrap="none" anchor="ctr"/>
              <a:lstStyle/>
              <a:p>
                <a:endParaRPr lang="en-US"/>
              </a:p>
            </p:txBody>
          </p:sp>
          <p:sp>
            <p:nvSpPr>
              <p:cNvPr id="45071" name="Rectangle 38"/>
              <p:cNvSpPr>
                <a:spLocks noChangeArrowheads="1"/>
              </p:cNvSpPr>
              <p:nvPr/>
            </p:nvSpPr>
            <p:spPr bwMode="auto">
              <a:xfrm>
                <a:off x="192" y="3494"/>
                <a:ext cx="341" cy="105"/>
              </a:xfrm>
              <a:prstGeom prst="rect">
                <a:avLst/>
              </a:prstGeom>
              <a:noFill/>
              <a:ln w="28575">
                <a:solidFill>
                  <a:schemeClr val="tx1"/>
                </a:solidFill>
                <a:miter lim="800000"/>
                <a:headEnd type="none" w="sm" len="sm"/>
                <a:tailEnd type="none" w="lg" len="lg"/>
              </a:ln>
            </p:spPr>
            <p:txBody>
              <a:bodyPr wrap="none" anchor="ctr"/>
              <a:lstStyle/>
              <a:p>
                <a:endParaRPr lang="en-US"/>
              </a:p>
            </p:txBody>
          </p:sp>
          <p:sp>
            <p:nvSpPr>
              <p:cNvPr id="45072" name="Line 39"/>
              <p:cNvSpPr>
                <a:spLocks noChangeShapeType="1"/>
              </p:cNvSpPr>
              <p:nvPr/>
            </p:nvSpPr>
            <p:spPr bwMode="auto">
              <a:xfrm flipV="1">
                <a:off x="357" y="3425"/>
                <a:ext cx="0" cy="69"/>
              </a:xfrm>
              <a:prstGeom prst="line">
                <a:avLst/>
              </a:prstGeom>
              <a:noFill/>
              <a:ln w="28575">
                <a:solidFill>
                  <a:schemeClr val="tx1"/>
                </a:solidFill>
                <a:round/>
                <a:headEnd type="none" w="sm" len="sm"/>
                <a:tailEnd type="none" w="lg" len="lg"/>
              </a:ln>
            </p:spPr>
            <p:txBody>
              <a:bodyPr wrap="none" anchor="ctr"/>
              <a:lstStyle/>
              <a:p>
                <a:endParaRPr lang="en-US"/>
              </a:p>
            </p:txBody>
          </p:sp>
        </p:grpSp>
      </p:gr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152400" y="457200"/>
            <a:ext cx="8153400" cy="641350"/>
          </a:xfrm>
        </p:spPr>
        <p:txBody>
          <a:bodyPr/>
          <a:lstStyle/>
          <a:p>
            <a:pPr eaLnBrk="1" hangingPunct="1"/>
            <a:r>
              <a:rPr lang="sr-Latn-CS" sz="3600" smtClean="0">
                <a:latin typeface="Arial Unicode MS" pitchFamily="34" charset="-128"/>
              </a:rPr>
              <a:t>Osnovni koncepti objektne paradigme</a:t>
            </a:r>
            <a:endParaRPr lang="en-US" sz="3600" smtClean="0">
              <a:latin typeface="Arial Unicode MS" pitchFamily="34" charset="-128"/>
            </a:endParaRPr>
          </a:p>
        </p:txBody>
      </p:sp>
      <p:sp>
        <p:nvSpPr>
          <p:cNvPr id="550915" name="Rectangle 3"/>
          <p:cNvSpPr>
            <a:spLocks noGrp="1" noChangeArrowheads="1"/>
          </p:cNvSpPr>
          <p:nvPr>
            <p:ph type="body" idx="1"/>
          </p:nvPr>
        </p:nvSpPr>
        <p:spPr>
          <a:xfrm>
            <a:off x="685800" y="1752600"/>
            <a:ext cx="7543800" cy="4419600"/>
          </a:xfrm>
          <a:solidFill>
            <a:srgbClr val="FFCC00"/>
          </a:solidFill>
        </p:spPr>
        <p:txBody>
          <a:bodyPr/>
          <a:lstStyle/>
          <a:p>
            <a:pPr eaLnBrk="1" hangingPunct="1">
              <a:defRPr/>
            </a:pPr>
            <a:r>
              <a:rPr lang="sr-Latn-CS" sz="2600" b="1" smtClean="0">
                <a:effectLst>
                  <a:outerShdw blurRad="38100" dist="38100" dir="2700000" algn="tl">
                    <a:srgbClr val="FFFFFF"/>
                  </a:outerShdw>
                </a:effectLst>
                <a:latin typeface="Arial Unicode MS" pitchFamily="34" charset="-128"/>
              </a:rPr>
              <a:t>Objekat</a:t>
            </a:r>
            <a:endParaRPr lang="en-US" sz="2600" b="1" smtClean="0">
              <a:effectLst>
                <a:outerShdw blurRad="38100" dist="38100" dir="2700000" algn="tl">
                  <a:srgbClr val="FFFFFF"/>
                </a:outerShdw>
              </a:effectLst>
              <a:latin typeface="Arial Unicode MS" pitchFamily="34" charset="-128"/>
            </a:endParaRPr>
          </a:p>
          <a:p>
            <a:pPr eaLnBrk="1" hangingPunct="1">
              <a:defRPr/>
            </a:pPr>
            <a:r>
              <a:rPr lang="sr-Latn-CS" sz="2600" b="1" smtClean="0">
                <a:effectLst>
                  <a:outerShdw blurRad="38100" dist="38100" dir="2700000" algn="tl">
                    <a:srgbClr val="FFFFFF"/>
                  </a:outerShdw>
                </a:effectLst>
                <a:latin typeface="Arial Unicode MS" pitchFamily="34" charset="-128"/>
              </a:rPr>
              <a:t>Klasa </a:t>
            </a:r>
            <a:endParaRPr lang="en-US" sz="2600" b="1" smtClean="0">
              <a:effectLst>
                <a:outerShdw blurRad="38100" dist="38100" dir="2700000" algn="tl">
                  <a:srgbClr val="FFFFFF"/>
                </a:outerShdw>
              </a:effectLst>
              <a:latin typeface="Arial Unicode MS" pitchFamily="34" charset="-128"/>
            </a:endParaRPr>
          </a:p>
          <a:p>
            <a:pPr eaLnBrk="1" hangingPunct="1">
              <a:defRPr/>
            </a:pPr>
            <a:r>
              <a:rPr lang="sr-Latn-CS" sz="2600" b="1" smtClean="0">
                <a:effectLst>
                  <a:outerShdw blurRad="38100" dist="38100" dir="2700000" algn="tl">
                    <a:srgbClr val="FFFFFF"/>
                  </a:outerShdw>
                </a:effectLst>
                <a:latin typeface="Arial Unicode MS" pitchFamily="34" charset="-128"/>
              </a:rPr>
              <a:t>Atribut</a:t>
            </a:r>
            <a:endParaRPr lang="en-US" sz="2600" b="1" smtClean="0">
              <a:effectLst>
                <a:outerShdw blurRad="38100" dist="38100" dir="2700000" algn="tl">
                  <a:srgbClr val="FFFFFF"/>
                </a:outerShdw>
              </a:effectLst>
              <a:latin typeface="Arial Unicode MS" pitchFamily="34" charset="-128"/>
            </a:endParaRPr>
          </a:p>
          <a:p>
            <a:pPr eaLnBrk="1" hangingPunct="1">
              <a:defRPr/>
            </a:pPr>
            <a:r>
              <a:rPr lang="sr-Latn-CS" sz="2600" b="1" smtClean="0">
                <a:effectLst>
                  <a:outerShdw blurRad="38100" dist="38100" dir="2700000" algn="tl">
                    <a:srgbClr val="FFFFFF"/>
                  </a:outerShdw>
                </a:effectLst>
                <a:latin typeface="Arial Unicode MS" pitchFamily="34" charset="-128"/>
              </a:rPr>
              <a:t>Operacija</a:t>
            </a:r>
            <a:endParaRPr lang="en-US" sz="2600" b="1" smtClean="0">
              <a:effectLst>
                <a:outerShdw blurRad="38100" dist="38100" dir="2700000" algn="tl">
                  <a:srgbClr val="FFFFFF"/>
                </a:outerShdw>
              </a:effectLst>
              <a:latin typeface="Arial Unicode MS" pitchFamily="34" charset="-128"/>
            </a:endParaRPr>
          </a:p>
          <a:p>
            <a:pPr eaLnBrk="1" hangingPunct="1">
              <a:defRPr/>
            </a:pPr>
            <a:r>
              <a:rPr lang="en-US" sz="2600" b="1" smtClean="0">
                <a:effectLst>
                  <a:outerShdw blurRad="38100" dist="38100" dir="2700000" algn="tl">
                    <a:srgbClr val="FFFFFF"/>
                  </a:outerShdw>
                </a:effectLst>
                <a:latin typeface="Arial Unicode MS" pitchFamily="34" charset="-128"/>
              </a:rPr>
              <a:t>Interf</a:t>
            </a:r>
            <a:r>
              <a:rPr lang="sr-Latn-CS" sz="2600" b="1" smtClean="0">
                <a:effectLst>
                  <a:outerShdw blurRad="38100" dist="38100" dir="2700000" algn="tl">
                    <a:srgbClr val="FFFFFF"/>
                  </a:outerShdw>
                </a:effectLst>
                <a:latin typeface="Arial Unicode MS" pitchFamily="34" charset="-128"/>
              </a:rPr>
              <a:t>ejs</a:t>
            </a:r>
            <a:r>
              <a:rPr lang="en-US" sz="2600" b="1" smtClean="0">
                <a:effectLst>
                  <a:outerShdw blurRad="38100" dist="38100" dir="2700000" algn="tl">
                    <a:srgbClr val="FFFFFF"/>
                  </a:outerShdw>
                </a:effectLst>
                <a:latin typeface="Arial Unicode MS" pitchFamily="34" charset="-128"/>
              </a:rPr>
              <a:t> (</a:t>
            </a:r>
            <a:r>
              <a:rPr lang="sr-Latn-CS" sz="2600" b="1" smtClean="0">
                <a:effectLst>
                  <a:outerShdw blurRad="38100" dist="38100" dir="2700000" algn="tl">
                    <a:srgbClr val="FFFFFF"/>
                  </a:outerShdw>
                </a:effectLst>
                <a:latin typeface="Arial Unicode MS" pitchFamily="34" charset="-128"/>
              </a:rPr>
              <a:t>Polimorfizam</a:t>
            </a:r>
            <a:r>
              <a:rPr lang="en-US" sz="2600" b="1" smtClean="0">
                <a:effectLst>
                  <a:outerShdw blurRad="38100" dist="38100" dir="2700000" algn="tl">
                    <a:srgbClr val="FFFFFF"/>
                  </a:outerShdw>
                </a:effectLst>
                <a:latin typeface="Arial Unicode MS" pitchFamily="34" charset="-128"/>
              </a:rPr>
              <a:t>)</a:t>
            </a:r>
          </a:p>
          <a:p>
            <a:pPr eaLnBrk="1" hangingPunct="1">
              <a:defRPr/>
            </a:pPr>
            <a:r>
              <a:rPr lang="sr-Latn-CS" sz="2600" b="1" smtClean="0">
                <a:effectLst>
                  <a:outerShdw blurRad="38100" dist="38100" dir="2700000" algn="tl">
                    <a:srgbClr val="FFFFFF"/>
                  </a:outerShdw>
                </a:effectLst>
                <a:latin typeface="Arial Unicode MS" pitchFamily="34" charset="-128"/>
              </a:rPr>
              <a:t>Komponenta</a:t>
            </a:r>
            <a:endParaRPr lang="en-US" sz="2600" b="1" smtClean="0">
              <a:effectLst>
                <a:outerShdw blurRad="38100" dist="38100" dir="2700000" algn="tl">
                  <a:srgbClr val="FFFFFF"/>
                </a:outerShdw>
              </a:effectLst>
              <a:latin typeface="Arial Unicode MS" pitchFamily="34" charset="-128"/>
            </a:endParaRPr>
          </a:p>
          <a:p>
            <a:pPr eaLnBrk="1" hangingPunct="1">
              <a:defRPr/>
            </a:pPr>
            <a:r>
              <a:rPr lang="sr-Latn-CS" sz="2600" b="1" smtClean="0">
                <a:solidFill>
                  <a:schemeClr val="bg1"/>
                </a:solidFill>
                <a:effectLst>
                  <a:outerShdw blurRad="38100" dist="38100" dir="2700000" algn="tl">
                    <a:srgbClr val="000000"/>
                  </a:outerShdw>
                </a:effectLst>
                <a:latin typeface="Arial Unicode MS" pitchFamily="34" charset="-128"/>
              </a:rPr>
              <a:t>Paket</a:t>
            </a:r>
            <a:endParaRPr lang="en-US" sz="2600" b="1" smtClean="0">
              <a:solidFill>
                <a:schemeClr val="bg1"/>
              </a:solidFill>
              <a:effectLst>
                <a:outerShdw blurRad="38100" dist="38100" dir="2700000" algn="tl">
                  <a:srgbClr val="000000"/>
                </a:outerShdw>
              </a:effectLst>
              <a:latin typeface="Arial Unicode MS" pitchFamily="34" charset="-128"/>
            </a:endParaRPr>
          </a:p>
          <a:p>
            <a:pPr eaLnBrk="1" hangingPunct="1">
              <a:defRPr/>
            </a:pPr>
            <a:r>
              <a:rPr lang="sr-Latn-CS" sz="2600" b="1" smtClean="0">
                <a:effectLst>
                  <a:outerShdw blurRad="38100" dist="38100" dir="2700000" algn="tl">
                    <a:srgbClr val="FFFFFF"/>
                  </a:outerShdw>
                </a:effectLst>
                <a:latin typeface="Arial Unicode MS" pitchFamily="34" charset="-128"/>
              </a:rPr>
              <a:t>Podsistem</a:t>
            </a:r>
            <a:endParaRPr lang="en-US" sz="2600" b="1" smtClean="0">
              <a:effectLst>
                <a:outerShdw blurRad="38100" dist="38100" dir="2700000" algn="tl">
                  <a:srgbClr val="FFFFFF"/>
                </a:outerShdw>
              </a:effectLst>
              <a:latin typeface="Arial Unicode MS" pitchFamily="34" charset="-128"/>
            </a:endParaRPr>
          </a:p>
          <a:p>
            <a:pPr eaLnBrk="1" hangingPunct="1">
              <a:defRPr/>
            </a:pPr>
            <a:r>
              <a:rPr lang="en-US" sz="2600" b="1" smtClean="0">
                <a:effectLst>
                  <a:outerShdw blurRad="38100" dist="38100" dir="2700000" algn="tl">
                    <a:srgbClr val="FFFFFF"/>
                  </a:outerShdw>
                </a:effectLst>
                <a:latin typeface="Arial Unicode MS" pitchFamily="34" charset="-128"/>
              </a:rPr>
              <a:t>Rela</a:t>
            </a:r>
            <a:r>
              <a:rPr lang="sr-Latn-CS" sz="2600" b="1" smtClean="0">
                <a:effectLst>
                  <a:outerShdw blurRad="38100" dist="38100" dir="2700000" algn="tl">
                    <a:srgbClr val="FFFFFF"/>
                  </a:outerShdw>
                </a:effectLst>
                <a:latin typeface="Arial Unicode MS" pitchFamily="34" charset="-128"/>
              </a:rPr>
              <a:t>cije</a:t>
            </a:r>
            <a:endParaRPr lang="en-US" sz="2800" b="1" smtClean="0">
              <a:effectLst>
                <a:outerShdw blurRad="38100" dist="38100" dir="2700000" algn="tl">
                  <a:srgbClr val="FFFFFF"/>
                </a:outerShdw>
              </a:effectLst>
              <a:latin typeface="Arial Unicode MS" pitchFamily="34" charset="-128"/>
            </a:endParaRPr>
          </a:p>
        </p:txBody>
      </p:sp>
      <p:pic>
        <p:nvPicPr>
          <p:cNvPr id="46084" name="Picture 4"/>
          <p:cNvPicPr>
            <a:picLocks noChangeAspect="1" noChangeArrowheads="1"/>
          </p:cNvPicPr>
          <p:nvPr/>
        </p:nvPicPr>
        <p:blipFill>
          <a:blip r:embed="rId2"/>
          <a:srcRect/>
          <a:stretch>
            <a:fillRect/>
          </a:stretch>
        </p:blipFill>
        <p:spPr bwMode="auto">
          <a:xfrm>
            <a:off x="8188325" y="5924550"/>
            <a:ext cx="955675" cy="933450"/>
          </a:xfrm>
          <a:prstGeom prst="rect">
            <a:avLst/>
          </a:prstGeom>
          <a:noFill/>
          <a:ln w="9525">
            <a:noFill/>
            <a:miter lim="800000"/>
            <a:headEnd/>
            <a:tailEnd/>
          </a:ln>
        </p:spPr>
      </p:pic>
      <p:sp>
        <p:nvSpPr>
          <p:cNvPr id="550917" name="AutoShape 5">
            <a:hlinkClick r:id="" action="ppaction://hlinkshowjump?jump=nextslide"/>
          </p:cNvPr>
          <p:cNvSpPr>
            <a:spLocks noChangeArrowheads="1"/>
          </p:cNvSpPr>
          <p:nvPr/>
        </p:nvSpPr>
        <p:spPr bwMode="auto">
          <a:xfrm>
            <a:off x="228600" y="4648200"/>
            <a:ext cx="447675" cy="438150"/>
          </a:xfrm>
          <a:prstGeom prst="star5">
            <a:avLst/>
          </a:prstGeom>
          <a:solidFill>
            <a:srgbClr val="FF00FF"/>
          </a:solidFill>
          <a:ln w="12700">
            <a:solidFill>
              <a:schemeClr val="tx1"/>
            </a:solidFill>
            <a:miter lim="800000"/>
            <a:headEnd type="none" w="sm" len="sm"/>
            <a:tailEnd type="none" w="lg" len="lg"/>
          </a:ln>
          <a:effectLst/>
        </p:spPr>
        <p:txBody>
          <a:bodyPr wrap="none" anchor="ctr"/>
          <a:lstStyle/>
          <a:p>
            <a:pPr>
              <a:defRPr/>
            </a:pPr>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106" name="Group 2"/>
          <p:cNvGrpSpPr>
            <a:grpSpLocks/>
          </p:cNvGrpSpPr>
          <p:nvPr/>
        </p:nvGrpSpPr>
        <p:grpSpPr bwMode="auto">
          <a:xfrm>
            <a:off x="2895600" y="3962400"/>
            <a:ext cx="2322513" cy="1851025"/>
            <a:chOff x="1776" y="2736"/>
            <a:chExt cx="1463" cy="1166"/>
          </a:xfrm>
        </p:grpSpPr>
        <p:sp>
          <p:nvSpPr>
            <p:cNvPr id="47110" name="Rectangle 3"/>
            <p:cNvSpPr>
              <a:spLocks noChangeArrowheads="1"/>
            </p:cNvSpPr>
            <p:nvPr/>
          </p:nvSpPr>
          <p:spPr bwMode="auto">
            <a:xfrm>
              <a:off x="1776" y="3024"/>
              <a:ext cx="1463" cy="878"/>
            </a:xfrm>
            <a:prstGeom prst="rect">
              <a:avLst/>
            </a:prstGeom>
            <a:noFill/>
            <a:ln w="28575">
              <a:solidFill>
                <a:schemeClr val="tx1"/>
              </a:solidFill>
              <a:miter lim="800000"/>
              <a:headEnd/>
              <a:tailEnd/>
            </a:ln>
          </p:spPr>
          <p:txBody>
            <a:bodyPr wrap="none" anchor="ctr"/>
            <a:lstStyle/>
            <a:p>
              <a:endParaRPr lang="en-US"/>
            </a:p>
          </p:txBody>
        </p:sp>
        <p:sp>
          <p:nvSpPr>
            <p:cNvPr id="47111" name="Freeform 4"/>
            <p:cNvSpPr>
              <a:spLocks/>
            </p:cNvSpPr>
            <p:nvPr/>
          </p:nvSpPr>
          <p:spPr bwMode="auto">
            <a:xfrm>
              <a:off x="1776" y="2736"/>
              <a:ext cx="591" cy="270"/>
            </a:xfrm>
            <a:custGeom>
              <a:avLst/>
              <a:gdLst>
                <a:gd name="T0" fmla="*/ 0 w 391"/>
                <a:gd name="T1" fmla="*/ 268 h 175"/>
                <a:gd name="T2" fmla="*/ 0 w 391"/>
                <a:gd name="T3" fmla="*/ 0 h 175"/>
                <a:gd name="T4" fmla="*/ 589 w 391"/>
                <a:gd name="T5" fmla="*/ 0 h 175"/>
                <a:gd name="T6" fmla="*/ 589 w 391"/>
                <a:gd name="T7" fmla="*/ 268 h 175"/>
                <a:gd name="T8" fmla="*/ 0 60000 65536"/>
                <a:gd name="T9" fmla="*/ 0 60000 65536"/>
                <a:gd name="T10" fmla="*/ 0 60000 65536"/>
                <a:gd name="T11" fmla="*/ 0 60000 65536"/>
                <a:gd name="T12" fmla="*/ 0 w 391"/>
                <a:gd name="T13" fmla="*/ 0 h 175"/>
                <a:gd name="T14" fmla="*/ 391 w 391"/>
                <a:gd name="T15" fmla="*/ 175 h 175"/>
              </a:gdLst>
              <a:ahLst/>
              <a:cxnLst>
                <a:cxn ang="T8">
                  <a:pos x="T0" y="T1"/>
                </a:cxn>
                <a:cxn ang="T9">
                  <a:pos x="T2" y="T3"/>
                </a:cxn>
                <a:cxn ang="T10">
                  <a:pos x="T4" y="T5"/>
                </a:cxn>
                <a:cxn ang="T11">
                  <a:pos x="T6" y="T7"/>
                </a:cxn>
              </a:cxnLst>
              <a:rect l="T12" t="T13" r="T14" b="T15"/>
              <a:pathLst>
                <a:path w="391" h="175">
                  <a:moveTo>
                    <a:pt x="0" y="174"/>
                  </a:moveTo>
                  <a:lnTo>
                    <a:pt x="0" y="0"/>
                  </a:lnTo>
                  <a:lnTo>
                    <a:pt x="390" y="0"/>
                  </a:lnTo>
                  <a:lnTo>
                    <a:pt x="390" y="174"/>
                  </a:lnTo>
                </a:path>
              </a:pathLst>
            </a:custGeom>
            <a:noFill/>
            <a:ln w="28575" cap="rnd">
              <a:solidFill>
                <a:schemeClr val="tx1"/>
              </a:solidFill>
              <a:round/>
              <a:headEnd type="none" w="sm" len="sm"/>
              <a:tailEnd type="none" w="sm" len="sm"/>
            </a:ln>
          </p:spPr>
          <p:txBody>
            <a:bodyPr/>
            <a:lstStyle/>
            <a:p>
              <a:endParaRPr lang="en-US"/>
            </a:p>
          </p:txBody>
        </p:sp>
        <p:sp>
          <p:nvSpPr>
            <p:cNvPr id="47112" name="Rectangle 5"/>
            <p:cNvSpPr>
              <a:spLocks noChangeArrowheads="1"/>
            </p:cNvSpPr>
            <p:nvPr/>
          </p:nvSpPr>
          <p:spPr bwMode="auto">
            <a:xfrm>
              <a:off x="1824" y="3312"/>
              <a:ext cx="1320" cy="269"/>
            </a:xfrm>
            <a:prstGeom prst="rect">
              <a:avLst/>
            </a:prstGeom>
            <a:noFill/>
            <a:ln w="9525">
              <a:noFill/>
              <a:miter lim="800000"/>
              <a:headEnd/>
              <a:tailEnd/>
            </a:ln>
          </p:spPr>
          <p:txBody>
            <a:bodyPr wrap="none" lIns="92075" tIns="46038" rIns="92075" bIns="46038">
              <a:spAutoFit/>
            </a:bodyPr>
            <a:lstStyle/>
            <a:p>
              <a:pPr eaLnBrk="0" hangingPunct="0">
                <a:spcBef>
                  <a:spcPct val="0"/>
                </a:spcBef>
                <a:spcAft>
                  <a:spcPct val="30000"/>
                </a:spcAft>
                <a:buFontTx/>
                <a:buNone/>
              </a:pPr>
              <a:r>
                <a:rPr lang="en-US" sz="2200" i="0">
                  <a:solidFill>
                    <a:schemeClr val="tx1"/>
                  </a:solidFill>
                  <a:latin typeface="Arial" pitchFamily="34" charset="0"/>
                </a:rPr>
                <a:t>Package Name</a:t>
              </a:r>
              <a:endParaRPr lang="en-US" sz="1700" i="0">
                <a:solidFill>
                  <a:schemeClr val="tx1"/>
                </a:solidFill>
                <a:latin typeface="Arial" pitchFamily="34" charset="0"/>
              </a:endParaRPr>
            </a:p>
          </p:txBody>
        </p:sp>
      </p:grpSp>
      <p:sp>
        <p:nvSpPr>
          <p:cNvPr id="47107" name="Text Box 6"/>
          <p:cNvSpPr txBox="1">
            <a:spLocks noChangeArrowheads="1"/>
          </p:cNvSpPr>
          <p:nvPr/>
        </p:nvSpPr>
        <p:spPr bwMode="auto">
          <a:xfrm>
            <a:off x="0" y="6096000"/>
            <a:ext cx="7848600" cy="534988"/>
          </a:xfrm>
          <a:prstGeom prst="rect">
            <a:avLst/>
          </a:prstGeom>
          <a:noFill/>
          <a:ln w="9525">
            <a:noFill/>
            <a:miter lim="800000"/>
            <a:headEnd/>
            <a:tailEnd/>
          </a:ln>
        </p:spPr>
        <p:txBody>
          <a:bodyPr lIns="107950" tIns="53975" rIns="107950" bIns="53975">
            <a:spAutoFit/>
          </a:bodyPr>
          <a:lstStyle/>
          <a:p>
            <a:pPr algn="ctr" eaLnBrk="0" hangingPunct="0">
              <a:buFontTx/>
              <a:buNone/>
            </a:pPr>
            <a:r>
              <a:rPr lang="en-US" sz="2800">
                <a:solidFill>
                  <a:schemeClr val="tx2"/>
                </a:solidFill>
              </a:rPr>
              <a:t>OO Princip:Modular</a:t>
            </a:r>
            <a:r>
              <a:rPr lang="sr-Latn-CS" sz="2800">
                <a:solidFill>
                  <a:schemeClr val="tx2"/>
                </a:solidFill>
              </a:rPr>
              <a:t>nost</a:t>
            </a:r>
            <a:endParaRPr lang="en-US" sz="2400">
              <a:solidFill>
                <a:schemeClr val="tx2"/>
              </a:solidFill>
            </a:endParaRPr>
          </a:p>
        </p:txBody>
      </p:sp>
      <p:sp>
        <p:nvSpPr>
          <p:cNvPr id="47108" name="Rectangle 7"/>
          <p:cNvSpPr>
            <a:spLocks noGrp="1" noChangeArrowheads="1"/>
          </p:cNvSpPr>
          <p:nvPr>
            <p:ph type="title"/>
          </p:nvPr>
        </p:nvSpPr>
        <p:spPr>
          <a:xfrm>
            <a:off x="381000" y="0"/>
            <a:ext cx="7467600" cy="579438"/>
          </a:xfrm>
        </p:spPr>
        <p:txBody>
          <a:bodyPr/>
          <a:lstStyle/>
          <a:p>
            <a:pPr eaLnBrk="1" hangingPunct="1"/>
            <a:r>
              <a:rPr lang="sr-Latn-CS" sz="3200" smtClean="0"/>
              <a:t>Šta je paket</a:t>
            </a:r>
            <a:r>
              <a:rPr lang="en-US" sz="3200" smtClean="0"/>
              <a:t>?</a:t>
            </a:r>
          </a:p>
        </p:txBody>
      </p:sp>
      <p:sp>
        <p:nvSpPr>
          <p:cNvPr id="47109" name="Rectangle 8"/>
          <p:cNvSpPr>
            <a:spLocks noGrp="1" noChangeArrowheads="1"/>
          </p:cNvSpPr>
          <p:nvPr>
            <p:ph type="body" idx="1"/>
          </p:nvPr>
        </p:nvSpPr>
        <p:spPr>
          <a:xfrm>
            <a:off x="304800" y="990600"/>
            <a:ext cx="8458200" cy="2743200"/>
          </a:xfrm>
          <a:solidFill>
            <a:srgbClr val="FFCC99"/>
          </a:solidFill>
        </p:spPr>
        <p:txBody>
          <a:bodyPr/>
          <a:lstStyle/>
          <a:p>
            <a:pPr eaLnBrk="1" hangingPunct="1"/>
            <a:r>
              <a:rPr lang="sr-Latn-CS" smtClean="0"/>
              <a:t>Paket je opšti mehanizam za organizovanje elemenata u grupe. </a:t>
            </a:r>
          </a:p>
          <a:p>
            <a:pPr eaLnBrk="1" hangingPunct="1"/>
            <a:r>
              <a:rPr lang="sr-Latn-CS" smtClean="0"/>
              <a:t>Može da sadrži druge pakete!</a:t>
            </a:r>
            <a:endParaRPr lang="en-US" smtClean="0"/>
          </a:p>
          <a:p>
            <a:pPr lvl="1" eaLnBrk="1" hangingPunct="1"/>
            <a:r>
              <a:rPr lang="sr-Latn-CS" u="sng" smtClean="0"/>
              <a:t>Organizaciju</a:t>
            </a:r>
            <a:r>
              <a:rPr lang="en-US" smtClean="0"/>
              <a:t> model</a:t>
            </a:r>
            <a:r>
              <a:rPr lang="sr-Latn-CS" smtClean="0"/>
              <a:t>a</a:t>
            </a:r>
            <a:r>
              <a:rPr lang="en-US" smtClean="0"/>
              <a:t> </a:t>
            </a:r>
            <a:r>
              <a:rPr lang="sr-Latn-CS" smtClean="0"/>
              <a:t>koji se implementira</a:t>
            </a:r>
            <a:endParaRPr lang="en-US" smtClean="0"/>
          </a:p>
          <a:p>
            <a:pPr lvl="1" eaLnBrk="1" hangingPunct="1"/>
            <a:r>
              <a:rPr lang="sr-Latn-CS" smtClean="0"/>
              <a:t>Pretstavlja jedinicu rukovanja konfiguracijom</a:t>
            </a:r>
            <a:endParaRPr lang="en-US"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52400" y="457200"/>
            <a:ext cx="8153400" cy="641350"/>
          </a:xfrm>
        </p:spPr>
        <p:txBody>
          <a:bodyPr/>
          <a:lstStyle/>
          <a:p>
            <a:pPr eaLnBrk="1" hangingPunct="1"/>
            <a:r>
              <a:rPr lang="sr-Latn-CS" sz="3600" smtClean="0">
                <a:latin typeface="Arial Unicode MS" pitchFamily="34" charset="-128"/>
              </a:rPr>
              <a:t>Osnovni koncepti objektne paradigme</a:t>
            </a:r>
            <a:endParaRPr lang="en-US" sz="3600" smtClean="0">
              <a:latin typeface="Arial Unicode MS" pitchFamily="34" charset="-128"/>
            </a:endParaRPr>
          </a:p>
        </p:txBody>
      </p:sp>
      <p:sp>
        <p:nvSpPr>
          <p:cNvPr id="553987" name="Rectangle 3"/>
          <p:cNvSpPr>
            <a:spLocks noGrp="1" noChangeArrowheads="1"/>
          </p:cNvSpPr>
          <p:nvPr>
            <p:ph type="body" idx="1"/>
          </p:nvPr>
        </p:nvSpPr>
        <p:spPr>
          <a:xfrm>
            <a:off x="685800" y="1752600"/>
            <a:ext cx="7543800" cy="4419600"/>
          </a:xfrm>
          <a:solidFill>
            <a:srgbClr val="FFCC00"/>
          </a:solidFill>
        </p:spPr>
        <p:txBody>
          <a:bodyPr/>
          <a:lstStyle/>
          <a:p>
            <a:pPr eaLnBrk="1" hangingPunct="1">
              <a:defRPr/>
            </a:pPr>
            <a:r>
              <a:rPr lang="sr-Latn-CS" sz="2600" b="1" smtClean="0">
                <a:effectLst>
                  <a:outerShdw blurRad="38100" dist="38100" dir="2700000" algn="tl">
                    <a:srgbClr val="FFFFFF"/>
                  </a:outerShdw>
                </a:effectLst>
                <a:latin typeface="Arial Unicode MS" pitchFamily="34" charset="-128"/>
              </a:rPr>
              <a:t>Objekat</a:t>
            </a:r>
            <a:endParaRPr lang="en-US" sz="2600" b="1" smtClean="0">
              <a:effectLst>
                <a:outerShdw blurRad="38100" dist="38100" dir="2700000" algn="tl">
                  <a:srgbClr val="FFFFFF"/>
                </a:outerShdw>
              </a:effectLst>
              <a:latin typeface="Arial Unicode MS" pitchFamily="34" charset="-128"/>
            </a:endParaRPr>
          </a:p>
          <a:p>
            <a:pPr eaLnBrk="1" hangingPunct="1">
              <a:defRPr/>
            </a:pPr>
            <a:r>
              <a:rPr lang="sr-Latn-CS" sz="2600" b="1" smtClean="0">
                <a:effectLst>
                  <a:outerShdw blurRad="38100" dist="38100" dir="2700000" algn="tl">
                    <a:srgbClr val="FFFFFF"/>
                  </a:outerShdw>
                </a:effectLst>
                <a:latin typeface="Arial Unicode MS" pitchFamily="34" charset="-128"/>
              </a:rPr>
              <a:t>Klasa </a:t>
            </a:r>
            <a:endParaRPr lang="en-US" sz="2600" b="1" smtClean="0">
              <a:effectLst>
                <a:outerShdw blurRad="38100" dist="38100" dir="2700000" algn="tl">
                  <a:srgbClr val="FFFFFF"/>
                </a:outerShdw>
              </a:effectLst>
              <a:latin typeface="Arial Unicode MS" pitchFamily="34" charset="-128"/>
            </a:endParaRPr>
          </a:p>
          <a:p>
            <a:pPr eaLnBrk="1" hangingPunct="1">
              <a:defRPr/>
            </a:pPr>
            <a:r>
              <a:rPr lang="sr-Latn-CS" sz="2600" b="1" smtClean="0">
                <a:effectLst>
                  <a:outerShdw blurRad="38100" dist="38100" dir="2700000" algn="tl">
                    <a:srgbClr val="FFFFFF"/>
                  </a:outerShdw>
                </a:effectLst>
                <a:latin typeface="Arial Unicode MS" pitchFamily="34" charset="-128"/>
              </a:rPr>
              <a:t>Atribut</a:t>
            </a:r>
            <a:endParaRPr lang="en-US" sz="2600" b="1" smtClean="0">
              <a:effectLst>
                <a:outerShdw blurRad="38100" dist="38100" dir="2700000" algn="tl">
                  <a:srgbClr val="FFFFFF"/>
                </a:outerShdw>
              </a:effectLst>
              <a:latin typeface="Arial Unicode MS" pitchFamily="34" charset="-128"/>
            </a:endParaRPr>
          </a:p>
          <a:p>
            <a:pPr eaLnBrk="1" hangingPunct="1">
              <a:defRPr/>
            </a:pPr>
            <a:r>
              <a:rPr lang="sr-Latn-CS" sz="2600" b="1" smtClean="0">
                <a:effectLst>
                  <a:outerShdw blurRad="38100" dist="38100" dir="2700000" algn="tl">
                    <a:srgbClr val="FFFFFF"/>
                  </a:outerShdw>
                </a:effectLst>
                <a:latin typeface="Arial Unicode MS" pitchFamily="34" charset="-128"/>
              </a:rPr>
              <a:t>Operacija</a:t>
            </a:r>
            <a:endParaRPr lang="en-US" sz="2600" b="1" smtClean="0">
              <a:effectLst>
                <a:outerShdw blurRad="38100" dist="38100" dir="2700000" algn="tl">
                  <a:srgbClr val="FFFFFF"/>
                </a:outerShdw>
              </a:effectLst>
              <a:latin typeface="Arial Unicode MS" pitchFamily="34" charset="-128"/>
            </a:endParaRPr>
          </a:p>
          <a:p>
            <a:pPr eaLnBrk="1" hangingPunct="1">
              <a:defRPr/>
            </a:pPr>
            <a:r>
              <a:rPr lang="en-US" sz="2600" b="1" smtClean="0">
                <a:effectLst>
                  <a:outerShdw blurRad="38100" dist="38100" dir="2700000" algn="tl">
                    <a:srgbClr val="FFFFFF"/>
                  </a:outerShdw>
                </a:effectLst>
                <a:latin typeface="Arial Unicode MS" pitchFamily="34" charset="-128"/>
              </a:rPr>
              <a:t>Interf</a:t>
            </a:r>
            <a:r>
              <a:rPr lang="sr-Latn-CS" sz="2600" b="1" smtClean="0">
                <a:effectLst>
                  <a:outerShdw blurRad="38100" dist="38100" dir="2700000" algn="tl">
                    <a:srgbClr val="FFFFFF"/>
                  </a:outerShdw>
                </a:effectLst>
                <a:latin typeface="Arial Unicode MS" pitchFamily="34" charset="-128"/>
              </a:rPr>
              <a:t>ejs</a:t>
            </a:r>
            <a:r>
              <a:rPr lang="en-US" sz="2600" b="1" smtClean="0">
                <a:effectLst>
                  <a:outerShdw blurRad="38100" dist="38100" dir="2700000" algn="tl">
                    <a:srgbClr val="FFFFFF"/>
                  </a:outerShdw>
                </a:effectLst>
                <a:latin typeface="Arial Unicode MS" pitchFamily="34" charset="-128"/>
              </a:rPr>
              <a:t> (</a:t>
            </a:r>
            <a:r>
              <a:rPr lang="sr-Latn-CS" sz="2600" b="1" smtClean="0">
                <a:effectLst>
                  <a:outerShdw blurRad="38100" dist="38100" dir="2700000" algn="tl">
                    <a:srgbClr val="FFFFFF"/>
                  </a:outerShdw>
                </a:effectLst>
                <a:latin typeface="Arial Unicode MS" pitchFamily="34" charset="-128"/>
              </a:rPr>
              <a:t>Polimorfizam</a:t>
            </a:r>
            <a:r>
              <a:rPr lang="en-US" sz="2600" b="1" smtClean="0">
                <a:effectLst>
                  <a:outerShdw blurRad="38100" dist="38100" dir="2700000" algn="tl">
                    <a:srgbClr val="FFFFFF"/>
                  </a:outerShdw>
                </a:effectLst>
                <a:latin typeface="Arial Unicode MS" pitchFamily="34" charset="-128"/>
              </a:rPr>
              <a:t>)</a:t>
            </a:r>
          </a:p>
          <a:p>
            <a:pPr eaLnBrk="1" hangingPunct="1">
              <a:defRPr/>
            </a:pPr>
            <a:r>
              <a:rPr lang="sr-Latn-CS" sz="2600" b="1" smtClean="0">
                <a:effectLst>
                  <a:outerShdw blurRad="38100" dist="38100" dir="2700000" algn="tl">
                    <a:srgbClr val="FFFFFF"/>
                  </a:outerShdw>
                </a:effectLst>
                <a:latin typeface="Arial Unicode MS" pitchFamily="34" charset="-128"/>
              </a:rPr>
              <a:t>Komponenta</a:t>
            </a:r>
            <a:endParaRPr lang="en-US" sz="2600" b="1" smtClean="0">
              <a:effectLst>
                <a:outerShdw blurRad="38100" dist="38100" dir="2700000" algn="tl">
                  <a:srgbClr val="FFFFFF"/>
                </a:outerShdw>
              </a:effectLst>
              <a:latin typeface="Arial Unicode MS" pitchFamily="34" charset="-128"/>
            </a:endParaRPr>
          </a:p>
          <a:p>
            <a:pPr eaLnBrk="1" hangingPunct="1">
              <a:defRPr/>
            </a:pPr>
            <a:r>
              <a:rPr lang="sr-Latn-CS" sz="2600" b="1" smtClean="0">
                <a:effectLst>
                  <a:outerShdw blurRad="38100" dist="38100" dir="2700000" algn="tl">
                    <a:srgbClr val="FFFFFF"/>
                  </a:outerShdw>
                </a:effectLst>
                <a:latin typeface="Arial Unicode MS" pitchFamily="34" charset="-128"/>
              </a:rPr>
              <a:t>Paket</a:t>
            </a:r>
            <a:endParaRPr lang="en-US" sz="2600" b="1" smtClean="0">
              <a:effectLst>
                <a:outerShdw blurRad="38100" dist="38100" dir="2700000" algn="tl">
                  <a:srgbClr val="FFFFFF"/>
                </a:outerShdw>
              </a:effectLst>
              <a:latin typeface="Arial Unicode MS" pitchFamily="34" charset="-128"/>
            </a:endParaRPr>
          </a:p>
          <a:p>
            <a:pPr eaLnBrk="1" hangingPunct="1">
              <a:defRPr/>
            </a:pPr>
            <a:r>
              <a:rPr lang="sr-Latn-CS" sz="2600" b="1" smtClean="0">
                <a:solidFill>
                  <a:schemeClr val="bg1"/>
                </a:solidFill>
                <a:effectLst>
                  <a:outerShdw blurRad="38100" dist="38100" dir="2700000" algn="tl">
                    <a:srgbClr val="000000"/>
                  </a:outerShdw>
                </a:effectLst>
                <a:latin typeface="Arial Unicode MS" pitchFamily="34" charset="-128"/>
              </a:rPr>
              <a:t>Podsistem</a:t>
            </a:r>
            <a:endParaRPr lang="en-US" sz="2600" b="1" smtClean="0">
              <a:solidFill>
                <a:schemeClr val="bg1"/>
              </a:solidFill>
              <a:effectLst>
                <a:outerShdw blurRad="38100" dist="38100" dir="2700000" algn="tl">
                  <a:srgbClr val="000000"/>
                </a:outerShdw>
              </a:effectLst>
              <a:latin typeface="Arial Unicode MS" pitchFamily="34" charset="-128"/>
            </a:endParaRPr>
          </a:p>
          <a:p>
            <a:pPr eaLnBrk="1" hangingPunct="1">
              <a:defRPr/>
            </a:pPr>
            <a:r>
              <a:rPr lang="en-US" sz="2600" b="1" smtClean="0">
                <a:effectLst>
                  <a:outerShdw blurRad="38100" dist="38100" dir="2700000" algn="tl">
                    <a:srgbClr val="FFFFFF"/>
                  </a:outerShdw>
                </a:effectLst>
                <a:latin typeface="Arial Unicode MS" pitchFamily="34" charset="-128"/>
              </a:rPr>
              <a:t>Rela</a:t>
            </a:r>
            <a:r>
              <a:rPr lang="sr-Latn-CS" sz="2600" b="1" smtClean="0">
                <a:effectLst>
                  <a:outerShdw blurRad="38100" dist="38100" dir="2700000" algn="tl">
                    <a:srgbClr val="FFFFFF"/>
                  </a:outerShdw>
                </a:effectLst>
                <a:latin typeface="Arial Unicode MS" pitchFamily="34" charset="-128"/>
              </a:rPr>
              <a:t>cije</a:t>
            </a:r>
            <a:endParaRPr lang="en-US" sz="2800" b="1" smtClean="0">
              <a:effectLst>
                <a:outerShdw blurRad="38100" dist="38100" dir="2700000" algn="tl">
                  <a:srgbClr val="FFFFFF"/>
                </a:outerShdw>
              </a:effectLst>
              <a:latin typeface="Arial Unicode MS" pitchFamily="34" charset="-128"/>
            </a:endParaRPr>
          </a:p>
        </p:txBody>
      </p:sp>
      <p:pic>
        <p:nvPicPr>
          <p:cNvPr id="48132" name="Picture 4"/>
          <p:cNvPicPr>
            <a:picLocks noChangeAspect="1" noChangeArrowheads="1"/>
          </p:cNvPicPr>
          <p:nvPr/>
        </p:nvPicPr>
        <p:blipFill>
          <a:blip r:embed="rId2"/>
          <a:srcRect/>
          <a:stretch>
            <a:fillRect/>
          </a:stretch>
        </p:blipFill>
        <p:spPr bwMode="auto">
          <a:xfrm>
            <a:off x="8188325" y="5924550"/>
            <a:ext cx="955675" cy="933450"/>
          </a:xfrm>
          <a:prstGeom prst="rect">
            <a:avLst/>
          </a:prstGeom>
          <a:noFill/>
          <a:ln w="9525">
            <a:noFill/>
            <a:miter lim="800000"/>
            <a:headEnd/>
            <a:tailEnd/>
          </a:ln>
        </p:spPr>
      </p:pic>
      <p:sp>
        <p:nvSpPr>
          <p:cNvPr id="553989" name="AutoShape 5">
            <a:hlinkClick r:id="" action="ppaction://hlinkshowjump?jump=nextslide"/>
          </p:cNvPr>
          <p:cNvSpPr>
            <a:spLocks noChangeArrowheads="1"/>
          </p:cNvSpPr>
          <p:nvPr/>
        </p:nvSpPr>
        <p:spPr bwMode="auto">
          <a:xfrm>
            <a:off x="228600" y="5105400"/>
            <a:ext cx="447675" cy="438150"/>
          </a:xfrm>
          <a:prstGeom prst="star5">
            <a:avLst/>
          </a:prstGeom>
          <a:solidFill>
            <a:srgbClr val="FF00FF"/>
          </a:solidFill>
          <a:ln w="12700">
            <a:solidFill>
              <a:schemeClr val="tx1"/>
            </a:solidFill>
            <a:miter lim="800000"/>
            <a:headEnd type="none" w="sm" len="sm"/>
            <a:tailEnd type="none" w="lg" len="lg"/>
          </a:ln>
          <a:effectLst/>
        </p:spPr>
        <p:txBody>
          <a:bodyPr wrap="none" anchor="ctr"/>
          <a:lstStyle/>
          <a:p>
            <a:pPr>
              <a:defRPr/>
            </a:pPr>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304800" y="6096000"/>
            <a:ext cx="7620000" cy="534988"/>
          </a:xfrm>
          <a:prstGeom prst="rect">
            <a:avLst/>
          </a:prstGeom>
          <a:noFill/>
          <a:ln w="9525">
            <a:noFill/>
            <a:miter lim="800000"/>
            <a:headEnd/>
            <a:tailEnd/>
          </a:ln>
        </p:spPr>
        <p:txBody>
          <a:bodyPr lIns="107950" tIns="53975" rIns="107950" bIns="53975">
            <a:spAutoFit/>
          </a:bodyPr>
          <a:lstStyle/>
          <a:p>
            <a:pPr algn="ctr" eaLnBrk="0" hangingPunct="0">
              <a:buFontTx/>
              <a:buNone/>
            </a:pPr>
            <a:r>
              <a:rPr lang="en-US" sz="2800">
                <a:solidFill>
                  <a:schemeClr val="tx2"/>
                </a:solidFill>
              </a:rPr>
              <a:t>OO Princip</a:t>
            </a:r>
            <a:r>
              <a:rPr lang="sr-Latn-CS" sz="2800">
                <a:solidFill>
                  <a:schemeClr val="tx2"/>
                </a:solidFill>
              </a:rPr>
              <a:t>i</a:t>
            </a:r>
            <a:r>
              <a:rPr lang="en-US" sz="2800">
                <a:solidFill>
                  <a:schemeClr val="tx2"/>
                </a:solidFill>
              </a:rPr>
              <a:t>: Encapsula</a:t>
            </a:r>
            <a:r>
              <a:rPr lang="sr-Latn-CS" sz="2800">
                <a:solidFill>
                  <a:schemeClr val="tx2"/>
                </a:solidFill>
              </a:rPr>
              <a:t>cija</a:t>
            </a:r>
            <a:r>
              <a:rPr lang="en-US" sz="2800">
                <a:solidFill>
                  <a:schemeClr val="tx2"/>
                </a:solidFill>
              </a:rPr>
              <a:t> </a:t>
            </a:r>
            <a:r>
              <a:rPr lang="sr-Latn-CS" sz="2800">
                <a:solidFill>
                  <a:schemeClr val="tx2"/>
                </a:solidFill>
              </a:rPr>
              <a:t>i</a:t>
            </a:r>
            <a:r>
              <a:rPr lang="en-US" sz="2800">
                <a:solidFill>
                  <a:schemeClr val="tx2"/>
                </a:solidFill>
              </a:rPr>
              <a:t> Modular</a:t>
            </a:r>
            <a:r>
              <a:rPr lang="sr-Latn-CS" sz="2800">
                <a:solidFill>
                  <a:schemeClr val="tx2"/>
                </a:solidFill>
              </a:rPr>
              <a:t>nost</a:t>
            </a:r>
            <a:endParaRPr lang="en-US" sz="2400">
              <a:solidFill>
                <a:schemeClr val="tx2"/>
              </a:solidFill>
            </a:endParaRPr>
          </a:p>
        </p:txBody>
      </p:sp>
      <p:grpSp>
        <p:nvGrpSpPr>
          <p:cNvPr id="49155" name="Group 3"/>
          <p:cNvGrpSpPr>
            <a:grpSpLocks/>
          </p:cNvGrpSpPr>
          <p:nvPr/>
        </p:nvGrpSpPr>
        <p:grpSpPr bwMode="auto">
          <a:xfrm>
            <a:off x="0" y="3733800"/>
            <a:ext cx="8153400" cy="1662113"/>
            <a:chOff x="240" y="2112"/>
            <a:chExt cx="5376" cy="1047"/>
          </a:xfrm>
        </p:grpSpPr>
        <p:grpSp>
          <p:nvGrpSpPr>
            <p:cNvPr id="49158" name="Group 4"/>
            <p:cNvGrpSpPr>
              <a:grpSpLocks/>
            </p:cNvGrpSpPr>
            <p:nvPr/>
          </p:nvGrpSpPr>
          <p:grpSpPr bwMode="auto">
            <a:xfrm>
              <a:off x="1440" y="2208"/>
              <a:ext cx="2832" cy="951"/>
              <a:chOff x="2736" y="1968"/>
              <a:chExt cx="2832" cy="951"/>
            </a:xfrm>
          </p:grpSpPr>
          <p:grpSp>
            <p:nvGrpSpPr>
              <p:cNvPr id="49165" name="Group 5"/>
              <p:cNvGrpSpPr>
                <a:grpSpLocks/>
              </p:cNvGrpSpPr>
              <p:nvPr/>
            </p:nvGrpSpPr>
            <p:grpSpPr bwMode="auto">
              <a:xfrm>
                <a:off x="4064" y="1968"/>
                <a:ext cx="1504" cy="831"/>
                <a:chOff x="4064" y="1968"/>
                <a:chExt cx="1504" cy="831"/>
              </a:xfrm>
            </p:grpSpPr>
            <p:sp>
              <p:nvSpPr>
                <p:cNvPr id="49170" name="Rectangle 6"/>
                <p:cNvSpPr>
                  <a:spLocks noChangeArrowheads="1"/>
                </p:cNvSpPr>
                <p:nvPr/>
              </p:nvSpPr>
              <p:spPr bwMode="auto">
                <a:xfrm>
                  <a:off x="4064" y="2129"/>
                  <a:ext cx="1504" cy="670"/>
                </a:xfrm>
                <a:prstGeom prst="rect">
                  <a:avLst/>
                </a:prstGeom>
                <a:noFill/>
                <a:ln w="28575">
                  <a:solidFill>
                    <a:schemeClr val="tx1"/>
                  </a:solidFill>
                  <a:miter lim="800000"/>
                  <a:headEnd/>
                  <a:tailEnd/>
                </a:ln>
              </p:spPr>
              <p:txBody>
                <a:bodyPr/>
                <a:lstStyle/>
                <a:p>
                  <a:endParaRPr lang="en-US"/>
                </a:p>
              </p:txBody>
            </p:sp>
            <p:sp>
              <p:nvSpPr>
                <p:cNvPr id="49171" name="Rectangle 7"/>
                <p:cNvSpPr>
                  <a:spLocks noChangeArrowheads="1"/>
                </p:cNvSpPr>
                <p:nvPr/>
              </p:nvSpPr>
              <p:spPr bwMode="auto">
                <a:xfrm>
                  <a:off x="4064" y="1968"/>
                  <a:ext cx="542" cy="161"/>
                </a:xfrm>
                <a:prstGeom prst="rect">
                  <a:avLst/>
                </a:prstGeom>
                <a:noFill/>
                <a:ln w="28575">
                  <a:solidFill>
                    <a:schemeClr val="tx1"/>
                  </a:solidFill>
                  <a:miter lim="800000"/>
                  <a:headEnd/>
                  <a:tailEnd/>
                </a:ln>
              </p:spPr>
              <p:txBody>
                <a:bodyPr/>
                <a:lstStyle/>
                <a:p>
                  <a:endParaRPr lang="en-US"/>
                </a:p>
              </p:txBody>
            </p:sp>
          </p:grpSp>
          <p:sp>
            <p:nvSpPr>
              <p:cNvPr id="49166" name="Rectangle 8"/>
              <p:cNvSpPr>
                <a:spLocks noChangeArrowheads="1"/>
              </p:cNvSpPr>
              <p:nvPr/>
            </p:nvSpPr>
            <p:spPr bwMode="auto">
              <a:xfrm>
                <a:off x="4080" y="2208"/>
                <a:ext cx="1367" cy="413"/>
              </a:xfrm>
              <a:prstGeom prst="rect">
                <a:avLst/>
              </a:prstGeom>
              <a:noFill/>
              <a:ln w="9525">
                <a:noFill/>
                <a:miter lim="800000"/>
                <a:headEnd/>
                <a:tailEnd/>
              </a:ln>
            </p:spPr>
            <p:txBody>
              <a:bodyPr wrap="none" lIns="0" tIns="0" rIns="0" bIns="0">
                <a:spAutoFit/>
              </a:bodyPr>
              <a:lstStyle/>
              <a:p>
                <a:pPr eaLnBrk="0" hangingPunct="0">
                  <a:spcBef>
                    <a:spcPct val="0"/>
                  </a:spcBef>
                  <a:buFontTx/>
                  <a:buNone/>
                </a:pPr>
                <a:r>
                  <a:rPr lang="en-US" sz="2300" i="0">
                    <a:solidFill>
                      <a:schemeClr val="tx1"/>
                    </a:solidFill>
                    <a:latin typeface="Arial" pitchFamily="34" charset="0"/>
                  </a:rPr>
                  <a:t>&lt;&lt;subsystem&gt;&gt;</a:t>
                </a:r>
              </a:p>
              <a:p>
                <a:pPr eaLnBrk="0" hangingPunct="0">
                  <a:spcBef>
                    <a:spcPct val="0"/>
                  </a:spcBef>
                  <a:buFontTx/>
                  <a:buNone/>
                </a:pPr>
                <a:r>
                  <a:rPr lang="en-US" sz="2000" i="0">
                    <a:solidFill>
                      <a:schemeClr val="tx1"/>
                    </a:solidFill>
                    <a:latin typeface="Arial" pitchFamily="34" charset="0"/>
                  </a:rPr>
                  <a:t>Subsystem Name</a:t>
                </a:r>
              </a:p>
            </p:txBody>
          </p:sp>
          <p:sp>
            <p:nvSpPr>
              <p:cNvPr id="49167" name="Oval 9"/>
              <p:cNvSpPr>
                <a:spLocks noChangeAspect="1" noChangeArrowheads="1"/>
              </p:cNvSpPr>
              <p:nvPr/>
            </p:nvSpPr>
            <p:spPr bwMode="auto">
              <a:xfrm rot="5400000">
                <a:off x="3210" y="2228"/>
                <a:ext cx="350" cy="341"/>
              </a:xfrm>
              <a:prstGeom prst="ellipse">
                <a:avLst/>
              </a:prstGeom>
              <a:noFill/>
              <a:ln w="28575">
                <a:solidFill>
                  <a:schemeClr val="tx1"/>
                </a:solidFill>
                <a:round/>
                <a:headEnd/>
                <a:tailEnd/>
              </a:ln>
            </p:spPr>
            <p:txBody>
              <a:bodyPr wrap="none" anchor="ctr"/>
              <a:lstStyle/>
              <a:p>
                <a:endParaRPr lang="en-US"/>
              </a:p>
            </p:txBody>
          </p:sp>
          <p:sp>
            <p:nvSpPr>
              <p:cNvPr id="49168" name="Line 10"/>
              <p:cNvSpPr>
                <a:spLocks noChangeShapeType="1"/>
              </p:cNvSpPr>
              <p:nvPr/>
            </p:nvSpPr>
            <p:spPr bwMode="auto">
              <a:xfrm>
                <a:off x="3555" y="2434"/>
                <a:ext cx="509" cy="0"/>
              </a:xfrm>
              <a:prstGeom prst="line">
                <a:avLst/>
              </a:prstGeom>
              <a:noFill/>
              <a:ln w="28575">
                <a:solidFill>
                  <a:schemeClr val="tx1"/>
                </a:solidFill>
                <a:round/>
                <a:headEnd type="none" w="sm" len="sm"/>
                <a:tailEnd type="none" w="lg" len="lg"/>
              </a:ln>
            </p:spPr>
            <p:txBody>
              <a:bodyPr wrap="none" anchor="ctr"/>
              <a:lstStyle/>
              <a:p>
                <a:endParaRPr lang="en-US"/>
              </a:p>
            </p:txBody>
          </p:sp>
          <p:sp>
            <p:nvSpPr>
              <p:cNvPr id="49169" name="Text Box 11"/>
              <p:cNvSpPr txBox="1">
                <a:spLocks noChangeArrowheads="1"/>
              </p:cNvSpPr>
              <p:nvPr/>
            </p:nvSpPr>
            <p:spPr bwMode="auto">
              <a:xfrm>
                <a:off x="2736" y="2640"/>
                <a:ext cx="1298" cy="279"/>
              </a:xfrm>
              <a:prstGeom prst="rect">
                <a:avLst/>
              </a:prstGeom>
              <a:noFill/>
              <a:ln w="12700">
                <a:noFill/>
                <a:miter lim="800000"/>
                <a:headEnd type="none" w="sm" len="sm"/>
                <a:tailEnd type="none" w="lg" len="lg"/>
              </a:ln>
            </p:spPr>
            <p:txBody>
              <a:bodyPr>
                <a:spAutoFit/>
              </a:bodyPr>
              <a:lstStyle/>
              <a:p>
                <a:pPr algn="ctr" eaLnBrk="0" hangingPunct="0">
                  <a:buFontTx/>
                  <a:buNone/>
                </a:pPr>
                <a:r>
                  <a:rPr lang="en-US" sz="2300" i="0">
                    <a:solidFill>
                      <a:schemeClr val="tx1"/>
                    </a:solidFill>
                    <a:latin typeface="Arial" pitchFamily="34" charset="0"/>
                  </a:rPr>
                  <a:t>Interf</a:t>
                </a:r>
                <a:r>
                  <a:rPr lang="sr-Latn-CS" sz="2300" i="0">
                    <a:solidFill>
                      <a:schemeClr val="tx1"/>
                    </a:solidFill>
                    <a:latin typeface="Arial" pitchFamily="34" charset="0"/>
                  </a:rPr>
                  <a:t>ejs</a:t>
                </a:r>
                <a:endParaRPr lang="en-US" sz="2300" i="0">
                  <a:solidFill>
                    <a:schemeClr val="tx1"/>
                  </a:solidFill>
                  <a:latin typeface="Arial" pitchFamily="34" charset="0"/>
                </a:endParaRPr>
              </a:p>
            </p:txBody>
          </p:sp>
        </p:grpSp>
        <p:sp>
          <p:nvSpPr>
            <p:cNvPr id="49159" name="Text Box 12"/>
            <p:cNvSpPr txBox="1">
              <a:spLocks noChangeArrowheads="1"/>
            </p:cNvSpPr>
            <p:nvPr/>
          </p:nvSpPr>
          <p:spPr bwMode="auto">
            <a:xfrm>
              <a:off x="240" y="2688"/>
              <a:ext cx="816" cy="260"/>
            </a:xfrm>
            <a:prstGeom prst="rect">
              <a:avLst/>
            </a:prstGeom>
            <a:noFill/>
            <a:ln w="9525">
              <a:noFill/>
              <a:miter lim="800000"/>
              <a:headEnd/>
              <a:tailEnd/>
            </a:ln>
          </p:spPr>
          <p:txBody>
            <a:bodyPr lIns="107950" tIns="53975" rIns="107950" bIns="53975">
              <a:spAutoFit/>
            </a:bodyPr>
            <a:lstStyle/>
            <a:p>
              <a:pPr eaLnBrk="0" hangingPunct="0">
                <a:buFontTx/>
                <a:buNone/>
              </a:pPr>
              <a:r>
                <a:rPr lang="en-US" sz="2000">
                  <a:solidFill>
                    <a:schemeClr val="accent2"/>
                  </a:solidFill>
                  <a:latin typeface="Arial" pitchFamily="34" charset="0"/>
                </a:rPr>
                <a:t>Interf</a:t>
              </a:r>
              <a:r>
                <a:rPr lang="sr-Latn-CS" sz="2000">
                  <a:solidFill>
                    <a:schemeClr val="accent2"/>
                  </a:solidFill>
                  <a:latin typeface="Arial" pitchFamily="34" charset="0"/>
                </a:rPr>
                <a:t>ejs</a:t>
              </a:r>
              <a:endParaRPr lang="en-US" sz="2000">
                <a:solidFill>
                  <a:schemeClr val="accent2"/>
                </a:solidFill>
                <a:latin typeface="Arial" pitchFamily="34" charset="0"/>
              </a:endParaRPr>
            </a:p>
          </p:txBody>
        </p:sp>
        <p:sp>
          <p:nvSpPr>
            <p:cNvPr id="49160" name="Line 13"/>
            <p:cNvSpPr>
              <a:spLocks noChangeShapeType="1"/>
            </p:cNvSpPr>
            <p:nvPr/>
          </p:nvSpPr>
          <p:spPr bwMode="auto">
            <a:xfrm flipV="1">
              <a:off x="1008" y="2688"/>
              <a:ext cx="864" cy="144"/>
            </a:xfrm>
            <a:prstGeom prst="line">
              <a:avLst/>
            </a:prstGeom>
            <a:noFill/>
            <a:ln w="28575">
              <a:solidFill>
                <a:schemeClr val="accent2"/>
              </a:solidFill>
              <a:round/>
              <a:headEnd/>
              <a:tailEnd type="triangle" w="med" len="med"/>
            </a:ln>
          </p:spPr>
          <p:txBody>
            <a:bodyPr wrap="none" lIns="107950" tIns="53975" rIns="107950" bIns="53975" anchor="ctr"/>
            <a:lstStyle/>
            <a:p>
              <a:endParaRPr lang="en-US"/>
            </a:p>
          </p:txBody>
        </p:sp>
        <p:sp>
          <p:nvSpPr>
            <p:cNvPr id="49161" name="Text Box 14"/>
            <p:cNvSpPr txBox="1">
              <a:spLocks noChangeArrowheads="1"/>
            </p:cNvSpPr>
            <p:nvPr/>
          </p:nvSpPr>
          <p:spPr bwMode="auto">
            <a:xfrm>
              <a:off x="1104" y="2112"/>
              <a:ext cx="1008" cy="260"/>
            </a:xfrm>
            <a:prstGeom prst="rect">
              <a:avLst/>
            </a:prstGeom>
            <a:noFill/>
            <a:ln w="9525">
              <a:noFill/>
              <a:miter lim="800000"/>
              <a:headEnd/>
              <a:tailEnd/>
            </a:ln>
          </p:spPr>
          <p:txBody>
            <a:bodyPr lIns="107950" tIns="53975" rIns="107950" bIns="53975">
              <a:spAutoFit/>
            </a:bodyPr>
            <a:lstStyle/>
            <a:p>
              <a:pPr eaLnBrk="0" hangingPunct="0">
                <a:buFontTx/>
                <a:buNone/>
              </a:pPr>
              <a:r>
                <a:rPr lang="sr-Latn-CS" sz="2000">
                  <a:solidFill>
                    <a:schemeClr val="accent2"/>
                  </a:solidFill>
                  <a:latin typeface="Arial" pitchFamily="34" charset="0"/>
                </a:rPr>
                <a:t>Realizuje</a:t>
              </a:r>
              <a:endParaRPr lang="en-US" sz="2000">
                <a:solidFill>
                  <a:schemeClr val="accent2"/>
                </a:solidFill>
                <a:latin typeface="Arial" pitchFamily="34" charset="0"/>
              </a:endParaRPr>
            </a:p>
          </p:txBody>
        </p:sp>
        <p:sp>
          <p:nvSpPr>
            <p:cNvPr id="49162" name="Line 15"/>
            <p:cNvSpPr>
              <a:spLocks noChangeShapeType="1"/>
            </p:cNvSpPr>
            <p:nvPr/>
          </p:nvSpPr>
          <p:spPr bwMode="auto">
            <a:xfrm>
              <a:off x="2160" y="2304"/>
              <a:ext cx="384" cy="240"/>
            </a:xfrm>
            <a:prstGeom prst="line">
              <a:avLst/>
            </a:prstGeom>
            <a:noFill/>
            <a:ln w="28575">
              <a:solidFill>
                <a:schemeClr val="accent2"/>
              </a:solidFill>
              <a:round/>
              <a:headEnd/>
              <a:tailEnd type="triangle" w="med" len="med"/>
            </a:ln>
          </p:spPr>
          <p:txBody>
            <a:bodyPr wrap="none" lIns="107950" tIns="53975" rIns="107950" bIns="53975" anchor="ctr"/>
            <a:lstStyle/>
            <a:p>
              <a:endParaRPr lang="en-US"/>
            </a:p>
          </p:txBody>
        </p:sp>
        <p:sp>
          <p:nvSpPr>
            <p:cNvPr id="49163" name="Text Box 16"/>
            <p:cNvSpPr txBox="1">
              <a:spLocks noChangeArrowheads="1"/>
            </p:cNvSpPr>
            <p:nvPr/>
          </p:nvSpPr>
          <p:spPr bwMode="auto">
            <a:xfrm>
              <a:off x="4608" y="2256"/>
              <a:ext cx="1008" cy="260"/>
            </a:xfrm>
            <a:prstGeom prst="rect">
              <a:avLst/>
            </a:prstGeom>
            <a:noFill/>
            <a:ln w="9525">
              <a:noFill/>
              <a:miter lim="800000"/>
              <a:headEnd/>
              <a:tailEnd/>
            </a:ln>
          </p:spPr>
          <p:txBody>
            <a:bodyPr lIns="107950" tIns="53975" rIns="107950" bIns="53975">
              <a:spAutoFit/>
            </a:bodyPr>
            <a:lstStyle/>
            <a:p>
              <a:pPr eaLnBrk="0" hangingPunct="0">
                <a:buFontTx/>
                <a:buNone/>
              </a:pPr>
              <a:r>
                <a:rPr lang="sr-Latn-CS" sz="2000">
                  <a:solidFill>
                    <a:schemeClr val="accent2"/>
                  </a:solidFill>
                  <a:latin typeface="Arial" pitchFamily="34" charset="0"/>
                </a:rPr>
                <a:t>Podsistem</a:t>
              </a:r>
              <a:endParaRPr lang="en-US" sz="2000">
                <a:solidFill>
                  <a:schemeClr val="accent2"/>
                </a:solidFill>
                <a:latin typeface="Arial" pitchFamily="34" charset="0"/>
              </a:endParaRPr>
            </a:p>
          </p:txBody>
        </p:sp>
        <p:sp>
          <p:nvSpPr>
            <p:cNvPr id="49164" name="Line 17"/>
            <p:cNvSpPr>
              <a:spLocks noChangeShapeType="1"/>
            </p:cNvSpPr>
            <p:nvPr/>
          </p:nvSpPr>
          <p:spPr bwMode="auto">
            <a:xfrm flipH="1">
              <a:off x="4272" y="2448"/>
              <a:ext cx="384" cy="240"/>
            </a:xfrm>
            <a:prstGeom prst="line">
              <a:avLst/>
            </a:prstGeom>
            <a:noFill/>
            <a:ln w="28575">
              <a:solidFill>
                <a:schemeClr val="accent2"/>
              </a:solidFill>
              <a:round/>
              <a:headEnd/>
              <a:tailEnd type="triangle" w="med" len="med"/>
            </a:ln>
          </p:spPr>
          <p:txBody>
            <a:bodyPr wrap="none" lIns="107950" tIns="53975" rIns="107950" bIns="53975" anchor="ctr"/>
            <a:lstStyle/>
            <a:p>
              <a:endParaRPr lang="en-US"/>
            </a:p>
          </p:txBody>
        </p:sp>
      </p:grpSp>
      <p:sp>
        <p:nvSpPr>
          <p:cNvPr id="49156" name="Rectangle 18"/>
          <p:cNvSpPr>
            <a:spLocks noGrp="1" noChangeArrowheads="1"/>
          </p:cNvSpPr>
          <p:nvPr>
            <p:ph type="title"/>
          </p:nvPr>
        </p:nvSpPr>
        <p:spPr>
          <a:xfrm>
            <a:off x="457200" y="0"/>
            <a:ext cx="7467600" cy="579438"/>
          </a:xfrm>
        </p:spPr>
        <p:txBody>
          <a:bodyPr/>
          <a:lstStyle/>
          <a:p>
            <a:pPr eaLnBrk="1" hangingPunct="1"/>
            <a:r>
              <a:rPr lang="sr-Latn-CS" sz="3200" smtClean="0"/>
              <a:t>Šta je podsistem</a:t>
            </a:r>
            <a:r>
              <a:rPr lang="en-US" sz="3200" smtClean="0"/>
              <a:t>?</a:t>
            </a:r>
          </a:p>
        </p:txBody>
      </p:sp>
      <p:sp>
        <p:nvSpPr>
          <p:cNvPr id="555027" name="Rectangle 19"/>
          <p:cNvSpPr>
            <a:spLocks noGrp="1" noChangeArrowheads="1"/>
          </p:cNvSpPr>
          <p:nvPr>
            <p:ph type="body" idx="1"/>
          </p:nvPr>
        </p:nvSpPr>
        <p:spPr>
          <a:xfrm>
            <a:off x="228600" y="685800"/>
            <a:ext cx="8686800" cy="2286000"/>
          </a:xfrm>
          <a:solidFill>
            <a:srgbClr val="FFCC99"/>
          </a:solidFill>
        </p:spPr>
        <p:txBody>
          <a:bodyPr/>
          <a:lstStyle/>
          <a:p>
            <a:pPr eaLnBrk="1" hangingPunct="1">
              <a:defRPr/>
            </a:pPr>
            <a:r>
              <a:rPr lang="sr-Latn-CS" smtClean="0"/>
              <a:t>Kombinacija </a:t>
            </a:r>
            <a:r>
              <a:rPr lang="sr-Latn-CS" smtClean="0">
                <a:effectLst>
                  <a:outerShdw blurRad="38100" dist="38100" dir="2700000" algn="tl">
                    <a:srgbClr val="FFFFFF"/>
                  </a:outerShdw>
                </a:effectLst>
              </a:rPr>
              <a:t>paketa</a:t>
            </a:r>
            <a:r>
              <a:rPr lang="en-US" smtClean="0"/>
              <a:t> (</a:t>
            </a:r>
            <a:r>
              <a:rPr lang="sr-Latn-CS" smtClean="0"/>
              <a:t>sadrži druge elemente modela</a:t>
            </a:r>
            <a:r>
              <a:rPr lang="en-US" smtClean="0"/>
              <a:t>) </a:t>
            </a:r>
            <a:r>
              <a:rPr lang="sr-Latn-CS" b="1" u="sng" smtClean="0"/>
              <a:t>i</a:t>
            </a:r>
            <a:r>
              <a:rPr lang="en-US" smtClean="0"/>
              <a:t> </a:t>
            </a:r>
            <a:r>
              <a:rPr lang="sr-Latn-CS" smtClean="0">
                <a:effectLst>
                  <a:outerShdw blurRad="38100" dist="38100" dir="2700000" algn="tl">
                    <a:srgbClr val="FFFFFF"/>
                  </a:outerShdw>
                </a:effectLst>
              </a:rPr>
              <a:t>klase </a:t>
            </a:r>
            <a:r>
              <a:rPr lang="en-US" smtClean="0"/>
              <a:t>(</a:t>
            </a:r>
            <a:r>
              <a:rPr lang="sr-Latn-CS" smtClean="0"/>
              <a:t>ima ponašanje).</a:t>
            </a:r>
            <a:endParaRPr lang="en-US" smtClean="0"/>
          </a:p>
          <a:p>
            <a:pPr eaLnBrk="1" hangingPunct="1">
              <a:defRPr/>
            </a:pPr>
            <a:r>
              <a:rPr lang="sr-Latn-CS" u="sng" smtClean="0"/>
              <a:t>Realizuje</a:t>
            </a:r>
            <a:r>
              <a:rPr lang="en-US" smtClean="0"/>
              <a:t> </a:t>
            </a:r>
            <a:r>
              <a:rPr lang="sr-Latn-CS" smtClean="0"/>
              <a:t>jedan ili viđe interfejsa koji definišu njegovo ponašanje. </a:t>
            </a:r>
            <a:endParaRPr lang="en-US"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178" name="Group 2"/>
          <p:cNvGrpSpPr>
            <a:grpSpLocks/>
          </p:cNvGrpSpPr>
          <p:nvPr/>
        </p:nvGrpSpPr>
        <p:grpSpPr bwMode="auto">
          <a:xfrm>
            <a:off x="0" y="3352800"/>
            <a:ext cx="7751763" cy="2438400"/>
            <a:chOff x="240" y="1854"/>
            <a:chExt cx="4883" cy="1536"/>
          </a:xfrm>
        </p:grpSpPr>
        <p:grpSp>
          <p:nvGrpSpPr>
            <p:cNvPr id="50182" name="Group 3"/>
            <p:cNvGrpSpPr>
              <a:grpSpLocks/>
            </p:cNvGrpSpPr>
            <p:nvPr/>
          </p:nvGrpSpPr>
          <p:grpSpPr bwMode="auto">
            <a:xfrm>
              <a:off x="3835" y="2569"/>
              <a:ext cx="1207" cy="487"/>
              <a:chOff x="1961" y="2928"/>
              <a:chExt cx="832" cy="336"/>
            </a:xfrm>
          </p:grpSpPr>
          <p:sp>
            <p:nvSpPr>
              <p:cNvPr id="50196" name="Line 4"/>
              <p:cNvSpPr>
                <a:spLocks noChangeShapeType="1"/>
              </p:cNvSpPr>
              <p:nvPr/>
            </p:nvSpPr>
            <p:spPr bwMode="auto">
              <a:xfrm>
                <a:off x="2793" y="2928"/>
                <a:ext cx="0" cy="336"/>
              </a:xfrm>
              <a:prstGeom prst="line">
                <a:avLst/>
              </a:prstGeom>
              <a:noFill/>
              <a:ln w="28575">
                <a:solidFill>
                  <a:schemeClr val="tx1"/>
                </a:solidFill>
                <a:round/>
                <a:headEnd type="none" w="sm" len="sm"/>
                <a:tailEnd type="none" w="lg" len="lg"/>
              </a:ln>
            </p:spPr>
            <p:txBody>
              <a:bodyPr wrap="none" anchor="ctr"/>
              <a:lstStyle/>
              <a:p>
                <a:endParaRPr lang="en-US"/>
              </a:p>
            </p:txBody>
          </p:sp>
          <p:sp>
            <p:nvSpPr>
              <p:cNvPr id="50197" name="Line 5"/>
              <p:cNvSpPr>
                <a:spLocks noChangeShapeType="1"/>
              </p:cNvSpPr>
              <p:nvPr/>
            </p:nvSpPr>
            <p:spPr bwMode="auto">
              <a:xfrm flipH="1">
                <a:off x="2075" y="2928"/>
                <a:ext cx="718" cy="0"/>
              </a:xfrm>
              <a:prstGeom prst="line">
                <a:avLst/>
              </a:prstGeom>
              <a:noFill/>
              <a:ln w="28575">
                <a:solidFill>
                  <a:schemeClr val="tx1"/>
                </a:solidFill>
                <a:round/>
                <a:headEnd type="none" w="sm" len="sm"/>
                <a:tailEnd type="none" w="lg" len="lg"/>
              </a:ln>
            </p:spPr>
            <p:txBody>
              <a:bodyPr wrap="none" anchor="ctr"/>
              <a:lstStyle/>
              <a:p>
                <a:endParaRPr lang="en-US"/>
              </a:p>
            </p:txBody>
          </p:sp>
          <p:sp>
            <p:nvSpPr>
              <p:cNvPr id="50198" name="Line 6"/>
              <p:cNvSpPr>
                <a:spLocks noChangeShapeType="1"/>
              </p:cNvSpPr>
              <p:nvPr/>
            </p:nvSpPr>
            <p:spPr bwMode="auto">
              <a:xfrm flipH="1">
                <a:off x="2075" y="3264"/>
                <a:ext cx="718" cy="0"/>
              </a:xfrm>
              <a:prstGeom prst="line">
                <a:avLst/>
              </a:prstGeom>
              <a:noFill/>
              <a:ln w="28575">
                <a:solidFill>
                  <a:schemeClr val="tx1"/>
                </a:solidFill>
                <a:round/>
                <a:headEnd type="none" w="sm" len="sm"/>
                <a:tailEnd type="none" w="lg" len="lg"/>
              </a:ln>
            </p:spPr>
            <p:txBody>
              <a:bodyPr wrap="none" anchor="ctr"/>
              <a:lstStyle/>
              <a:p>
                <a:endParaRPr lang="en-US"/>
              </a:p>
            </p:txBody>
          </p:sp>
          <p:sp>
            <p:nvSpPr>
              <p:cNvPr id="50199" name="Line 7"/>
              <p:cNvSpPr>
                <a:spLocks noChangeShapeType="1"/>
              </p:cNvSpPr>
              <p:nvPr/>
            </p:nvSpPr>
            <p:spPr bwMode="auto">
              <a:xfrm>
                <a:off x="2075" y="2928"/>
                <a:ext cx="0" cy="72"/>
              </a:xfrm>
              <a:prstGeom prst="line">
                <a:avLst/>
              </a:prstGeom>
              <a:noFill/>
              <a:ln w="28575">
                <a:solidFill>
                  <a:schemeClr val="tx1"/>
                </a:solidFill>
                <a:round/>
                <a:headEnd type="none" w="sm" len="sm"/>
                <a:tailEnd type="none" w="lg" len="lg"/>
              </a:ln>
            </p:spPr>
            <p:txBody>
              <a:bodyPr wrap="none" anchor="ctr"/>
              <a:lstStyle/>
              <a:p>
                <a:endParaRPr lang="en-US"/>
              </a:p>
            </p:txBody>
          </p:sp>
          <p:sp>
            <p:nvSpPr>
              <p:cNvPr id="50200" name="Line 8"/>
              <p:cNvSpPr>
                <a:spLocks noChangeShapeType="1"/>
              </p:cNvSpPr>
              <p:nvPr/>
            </p:nvSpPr>
            <p:spPr bwMode="auto">
              <a:xfrm flipV="1">
                <a:off x="2075" y="3192"/>
                <a:ext cx="0" cy="72"/>
              </a:xfrm>
              <a:prstGeom prst="line">
                <a:avLst/>
              </a:prstGeom>
              <a:noFill/>
              <a:ln w="28575">
                <a:solidFill>
                  <a:schemeClr val="tx1"/>
                </a:solidFill>
                <a:round/>
                <a:headEnd type="none" w="sm" len="sm"/>
                <a:tailEnd type="none" w="lg" len="lg"/>
              </a:ln>
            </p:spPr>
            <p:txBody>
              <a:bodyPr wrap="none" anchor="ctr"/>
              <a:lstStyle/>
              <a:p>
                <a:endParaRPr lang="en-US"/>
              </a:p>
            </p:txBody>
          </p:sp>
          <p:sp>
            <p:nvSpPr>
              <p:cNvPr id="50201" name="Rectangle 9"/>
              <p:cNvSpPr>
                <a:spLocks noChangeArrowheads="1"/>
              </p:cNvSpPr>
              <p:nvPr/>
            </p:nvSpPr>
            <p:spPr bwMode="auto">
              <a:xfrm>
                <a:off x="1961" y="3000"/>
                <a:ext cx="235" cy="72"/>
              </a:xfrm>
              <a:prstGeom prst="rect">
                <a:avLst/>
              </a:prstGeom>
              <a:noFill/>
              <a:ln w="28575">
                <a:solidFill>
                  <a:schemeClr val="tx1"/>
                </a:solidFill>
                <a:miter lim="800000"/>
                <a:headEnd type="none" w="sm" len="sm"/>
                <a:tailEnd type="none" w="lg" len="lg"/>
              </a:ln>
            </p:spPr>
            <p:txBody>
              <a:bodyPr wrap="none" anchor="ctr"/>
              <a:lstStyle/>
              <a:p>
                <a:endParaRPr lang="en-US"/>
              </a:p>
            </p:txBody>
          </p:sp>
          <p:sp>
            <p:nvSpPr>
              <p:cNvPr id="50202" name="Rectangle 10"/>
              <p:cNvSpPr>
                <a:spLocks noChangeArrowheads="1"/>
              </p:cNvSpPr>
              <p:nvPr/>
            </p:nvSpPr>
            <p:spPr bwMode="auto">
              <a:xfrm>
                <a:off x="1961" y="3120"/>
                <a:ext cx="235" cy="72"/>
              </a:xfrm>
              <a:prstGeom prst="rect">
                <a:avLst/>
              </a:prstGeom>
              <a:noFill/>
              <a:ln w="28575">
                <a:solidFill>
                  <a:schemeClr val="tx1"/>
                </a:solidFill>
                <a:miter lim="800000"/>
                <a:headEnd type="none" w="sm" len="sm"/>
                <a:tailEnd type="none" w="lg" len="lg"/>
              </a:ln>
            </p:spPr>
            <p:txBody>
              <a:bodyPr wrap="none" anchor="ctr"/>
              <a:lstStyle/>
              <a:p>
                <a:endParaRPr lang="en-US"/>
              </a:p>
            </p:txBody>
          </p:sp>
          <p:sp>
            <p:nvSpPr>
              <p:cNvPr id="50203" name="Line 11"/>
              <p:cNvSpPr>
                <a:spLocks noChangeShapeType="1"/>
              </p:cNvSpPr>
              <p:nvPr/>
            </p:nvSpPr>
            <p:spPr bwMode="auto">
              <a:xfrm flipV="1">
                <a:off x="2075" y="3072"/>
                <a:ext cx="0" cy="48"/>
              </a:xfrm>
              <a:prstGeom prst="line">
                <a:avLst/>
              </a:prstGeom>
              <a:noFill/>
              <a:ln w="28575">
                <a:solidFill>
                  <a:schemeClr val="tx1"/>
                </a:solidFill>
                <a:round/>
                <a:headEnd type="none" w="sm" len="sm"/>
                <a:tailEnd type="none" w="lg" len="lg"/>
              </a:ln>
            </p:spPr>
            <p:txBody>
              <a:bodyPr wrap="none" anchor="ctr"/>
              <a:lstStyle/>
              <a:p>
                <a:endParaRPr lang="en-US"/>
              </a:p>
            </p:txBody>
          </p:sp>
        </p:grpSp>
        <p:sp>
          <p:nvSpPr>
            <p:cNvPr id="50183" name="Text Box 12"/>
            <p:cNvSpPr txBox="1">
              <a:spLocks noChangeArrowheads="1"/>
            </p:cNvSpPr>
            <p:nvPr/>
          </p:nvSpPr>
          <p:spPr bwMode="auto">
            <a:xfrm>
              <a:off x="4176" y="2592"/>
              <a:ext cx="860" cy="404"/>
            </a:xfrm>
            <a:prstGeom prst="rect">
              <a:avLst/>
            </a:prstGeom>
            <a:noFill/>
            <a:ln w="28575">
              <a:noFill/>
              <a:miter lim="800000"/>
              <a:headEnd type="none" w="sm" len="sm"/>
              <a:tailEnd type="none" w="lg" len="lg"/>
            </a:ln>
          </p:spPr>
          <p:txBody>
            <a:bodyPr wrap="none">
              <a:spAutoFit/>
            </a:bodyPr>
            <a:lstStyle/>
            <a:p>
              <a:pPr eaLnBrk="0" hangingPunct="0">
                <a:spcBef>
                  <a:spcPct val="0"/>
                </a:spcBef>
                <a:buFontTx/>
                <a:buNone/>
              </a:pPr>
              <a:r>
                <a:rPr lang="en-US" sz="1800" i="0">
                  <a:solidFill>
                    <a:schemeClr val="tx1"/>
                  </a:solidFill>
                  <a:latin typeface="Arial" pitchFamily="34" charset="0"/>
                </a:rPr>
                <a:t>Component</a:t>
              </a:r>
            </a:p>
            <a:p>
              <a:pPr eaLnBrk="0" hangingPunct="0">
                <a:spcBef>
                  <a:spcPct val="0"/>
                </a:spcBef>
                <a:buFontTx/>
                <a:buNone/>
              </a:pPr>
              <a:r>
                <a:rPr lang="en-US" sz="1800" i="0">
                  <a:solidFill>
                    <a:schemeClr val="tx1"/>
                  </a:solidFill>
                  <a:latin typeface="Arial" pitchFamily="34" charset="0"/>
                </a:rPr>
                <a:t>Name</a:t>
              </a:r>
            </a:p>
          </p:txBody>
        </p:sp>
        <p:sp>
          <p:nvSpPr>
            <p:cNvPr id="50184" name="Text Box 13"/>
            <p:cNvSpPr txBox="1">
              <a:spLocks noChangeArrowheads="1"/>
            </p:cNvSpPr>
            <p:nvPr/>
          </p:nvSpPr>
          <p:spPr bwMode="auto">
            <a:xfrm>
              <a:off x="1298" y="1854"/>
              <a:ext cx="1193" cy="269"/>
            </a:xfrm>
            <a:prstGeom prst="rect">
              <a:avLst/>
            </a:prstGeom>
            <a:noFill/>
            <a:ln w="12700">
              <a:noFill/>
              <a:miter lim="800000"/>
              <a:headEnd type="none" w="sm" len="sm"/>
              <a:tailEnd/>
            </a:ln>
          </p:spPr>
          <p:txBody>
            <a:bodyPr wrap="none" anchor="ctr">
              <a:spAutoFit/>
            </a:bodyPr>
            <a:lstStyle/>
            <a:p>
              <a:pPr algn="ctr" eaLnBrk="0" hangingPunct="0">
                <a:buFontTx/>
                <a:buNone/>
              </a:pPr>
              <a:r>
                <a:rPr lang="en-US" sz="2200" i="0">
                  <a:solidFill>
                    <a:schemeClr val="tx2"/>
                  </a:solidFill>
                  <a:latin typeface="Arial" pitchFamily="34" charset="0"/>
                </a:rPr>
                <a:t>Design Model</a:t>
              </a:r>
            </a:p>
          </p:txBody>
        </p:sp>
        <p:sp>
          <p:nvSpPr>
            <p:cNvPr id="50185" name="Text Box 14"/>
            <p:cNvSpPr txBox="1">
              <a:spLocks noChangeArrowheads="1"/>
            </p:cNvSpPr>
            <p:nvPr/>
          </p:nvSpPr>
          <p:spPr bwMode="auto">
            <a:xfrm>
              <a:off x="3273" y="1854"/>
              <a:ext cx="1850" cy="269"/>
            </a:xfrm>
            <a:prstGeom prst="rect">
              <a:avLst/>
            </a:prstGeom>
            <a:noFill/>
            <a:ln w="12700">
              <a:noFill/>
              <a:miter lim="800000"/>
              <a:headEnd type="none" w="sm" len="sm"/>
              <a:tailEnd/>
            </a:ln>
          </p:spPr>
          <p:txBody>
            <a:bodyPr wrap="none" anchor="ctr">
              <a:spAutoFit/>
            </a:bodyPr>
            <a:lstStyle/>
            <a:p>
              <a:pPr algn="ctr" eaLnBrk="0" hangingPunct="0">
                <a:buFontTx/>
                <a:buNone/>
              </a:pPr>
              <a:r>
                <a:rPr lang="en-US" sz="2200" i="0">
                  <a:solidFill>
                    <a:schemeClr val="tx2"/>
                  </a:solidFill>
                  <a:latin typeface="Arial" pitchFamily="34" charset="0"/>
                </a:rPr>
                <a:t>Implementation Model</a:t>
              </a:r>
            </a:p>
          </p:txBody>
        </p:sp>
        <p:grpSp>
          <p:nvGrpSpPr>
            <p:cNvPr id="50186" name="Group 15"/>
            <p:cNvGrpSpPr>
              <a:grpSpLocks/>
            </p:cNvGrpSpPr>
            <p:nvPr/>
          </p:nvGrpSpPr>
          <p:grpSpPr bwMode="auto">
            <a:xfrm>
              <a:off x="240" y="2460"/>
              <a:ext cx="2307" cy="930"/>
              <a:chOff x="240" y="2460"/>
              <a:chExt cx="2307" cy="930"/>
            </a:xfrm>
          </p:grpSpPr>
          <p:sp>
            <p:nvSpPr>
              <p:cNvPr id="50190" name="Rectangle 16"/>
              <p:cNvSpPr>
                <a:spLocks noChangeArrowheads="1"/>
              </p:cNvSpPr>
              <p:nvPr/>
            </p:nvSpPr>
            <p:spPr bwMode="auto">
              <a:xfrm>
                <a:off x="1251" y="2581"/>
                <a:ext cx="1296" cy="503"/>
              </a:xfrm>
              <a:prstGeom prst="rect">
                <a:avLst/>
              </a:prstGeom>
              <a:noFill/>
              <a:ln w="28575">
                <a:solidFill>
                  <a:schemeClr val="tx1"/>
                </a:solidFill>
                <a:miter lim="800000"/>
                <a:headEnd/>
                <a:tailEnd/>
              </a:ln>
            </p:spPr>
            <p:txBody>
              <a:bodyPr/>
              <a:lstStyle/>
              <a:p>
                <a:endParaRPr lang="en-US"/>
              </a:p>
            </p:txBody>
          </p:sp>
          <p:sp>
            <p:nvSpPr>
              <p:cNvPr id="50191" name="Rectangle 17"/>
              <p:cNvSpPr>
                <a:spLocks noChangeArrowheads="1"/>
              </p:cNvSpPr>
              <p:nvPr/>
            </p:nvSpPr>
            <p:spPr bwMode="auto">
              <a:xfrm>
                <a:off x="1251" y="2460"/>
                <a:ext cx="372" cy="121"/>
              </a:xfrm>
              <a:prstGeom prst="rect">
                <a:avLst/>
              </a:prstGeom>
              <a:noFill/>
              <a:ln w="28575">
                <a:solidFill>
                  <a:schemeClr val="tx1"/>
                </a:solidFill>
                <a:miter lim="800000"/>
                <a:headEnd/>
                <a:tailEnd/>
              </a:ln>
            </p:spPr>
            <p:txBody>
              <a:bodyPr/>
              <a:lstStyle/>
              <a:p>
                <a:endParaRPr lang="en-US"/>
              </a:p>
            </p:txBody>
          </p:sp>
          <p:sp>
            <p:nvSpPr>
              <p:cNvPr id="50192" name="Rectangle 18"/>
              <p:cNvSpPr>
                <a:spLocks noChangeArrowheads="1"/>
              </p:cNvSpPr>
              <p:nvPr/>
            </p:nvSpPr>
            <p:spPr bwMode="auto">
              <a:xfrm>
                <a:off x="1347" y="2652"/>
                <a:ext cx="1168" cy="346"/>
              </a:xfrm>
              <a:prstGeom prst="rect">
                <a:avLst/>
              </a:prstGeom>
              <a:noFill/>
              <a:ln w="9525">
                <a:noFill/>
                <a:miter lim="800000"/>
                <a:headEnd/>
                <a:tailEnd/>
              </a:ln>
            </p:spPr>
            <p:txBody>
              <a:bodyPr wrap="none" lIns="0" tIns="0" rIns="0" bIns="0">
                <a:spAutoFit/>
              </a:bodyPr>
              <a:lstStyle/>
              <a:p>
                <a:pPr eaLnBrk="0" hangingPunct="0">
                  <a:spcBef>
                    <a:spcPct val="0"/>
                  </a:spcBef>
                  <a:buFontTx/>
                  <a:buNone/>
                </a:pPr>
                <a:r>
                  <a:rPr lang="en-US" sz="1800" i="0">
                    <a:solidFill>
                      <a:schemeClr val="tx1"/>
                    </a:solidFill>
                    <a:latin typeface="Arial" pitchFamily="34" charset="0"/>
                  </a:rPr>
                  <a:t>&lt;&lt;subsystem&gt;&gt;</a:t>
                </a:r>
              </a:p>
              <a:p>
                <a:pPr eaLnBrk="0" hangingPunct="0">
                  <a:spcBef>
                    <a:spcPct val="0"/>
                  </a:spcBef>
                  <a:buFontTx/>
                  <a:buNone/>
                </a:pPr>
                <a:r>
                  <a:rPr lang="en-US" sz="1800" i="0">
                    <a:solidFill>
                      <a:schemeClr val="tx1"/>
                    </a:solidFill>
                    <a:latin typeface="Arial" pitchFamily="34" charset="0"/>
                  </a:rPr>
                  <a:t>Component Name</a:t>
                </a:r>
                <a:endParaRPr lang="en-US" sz="2400" i="0">
                  <a:solidFill>
                    <a:schemeClr val="tx1"/>
                  </a:solidFill>
                  <a:latin typeface="Arial" pitchFamily="34" charset="0"/>
                </a:endParaRPr>
              </a:p>
            </p:txBody>
          </p:sp>
          <p:sp>
            <p:nvSpPr>
              <p:cNvPr id="50193" name="Oval 19"/>
              <p:cNvSpPr>
                <a:spLocks noChangeAspect="1" noChangeArrowheads="1"/>
              </p:cNvSpPr>
              <p:nvPr/>
            </p:nvSpPr>
            <p:spPr bwMode="auto">
              <a:xfrm rot="5400000">
                <a:off x="652" y="2667"/>
                <a:ext cx="263" cy="234"/>
              </a:xfrm>
              <a:prstGeom prst="ellipse">
                <a:avLst/>
              </a:prstGeom>
              <a:noFill/>
              <a:ln w="28575">
                <a:solidFill>
                  <a:schemeClr val="tx1"/>
                </a:solidFill>
                <a:round/>
                <a:headEnd/>
                <a:tailEnd/>
              </a:ln>
            </p:spPr>
            <p:txBody>
              <a:bodyPr wrap="none" anchor="ctr"/>
              <a:lstStyle/>
              <a:p>
                <a:endParaRPr lang="en-US"/>
              </a:p>
            </p:txBody>
          </p:sp>
          <p:sp>
            <p:nvSpPr>
              <p:cNvPr id="50194" name="Line 20"/>
              <p:cNvSpPr>
                <a:spLocks noChangeShapeType="1"/>
              </p:cNvSpPr>
              <p:nvPr/>
            </p:nvSpPr>
            <p:spPr bwMode="auto">
              <a:xfrm>
                <a:off x="901" y="2810"/>
                <a:ext cx="350" cy="0"/>
              </a:xfrm>
              <a:prstGeom prst="line">
                <a:avLst/>
              </a:prstGeom>
              <a:noFill/>
              <a:ln w="28575">
                <a:solidFill>
                  <a:schemeClr val="tx1"/>
                </a:solidFill>
                <a:round/>
                <a:headEnd type="none" w="sm" len="sm"/>
                <a:tailEnd type="none" w="lg" len="lg"/>
              </a:ln>
            </p:spPr>
            <p:txBody>
              <a:bodyPr wrap="none" anchor="ctr"/>
              <a:lstStyle/>
              <a:p>
                <a:endParaRPr lang="en-US"/>
              </a:p>
            </p:txBody>
          </p:sp>
          <p:sp>
            <p:nvSpPr>
              <p:cNvPr id="50195" name="Text Box 21"/>
              <p:cNvSpPr txBox="1">
                <a:spLocks noChangeArrowheads="1"/>
              </p:cNvSpPr>
              <p:nvPr/>
            </p:nvSpPr>
            <p:spPr bwMode="auto">
              <a:xfrm>
                <a:off x="240" y="2986"/>
                <a:ext cx="891" cy="404"/>
              </a:xfrm>
              <a:prstGeom prst="rect">
                <a:avLst/>
              </a:prstGeom>
              <a:noFill/>
              <a:ln w="12700">
                <a:noFill/>
                <a:miter lim="800000"/>
                <a:headEnd type="none" w="sm" len="sm"/>
                <a:tailEnd type="none" w="lg" len="lg"/>
              </a:ln>
            </p:spPr>
            <p:txBody>
              <a:bodyPr>
                <a:spAutoFit/>
              </a:bodyPr>
              <a:lstStyle/>
              <a:p>
                <a:pPr eaLnBrk="0" hangingPunct="0">
                  <a:buFontTx/>
                  <a:buNone/>
                </a:pPr>
                <a:r>
                  <a:rPr lang="en-US" sz="1800" i="0">
                    <a:solidFill>
                      <a:schemeClr val="tx1"/>
                    </a:solidFill>
                    <a:latin typeface="Arial" pitchFamily="34" charset="0"/>
                  </a:rPr>
                  <a:t>Component Interface</a:t>
                </a:r>
              </a:p>
            </p:txBody>
          </p:sp>
        </p:grpSp>
        <p:sp>
          <p:nvSpPr>
            <p:cNvPr id="50187" name="Oval 22"/>
            <p:cNvSpPr>
              <a:spLocks noChangeAspect="1" noChangeArrowheads="1"/>
            </p:cNvSpPr>
            <p:nvPr/>
          </p:nvSpPr>
          <p:spPr bwMode="auto">
            <a:xfrm rot="5400000">
              <a:off x="3396" y="2588"/>
              <a:ext cx="263" cy="249"/>
            </a:xfrm>
            <a:prstGeom prst="ellipse">
              <a:avLst/>
            </a:prstGeom>
            <a:noFill/>
            <a:ln w="28575">
              <a:solidFill>
                <a:schemeClr val="tx1"/>
              </a:solidFill>
              <a:round/>
              <a:headEnd/>
              <a:tailEnd/>
            </a:ln>
          </p:spPr>
          <p:txBody>
            <a:bodyPr wrap="none" anchor="ctr"/>
            <a:lstStyle/>
            <a:p>
              <a:endParaRPr lang="en-US"/>
            </a:p>
          </p:txBody>
        </p:sp>
        <p:sp>
          <p:nvSpPr>
            <p:cNvPr id="50188" name="Line 23"/>
            <p:cNvSpPr>
              <a:spLocks noChangeShapeType="1"/>
            </p:cNvSpPr>
            <p:nvPr/>
          </p:nvSpPr>
          <p:spPr bwMode="auto">
            <a:xfrm>
              <a:off x="3652" y="2739"/>
              <a:ext cx="183" cy="0"/>
            </a:xfrm>
            <a:prstGeom prst="line">
              <a:avLst/>
            </a:prstGeom>
            <a:noFill/>
            <a:ln w="28575">
              <a:solidFill>
                <a:schemeClr val="tx1"/>
              </a:solidFill>
              <a:round/>
              <a:headEnd type="none" w="sm" len="sm"/>
              <a:tailEnd type="none" w="lg" len="lg"/>
            </a:ln>
          </p:spPr>
          <p:txBody>
            <a:bodyPr wrap="none" anchor="ctr"/>
            <a:lstStyle/>
            <a:p>
              <a:endParaRPr lang="en-US"/>
            </a:p>
          </p:txBody>
        </p:sp>
        <p:sp>
          <p:nvSpPr>
            <p:cNvPr id="50189" name="Text Box 24"/>
            <p:cNvSpPr txBox="1">
              <a:spLocks noChangeArrowheads="1"/>
            </p:cNvSpPr>
            <p:nvPr/>
          </p:nvSpPr>
          <p:spPr bwMode="auto">
            <a:xfrm>
              <a:off x="2991" y="2915"/>
              <a:ext cx="891" cy="404"/>
            </a:xfrm>
            <a:prstGeom prst="rect">
              <a:avLst/>
            </a:prstGeom>
            <a:noFill/>
            <a:ln w="12700">
              <a:noFill/>
              <a:miter lim="800000"/>
              <a:headEnd type="none" w="sm" len="sm"/>
              <a:tailEnd type="none" w="lg" len="lg"/>
            </a:ln>
          </p:spPr>
          <p:txBody>
            <a:bodyPr>
              <a:spAutoFit/>
            </a:bodyPr>
            <a:lstStyle/>
            <a:p>
              <a:pPr eaLnBrk="0" hangingPunct="0">
                <a:buFontTx/>
                <a:buNone/>
              </a:pPr>
              <a:r>
                <a:rPr lang="en-US" sz="1800" i="0">
                  <a:solidFill>
                    <a:schemeClr val="tx1"/>
                  </a:solidFill>
                  <a:latin typeface="Arial" pitchFamily="34" charset="0"/>
                </a:rPr>
                <a:t>Component Interface</a:t>
              </a:r>
            </a:p>
          </p:txBody>
        </p:sp>
      </p:grpSp>
      <p:sp>
        <p:nvSpPr>
          <p:cNvPr id="50179" name="Text Box 25"/>
          <p:cNvSpPr txBox="1">
            <a:spLocks noChangeArrowheads="1"/>
          </p:cNvSpPr>
          <p:nvPr/>
        </p:nvSpPr>
        <p:spPr bwMode="auto">
          <a:xfrm>
            <a:off x="457200" y="6172200"/>
            <a:ext cx="7620000" cy="534988"/>
          </a:xfrm>
          <a:prstGeom prst="rect">
            <a:avLst/>
          </a:prstGeom>
          <a:noFill/>
          <a:ln w="9525">
            <a:noFill/>
            <a:miter lim="800000"/>
            <a:headEnd/>
            <a:tailEnd/>
          </a:ln>
        </p:spPr>
        <p:txBody>
          <a:bodyPr lIns="107950" tIns="53975" rIns="107950" bIns="53975">
            <a:spAutoFit/>
          </a:bodyPr>
          <a:lstStyle/>
          <a:p>
            <a:pPr algn="ctr" eaLnBrk="0" hangingPunct="0">
              <a:buFontTx/>
              <a:buNone/>
            </a:pPr>
            <a:r>
              <a:rPr lang="en-US" sz="2800">
                <a:solidFill>
                  <a:schemeClr val="tx2"/>
                </a:solidFill>
              </a:rPr>
              <a:t>OO Principles: Encapsulation and Modularity</a:t>
            </a:r>
            <a:endParaRPr lang="en-US" sz="2400">
              <a:solidFill>
                <a:schemeClr val="tx2"/>
              </a:solidFill>
            </a:endParaRPr>
          </a:p>
        </p:txBody>
      </p:sp>
      <p:sp>
        <p:nvSpPr>
          <p:cNvPr id="50180" name="Rectangle 26"/>
          <p:cNvSpPr>
            <a:spLocks noGrp="1" noChangeArrowheads="1"/>
          </p:cNvSpPr>
          <p:nvPr>
            <p:ph type="title"/>
          </p:nvPr>
        </p:nvSpPr>
        <p:spPr>
          <a:xfrm>
            <a:off x="381000" y="152400"/>
            <a:ext cx="7467600" cy="579438"/>
          </a:xfrm>
        </p:spPr>
        <p:txBody>
          <a:bodyPr/>
          <a:lstStyle/>
          <a:p>
            <a:pPr eaLnBrk="1" hangingPunct="1"/>
            <a:r>
              <a:rPr lang="sr-Latn-CS" sz="3200" smtClean="0"/>
              <a:t>Podsistemi i komponente</a:t>
            </a:r>
            <a:endParaRPr lang="en-US" sz="3200" smtClean="0"/>
          </a:p>
        </p:txBody>
      </p:sp>
      <p:sp>
        <p:nvSpPr>
          <p:cNvPr id="50181" name="Rectangle 27"/>
          <p:cNvSpPr>
            <a:spLocks noGrp="1" noChangeArrowheads="1"/>
          </p:cNvSpPr>
          <p:nvPr>
            <p:ph type="body" idx="1"/>
          </p:nvPr>
        </p:nvSpPr>
        <p:spPr>
          <a:xfrm>
            <a:off x="228600" y="838200"/>
            <a:ext cx="8763000" cy="2133600"/>
          </a:xfrm>
          <a:solidFill>
            <a:srgbClr val="FFCC99"/>
          </a:solidFill>
        </p:spPr>
        <p:txBody>
          <a:bodyPr/>
          <a:lstStyle/>
          <a:p>
            <a:pPr eaLnBrk="1" hangingPunct="1">
              <a:lnSpc>
                <a:spcPct val="90000"/>
              </a:lnSpc>
            </a:pPr>
            <a:r>
              <a:rPr lang="sr-Latn-CS" u="sng" smtClean="0"/>
              <a:t>Komponenta</a:t>
            </a:r>
            <a:r>
              <a:rPr lang="en-US" smtClean="0"/>
              <a:t> </a:t>
            </a:r>
            <a:r>
              <a:rPr lang="sr-Latn-CS" smtClean="0"/>
              <a:t>je</a:t>
            </a:r>
            <a:r>
              <a:rPr lang="en-US" smtClean="0"/>
              <a:t> </a:t>
            </a:r>
            <a:r>
              <a:rPr lang="sr-Latn-CS" u="sng" smtClean="0"/>
              <a:t>fizička realizacija</a:t>
            </a:r>
            <a:r>
              <a:rPr lang="en-US" smtClean="0"/>
              <a:t> </a:t>
            </a:r>
            <a:r>
              <a:rPr lang="sr-Latn-CS" smtClean="0"/>
              <a:t>neke</a:t>
            </a:r>
            <a:r>
              <a:rPr lang="en-US" smtClean="0"/>
              <a:t> </a:t>
            </a:r>
            <a:r>
              <a:rPr lang="sr-Latn-CS" u="sng" smtClean="0"/>
              <a:t>apstrakcije</a:t>
            </a:r>
            <a:r>
              <a:rPr lang="en-US" smtClean="0"/>
              <a:t> </a:t>
            </a:r>
            <a:r>
              <a:rPr lang="sr-Latn-CS" smtClean="0"/>
              <a:t>u domenu dizajna.</a:t>
            </a:r>
            <a:endParaRPr lang="en-US" smtClean="0"/>
          </a:p>
          <a:p>
            <a:pPr eaLnBrk="1" hangingPunct="1">
              <a:lnSpc>
                <a:spcPct val="90000"/>
              </a:lnSpc>
            </a:pPr>
            <a:r>
              <a:rPr lang="sr-Latn-CS" smtClean="0"/>
              <a:t>Podsistemi se mogu koristiti kao reprezentant komponenti u domenu dizajna.</a:t>
            </a:r>
            <a:endParaRPr lang="en-US"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152400" y="457200"/>
            <a:ext cx="8153400" cy="641350"/>
          </a:xfrm>
        </p:spPr>
        <p:txBody>
          <a:bodyPr/>
          <a:lstStyle/>
          <a:p>
            <a:pPr eaLnBrk="1" hangingPunct="1"/>
            <a:r>
              <a:rPr lang="sr-Latn-CS" sz="3600" smtClean="0">
                <a:latin typeface="Arial Unicode MS" pitchFamily="34" charset="-128"/>
              </a:rPr>
              <a:t>Osnovni koncepti objektne paradigme</a:t>
            </a:r>
            <a:endParaRPr lang="en-US" sz="3600" smtClean="0">
              <a:latin typeface="Arial Unicode MS" pitchFamily="34" charset="-128"/>
            </a:endParaRPr>
          </a:p>
        </p:txBody>
      </p:sp>
      <p:sp>
        <p:nvSpPr>
          <p:cNvPr id="559107" name="Rectangle 3"/>
          <p:cNvSpPr>
            <a:spLocks noGrp="1" noChangeArrowheads="1"/>
          </p:cNvSpPr>
          <p:nvPr>
            <p:ph type="body" idx="1"/>
          </p:nvPr>
        </p:nvSpPr>
        <p:spPr>
          <a:xfrm>
            <a:off x="685800" y="1752600"/>
            <a:ext cx="7543800" cy="4419600"/>
          </a:xfrm>
          <a:solidFill>
            <a:srgbClr val="FFCC00"/>
          </a:solidFill>
        </p:spPr>
        <p:txBody>
          <a:bodyPr/>
          <a:lstStyle/>
          <a:p>
            <a:pPr eaLnBrk="1" hangingPunct="1">
              <a:defRPr/>
            </a:pPr>
            <a:r>
              <a:rPr lang="sr-Latn-CS" sz="2600" b="1" smtClean="0">
                <a:effectLst>
                  <a:outerShdw blurRad="38100" dist="38100" dir="2700000" algn="tl">
                    <a:srgbClr val="FFFFFF"/>
                  </a:outerShdw>
                </a:effectLst>
                <a:latin typeface="Arial Unicode MS" pitchFamily="34" charset="-128"/>
              </a:rPr>
              <a:t>Objekat</a:t>
            </a:r>
            <a:endParaRPr lang="en-US" sz="2600" b="1" smtClean="0">
              <a:effectLst>
                <a:outerShdw blurRad="38100" dist="38100" dir="2700000" algn="tl">
                  <a:srgbClr val="FFFFFF"/>
                </a:outerShdw>
              </a:effectLst>
              <a:latin typeface="Arial Unicode MS" pitchFamily="34" charset="-128"/>
            </a:endParaRPr>
          </a:p>
          <a:p>
            <a:pPr eaLnBrk="1" hangingPunct="1">
              <a:defRPr/>
            </a:pPr>
            <a:r>
              <a:rPr lang="sr-Latn-CS" sz="2600" b="1" smtClean="0">
                <a:effectLst>
                  <a:outerShdw blurRad="38100" dist="38100" dir="2700000" algn="tl">
                    <a:srgbClr val="FFFFFF"/>
                  </a:outerShdw>
                </a:effectLst>
                <a:latin typeface="Arial Unicode MS" pitchFamily="34" charset="-128"/>
              </a:rPr>
              <a:t>Klasa </a:t>
            </a:r>
            <a:endParaRPr lang="en-US" sz="2600" b="1" smtClean="0">
              <a:effectLst>
                <a:outerShdw blurRad="38100" dist="38100" dir="2700000" algn="tl">
                  <a:srgbClr val="FFFFFF"/>
                </a:outerShdw>
              </a:effectLst>
              <a:latin typeface="Arial Unicode MS" pitchFamily="34" charset="-128"/>
            </a:endParaRPr>
          </a:p>
          <a:p>
            <a:pPr eaLnBrk="1" hangingPunct="1">
              <a:defRPr/>
            </a:pPr>
            <a:r>
              <a:rPr lang="sr-Latn-CS" sz="2600" b="1" smtClean="0">
                <a:effectLst>
                  <a:outerShdw blurRad="38100" dist="38100" dir="2700000" algn="tl">
                    <a:srgbClr val="FFFFFF"/>
                  </a:outerShdw>
                </a:effectLst>
                <a:latin typeface="Arial Unicode MS" pitchFamily="34" charset="-128"/>
              </a:rPr>
              <a:t>Atribut</a:t>
            </a:r>
            <a:endParaRPr lang="en-US" sz="2600" b="1" smtClean="0">
              <a:effectLst>
                <a:outerShdw blurRad="38100" dist="38100" dir="2700000" algn="tl">
                  <a:srgbClr val="FFFFFF"/>
                </a:outerShdw>
              </a:effectLst>
              <a:latin typeface="Arial Unicode MS" pitchFamily="34" charset="-128"/>
            </a:endParaRPr>
          </a:p>
          <a:p>
            <a:pPr eaLnBrk="1" hangingPunct="1">
              <a:defRPr/>
            </a:pPr>
            <a:r>
              <a:rPr lang="sr-Latn-CS" sz="2600" b="1" smtClean="0">
                <a:effectLst>
                  <a:outerShdw blurRad="38100" dist="38100" dir="2700000" algn="tl">
                    <a:srgbClr val="FFFFFF"/>
                  </a:outerShdw>
                </a:effectLst>
                <a:latin typeface="Arial Unicode MS" pitchFamily="34" charset="-128"/>
              </a:rPr>
              <a:t>Operacija</a:t>
            </a:r>
            <a:endParaRPr lang="en-US" sz="2600" b="1" smtClean="0">
              <a:effectLst>
                <a:outerShdw blurRad="38100" dist="38100" dir="2700000" algn="tl">
                  <a:srgbClr val="FFFFFF"/>
                </a:outerShdw>
              </a:effectLst>
              <a:latin typeface="Arial Unicode MS" pitchFamily="34" charset="-128"/>
            </a:endParaRPr>
          </a:p>
          <a:p>
            <a:pPr eaLnBrk="1" hangingPunct="1">
              <a:defRPr/>
            </a:pPr>
            <a:r>
              <a:rPr lang="en-US" sz="2600" b="1" smtClean="0">
                <a:effectLst>
                  <a:outerShdw blurRad="38100" dist="38100" dir="2700000" algn="tl">
                    <a:srgbClr val="FFFFFF"/>
                  </a:outerShdw>
                </a:effectLst>
                <a:latin typeface="Arial Unicode MS" pitchFamily="34" charset="-128"/>
              </a:rPr>
              <a:t>Interf</a:t>
            </a:r>
            <a:r>
              <a:rPr lang="sr-Latn-CS" sz="2600" b="1" smtClean="0">
                <a:effectLst>
                  <a:outerShdw blurRad="38100" dist="38100" dir="2700000" algn="tl">
                    <a:srgbClr val="FFFFFF"/>
                  </a:outerShdw>
                </a:effectLst>
                <a:latin typeface="Arial Unicode MS" pitchFamily="34" charset="-128"/>
              </a:rPr>
              <a:t>ejs</a:t>
            </a:r>
            <a:r>
              <a:rPr lang="en-US" sz="2600" b="1" smtClean="0">
                <a:effectLst>
                  <a:outerShdw blurRad="38100" dist="38100" dir="2700000" algn="tl">
                    <a:srgbClr val="FFFFFF"/>
                  </a:outerShdw>
                </a:effectLst>
                <a:latin typeface="Arial Unicode MS" pitchFamily="34" charset="-128"/>
              </a:rPr>
              <a:t> (</a:t>
            </a:r>
            <a:r>
              <a:rPr lang="sr-Latn-CS" sz="2600" b="1" smtClean="0">
                <a:effectLst>
                  <a:outerShdw blurRad="38100" dist="38100" dir="2700000" algn="tl">
                    <a:srgbClr val="FFFFFF"/>
                  </a:outerShdw>
                </a:effectLst>
                <a:latin typeface="Arial Unicode MS" pitchFamily="34" charset="-128"/>
              </a:rPr>
              <a:t>Polimorfizam</a:t>
            </a:r>
            <a:r>
              <a:rPr lang="en-US" sz="2600" b="1" smtClean="0">
                <a:effectLst>
                  <a:outerShdw blurRad="38100" dist="38100" dir="2700000" algn="tl">
                    <a:srgbClr val="FFFFFF"/>
                  </a:outerShdw>
                </a:effectLst>
                <a:latin typeface="Arial Unicode MS" pitchFamily="34" charset="-128"/>
              </a:rPr>
              <a:t>)</a:t>
            </a:r>
          </a:p>
          <a:p>
            <a:pPr eaLnBrk="1" hangingPunct="1">
              <a:defRPr/>
            </a:pPr>
            <a:r>
              <a:rPr lang="sr-Latn-CS" sz="2600" b="1" smtClean="0">
                <a:effectLst>
                  <a:outerShdw blurRad="38100" dist="38100" dir="2700000" algn="tl">
                    <a:srgbClr val="FFFFFF"/>
                  </a:outerShdw>
                </a:effectLst>
                <a:latin typeface="Arial Unicode MS" pitchFamily="34" charset="-128"/>
              </a:rPr>
              <a:t>Komponenta</a:t>
            </a:r>
            <a:endParaRPr lang="en-US" sz="2600" b="1" smtClean="0">
              <a:effectLst>
                <a:outerShdw blurRad="38100" dist="38100" dir="2700000" algn="tl">
                  <a:srgbClr val="FFFFFF"/>
                </a:outerShdw>
              </a:effectLst>
              <a:latin typeface="Arial Unicode MS" pitchFamily="34" charset="-128"/>
            </a:endParaRPr>
          </a:p>
          <a:p>
            <a:pPr eaLnBrk="1" hangingPunct="1">
              <a:defRPr/>
            </a:pPr>
            <a:r>
              <a:rPr lang="sr-Latn-CS" sz="2600" b="1" smtClean="0">
                <a:effectLst>
                  <a:outerShdw blurRad="38100" dist="38100" dir="2700000" algn="tl">
                    <a:srgbClr val="FFFFFF"/>
                  </a:outerShdw>
                </a:effectLst>
                <a:latin typeface="Arial Unicode MS" pitchFamily="34" charset="-128"/>
              </a:rPr>
              <a:t>Paket</a:t>
            </a:r>
            <a:endParaRPr lang="en-US" sz="2600" b="1" smtClean="0">
              <a:effectLst>
                <a:outerShdw blurRad="38100" dist="38100" dir="2700000" algn="tl">
                  <a:srgbClr val="FFFFFF"/>
                </a:outerShdw>
              </a:effectLst>
              <a:latin typeface="Arial Unicode MS" pitchFamily="34" charset="-128"/>
            </a:endParaRPr>
          </a:p>
          <a:p>
            <a:pPr eaLnBrk="1" hangingPunct="1">
              <a:defRPr/>
            </a:pPr>
            <a:r>
              <a:rPr lang="sr-Latn-CS" sz="2600" b="1" smtClean="0">
                <a:effectLst>
                  <a:outerShdw blurRad="38100" dist="38100" dir="2700000" algn="tl">
                    <a:srgbClr val="FFFFFF"/>
                  </a:outerShdw>
                </a:effectLst>
                <a:latin typeface="Arial Unicode MS" pitchFamily="34" charset="-128"/>
              </a:rPr>
              <a:t>Podsistem</a:t>
            </a:r>
            <a:endParaRPr lang="en-US" sz="2600" b="1" smtClean="0">
              <a:effectLst>
                <a:outerShdw blurRad="38100" dist="38100" dir="2700000" algn="tl">
                  <a:srgbClr val="FFFFFF"/>
                </a:outerShdw>
              </a:effectLst>
              <a:latin typeface="Arial Unicode MS" pitchFamily="34" charset="-128"/>
            </a:endParaRPr>
          </a:p>
          <a:p>
            <a:pPr eaLnBrk="1" hangingPunct="1">
              <a:defRPr/>
            </a:pPr>
            <a:r>
              <a:rPr lang="en-US" sz="2600" b="1" smtClean="0">
                <a:solidFill>
                  <a:schemeClr val="bg1"/>
                </a:solidFill>
                <a:effectLst>
                  <a:outerShdw blurRad="38100" dist="38100" dir="2700000" algn="tl">
                    <a:srgbClr val="000000"/>
                  </a:outerShdw>
                </a:effectLst>
                <a:latin typeface="Arial Unicode MS" pitchFamily="34" charset="-128"/>
              </a:rPr>
              <a:t>Rela</a:t>
            </a:r>
            <a:r>
              <a:rPr lang="sr-Latn-CS" sz="2600" b="1" smtClean="0">
                <a:solidFill>
                  <a:schemeClr val="bg1"/>
                </a:solidFill>
                <a:effectLst>
                  <a:outerShdw blurRad="38100" dist="38100" dir="2700000" algn="tl">
                    <a:srgbClr val="000000"/>
                  </a:outerShdw>
                </a:effectLst>
                <a:latin typeface="Arial Unicode MS" pitchFamily="34" charset="-128"/>
              </a:rPr>
              <a:t>cije</a:t>
            </a:r>
            <a:endParaRPr lang="en-US" sz="2800" b="1" smtClean="0">
              <a:solidFill>
                <a:schemeClr val="bg1"/>
              </a:solidFill>
              <a:effectLst>
                <a:outerShdw blurRad="38100" dist="38100" dir="2700000" algn="tl">
                  <a:srgbClr val="000000"/>
                </a:outerShdw>
              </a:effectLst>
              <a:latin typeface="Arial Unicode MS" pitchFamily="34" charset="-128"/>
            </a:endParaRPr>
          </a:p>
        </p:txBody>
      </p:sp>
      <p:pic>
        <p:nvPicPr>
          <p:cNvPr id="51204" name="Picture 4"/>
          <p:cNvPicPr>
            <a:picLocks noChangeAspect="1" noChangeArrowheads="1"/>
          </p:cNvPicPr>
          <p:nvPr/>
        </p:nvPicPr>
        <p:blipFill>
          <a:blip r:embed="rId2"/>
          <a:srcRect/>
          <a:stretch>
            <a:fillRect/>
          </a:stretch>
        </p:blipFill>
        <p:spPr bwMode="auto">
          <a:xfrm>
            <a:off x="8188325" y="5924550"/>
            <a:ext cx="955675" cy="933450"/>
          </a:xfrm>
          <a:prstGeom prst="rect">
            <a:avLst/>
          </a:prstGeom>
          <a:noFill/>
          <a:ln w="9525">
            <a:noFill/>
            <a:miter lim="800000"/>
            <a:headEnd/>
            <a:tailEnd/>
          </a:ln>
        </p:spPr>
      </p:pic>
      <p:sp>
        <p:nvSpPr>
          <p:cNvPr id="559109" name="AutoShape 5">
            <a:hlinkClick r:id="" action="ppaction://hlinkshowjump?jump=nextslide"/>
          </p:cNvPr>
          <p:cNvSpPr>
            <a:spLocks noChangeArrowheads="1"/>
          </p:cNvSpPr>
          <p:nvPr/>
        </p:nvSpPr>
        <p:spPr bwMode="auto">
          <a:xfrm>
            <a:off x="228600" y="5562600"/>
            <a:ext cx="447675" cy="438150"/>
          </a:xfrm>
          <a:prstGeom prst="star5">
            <a:avLst/>
          </a:prstGeom>
          <a:solidFill>
            <a:srgbClr val="FF00FF"/>
          </a:solidFill>
          <a:ln w="12700">
            <a:solidFill>
              <a:schemeClr val="tx1"/>
            </a:solidFill>
            <a:miter lim="800000"/>
            <a:headEnd type="none" w="sm" len="sm"/>
            <a:tailEnd type="none" w="lg" len="lg"/>
          </a:ln>
          <a:effectLst/>
        </p:spPr>
        <p:txBody>
          <a:bodyPr wrap="none" anchor="ctr"/>
          <a:lstStyle/>
          <a:p>
            <a:pPr>
              <a:defRPr/>
            </a:pPr>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295400" y="4572000"/>
            <a:ext cx="6019800" cy="1984375"/>
            <a:chOff x="2845" y="1683"/>
            <a:chExt cx="3513" cy="1250"/>
          </a:xfrm>
        </p:grpSpPr>
        <p:sp>
          <p:nvSpPr>
            <p:cNvPr id="52229" name="Rectangle 3"/>
            <p:cNvSpPr>
              <a:spLocks noChangeArrowheads="1"/>
            </p:cNvSpPr>
            <p:nvPr/>
          </p:nvSpPr>
          <p:spPr bwMode="auto">
            <a:xfrm>
              <a:off x="2845" y="1683"/>
              <a:ext cx="3513" cy="1250"/>
            </a:xfrm>
            <a:prstGeom prst="rect">
              <a:avLst/>
            </a:prstGeom>
            <a:solidFill>
              <a:schemeClr val="tx1"/>
            </a:solidFill>
            <a:ln w="50800">
              <a:noFill/>
              <a:miter lim="800000"/>
              <a:headEnd/>
              <a:tailEnd/>
            </a:ln>
          </p:spPr>
          <p:txBody>
            <a:bodyPr wrap="none" anchor="ctr">
              <a:spAutoFit/>
            </a:bodyPr>
            <a:lstStyle/>
            <a:p>
              <a:endParaRPr lang="en-US"/>
            </a:p>
          </p:txBody>
        </p:sp>
        <p:pic>
          <p:nvPicPr>
            <p:cNvPr id="52230" name="Picture 4" descr="figure_a-9"/>
            <p:cNvPicPr>
              <a:picLocks noChangeAspect="1" noChangeArrowheads="1"/>
            </p:cNvPicPr>
            <p:nvPr/>
          </p:nvPicPr>
          <p:blipFill>
            <a:blip r:embed="rId3"/>
            <a:srcRect/>
            <a:stretch>
              <a:fillRect/>
            </a:stretch>
          </p:blipFill>
          <p:spPr bwMode="auto">
            <a:xfrm>
              <a:off x="2915" y="1750"/>
              <a:ext cx="3372" cy="1116"/>
            </a:xfrm>
            <a:prstGeom prst="rect">
              <a:avLst/>
            </a:prstGeom>
            <a:noFill/>
            <a:ln w="9525">
              <a:noFill/>
              <a:miter lim="800000"/>
              <a:headEnd/>
              <a:tailEnd/>
            </a:ln>
          </p:spPr>
        </p:pic>
      </p:grpSp>
      <p:sp>
        <p:nvSpPr>
          <p:cNvPr id="52227" name="Rectangle 5"/>
          <p:cNvSpPr>
            <a:spLocks noGrp="1" noChangeArrowheads="1"/>
          </p:cNvSpPr>
          <p:nvPr>
            <p:ph type="title"/>
          </p:nvPr>
        </p:nvSpPr>
        <p:spPr>
          <a:xfrm>
            <a:off x="228600" y="304800"/>
            <a:ext cx="7467600" cy="762000"/>
          </a:xfrm>
        </p:spPr>
        <p:txBody>
          <a:bodyPr/>
          <a:lstStyle/>
          <a:p>
            <a:pPr eaLnBrk="1" hangingPunct="1"/>
            <a:r>
              <a:rPr lang="sr-Latn-CS" smtClean="0"/>
              <a:t>Relacije</a:t>
            </a:r>
            <a:endParaRPr lang="en-US" smtClean="0"/>
          </a:p>
        </p:txBody>
      </p:sp>
      <p:sp>
        <p:nvSpPr>
          <p:cNvPr id="52228" name="Rectangle 6"/>
          <p:cNvSpPr>
            <a:spLocks noGrp="1" noChangeArrowheads="1"/>
          </p:cNvSpPr>
          <p:nvPr>
            <p:ph type="body" idx="1"/>
          </p:nvPr>
        </p:nvSpPr>
        <p:spPr>
          <a:xfrm>
            <a:off x="228600" y="990600"/>
            <a:ext cx="7543800" cy="4953000"/>
          </a:xfrm>
        </p:spPr>
        <p:txBody>
          <a:bodyPr/>
          <a:lstStyle/>
          <a:p>
            <a:pPr eaLnBrk="1" hangingPunct="1"/>
            <a:r>
              <a:rPr lang="en-US" smtClean="0"/>
              <a:t>As</a:t>
            </a:r>
            <a:r>
              <a:rPr lang="sr-Latn-CS" smtClean="0"/>
              <a:t>ocijacija</a:t>
            </a:r>
            <a:endParaRPr lang="en-US" smtClean="0"/>
          </a:p>
          <a:p>
            <a:pPr lvl="1" eaLnBrk="1" hangingPunct="1"/>
            <a:r>
              <a:rPr lang="en-US" smtClean="0"/>
              <a:t>Agrega</a:t>
            </a:r>
            <a:r>
              <a:rPr lang="sr-Latn-CS" smtClean="0"/>
              <a:t>cija</a:t>
            </a:r>
            <a:endParaRPr lang="en-US" smtClean="0"/>
          </a:p>
          <a:p>
            <a:pPr lvl="1" eaLnBrk="1" hangingPunct="1"/>
            <a:r>
              <a:rPr lang="sr-Latn-CS" smtClean="0"/>
              <a:t>Kompozicija</a:t>
            </a:r>
            <a:endParaRPr lang="en-US" smtClean="0"/>
          </a:p>
          <a:p>
            <a:pPr eaLnBrk="1" hangingPunct="1"/>
            <a:r>
              <a:rPr lang="sr-Latn-CS" smtClean="0"/>
              <a:t>Zavisnost</a:t>
            </a:r>
            <a:endParaRPr lang="en-US" smtClean="0"/>
          </a:p>
          <a:p>
            <a:pPr eaLnBrk="1" hangingPunct="1"/>
            <a:r>
              <a:rPr lang="en-US" smtClean="0"/>
              <a:t>Generaliza</a:t>
            </a:r>
            <a:r>
              <a:rPr lang="sr-Latn-CS" smtClean="0"/>
              <a:t>cija</a:t>
            </a:r>
            <a:endParaRPr lang="en-US" smtClean="0"/>
          </a:p>
          <a:p>
            <a:pPr eaLnBrk="1" hangingPunct="1"/>
            <a:r>
              <a:rPr lang="en-US" smtClean="0"/>
              <a:t>Realiza</a:t>
            </a:r>
            <a:r>
              <a:rPr lang="sr-Latn-CS" smtClean="0"/>
              <a:t>cija</a:t>
            </a:r>
            <a:endParaRPr lang="en-US"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250" name="Group 2"/>
          <p:cNvGrpSpPr>
            <a:grpSpLocks/>
          </p:cNvGrpSpPr>
          <p:nvPr/>
        </p:nvGrpSpPr>
        <p:grpSpPr bwMode="auto">
          <a:xfrm>
            <a:off x="0" y="1828800"/>
            <a:ext cx="6400800" cy="3441700"/>
            <a:chOff x="-96" y="1248"/>
            <a:chExt cx="4032" cy="2236"/>
          </a:xfrm>
        </p:grpSpPr>
        <p:grpSp>
          <p:nvGrpSpPr>
            <p:cNvPr id="53270" name="Group 3"/>
            <p:cNvGrpSpPr>
              <a:grpSpLocks/>
            </p:cNvGrpSpPr>
            <p:nvPr/>
          </p:nvGrpSpPr>
          <p:grpSpPr bwMode="auto">
            <a:xfrm>
              <a:off x="48" y="1872"/>
              <a:ext cx="1296" cy="624"/>
              <a:chOff x="4224" y="2544"/>
              <a:chExt cx="1248" cy="808"/>
            </a:xfrm>
          </p:grpSpPr>
          <p:sp>
            <p:nvSpPr>
              <p:cNvPr id="53284" name="Rectangle 4"/>
              <p:cNvSpPr>
                <a:spLocks noChangeArrowheads="1"/>
              </p:cNvSpPr>
              <p:nvPr/>
            </p:nvSpPr>
            <p:spPr bwMode="auto">
              <a:xfrm>
                <a:off x="4224" y="2544"/>
                <a:ext cx="1248" cy="808"/>
              </a:xfrm>
              <a:prstGeom prst="rect">
                <a:avLst/>
              </a:prstGeom>
              <a:noFill/>
              <a:ln w="28575">
                <a:solidFill>
                  <a:schemeClr val="tx1"/>
                </a:solidFill>
                <a:miter lim="800000"/>
                <a:headEnd/>
                <a:tailEnd/>
              </a:ln>
            </p:spPr>
            <p:txBody>
              <a:bodyPr wrap="none" anchor="ctr"/>
              <a:lstStyle/>
              <a:p>
                <a:endParaRPr lang="en-US"/>
              </a:p>
            </p:txBody>
          </p:sp>
          <p:sp>
            <p:nvSpPr>
              <p:cNvPr id="53285" name="Text Box 5"/>
              <p:cNvSpPr txBox="1">
                <a:spLocks noChangeArrowheads="1"/>
              </p:cNvSpPr>
              <p:nvPr/>
            </p:nvSpPr>
            <p:spPr bwMode="auto">
              <a:xfrm>
                <a:off x="4344" y="2591"/>
                <a:ext cx="1008" cy="384"/>
              </a:xfrm>
              <a:prstGeom prst="rect">
                <a:avLst/>
              </a:prstGeom>
              <a:noFill/>
              <a:ln w="9525">
                <a:noFill/>
                <a:miter lim="800000"/>
                <a:headEnd/>
                <a:tailEnd/>
              </a:ln>
            </p:spPr>
            <p:txBody>
              <a:bodyPr>
                <a:spAutoFit/>
              </a:bodyPr>
              <a:lstStyle/>
              <a:p>
                <a:pPr eaLnBrk="0" hangingPunct="0">
                  <a:buFontTx/>
                  <a:buNone/>
                </a:pPr>
                <a:r>
                  <a:rPr lang="en-US" sz="2400" i="0">
                    <a:solidFill>
                      <a:schemeClr val="tx1"/>
                    </a:solidFill>
                    <a:latin typeface="Arial" pitchFamily="34" charset="0"/>
                  </a:rPr>
                  <a:t>Profesor</a:t>
                </a:r>
              </a:p>
            </p:txBody>
          </p:sp>
          <p:sp>
            <p:nvSpPr>
              <p:cNvPr id="53286" name="Line 6"/>
              <p:cNvSpPr>
                <a:spLocks noChangeShapeType="1"/>
              </p:cNvSpPr>
              <p:nvPr/>
            </p:nvSpPr>
            <p:spPr bwMode="auto">
              <a:xfrm>
                <a:off x="4224" y="2976"/>
                <a:ext cx="1248" cy="0"/>
              </a:xfrm>
              <a:prstGeom prst="line">
                <a:avLst/>
              </a:prstGeom>
              <a:noFill/>
              <a:ln w="28575">
                <a:solidFill>
                  <a:schemeClr val="tx1"/>
                </a:solidFill>
                <a:round/>
                <a:headEnd/>
                <a:tailEnd/>
              </a:ln>
            </p:spPr>
            <p:txBody>
              <a:bodyPr wrap="none" lIns="107950" tIns="53975" rIns="107950" bIns="53975" anchor="ctr"/>
              <a:lstStyle/>
              <a:p>
                <a:endParaRPr lang="en-US"/>
              </a:p>
            </p:txBody>
          </p:sp>
          <p:sp>
            <p:nvSpPr>
              <p:cNvPr id="53287" name="Line 7"/>
              <p:cNvSpPr>
                <a:spLocks noChangeShapeType="1"/>
              </p:cNvSpPr>
              <p:nvPr/>
            </p:nvSpPr>
            <p:spPr bwMode="auto">
              <a:xfrm>
                <a:off x="4224" y="3168"/>
                <a:ext cx="1248" cy="0"/>
              </a:xfrm>
              <a:prstGeom prst="line">
                <a:avLst/>
              </a:prstGeom>
              <a:noFill/>
              <a:ln w="28575">
                <a:solidFill>
                  <a:schemeClr val="tx1"/>
                </a:solidFill>
                <a:round/>
                <a:headEnd/>
                <a:tailEnd/>
              </a:ln>
            </p:spPr>
            <p:txBody>
              <a:bodyPr wrap="none" lIns="107950" tIns="53975" rIns="107950" bIns="53975" anchor="ctr"/>
              <a:lstStyle/>
              <a:p>
                <a:endParaRPr lang="en-US"/>
              </a:p>
            </p:txBody>
          </p:sp>
        </p:grpSp>
        <p:grpSp>
          <p:nvGrpSpPr>
            <p:cNvPr id="53271" name="Group 8"/>
            <p:cNvGrpSpPr>
              <a:grpSpLocks/>
            </p:cNvGrpSpPr>
            <p:nvPr/>
          </p:nvGrpSpPr>
          <p:grpSpPr bwMode="auto">
            <a:xfrm>
              <a:off x="2640" y="1824"/>
              <a:ext cx="1296" cy="624"/>
              <a:chOff x="4224" y="2544"/>
              <a:chExt cx="1248" cy="808"/>
            </a:xfrm>
          </p:grpSpPr>
          <p:sp>
            <p:nvSpPr>
              <p:cNvPr id="53280" name="Rectangle 9"/>
              <p:cNvSpPr>
                <a:spLocks noChangeArrowheads="1"/>
              </p:cNvSpPr>
              <p:nvPr/>
            </p:nvSpPr>
            <p:spPr bwMode="auto">
              <a:xfrm>
                <a:off x="4224" y="2544"/>
                <a:ext cx="1248" cy="808"/>
              </a:xfrm>
              <a:prstGeom prst="rect">
                <a:avLst/>
              </a:prstGeom>
              <a:noFill/>
              <a:ln w="28575">
                <a:solidFill>
                  <a:schemeClr val="tx1"/>
                </a:solidFill>
                <a:miter lim="800000"/>
                <a:headEnd/>
                <a:tailEnd/>
              </a:ln>
            </p:spPr>
            <p:txBody>
              <a:bodyPr wrap="none" anchor="ctr"/>
              <a:lstStyle/>
              <a:p>
                <a:endParaRPr lang="en-US"/>
              </a:p>
            </p:txBody>
          </p:sp>
          <p:sp>
            <p:nvSpPr>
              <p:cNvPr id="53281" name="Text Box 10"/>
              <p:cNvSpPr txBox="1">
                <a:spLocks noChangeArrowheads="1"/>
              </p:cNvSpPr>
              <p:nvPr/>
            </p:nvSpPr>
            <p:spPr bwMode="auto">
              <a:xfrm>
                <a:off x="4344" y="2591"/>
                <a:ext cx="1008" cy="384"/>
              </a:xfrm>
              <a:prstGeom prst="rect">
                <a:avLst/>
              </a:prstGeom>
              <a:noFill/>
              <a:ln w="9525">
                <a:noFill/>
                <a:miter lim="800000"/>
                <a:headEnd/>
                <a:tailEnd/>
              </a:ln>
            </p:spPr>
            <p:txBody>
              <a:bodyPr>
                <a:spAutoFit/>
              </a:bodyPr>
              <a:lstStyle/>
              <a:p>
                <a:pPr algn="ctr" eaLnBrk="0" hangingPunct="0">
                  <a:buFontTx/>
                  <a:buNone/>
                </a:pPr>
                <a:r>
                  <a:rPr lang="en-US" sz="2400" i="0">
                    <a:solidFill>
                      <a:schemeClr val="tx1"/>
                    </a:solidFill>
                    <a:latin typeface="Arial" pitchFamily="34" charset="0"/>
                  </a:rPr>
                  <a:t>Univer</a:t>
                </a:r>
                <a:r>
                  <a:rPr lang="sr-Latn-CS" sz="2400" i="0">
                    <a:solidFill>
                      <a:schemeClr val="tx1"/>
                    </a:solidFill>
                    <a:latin typeface="Arial" pitchFamily="34" charset="0"/>
                  </a:rPr>
                  <a:t>zitet</a:t>
                </a:r>
                <a:endParaRPr lang="en-US" sz="2400" i="0">
                  <a:solidFill>
                    <a:schemeClr val="tx1"/>
                  </a:solidFill>
                  <a:latin typeface="Arial" pitchFamily="34" charset="0"/>
                </a:endParaRPr>
              </a:p>
            </p:txBody>
          </p:sp>
          <p:sp>
            <p:nvSpPr>
              <p:cNvPr id="53282" name="Line 11"/>
              <p:cNvSpPr>
                <a:spLocks noChangeShapeType="1"/>
              </p:cNvSpPr>
              <p:nvPr/>
            </p:nvSpPr>
            <p:spPr bwMode="auto">
              <a:xfrm>
                <a:off x="4224" y="2976"/>
                <a:ext cx="1248" cy="0"/>
              </a:xfrm>
              <a:prstGeom prst="line">
                <a:avLst/>
              </a:prstGeom>
              <a:noFill/>
              <a:ln w="28575">
                <a:solidFill>
                  <a:schemeClr val="tx1"/>
                </a:solidFill>
                <a:round/>
                <a:headEnd/>
                <a:tailEnd/>
              </a:ln>
            </p:spPr>
            <p:txBody>
              <a:bodyPr wrap="none" lIns="107950" tIns="53975" rIns="107950" bIns="53975" anchor="ctr"/>
              <a:lstStyle/>
              <a:p>
                <a:endParaRPr lang="en-US"/>
              </a:p>
            </p:txBody>
          </p:sp>
          <p:sp>
            <p:nvSpPr>
              <p:cNvPr id="53283" name="Line 12"/>
              <p:cNvSpPr>
                <a:spLocks noChangeShapeType="1"/>
              </p:cNvSpPr>
              <p:nvPr/>
            </p:nvSpPr>
            <p:spPr bwMode="auto">
              <a:xfrm>
                <a:off x="4224" y="3168"/>
                <a:ext cx="1248" cy="0"/>
              </a:xfrm>
              <a:prstGeom prst="line">
                <a:avLst/>
              </a:prstGeom>
              <a:noFill/>
              <a:ln w="28575">
                <a:solidFill>
                  <a:schemeClr val="tx1"/>
                </a:solidFill>
                <a:round/>
                <a:headEnd/>
                <a:tailEnd/>
              </a:ln>
            </p:spPr>
            <p:txBody>
              <a:bodyPr wrap="none" lIns="107950" tIns="53975" rIns="107950" bIns="53975" anchor="ctr"/>
              <a:lstStyle/>
              <a:p>
                <a:endParaRPr lang="en-US"/>
              </a:p>
            </p:txBody>
          </p:sp>
        </p:grpSp>
        <p:sp>
          <p:nvSpPr>
            <p:cNvPr id="53272" name="Line 13"/>
            <p:cNvSpPr>
              <a:spLocks noChangeShapeType="1"/>
            </p:cNvSpPr>
            <p:nvPr/>
          </p:nvSpPr>
          <p:spPr bwMode="auto">
            <a:xfrm>
              <a:off x="1296" y="2208"/>
              <a:ext cx="1344" cy="0"/>
            </a:xfrm>
            <a:prstGeom prst="line">
              <a:avLst/>
            </a:prstGeom>
            <a:noFill/>
            <a:ln w="28575">
              <a:solidFill>
                <a:schemeClr val="tx1"/>
              </a:solidFill>
              <a:round/>
              <a:headEnd/>
              <a:tailEnd/>
            </a:ln>
          </p:spPr>
          <p:txBody>
            <a:bodyPr wrap="none" lIns="107950" tIns="53975" rIns="107950" bIns="53975" anchor="ctr"/>
            <a:lstStyle/>
            <a:p>
              <a:endParaRPr lang="en-US"/>
            </a:p>
          </p:txBody>
        </p:sp>
        <p:sp>
          <p:nvSpPr>
            <p:cNvPr id="53273" name="Text Box 14"/>
            <p:cNvSpPr txBox="1">
              <a:spLocks noChangeArrowheads="1"/>
            </p:cNvSpPr>
            <p:nvPr/>
          </p:nvSpPr>
          <p:spPr bwMode="auto">
            <a:xfrm>
              <a:off x="1584" y="1920"/>
              <a:ext cx="997" cy="269"/>
            </a:xfrm>
            <a:prstGeom prst="rect">
              <a:avLst/>
            </a:prstGeom>
            <a:noFill/>
            <a:ln w="9525">
              <a:noFill/>
              <a:miter lim="800000"/>
              <a:headEnd/>
              <a:tailEnd/>
            </a:ln>
          </p:spPr>
          <p:txBody>
            <a:bodyPr lIns="107950" tIns="53975" rIns="107950" bIns="53975">
              <a:spAutoFit/>
            </a:bodyPr>
            <a:lstStyle/>
            <a:p>
              <a:pPr eaLnBrk="0" hangingPunct="0">
                <a:buFontTx/>
                <a:buNone/>
              </a:pPr>
              <a:r>
                <a:rPr lang="sr-Latn-CS" sz="2000">
                  <a:solidFill>
                    <a:schemeClr val="tx1"/>
                  </a:solidFill>
                </a:rPr>
                <a:t>Radi za</a:t>
              </a:r>
              <a:endParaRPr lang="en-US" sz="2000">
                <a:solidFill>
                  <a:schemeClr val="tx1"/>
                </a:solidFill>
              </a:endParaRPr>
            </a:p>
          </p:txBody>
        </p:sp>
        <p:sp>
          <p:nvSpPr>
            <p:cNvPr id="53274" name="Text Box 15"/>
            <p:cNvSpPr txBox="1">
              <a:spLocks noChangeArrowheads="1"/>
            </p:cNvSpPr>
            <p:nvPr/>
          </p:nvSpPr>
          <p:spPr bwMode="auto">
            <a:xfrm>
              <a:off x="-96" y="3216"/>
              <a:ext cx="1344" cy="268"/>
            </a:xfrm>
            <a:prstGeom prst="rect">
              <a:avLst/>
            </a:prstGeom>
            <a:noFill/>
            <a:ln w="9525">
              <a:noFill/>
              <a:miter lim="800000"/>
              <a:headEnd/>
              <a:tailEnd/>
            </a:ln>
          </p:spPr>
          <p:txBody>
            <a:bodyPr lIns="107950" tIns="53975" rIns="107950" bIns="53975">
              <a:spAutoFit/>
            </a:bodyPr>
            <a:lstStyle/>
            <a:p>
              <a:pPr algn="ctr" eaLnBrk="0" hangingPunct="0">
                <a:buFontTx/>
                <a:buNone/>
              </a:pPr>
              <a:r>
                <a:rPr lang="sr-Latn-CS" sz="2000" i="0">
                  <a:solidFill>
                    <a:schemeClr val="accent2"/>
                  </a:solidFill>
                </a:rPr>
                <a:t>Klasa</a:t>
              </a:r>
              <a:endParaRPr lang="en-US" sz="2000" i="0">
                <a:solidFill>
                  <a:schemeClr val="accent2"/>
                </a:solidFill>
              </a:endParaRPr>
            </a:p>
          </p:txBody>
        </p:sp>
        <p:sp>
          <p:nvSpPr>
            <p:cNvPr id="53275" name="Line 16"/>
            <p:cNvSpPr>
              <a:spLocks noChangeShapeType="1"/>
            </p:cNvSpPr>
            <p:nvPr/>
          </p:nvSpPr>
          <p:spPr bwMode="auto">
            <a:xfrm flipV="1">
              <a:off x="576" y="2544"/>
              <a:ext cx="240" cy="672"/>
            </a:xfrm>
            <a:prstGeom prst="line">
              <a:avLst/>
            </a:prstGeom>
            <a:noFill/>
            <a:ln w="28575">
              <a:solidFill>
                <a:schemeClr val="accent2"/>
              </a:solidFill>
              <a:round/>
              <a:headEnd/>
              <a:tailEnd type="triangle" w="med" len="med"/>
            </a:ln>
          </p:spPr>
          <p:txBody>
            <a:bodyPr wrap="none" lIns="107950" tIns="53975" rIns="107950" bIns="53975" anchor="ctr"/>
            <a:lstStyle/>
            <a:p>
              <a:endParaRPr lang="en-US"/>
            </a:p>
          </p:txBody>
        </p:sp>
        <p:sp>
          <p:nvSpPr>
            <p:cNvPr id="53276" name="Text Box 17"/>
            <p:cNvSpPr txBox="1">
              <a:spLocks noChangeArrowheads="1"/>
            </p:cNvSpPr>
            <p:nvPr/>
          </p:nvSpPr>
          <p:spPr bwMode="auto">
            <a:xfrm>
              <a:off x="1248" y="2736"/>
              <a:ext cx="1344" cy="269"/>
            </a:xfrm>
            <a:prstGeom prst="rect">
              <a:avLst/>
            </a:prstGeom>
            <a:noFill/>
            <a:ln w="9525">
              <a:noFill/>
              <a:miter lim="800000"/>
              <a:headEnd/>
              <a:tailEnd/>
            </a:ln>
          </p:spPr>
          <p:txBody>
            <a:bodyPr lIns="107950" tIns="53975" rIns="107950" bIns="53975">
              <a:spAutoFit/>
            </a:bodyPr>
            <a:lstStyle/>
            <a:p>
              <a:pPr algn="ctr" eaLnBrk="0" hangingPunct="0">
                <a:buFontTx/>
                <a:buNone/>
              </a:pPr>
              <a:r>
                <a:rPr lang="en-US" sz="2000" i="0">
                  <a:solidFill>
                    <a:schemeClr val="accent2"/>
                  </a:solidFill>
                </a:rPr>
                <a:t>Asoc</a:t>
              </a:r>
              <a:r>
                <a:rPr lang="sr-Latn-CS" sz="2000" i="0">
                  <a:solidFill>
                    <a:schemeClr val="accent2"/>
                  </a:solidFill>
                </a:rPr>
                <a:t>ijacija</a:t>
              </a:r>
              <a:endParaRPr lang="en-US" sz="2000" i="0">
                <a:solidFill>
                  <a:schemeClr val="accent2"/>
                </a:solidFill>
              </a:endParaRPr>
            </a:p>
          </p:txBody>
        </p:sp>
        <p:sp>
          <p:nvSpPr>
            <p:cNvPr id="53277" name="Line 18"/>
            <p:cNvSpPr>
              <a:spLocks noChangeShapeType="1"/>
            </p:cNvSpPr>
            <p:nvPr/>
          </p:nvSpPr>
          <p:spPr bwMode="auto">
            <a:xfrm flipV="1">
              <a:off x="1920" y="2208"/>
              <a:ext cx="192" cy="480"/>
            </a:xfrm>
            <a:prstGeom prst="line">
              <a:avLst/>
            </a:prstGeom>
            <a:noFill/>
            <a:ln w="28575">
              <a:solidFill>
                <a:schemeClr val="accent2"/>
              </a:solidFill>
              <a:round/>
              <a:headEnd/>
              <a:tailEnd type="triangle" w="med" len="med"/>
            </a:ln>
          </p:spPr>
          <p:txBody>
            <a:bodyPr wrap="none" lIns="107950" tIns="53975" rIns="107950" bIns="53975" anchor="ctr"/>
            <a:lstStyle/>
            <a:p>
              <a:endParaRPr lang="en-US"/>
            </a:p>
          </p:txBody>
        </p:sp>
        <p:sp>
          <p:nvSpPr>
            <p:cNvPr id="53278" name="Text Box 19"/>
            <p:cNvSpPr txBox="1">
              <a:spLocks noChangeArrowheads="1"/>
            </p:cNvSpPr>
            <p:nvPr/>
          </p:nvSpPr>
          <p:spPr bwMode="auto">
            <a:xfrm>
              <a:off x="624" y="1248"/>
              <a:ext cx="1344" cy="268"/>
            </a:xfrm>
            <a:prstGeom prst="rect">
              <a:avLst/>
            </a:prstGeom>
            <a:noFill/>
            <a:ln w="9525">
              <a:noFill/>
              <a:miter lim="800000"/>
              <a:headEnd/>
              <a:tailEnd/>
            </a:ln>
          </p:spPr>
          <p:txBody>
            <a:bodyPr lIns="107950" tIns="53975" rIns="107950" bIns="53975">
              <a:spAutoFit/>
            </a:bodyPr>
            <a:lstStyle/>
            <a:p>
              <a:pPr algn="ctr" eaLnBrk="0" hangingPunct="0">
                <a:buFontTx/>
                <a:buNone/>
              </a:pPr>
              <a:r>
                <a:rPr lang="sr-Latn-CS" sz="2000" i="0">
                  <a:solidFill>
                    <a:schemeClr val="accent2"/>
                  </a:solidFill>
                </a:rPr>
                <a:t>Naziv asocijacije</a:t>
              </a:r>
              <a:endParaRPr lang="en-US" sz="2000" i="0">
                <a:solidFill>
                  <a:schemeClr val="accent2"/>
                </a:solidFill>
              </a:endParaRPr>
            </a:p>
          </p:txBody>
        </p:sp>
        <p:sp>
          <p:nvSpPr>
            <p:cNvPr id="53279" name="Line 20"/>
            <p:cNvSpPr>
              <a:spLocks noChangeShapeType="1"/>
            </p:cNvSpPr>
            <p:nvPr/>
          </p:nvSpPr>
          <p:spPr bwMode="auto">
            <a:xfrm>
              <a:off x="1344" y="1584"/>
              <a:ext cx="432" cy="336"/>
            </a:xfrm>
            <a:prstGeom prst="line">
              <a:avLst/>
            </a:prstGeom>
            <a:noFill/>
            <a:ln w="28575">
              <a:solidFill>
                <a:schemeClr val="accent2"/>
              </a:solidFill>
              <a:round/>
              <a:headEnd/>
              <a:tailEnd type="triangle" w="med" len="med"/>
            </a:ln>
          </p:spPr>
          <p:txBody>
            <a:bodyPr wrap="none" lIns="107950" tIns="53975" rIns="107950" bIns="53975" anchor="ctr"/>
            <a:lstStyle/>
            <a:p>
              <a:endParaRPr lang="en-US"/>
            </a:p>
          </p:txBody>
        </p:sp>
      </p:grpSp>
      <p:grpSp>
        <p:nvGrpSpPr>
          <p:cNvPr id="53251" name="Group 21"/>
          <p:cNvGrpSpPr>
            <a:grpSpLocks/>
          </p:cNvGrpSpPr>
          <p:nvPr/>
        </p:nvGrpSpPr>
        <p:grpSpPr bwMode="auto">
          <a:xfrm>
            <a:off x="1524000" y="4800600"/>
            <a:ext cx="6629400" cy="1600200"/>
            <a:chOff x="960" y="3024"/>
            <a:chExt cx="4176" cy="1008"/>
          </a:xfrm>
        </p:grpSpPr>
        <p:grpSp>
          <p:nvGrpSpPr>
            <p:cNvPr id="53254" name="Group 22"/>
            <p:cNvGrpSpPr>
              <a:grpSpLocks/>
            </p:cNvGrpSpPr>
            <p:nvPr/>
          </p:nvGrpSpPr>
          <p:grpSpPr bwMode="auto">
            <a:xfrm>
              <a:off x="960" y="3408"/>
              <a:ext cx="1296" cy="624"/>
              <a:chOff x="4224" y="2544"/>
              <a:chExt cx="1248" cy="808"/>
            </a:xfrm>
          </p:grpSpPr>
          <p:sp>
            <p:nvSpPr>
              <p:cNvPr id="53266" name="Rectangle 23"/>
              <p:cNvSpPr>
                <a:spLocks noChangeArrowheads="1"/>
              </p:cNvSpPr>
              <p:nvPr/>
            </p:nvSpPr>
            <p:spPr bwMode="auto">
              <a:xfrm>
                <a:off x="4224" y="2544"/>
                <a:ext cx="1248" cy="808"/>
              </a:xfrm>
              <a:prstGeom prst="rect">
                <a:avLst/>
              </a:prstGeom>
              <a:noFill/>
              <a:ln w="28575">
                <a:solidFill>
                  <a:schemeClr val="tx1"/>
                </a:solidFill>
                <a:miter lim="800000"/>
                <a:headEnd/>
                <a:tailEnd/>
              </a:ln>
            </p:spPr>
            <p:txBody>
              <a:bodyPr wrap="none" anchor="ctr"/>
              <a:lstStyle/>
              <a:p>
                <a:endParaRPr lang="en-US"/>
              </a:p>
            </p:txBody>
          </p:sp>
          <p:sp>
            <p:nvSpPr>
              <p:cNvPr id="53267" name="Text Box 24"/>
              <p:cNvSpPr txBox="1">
                <a:spLocks noChangeArrowheads="1"/>
              </p:cNvSpPr>
              <p:nvPr/>
            </p:nvSpPr>
            <p:spPr bwMode="auto">
              <a:xfrm>
                <a:off x="4344" y="2591"/>
                <a:ext cx="1008" cy="373"/>
              </a:xfrm>
              <a:prstGeom prst="rect">
                <a:avLst/>
              </a:prstGeom>
              <a:noFill/>
              <a:ln w="9525">
                <a:noFill/>
                <a:miter lim="800000"/>
                <a:headEnd/>
                <a:tailEnd/>
              </a:ln>
            </p:spPr>
            <p:txBody>
              <a:bodyPr>
                <a:spAutoFit/>
              </a:bodyPr>
              <a:lstStyle/>
              <a:p>
                <a:pPr eaLnBrk="0" hangingPunct="0">
                  <a:buFontTx/>
                  <a:buNone/>
                </a:pPr>
                <a:r>
                  <a:rPr lang="en-US" sz="2400" i="0">
                    <a:solidFill>
                      <a:schemeClr val="tx1"/>
                    </a:solidFill>
                    <a:latin typeface="Arial" pitchFamily="34" charset="0"/>
                  </a:rPr>
                  <a:t>Profesor</a:t>
                </a:r>
              </a:p>
            </p:txBody>
          </p:sp>
          <p:sp>
            <p:nvSpPr>
              <p:cNvPr id="53268" name="Line 25"/>
              <p:cNvSpPr>
                <a:spLocks noChangeShapeType="1"/>
              </p:cNvSpPr>
              <p:nvPr/>
            </p:nvSpPr>
            <p:spPr bwMode="auto">
              <a:xfrm>
                <a:off x="4224" y="2976"/>
                <a:ext cx="1248" cy="0"/>
              </a:xfrm>
              <a:prstGeom prst="line">
                <a:avLst/>
              </a:prstGeom>
              <a:noFill/>
              <a:ln w="28575">
                <a:solidFill>
                  <a:schemeClr val="tx1"/>
                </a:solidFill>
                <a:round/>
                <a:headEnd/>
                <a:tailEnd/>
              </a:ln>
            </p:spPr>
            <p:txBody>
              <a:bodyPr wrap="none" lIns="107950" tIns="53975" rIns="107950" bIns="53975" anchor="ctr"/>
              <a:lstStyle/>
              <a:p>
                <a:endParaRPr lang="en-US"/>
              </a:p>
            </p:txBody>
          </p:sp>
          <p:sp>
            <p:nvSpPr>
              <p:cNvPr id="53269" name="Line 26"/>
              <p:cNvSpPr>
                <a:spLocks noChangeShapeType="1"/>
              </p:cNvSpPr>
              <p:nvPr/>
            </p:nvSpPr>
            <p:spPr bwMode="auto">
              <a:xfrm>
                <a:off x="4224" y="3168"/>
                <a:ext cx="1248" cy="0"/>
              </a:xfrm>
              <a:prstGeom prst="line">
                <a:avLst/>
              </a:prstGeom>
              <a:noFill/>
              <a:ln w="28575">
                <a:solidFill>
                  <a:schemeClr val="tx1"/>
                </a:solidFill>
                <a:round/>
                <a:headEnd/>
                <a:tailEnd/>
              </a:ln>
            </p:spPr>
            <p:txBody>
              <a:bodyPr wrap="none" lIns="107950" tIns="53975" rIns="107950" bIns="53975" anchor="ctr"/>
              <a:lstStyle/>
              <a:p>
                <a:endParaRPr lang="en-US"/>
              </a:p>
            </p:txBody>
          </p:sp>
        </p:grpSp>
        <p:grpSp>
          <p:nvGrpSpPr>
            <p:cNvPr id="53255" name="Group 27"/>
            <p:cNvGrpSpPr>
              <a:grpSpLocks/>
            </p:cNvGrpSpPr>
            <p:nvPr/>
          </p:nvGrpSpPr>
          <p:grpSpPr bwMode="auto">
            <a:xfrm>
              <a:off x="3840" y="3360"/>
              <a:ext cx="1296" cy="624"/>
              <a:chOff x="4224" y="2544"/>
              <a:chExt cx="1248" cy="808"/>
            </a:xfrm>
          </p:grpSpPr>
          <p:sp>
            <p:nvSpPr>
              <p:cNvPr id="53262" name="Rectangle 28"/>
              <p:cNvSpPr>
                <a:spLocks noChangeArrowheads="1"/>
              </p:cNvSpPr>
              <p:nvPr/>
            </p:nvSpPr>
            <p:spPr bwMode="auto">
              <a:xfrm>
                <a:off x="4224" y="2544"/>
                <a:ext cx="1248" cy="808"/>
              </a:xfrm>
              <a:prstGeom prst="rect">
                <a:avLst/>
              </a:prstGeom>
              <a:noFill/>
              <a:ln w="28575">
                <a:solidFill>
                  <a:schemeClr val="tx1"/>
                </a:solidFill>
                <a:miter lim="800000"/>
                <a:headEnd/>
                <a:tailEnd/>
              </a:ln>
            </p:spPr>
            <p:txBody>
              <a:bodyPr wrap="none" anchor="ctr"/>
              <a:lstStyle/>
              <a:p>
                <a:endParaRPr lang="en-US"/>
              </a:p>
            </p:txBody>
          </p:sp>
          <p:sp>
            <p:nvSpPr>
              <p:cNvPr id="53263" name="Text Box 29"/>
              <p:cNvSpPr txBox="1">
                <a:spLocks noChangeArrowheads="1"/>
              </p:cNvSpPr>
              <p:nvPr/>
            </p:nvSpPr>
            <p:spPr bwMode="auto">
              <a:xfrm>
                <a:off x="4344" y="2591"/>
                <a:ext cx="1008" cy="373"/>
              </a:xfrm>
              <a:prstGeom prst="rect">
                <a:avLst/>
              </a:prstGeom>
              <a:noFill/>
              <a:ln w="9525">
                <a:noFill/>
                <a:miter lim="800000"/>
                <a:headEnd/>
                <a:tailEnd/>
              </a:ln>
            </p:spPr>
            <p:txBody>
              <a:bodyPr>
                <a:spAutoFit/>
              </a:bodyPr>
              <a:lstStyle/>
              <a:p>
                <a:pPr algn="ctr" eaLnBrk="0" hangingPunct="0">
                  <a:buFontTx/>
                  <a:buNone/>
                </a:pPr>
                <a:r>
                  <a:rPr lang="en-US" sz="2400" i="0">
                    <a:solidFill>
                      <a:schemeClr val="tx1"/>
                    </a:solidFill>
                    <a:latin typeface="Arial" pitchFamily="34" charset="0"/>
                  </a:rPr>
                  <a:t>Univer</a:t>
                </a:r>
                <a:r>
                  <a:rPr lang="sr-Latn-CS" sz="2400" i="0">
                    <a:solidFill>
                      <a:schemeClr val="tx1"/>
                    </a:solidFill>
                    <a:latin typeface="Arial" pitchFamily="34" charset="0"/>
                  </a:rPr>
                  <a:t>zitet</a:t>
                </a:r>
                <a:endParaRPr lang="en-US" sz="2400" i="0">
                  <a:solidFill>
                    <a:schemeClr val="tx1"/>
                  </a:solidFill>
                  <a:latin typeface="Arial" pitchFamily="34" charset="0"/>
                </a:endParaRPr>
              </a:p>
            </p:txBody>
          </p:sp>
          <p:sp>
            <p:nvSpPr>
              <p:cNvPr id="53264" name="Line 30"/>
              <p:cNvSpPr>
                <a:spLocks noChangeShapeType="1"/>
              </p:cNvSpPr>
              <p:nvPr/>
            </p:nvSpPr>
            <p:spPr bwMode="auto">
              <a:xfrm>
                <a:off x="4224" y="2976"/>
                <a:ext cx="1248" cy="0"/>
              </a:xfrm>
              <a:prstGeom prst="line">
                <a:avLst/>
              </a:prstGeom>
              <a:noFill/>
              <a:ln w="28575">
                <a:solidFill>
                  <a:schemeClr val="tx1"/>
                </a:solidFill>
                <a:round/>
                <a:headEnd/>
                <a:tailEnd/>
              </a:ln>
            </p:spPr>
            <p:txBody>
              <a:bodyPr wrap="none" lIns="107950" tIns="53975" rIns="107950" bIns="53975" anchor="ctr"/>
              <a:lstStyle/>
              <a:p>
                <a:endParaRPr lang="en-US"/>
              </a:p>
            </p:txBody>
          </p:sp>
          <p:sp>
            <p:nvSpPr>
              <p:cNvPr id="53265" name="Line 31"/>
              <p:cNvSpPr>
                <a:spLocks noChangeShapeType="1"/>
              </p:cNvSpPr>
              <p:nvPr/>
            </p:nvSpPr>
            <p:spPr bwMode="auto">
              <a:xfrm>
                <a:off x="4224" y="3168"/>
                <a:ext cx="1248" cy="0"/>
              </a:xfrm>
              <a:prstGeom prst="line">
                <a:avLst/>
              </a:prstGeom>
              <a:noFill/>
              <a:ln w="28575">
                <a:solidFill>
                  <a:schemeClr val="tx1"/>
                </a:solidFill>
                <a:round/>
                <a:headEnd/>
                <a:tailEnd/>
              </a:ln>
            </p:spPr>
            <p:txBody>
              <a:bodyPr wrap="none" lIns="107950" tIns="53975" rIns="107950" bIns="53975" anchor="ctr"/>
              <a:lstStyle/>
              <a:p>
                <a:endParaRPr lang="en-US"/>
              </a:p>
            </p:txBody>
          </p:sp>
        </p:grpSp>
        <p:sp>
          <p:nvSpPr>
            <p:cNvPr id="53256" name="Line 32"/>
            <p:cNvSpPr>
              <a:spLocks noChangeShapeType="1"/>
            </p:cNvSpPr>
            <p:nvPr/>
          </p:nvSpPr>
          <p:spPr bwMode="auto">
            <a:xfrm>
              <a:off x="2256" y="3744"/>
              <a:ext cx="1584" cy="0"/>
            </a:xfrm>
            <a:prstGeom prst="line">
              <a:avLst/>
            </a:prstGeom>
            <a:noFill/>
            <a:ln w="28575">
              <a:solidFill>
                <a:schemeClr val="tx1"/>
              </a:solidFill>
              <a:round/>
              <a:headEnd/>
              <a:tailEnd/>
            </a:ln>
          </p:spPr>
          <p:txBody>
            <a:bodyPr wrap="none" lIns="107950" tIns="53975" rIns="107950" bIns="53975" anchor="ctr"/>
            <a:lstStyle/>
            <a:p>
              <a:endParaRPr lang="en-US"/>
            </a:p>
          </p:txBody>
        </p:sp>
        <p:sp>
          <p:nvSpPr>
            <p:cNvPr id="53257" name="Text Box 33"/>
            <p:cNvSpPr txBox="1">
              <a:spLocks noChangeArrowheads="1"/>
            </p:cNvSpPr>
            <p:nvPr/>
          </p:nvSpPr>
          <p:spPr bwMode="auto">
            <a:xfrm>
              <a:off x="2880" y="3696"/>
              <a:ext cx="997" cy="260"/>
            </a:xfrm>
            <a:prstGeom prst="rect">
              <a:avLst/>
            </a:prstGeom>
            <a:noFill/>
            <a:ln w="9525">
              <a:noFill/>
              <a:miter lim="800000"/>
              <a:headEnd/>
              <a:tailEnd/>
            </a:ln>
          </p:spPr>
          <p:txBody>
            <a:bodyPr lIns="107950" tIns="53975" rIns="107950" bIns="53975">
              <a:spAutoFit/>
            </a:bodyPr>
            <a:lstStyle/>
            <a:p>
              <a:pPr algn="r" eaLnBrk="0" hangingPunct="0">
                <a:buFontTx/>
                <a:buNone/>
              </a:pPr>
              <a:r>
                <a:rPr lang="sr-Latn-CS" sz="2000" i="0">
                  <a:solidFill>
                    <a:schemeClr val="tx1"/>
                  </a:solidFill>
                </a:rPr>
                <a:t>Poslodavac</a:t>
              </a:r>
              <a:endParaRPr lang="en-US" sz="2000" i="0">
                <a:solidFill>
                  <a:schemeClr val="tx1"/>
                </a:solidFill>
              </a:endParaRPr>
            </a:p>
          </p:txBody>
        </p:sp>
        <p:sp>
          <p:nvSpPr>
            <p:cNvPr id="53258" name="Text Box 34"/>
            <p:cNvSpPr txBox="1">
              <a:spLocks noChangeArrowheads="1"/>
            </p:cNvSpPr>
            <p:nvPr/>
          </p:nvSpPr>
          <p:spPr bwMode="auto">
            <a:xfrm>
              <a:off x="2208" y="3696"/>
              <a:ext cx="997" cy="260"/>
            </a:xfrm>
            <a:prstGeom prst="rect">
              <a:avLst/>
            </a:prstGeom>
            <a:noFill/>
            <a:ln w="9525">
              <a:noFill/>
              <a:miter lim="800000"/>
              <a:headEnd/>
              <a:tailEnd/>
            </a:ln>
          </p:spPr>
          <p:txBody>
            <a:bodyPr lIns="107950" tIns="53975" rIns="107950" bIns="53975">
              <a:spAutoFit/>
            </a:bodyPr>
            <a:lstStyle/>
            <a:p>
              <a:pPr eaLnBrk="0" hangingPunct="0">
                <a:buFontTx/>
                <a:buNone/>
              </a:pPr>
              <a:r>
                <a:rPr lang="sr-Latn-CS" sz="2000" i="0">
                  <a:solidFill>
                    <a:schemeClr val="tx1"/>
                  </a:solidFill>
                </a:rPr>
                <a:t>Zaposleni</a:t>
              </a:r>
              <a:endParaRPr lang="en-US" sz="2000" i="0">
                <a:solidFill>
                  <a:schemeClr val="tx1"/>
                </a:solidFill>
              </a:endParaRPr>
            </a:p>
          </p:txBody>
        </p:sp>
        <p:sp>
          <p:nvSpPr>
            <p:cNvPr id="53259" name="Text Box 35"/>
            <p:cNvSpPr txBox="1">
              <a:spLocks noChangeArrowheads="1"/>
            </p:cNvSpPr>
            <p:nvPr/>
          </p:nvSpPr>
          <p:spPr bwMode="auto">
            <a:xfrm>
              <a:off x="2352" y="3024"/>
              <a:ext cx="1344" cy="260"/>
            </a:xfrm>
            <a:prstGeom prst="rect">
              <a:avLst/>
            </a:prstGeom>
            <a:noFill/>
            <a:ln w="9525">
              <a:noFill/>
              <a:miter lim="800000"/>
              <a:headEnd/>
              <a:tailEnd/>
            </a:ln>
          </p:spPr>
          <p:txBody>
            <a:bodyPr lIns="107950" tIns="53975" rIns="107950" bIns="53975">
              <a:spAutoFit/>
            </a:bodyPr>
            <a:lstStyle/>
            <a:p>
              <a:pPr algn="ctr" eaLnBrk="0" hangingPunct="0">
                <a:buFontTx/>
                <a:buNone/>
              </a:pPr>
              <a:r>
                <a:rPr lang="sr-Latn-CS" sz="2000" i="0">
                  <a:solidFill>
                    <a:schemeClr val="accent2"/>
                  </a:solidFill>
                </a:rPr>
                <a:t>Naziv uloge</a:t>
              </a:r>
              <a:endParaRPr lang="en-US" sz="2000" i="0">
                <a:solidFill>
                  <a:schemeClr val="accent2"/>
                </a:solidFill>
              </a:endParaRPr>
            </a:p>
          </p:txBody>
        </p:sp>
        <p:sp>
          <p:nvSpPr>
            <p:cNvPr id="53260" name="Line 36"/>
            <p:cNvSpPr>
              <a:spLocks noChangeShapeType="1"/>
            </p:cNvSpPr>
            <p:nvPr/>
          </p:nvSpPr>
          <p:spPr bwMode="auto">
            <a:xfrm>
              <a:off x="3120" y="3312"/>
              <a:ext cx="432" cy="336"/>
            </a:xfrm>
            <a:prstGeom prst="line">
              <a:avLst/>
            </a:prstGeom>
            <a:noFill/>
            <a:ln w="28575">
              <a:solidFill>
                <a:schemeClr val="accent2"/>
              </a:solidFill>
              <a:round/>
              <a:headEnd/>
              <a:tailEnd type="triangle" w="med" len="med"/>
            </a:ln>
          </p:spPr>
          <p:txBody>
            <a:bodyPr wrap="none" lIns="107950" tIns="53975" rIns="107950" bIns="53975" anchor="ctr"/>
            <a:lstStyle/>
            <a:p>
              <a:endParaRPr lang="en-US"/>
            </a:p>
          </p:txBody>
        </p:sp>
        <p:sp>
          <p:nvSpPr>
            <p:cNvPr id="53261" name="Line 37"/>
            <p:cNvSpPr>
              <a:spLocks noChangeShapeType="1"/>
            </p:cNvSpPr>
            <p:nvPr/>
          </p:nvSpPr>
          <p:spPr bwMode="auto">
            <a:xfrm flipH="1">
              <a:off x="2592" y="3312"/>
              <a:ext cx="240" cy="384"/>
            </a:xfrm>
            <a:prstGeom prst="line">
              <a:avLst/>
            </a:prstGeom>
            <a:noFill/>
            <a:ln w="28575">
              <a:solidFill>
                <a:schemeClr val="accent2"/>
              </a:solidFill>
              <a:round/>
              <a:headEnd/>
              <a:tailEnd type="triangle" w="med" len="med"/>
            </a:ln>
          </p:spPr>
          <p:txBody>
            <a:bodyPr wrap="none" lIns="107950" tIns="53975" rIns="107950" bIns="53975" anchor="ctr"/>
            <a:lstStyle/>
            <a:p>
              <a:endParaRPr lang="en-US"/>
            </a:p>
          </p:txBody>
        </p:sp>
      </p:grpSp>
      <p:sp>
        <p:nvSpPr>
          <p:cNvPr id="53252" name="Rectangle 38"/>
          <p:cNvSpPr>
            <a:spLocks noGrp="1" noChangeArrowheads="1"/>
          </p:cNvSpPr>
          <p:nvPr>
            <p:ph type="title"/>
          </p:nvPr>
        </p:nvSpPr>
        <p:spPr>
          <a:xfrm>
            <a:off x="228600" y="228600"/>
            <a:ext cx="7467600" cy="762000"/>
          </a:xfrm>
        </p:spPr>
        <p:txBody>
          <a:bodyPr/>
          <a:lstStyle/>
          <a:p>
            <a:pPr eaLnBrk="1" hangingPunct="1"/>
            <a:r>
              <a:rPr lang="en-US" smtClean="0"/>
              <a:t>As</a:t>
            </a:r>
            <a:r>
              <a:rPr lang="sr-Latn-CS" smtClean="0"/>
              <a:t>ocijacija</a:t>
            </a:r>
            <a:endParaRPr lang="en-US" smtClean="0"/>
          </a:p>
        </p:txBody>
      </p:sp>
      <p:sp>
        <p:nvSpPr>
          <p:cNvPr id="53253" name="Rectangle 39"/>
          <p:cNvSpPr>
            <a:spLocks noGrp="1" noChangeArrowheads="1"/>
          </p:cNvSpPr>
          <p:nvPr>
            <p:ph type="body" idx="1"/>
          </p:nvPr>
        </p:nvSpPr>
        <p:spPr>
          <a:xfrm>
            <a:off x="228600" y="1066800"/>
            <a:ext cx="7543800" cy="533400"/>
          </a:xfrm>
        </p:spPr>
        <p:txBody>
          <a:bodyPr/>
          <a:lstStyle/>
          <a:p>
            <a:pPr eaLnBrk="1" hangingPunct="1"/>
            <a:r>
              <a:rPr lang="sr-Latn-CS" sz="2800" smtClean="0"/>
              <a:t>Modeluje semantičku vezu između klasa.</a:t>
            </a:r>
            <a:endParaRPr lang="en-US" sz="280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a:srcRect/>
          <a:stretch>
            <a:fillRect/>
          </a:stretch>
        </p:blipFill>
        <p:spPr bwMode="auto">
          <a:xfrm>
            <a:off x="8001000" y="5715000"/>
            <a:ext cx="955675" cy="933450"/>
          </a:xfrm>
          <a:prstGeom prst="rect">
            <a:avLst/>
          </a:prstGeom>
          <a:noFill/>
          <a:ln w="9525">
            <a:noFill/>
            <a:miter lim="800000"/>
            <a:headEnd/>
            <a:tailEnd/>
          </a:ln>
        </p:spPr>
      </p:pic>
      <p:sp>
        <p:nvSpPr>
          <p:cNvPr id="9219" name="Rectangle 3"/>
          <p:cNvSpPr>
            <a:spLocks noGrp="1" noChangeArrowheads="1"/>
          </p:cNvSpPr>
          <p:nvPr>
            <p:ph type="ctrTitle"/>
          </p:nvPr>
        </p:nvSpPr>
        <p:spPr>
          <a:xfrm>
            <a:off x="1143000" y="304800"/>
            <a:ext cx="6248400" cy="641350"/>
          </a:xfrm>
        </p:spPr>
        <p:txBody>
          <a:bodyPr/>
          <a:lstStyle/>
          <a:p>
            <a:pPr eaLnBrk="1" hangingPunct="1"/>
            <a:r>
              <a:rPr lang="sr-Latn-CS" sz="3600" smtClean="0"/>
              <a:t>Programiranje - 3</a:t>
            </a:r>
            <a:endParaRPr lang="en-US" sz="3600" smtClean="0"/>
          </a:p>
        </p:txBody>
      </p:sp>
      <p:sp>
        <p:nvSpPr>
          <p:cNvPr id="9220" name="Rectangle 4"/>
          <p:cNvSpPr>
            <a:spLocks noChangeArrowheads="1"/>
          </p:cNvSpPr>
          <p:nvPr/>
        </p:nvSpPr>
        <p:spPr bwMode="auto">
          <a:xfrm>
            <a:off x="381000" y="1143000"/>
            <a:ext cx="7924800" cy="4473575"/>
          </a:xfrm>
          <a:prstGeom prst="rect">
            <a:avLst/>
          </a:prstGeom>
          <a:solidFill>
            <a:srgbClr val="F2F2F2"/>
          </a:solidFill>
          <a:ln w="9525">
            <a:noFill/>
            <a:miter lim="800000"/>
            <a:headEnd/>
            <a:tailEnd/>
          </a:ln>
        </p:spPr>
        <p:txBody>
          <a:bodyPr>
            <a:spAutoFit/>
          </a:bodyPr>
          <a:lstStyle/>
          <a:p>
            <a:pPr algn="just" eaLnBrk="0" hangingPunct="0">
              <a:spcBef>
                <a:spcPct val="0"/>
              </a:spcBef>
              <a:buFontTx/>
              <a:buNone/>
            </a:pPr>
            <a:r>
              <a:rPr lang="en-US" sz="2400" b="1">
                <a:solidFill>
                  <a:schemeClr val="tx1"/>
                </a:solidFill>
                <a:latin typeface="TimesRoman" charset="0"/>
                <a:cs typeface="Times New Roman" pitchFamily="18" charset="0"/>
              </a:rPr>
              <a:t>(</a:t>
            </a:r>
            <a:r>
              <a:rPr lang="en-US" sz="2400" b="1">
                <a:solidFill>
                  <a:schemeClr val="tx1"/>
                </a:solidFill>
                <a:latin typeface="Tahoma" pitchFamily="34" charset="0"/>
                <a:cs typeface="Times New Roman" pitchFamily="18" charset="0"/>
              </a:rPr>
              <a:t>10)	RAZVOJ PROGRAMSKOG RE</a:t>
            </a:r>
            <a:r>
              <a:rPr lang="sr-Latn-CS" sz="2400" b="1">
                <a:solidFill>
                  <a:schemeClr val="tx1"/>
                </a:solidFill>
                <a:latin typeface="Tahoma" pitchFamily="34" charset="0"/>
              </a:rPr>
              <a:t>Š</a:t>
            </a:r>
            <a:r>
              <a:rPr lang="en-US" sz="2400" b="1">
                <a:solidFill>
                  <a:schemeClr val="tx1"/>
                </a:solidFill>
                <a:latin typeface="Tahoma" pitchFamily="34" charset="0"/>
                <a:cs typeface="Times New Roman" pitchFamily="18" charset="0"/>
              </a:rPr>
              <a:t>ENJA</a:t>
            </a:r>
          </a:p>
          <a:p>
            <a:pPr algn="just" eaLnBrk="0" hangingPunct="0">
              <a:spcBef>
                <a:spcPct val="0"/>
              </a:spcBef>
              <a:buFontTx/>
              <a:buNone/>
            </a:pPr>
            <a:r>
              <a:rPr lang="en-US" sz="2400" b="1">
                <a:solidFill>
                  <a:schemeClr val="tx1"/>
                </a:solidFill>
                <a:latin typeface="Tahoma" pitchFamily="34" charset="0"/>
                <a:cs typeface="Times New Roman" pitchFamily="18" charset="0"/>
              </a:rPr>
              <a:t> </a:t>
            </a:r>
          </a:p>
          <a:p>
            <a:pPr algn="just" eaLnBrk="0" hangingPunct="0">
              <a:spcBef>
                <a:spcPct val="0"/>
              </a:spcBef>
              <a:buFontTx/>
              <a:buNone/>
            </a:pPr>
            <a:r>
              <a:rPr lang="sr-Latn-CS" sz="2400" b="1">
                <a:solidFill>
                  <a:schemeClr val="tx1"/>
                </a:solidFill>
                <a:latin typeface="Tahoma" pitchFamily="34" charset="0"/>
              </a:rPr>
              <a:t>     </a:t>
            </a:r>
            <a:r>
              <a:rPr lang="en-US" sz="2400" b="1">
                <a:solidFill>
                  <a:schemeClr val="tx1"/>
                </a:solidFill>
                <a:latin typeface="Tahoma" pitchFamily="34" charset="0"/>
                <a:cs typeface="Times New Roman" pitchFamily="18" charset="0"/>
              </a:rPr>
              <a:t>10.1.</a:t>
            </a:r>
            <a:r>
              <a:rPr lang="sr-Latn-CS" sz="2400" b="1">
                <a:solidFill>
                  <a:schemeClr val="tx1"/>
                </a:solidFill>
                <a:latin typeface="Tahoma" pitchFamily="34" charset="0"/>
              </a:rPr>
              <a:t> </a:t>
            </a:r>
            <a:r>
              <a:rPr lang="en-US" sz="2400" b="1">
                <a:solidFill>
                  <a:schemeClr val="tx1"/>
                </a:solidFill>
                <a:latin typeface="Tahoma" pitchFamily="34" charset="0"/>
                <a:cs typeface="Times New Roman" pitchFamily="18" charset="0"/>
              </a:rPr>
              <a:t>KODIRANJE POJEDINA</a:t>
            </a:r>
            <a:r>
              <a:rPr lang="sr-Latn-CS" sz="2400" b="1">
                <a:solidFill>
                  <a:schemeClr val="tx1"/>
                </a:solidFill>
                <a:latin typeface="Tahoma" pitchFamily="34" charset="0"/>
              </a:rPr>
              <a:t>Č</a:t>
            </a:r>
            <a:r>
              <a:rPr lang="en-US" sz="2400" b="1">
                <a:solidFill>
                  <a:schemeClr val="tx1"/>
                </a:solidFill>
                <a:latin typeface="Tahoma" pitchFamily="34" charset="0"/>
                <a:cs typeface="Times New Roman" pitchFamily="18" charset="0"/>
              </a:rPr>
              <a:t>NIH MODULA</a:t>
            </a:r>
          </a:p>
          <a:p>
            <a:pPr algn="just" eaLnBrk="0" hangingPunct="0">
              <a:spcBef>
                <a:spcPct val="0"/>
              </a:spcBef>
              <a:buFontTx/>
              <a:buNone/>
            </a:pPr>
            <a:r>
              <a:rPr lang="sr-Latn-CS" sz="2400" b="1">
                <a:solidFill>
                  <a:schemeClr val="tx1"/>
                </a:solidFill>
                <a:latin typeface="Tahoma" pitchFamily="34" charset="0"/>
              </a:rPr>
              <a:t>     </a:t>
            </a:r>
            <a:r>
              <a:rPr lang="en-US" sz="2400" b="1">
                <a:solidFill>
                  <a:schemeClr val="tx1"/>
                </a:solidFill>
                <a:latin typeface="Tahoma" pitchFamily="34" charset="0"/>
                <a:cs typeface="Times New Roman" pitchFamily="18" charset="0"/>
              </a:rPr>
              <a:t>10.2. UNOS PROGRAMSKOG KODA</a:t>
            </a:r>
          </a:p>
          <a:p>
            <a:pPr algn="just" eaLnBrk="0" hangingPunct="0">
              <a:spcBef>
                <a:spcPct val="0"/>
              </a:spcBef>
              <a:buFontTx/>
              <a:buNone/>
            </a:pPr>
            <a:r>
              <a:rPr lang="sr-Latn-CS" sz="2400" b="1">
                <a:solidFill>
                  <a:schemeClr val="tx1"/>
                </a:solidFill>
                <a:latin typeface="Tahoma" pitchFamily="34" charset="0"/>
              </a:rPr>
              <a:t>     </a:t>
            </a:r>
            <a:r>
              <a:rPr lang="en-US" sz="2400" b="1">
                <a:solidFill>
                  <a:schemeClr val="tx1"/>
                </a:solidFill>
                <a:latin typeface="Tahoma" pitchFamily="34" charset="0"/>
                <a:cs typeface="Times New Roman" pitchFamily="18" charset="0"/>
              </a:rPr>
              <a:t>10.3.TESTIRANJE i VERIFIKACIJA</a:t>
            </a:r>
          </a:p>
          <a:p>
            <a:pPr algn="just" eaLnBrk="0" hangingPunct="0">
              <a:spcBef>
                <a:spcPct val="0"/>
              </a:spcBef>
              <a:buFontTx/>
              <a:buNone/>
            </a:pPr>
            <a:r>
              <a:rPr lang="sr-Latn-CS" sz="2400" b="1">
                <a:solidFill>
                  <a:schemeClr val="tx1"/>
                </a:solidFill>
                <a:latin typeface="Tahoma" pitchFamily="34" charset="0"/>
              </a:rPr>
              <a:t>     </a:t>
            </a:r>
            <a:r>
              <a:rPr lang="en-US" sz="2400" b="1">
                <a:solidFill>
                  <a:schemeClr val="tx1"/>
                </a:solidFill>
                <a:latin typeface="Tahoma" pitchFamily="34" charset="0"/>
                <a:cs typeface="Times New Roman" pitchFamily="18" charset="0"/>
              </a:rPr>
              <a:t>10.4. DOKUMENTOVANJE</a:t>
            </a:r>
          </a:p>
          <a:p>
            <a:pPr algn="just" eaLnBrk="0" hangingPunct="0">
              <a:spcBef>
                <a:spcPct val="0"/>
              </a:spcBef>
              <a:buFontTx/>
              <a:buNone/>
            </a:pPr>
            <a:r>
              <a:rPr lang="sr-Latn-CS" sz="2400" b="1">
                <a:solidFill>
                  <a:schemeClr val="tx1"/>
                </a:solidFill>
                <a:latin typeface="Tahoma" pitchFamily="34" charset="0"/>
              </a:rPr>
              <a:t>     </a:t>
            </a:r>
            <a:r>
              <a:rPr lang="en-US" sz="2400" b="1">
                <a:solidFill>
                  <a:schemeClr val="tx1"/>
                </a:solidFill>
                <a:latin typeface="Tahoma" pitchFamily="34" charset="0"/>
                <a:cs typeface="Times New Roman" pitchFamily="18" charset="0"/>
              </a:rPr>
              <a:t>10.5. INTEGRISANJE PROGRAMSKIH MODULA</a:t>
            </a:r>
          </a:p>
          <a:p>
            <a:pPr algn="just" eaLnBrk="0" hangingPunct="0">
              <a:spcBef>
                <a:spcPct val="0"/>
              </a:spcBef>
              <a:buFontTx/>
              <a:buNone/>
            </a:pPr>
            <a:r>
              <a:rPr lang="sr-Latn-CS" sz="2400" b="1">
                <a:solidFill>
                  <a:schemeClr val="tx1"/>
                </a:solidFill>
                <a:latin typeface="Tahoma" pitchFamily="34" charset="0"/>
              </a:rPr>
              <a:t>     </a:t>
            </a:r>
            <a:r>
              <a:rPr lang="en-US" sz="2400" b="1">
                <a:solidFill>
                  <a:schemeClr val="tx1"/>
                </a:solidFill>
                <a:latin typeface="Tahoma" pitchFamily="34" charset="0"/>
                <a:cs typeface="Times New Roman" pitchFamily="18" charset="0"/>
              </a:rPr>
              <a:t>10.6.</a:t>
            </a:r>
            <a:r>
              <a:rPr lang="sr-Latn-CS" sz="2400" b="1">
                <a:solidFill>
                  <a:schemeClr val="tx1"/>
                </a:solidFill>
                <a:latin typeface="Tahoma" pitchFamily="34" charset="0"/>
              </a:rPr>
              <a:t> </a:t>
            </a:r>
            <a:r>
              <a:rPr lang="en-US" sz="2400" b="1">
                <a:solidFill>
                  <a:schemeClr val="tx1"/>
                </a:solidFill>
                <a:latin typeface="Tahoma" pitchFamily="34" charset="0"/>
                <a:cs typeface="Times New Roman" pitchFamily="18" charset="0"/>
              </a:rPr>
              <a:t>VERIFIKACIJA I VALIDACIJA </a:t>
            </a:r>
            <a:r>
              <a:rPr lang="sr-Latn-CS" sz="2400" b="1">
                <a:solidFill>
                  <a:schemeClr val="tx1"/>
                </a:solidFill>
                <a:latin typeface="Tahoma" pitchFamily="34" charset="0"/>
              </a:rPr>
              <a:t>	 	 	    </a:t>
            </a:r>
            <a:r>
              <a:rPr lang="en-US" sz="2400" b="1">
                <a:solidFill>
                  <a:schemeClr val="tx1"/>
                </a:solidFill>
                <a:latin typeface="Tahoma" pitchFamily="34" charset="0"/>
                <a:cs typeface="Times New Roman" pitchFamily="18" charset="0"/>
              </a:rPr>
              <a:t>PROGRAMSKOG	RE</a:t>
            </a:r>
            <a:r>
              <a:rPr lang="sr-Latn-CS" sz="2400" b="1">
                <a:solidFill>
                  <a:schemeClr val="tx1"/>
                </a:solidFill>
                <a:latin typeface="Tahoma" pitchFamily="34" charset="0"/>
              </a:rPr>
              <a:t>Š</a:t>
            </a:r>
            <a:r>
              <a:rPr lang="en-US" sz="2400" b="1">
                <a:solidFill>
                  <a:schemeClr val="tx1"/>
                </a:solidFill>
                <a:latin typeface="Tahoma" pitchFamily="34" charset="0"/>
                <a:cs typeface="Times New Roman" pitchFamily="18" charset="0"/>
              </a:rPr>
              <a:t>ENJA</a:t>
            </a:r>
          </a:p>
          <a:p>
            <a:pPr algn="just" eaLnBrk="0" hangingPunct="0">
              <a:spcBef>
                <a:spcPct val="0"/>
              </a:spcBef>
              <a:buFontTx/>
              <a:buNone/>
            </a:pPr>
            <a:r>
              <a:rPr lang="en-US" sz="2400" b="1">
                <a:solidFill>
                  <a:schemeClr val="tx1"/>
                </a:solidFill>
                <a:latin typeface="Tahoma" pitchFamily="34" charset="0"/>
                <a:cs typeface="Times New Roman" pitchFamily="18" charset="0"/>
              </a:rPr>
              <a:t>	</a:t>
            </a:r>
            <a:r>
              <a:rPr lang="sr-Latn-CS" sz="2400" b="1">
                <a:solidFill>
                  <a:schemeClr val="tx1"/>
                </a:solidFill>
                <a:latin typeface="Tahoma" pitchFamily="34" charset="0"/>
              </a:rPr>
              <a:t>   </a:t>
            </a:r>
            <a:r>
              <a:rPr lang="en-US" sz="2400" b="1">
                <a:solidFill>
                  <a:schemeClr val="tx1"/>
                </a:solidFill>
                <a:latin typeface="Tahoma" pitchFamily="34" charset="0"/>
                <a:cs typeface="Times New Roman" pitchFamily="18" charset="0"/>
              </a:rPr>
              <a:t>10.6.1</a:t>
            </a:r>
            <a:r>
              <a:rPr lang="sr-Latn-CS" sz="2400" b="1">
                <a:solidFill>
                  <a:schemeClr val="tx1"/>
                </a:solidFill>
                <a:latin typeface="Tahoma" pitchFamily="34" charset="0"/>
              </a:rPr>
              <a:t>.  </a:t>
            </a:r>
            <a:r>
              <a:rPr lang="en-US" sz="2400" b="1">
                <a:solidFill>
                  <a:schemeClr val="tx1"/>
                </a:solidFill>
                <a:latin typeface="Tahoma" pitchFamily="34" charset="0"/>
                <a:cs typeface="Times New Roman" pitchFamily="18" charset="0"/>
              </a:rPr>
              <a:t>ALFA-VERZIJA/E</a:t>
            </a:r>
          </a:p>
          <a:p>
            <a:pPr algn="just" eaLnBrk="0" hangingPunct="0">
              <a:spcBef>
                <a:spcPct val="0"/>
              </a:spcBef>
              <a:buFontTx/>
              <a:buNone/>
            </a:pPr>
            <a:r>
              <a:rPr lang="en-US" sz="2400" b="1">
                <a:solidFill>
                  <a:schemeClr val="tx1"/>
                </a:solidFill>
                <a:latin typeface="Tahoma" pitchFamily="34" charset="0"/>
                <a:cs typeface="Times New Roman" pitchFamily="18" charset="0"/>
              </a:rPr>
              <a:t>	</a:t>
            </a:r>
            <a:r>
              <a:rPr lang="sr-Latn-CS" sz="2400" b="1">
                <a:solidFill>
                  <a:schemeClr val="tx1"/>
                </a:solidFill>
                <a:latin typeface="Tahoma" pitchFamily="34" charset="0"/>
              </a:rPr>
              <a:t>   </a:t>
            </a:r>
            <a:r>
              <a:rPr lang="en-US" sz="2400" b="1">
                <a:solidFill>
                  <a:schemeClr val="tx1"/>
                </a:solidFill>
                <a:latin typeface="Tahoma" pitchFamily="34" charset="0"/>
                <a:cs typeface="Times New Roman" pitchFamily="18" charset="0"/>
              </a:rPr>
              <a:t>10.6.2</a:t>
            </a:r>
            <a:r>
              <a:rPr lang="sr-Latn-CS" sz="2400" b="1">
                <a:solidFill>
                  <a:schemeClr val="tx1"/>
                </a:solidFill>
                <a:latin typeface="Tahoma" pitchFamily="34" charset="0"/>
              </a:rPr>
              <a:t>. </a:t>
            </a:r>
            <a:r>
              <a:rPr lang="en-US" sz="2400" b="1">
                <a:solidFill>
                  <a:schemeClr val="tx1"/>
                </a:solidFill>
                <a:latin typeface="Tahoma" pitchFamily="34" charset="0"/>
                <a:cs typeface="Times New Roman" pitchFamily="18" charset="0"/>
              </a:rPr>
              <a:t> BETA-VERZIJA/E</a:t>
            </a:r>
          </a:p>
          <a:p>
            <a:pPr algn="just" eaLnBrk="0" hangingPunct="0">
              <a:spcBef>
                <a:spcPct val="0"/>
              </a:spcBef>
              <a:buFontTx/>
              <a:buNone/>
            </a:pPr>
            <a:r>
              <a:rPr lang="en-US" sz="2400" b="1">
                <a:solidFill>
                  <a:schemeClr val="tx1"/>
                </a:solidFill>
                <a:latin typeface="Tahoma" pitchFamily="34" charset="0"/>
                <a:cs typeface="Times New Roman" pitchFamily="18" charset="0"/>
              </a:rPr>
              <a:t> </a:t>
            </a:r>
            <a:endParaRPr lang="en-US" sz="2400" b="1">
              <a:solidFill>
                <a:schemeClr val="tx1"/>
              </a:solidFill>
              <a:latin typeface="TimesRoman" charset="0"/>
              <a:cs typeface="Times New Roman" pitchFamily="18"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274" name="Group 2"/>
          <p:cNvGrpSpPr>
            <a:grpSpLocks/>
          </p:cNvGrpSpPr>
          <p:nvPr/>
        </p:nvGrpSpPr>
        <p:grpSpPr bwMode="auto">
          <a:xfrm>
            <a:off x="228600" y="3124200"/>
            <a:ext cx="7543800" cy="3079750"/>
            <a:chOff x="144" y="1776"/>
            <a:chExt cx="4752" cy="1940"/>
          </a:xfrm>
        </p:grpSpPr>
        <p:sp>
          <p:nvSpPr>
            <p:cNvPr id="54277" name="Text Box 3"/>
            <p:cNvSpPr txBox="1">
              <a:spLocks noChangeArrowheads="1"/>
            </p:cNvSpPr>
            <p:nvPr/>
          </p:nvSpPr>
          <p:spPr bwMode="auto">
            <a:xfrm>
              <a:off x="144" y="1824"/>
              <a:ext cx="1056" cy="260"/>
            </a:xfrm>
            <a:prstGeom prst="rect">
              <a:avLst/>
            </a:prstGeom>
            <a:noFill/>
            <a:ln w="9525">
              <a:noFill/>
              <a:miter lim="800000"/>
              <a:headEnd/>
              <a:tailEnd/>
            </a:ln>
          </p:spPr>
          <p:txBody>
            <a:bodyPr lIns="107950" tIns="53975" rIns="107950" bIns="53975">
              <a:spAutoFit/>
            </a:bodyPr>
            <a:lstStyle/>
            <a:p>
              <a:pPr algn="ctr" eaLnBrk="0" hangingPunct="0">
                <a:buFontTx/>
                <a:buNone/>
              </a:pPr>
              <a:r>
                <a:rPr lang="sr-Latn-CS" sz="2000" i="0">
                  <a:solidFill>
                    <a:schemeClr val="accent2"/>
                  </a:solidFill>
                </a:rPr>
                <a:t>Celina</a:t>
              </a:r>
              <a:endParaRPr lang="en-US" sz="2000" i="0">
                <a:solidFill>
                  <a:schemeClr val="accent2"/>
                </a:solidFill>
              </a:endParaRPr>
            </a:p>
          </p:txBody>
        </p:sp>
        <p:grpSp>
          <p:nvGrpSpPr>
            <p:cNvPr id="54278" name="Group 4"/>
            <p:cNvGrpSpPr>
              <a:grpSpLocks/>
            </p:cNvGrpSpPr>
            <p:nvPr/>
          </p:nvGrpSpPr>
          <p:grpSpPr bwMode="auto">
            <a:xfrm>
              <a:off x="432" y="2592"/>
              <a:ext cx="1296" cy="624"/>
              <a:chOff x="4224" y="2544"/>
              <a:chExt cx="1248" cy="808"/>
            </a:xfrm>
          </p:grpSpPr>
          <p:sp>
            <p:nvSpPr>
              <p:cNvPr id="54291" name="Rectangle 5"/>
              <p:cNvSpPr>
                <a:spLocks noChangeArrowheads="1"/>
              </p:cNvSpPr>
              <p:nvPr/>
            </p:nvSpPr>
            <p:spPr bwMode="auto">
              <a:xfrm>
                <a:off x="4224" y="2544"/>
                <a:ext cx="1248" cy="808"/>
              </a:xfrm>
              <a:prstGeom prst="rect">
                <a:avLst/>
              </a:prstGeom>
              <a:noFill/>
              <a:ln w="28575">
                <a:solidFill>
                  <a:schemeClr val="tx1"/>
                </a:solidFill>
                <a:miter lim="800000"/>
                <a:headEnd/>
                <a:tailEnd/>
              </a:ln>
            </p:spPr>
            <p:txBody>
              <a:bodyPr wrap="none" anchor="ctr"/>
              <a:lstStyle/>
              <a:p>
                <a:endParaRPr lang="en-US"/>
              </a:p>
            </p:txBody>
          </p:sp>
          <p:sp>
            <p:nvSpPr>
              <p:cNvPr id="54292" name="Text Box 6"/>
              <p:cNvSpPr txBox="1">
                <a:spLocks noChangeArrowheads="1"/>
              </p:cNvSpPr>
              <p:nvPr/>
            </p:nvSpPr>
            <p:spPr bwMode="auto">
              <a:xfrm>
                <a:off x="4344" y="2591"/>
                <a:ext cx="1008" cy="373"/>
              </a:xfrm>
              <a:prstGeom prst="rect">
                <a:avLst/>
              </a:prstGeom>
              <a:noFill/>
              <a:ln w="9525">
                <a:noFill/>
                <a:miter lim="800000"/>
                <a:headEnd/>
                <a:tailEnd/>
              </a:ln>
            </p:spPr>
            <p:txBody>
              <a:bodyPr>
                <a:spAutoFit/>
              </a:bodyPr>
              <a:lstStyle/>
              <a:p>
                <a:pPr eaLnBrk="0" hangingPunct="0">
                  <a:buFontTx/>
                  <a:buNone/>
                </a:pPr>
                <a:r>
                  <a:rPr lang="en-US" sz="2400" i="0">
                    <a:solidFill>
                      <a:schemeClr val="tx1"/>
                    </a:solidFill>
                    <a:latin typeface="Arial" pitchFamily="34" charset="0"/>
                  </a:rPr>
                  <a:t>Student</a:t>
                </a:r>
              </a:p>
            </p:txBody>
          </p:sp>
          <p:sp>
            <p:nvSpPr>
              <p:cNvPr id="54293" name="Line 7"/>
              <p:cNvSpPr>
                <a:spLocks noChangeShapeType="1"/>
              </p:cNvSpPr>
              <p:nvPr/>
            </p:nvSpPr>
            <p:spPr bwMode="auto">
              <a:xfrm>
                <a:off x="4224" y="2976"/>
                <a:ext cx="1248" cy="0"/>
              </a:xfrm>
              <a:prstGeom prst="line">
                <a:avLst/>
              </a:prstGeom>
              <a:noFill/>
              <a:ln w="28575">
                <a:solidFill>
                  <a:schemeClr val="tx1"/>
                </a:solidFill>
                <a:round/>
                <a:headEnd/>
                <a:tailEnd/>
              </a:ln>
            </p:spPr>
            <p:txBody>
              <a:bodyPr wrap="none" lIns="107950" tIns="53975" rIns="107950" bIns="53975" anchor="ctr"/>
              <a:lstStyle/>
              <a:p>
                <a:endParaRPr lang="en-US"/>
              </a:p>
            </p:txBody>
          </p:sp>
          <p:sp>
            <p:nvSpPr>
              <p:cNvPr id="54294" name="Line 8"/>
              <p:cNvSpPr>
                <a:spLocks noChangeShapeType="1"/>
              </p:cNvSpPr>
              <p:nvPr/>
            </p:nvSpPr>
            <p:spPr bwMode="auto">
              <a:xfrm>
                <a:off x="4224" y="3168"/>
                <a:ext cx="1248" cy="0"/>
              </a:xfrm>
              <a:prstGeom prst="line">
                <a:avLst/>
              </a:prstGeom>
              <a:noFill/>
              <a:ln w="28575">
                <a:solidFill>
                  <a:schemeClr val="tx1"/>
                </a:solidFill>
                <a:round/>
                <a:headEnd/>
                <a:tailEnd/>
              </a:ln>
            </p:spPr>
            <p:txBody>
              <a:bodyPr wrap="none" lIns="107950" tIns="53975" rIns="107950" bIns="53975" anchor="ctr"/>
              <a:lstStyle/>
              <a:p>
                <a:endParaRPr lang="en-US"/>
              </a:p>
            </p:txBody>
          </p:sp>
        </p:grpSp>
        <p:grpSp>
          <p:nvGrpSpPr>
            <p:cNvPr id="54279" name="Group 9"/>
            <p:cNvGrpSpPr>
              <a:grpSpLocks/>
            </p:cNvGrpSpPr>
            <p:nvPr/>
          </p:nvGrpSpPr>
          <p:grpSpPr bwMode="auto">
            <a:xfrm>
              <a:off x="3024" y="2544"/>
              <a:ext cx="1296" cy="624"/>
              <a:chOff x="4224" y="2544"/>
              <a:chExt cx="1248" cy="808"/>
            </a:xfrm>
          </p:grpSpPr>
          <p:sp>
            <p:nvSpPr>
              <p:cNvPr id="54287" name="Rectangle 10"/>
              <p:cNvSpPr>
                <a:spLocks noChangeArrowheads="1"/>
              </p:cNvSpPr>
              <p:nvPr/>
            </p:nvSpPr>
            <p:spPr bwMode="auto">
              <a:xfrm>
                <a:off x="4224" y="2544"/>
                <a:ext cx="1248" cy="808"/>
              </a:xfrm>
              <a:prstGeom prst="rect">
                <a:avLst/>
              </a:prstGeom>
              <a:noFill/>
              <a:ln w="28575">
                <a:solidFill>
                  <a:schemeClr val="tx1"/>
                </a:solidFill>
                <a:miter lim="800000"/>
                <a:headEnd/>
                <a:tailEnd/>
              </a:ln>
            </p:spPr>
            <p:txBody>
              <a:bodyPr wrap="none" anchor="ctr"/>
              <a:lstStyle/>
              <a:p>
                <a:endParaRPr lang="en-US"/>
              </a:p>
            </p:txBody>
          </p:sp>
          <p:sp>
            <p:nvSpPr>
              <p:cNvPr id="54288" name="Text Box 11"/>
              <p:cNvSpPr txBox="1">
                <a:spLocks noChangeArrowheads="1"/>
              </p:cNvSpPr>
              <p:nvPr/>
            </p:nvSpPr>
            <p:spPr bwMode="auto">
              <a:xfrm>
                <a:off x="4344" y="2591"/>
                <a:ext cx="1008" cy="373"/>
              </a:xfrm>
              <a:prstGeom prst="rect">
                <a:avLst/>
              </a:prstGeom>
              <a:noFill/>
              <a:ln w="9525">
                <a:noFill/>
                <a:miter lim="800000"/>
                <a:headEnd/>
                <a:tailEnd/>
              </a:ln>
            </p:spPr>
            <p:txBody>
              <a:bodyPr>
                <a:spAutoFit/>
              </a:bodyPr>
              <a:lstStyle/>
              <a:p>
                <a:pPr algn="ctr" eaLnBrk="0" hangingPunct="0">
                  <a:buFontTx/>
                  <a:buNone/>
                </a:pPr>
                <a:r>
                  <a:rPr lang="sr-Latn-CS" sz="2400" i="0">
                    <a:solidFill>
                      <a:schemeClr val="tx1"/>
                    </a:solidFill>
                    <a:latin typeface="Arial" pitchFamily="34" charset="0"/>
                  </a:rPr>
                  <a:t>Raspored</a:t>
                </a:r>
                <a:endParaRPr lang="en-US" sz="2400" i="0">
                  <a:solidFill>
                    <a:schemeClr val="tx1"/>
                  </a:solidFill>
                  <a:latin typeface="Arial" pitchFamily="34" charset="0"/>
                </a:endParaRPr>
              </a:p>
            </p:txBody>
          </p:sp>
          <p:sp>
            <p:nvSpPr>
              <p:cNvPr id="54289" name="Line 12"/>
              <p:cNvSpPr>
                <a:spLocks noChangeShapeType="1"/>
              </p:cNvSpPr>
              <p:nvPr/>
            </p:nvSpPr>
            <p:spPr bwMode="auto">
              <a:xfrm>
                <a:off x="4224" y="2976"/>
                <a:ext cx="1248" cy="0"/>
              </a:xfrm>
              <a:prstGeom prst="line">
                <a:avLst/>
              </a:prstGeom>
              <a:noFill/>
              <a:ln w="28575">
                <a:solidFill>
                  <a:schemeClr val="tx1"/>
                </a:solidFill>
                <a:round/>
                <a:headEnd/>
                <a:tailEnd/>
              </a:ln>
            </p:spPr>
            <p:txBody>
              <a:bodyPr wrap="none" lIns="107950" tIns="53975" rIns="107950" bIns="53975" anchor="ctr"/>
              <a:lstStyle/>
              <a:p>
                <a:endParaRPr lang="en-US"/>
              </a:p>
            </p:txBody>
          </p:sp>
          <p:sp>
            <p:nvSpPr>
              <p:cNvPr id="54290" name="Line 13"/>
              <p:cNvSpPr>
                <a:spLocks noChangeShapeType="1"/>
              </p:cNvSpPr>
              <p:nvPr/>
            </p:nvSpPr>
            <p:spPr bwMode="auto">
              <a:xfrm>
                <a:off x="4224" y="3168"/>
                <a:ext cx="1248" cy="0"/>
              </a:xfrm>
              <a:prstGeom prst="line">
                <a:avLst/>
              </a:prstGeom>
              <a:noFill/>
              <a:ln w="28575">
                <a:solidFill>
                  <a:schemeClr val="tx1"/>
                </a:solidFill>
                <a:round/>
                <a:headEnd/>
                <a:tailEnd/>
              </a:ln>
            </p:spPr>
            <p:txBody>
              <a:bodyPr wrap="none" lIns="107950" tIns="53975" rIns="107950" bIns="53975" anchor="ctr"/>
              <a:lstStyle/>
              <a:p>
                <a:endParaRPr lang="en-US"/>
              </a:p>
            </p:txBody>
          </p:sp>
        </p:grpSp>
        <p:sp>
          <p:nvSpPr>
            <p:cNvPr id="54280" name="Line 14"/>
            <p:cNvSpPr>
              <a:spLocks noChangeShapeType="1"/>
            </p:cNvSpPr>
            <p:nvPr/>
          </p:nvSpPr>
          <p:spPr bwMode="auto">
            <a:xfrm>
              <a:off x="1968" y="2928"/>
              <a:ext cx="1056" cy="0"/>
            </a:xfrm>
            <a:prstGeom prst="line">
              <a:avLst/>
            </a:prstGeom>
            <a:noFill/>
            <a:ln w="28575">
              <a:solidFill>
                <a:schemeClr val="tx1"/>
              </a:solidFill>
              <a:round/>
              <a:headEnd/>
              <a:tailEnd/>
            </a:ln>
          </p:spPr>
          <p:txBody>
            <a:bodyPr wrap="none" lIns="107950" tIns="53975" rIns="107950" bIns="53975" anchor="ctr"/>
            <a:lstStyle/>
            <a:p>
              <a:endParaRPr lang="en-US"/>
            </a:p>
          </p:txBody>
        </p:sp>
        <p:sp>
          <p:nvSpPr>
            <p:cNvPr id="54281" name="Line 15"/>
            <p:cNvSpPr>
              <a:spLocks noChangeShapeType="1"/>
            </p:cNvSpPr>
            <p:nvPr/>
          </p:nvSpPr>
          <p:spPr bwMode="auto">
            <a:xfrm>
              <a:off x="624" y="2160"/>
              <a:ext cx="192" cy="384"/>
            </a:xfrm>
            <a:prstGeom prst="line">
              <a:avLst/>
            </a:prstGeom>
            <a:noFill/>
            <a:ln w="28575">
              <a:solidFill>
                <a:schemeClr val="accent2"/>
              </a:solidFill>
              <a:round/>
              <a:headEnd/>
              <a:tailEnd type="triangle" w="med" len="med"/>
            </a:ln>
          </p:spPr>
          <p:txBody>
            <a:bodyPr wrap="none" lIns="107950" tIns="53975" rIns="107950" bIns="53975" anchor="ctr"/>
            <a:lstStyle/>
            <a:p>
              <a:endParaRPr lang="en-US"/>
            </a:p>
          </p:txBody>
        </p:sp>
        <p:sp>
          <p:nvSpPr>
            <p:cNvPr id="54282" name="Text Box 16"/>
            <p:cNvSpPr txBox="1">
              <a:spLocks noChangeArrowheads="1"/>
            </p:cNvSpPr>
            <p:nvPr/>
          </p:nvSpPr>
          <p:spPr bwMode="auto">
            <a:xfrm>
              <a:off x="1632" y="3456"/>
              <a:ext cx="1344" cy="260"/>
            </a:xfrm>
            <a:prstGeom prst="rect">
              <a:avLst/>
            </a:prstGeom>
            <a:noFill/>
            <a:ln w="9525">
              <a:noFill/>
              <a:miter lim="800000"/>
              <a:headEnd/>
              <a:tailEnd/>
            </a:ln>
          </p:spPr>
          <p:txBody>
            <a:bodyPr lIns="107950" tIns="53975" rIns="107950" bIns="53975">
              <a:spAutoFit/>
            </a:bodyPr>
            <a:lstStyle/>
            <a:p>
              <a:pPr algn="ctr" eaLnBrk="0" hangingPunct="0">
                <a:buFontTx/>
                <a:buNone/>
              </a:pPr>
              <a:r>
                <a:rPr lang="en-US" sz="2000" i="0">
                  <a:solidFill>
                    <a:schemeClr val="accent2"/>
                  </a:solidFill>
                </a:rPr>
                <a:t>Agrega</a:t>
              </a:r>
              <a:r>
                <a:rPr lang="sr-Latn-CS" sz="2000" i="0">
                  <a:solidFill>
                    <a:schemeClr val="accent2"/>
                  </a:solidFill>
                </a:rPr>
                <a:t>cija</a:t>
              </a:r>
              <a:endParaRPr lang="en-US" sz="2000" i="0">
                <a:solidFill>
                  <a:schemeClr val="accent2"/>
                </a:solidFill>
              </a:endParaRPr>
            </a:p>
          </p:txBody>
        </p:sp>
        <p:sp>
          <p:nvSpPr>
            <p:cNvPr id="54283" name="Line 17"/>
            <p:cNvSpPr>
              <a:spLocks noChangeShapeType="1"/>
            </p:cNvSpPr>
            <p:nvPr/>
          </p:nvSpPr>
          <p:spPr bwMode="auto">
            <a:xfrm flipV="1">
              <a:off x="2304" y="2928"/>
              <a:ext cx="192" cy="480"/>
            </a:xfrm>
            <a:prstGeom prst="line">
              <a:avLst/>
            </a:prstGeom>
            <a:noFill/>
            <a:ln w="28575">
              <a:solidFill>
                <a:schemeClr val="accent2"/>
              </a:solidFill>
              <a:round/>
              <a:headEnd/>
              <a:tailEnd type="triangle" w="med" len="med"/>
            </a:ln>
          </p:spPr>
          <p:txBody>
            <a:bodyPr wrap="none" lIns="107950" tIns="53975" rIns="107950" bIns="53975" anchor="ctr"/>
            <a:lstStyle/>
            <a:p>
              <a:endParaRPr lang="en-US"/>
            </a:p>
          </p:txBody>
        </p:sp>
        <p:sp>
          <p:nvSpPr>
            <p:cNvPr id="54284" name="Text Box 18"/>
            <p:cNvSpPr txBox="1">
              <a:spLocks noChangeArrowheads="1"/>
            </p:cNvSpPr>
            <p:nvPr/>
          </p:nvSpPr>
          <p:spPr bwMode="auto">
            <a:xfrm>
              <a:off x="3552" y="1776"/>
              <a:ext cx="1344" cy="260"/>
            </a:xfrm>
            <a:prstGeom prst="rect">
              <a:avLst/>
            </a:prstGeom>
            <a:noFill/>
            <a:ln w="9525">
              <a:noFill/>
              <a:miter lim="800000"/>
              <a:headEnd/>
              <a:tailEnd/>
            </a:ln>
          </p:spPr>
          <p:txBody>
            <a:bodyPr lIns="107950" tIns="53975" rIns="107950" bIns="53975">
              <a:spAutoFit/>
            </a:bodyPr>
            <a:lstStyle/>
            <a:p>
              <a:pPr algn="ctr" eaLnBrk="0" hangingPunct="0">
                <a:buFontTx/>
                <a:buNone/>
              </a:pPr>
              <a:r>
                <a:rPr lang="sr-Latn-CS" sz="2000" i="0">
                  <a:solidFill>
                    <a:schemeClr val="accent2"/>
                  </a:solidFill>
                </a:rPr>
                <a:t>Deo</a:t>
              </a:r>
              <a:endParaRPr lang="en-US" sz="2000" i="0">
                <a:solidFill>
                  <a:schemeClr val="accent2"/>
                </a:solidFill>
              </a:endParaRPr>
            </a:p>
          </p:txBody>
        </p:sp>
        <p:sp>
          <p:nvSpPr>
            <p:cNvPr id="54285" name="Line 19"/>
            <p:cNvSpPr>
              <a:spLocks noChangeShapeType="1"/>
            </p:cNvSpPr>
            <p:nvPr/>
          </p:nvSpPr>
          <p:spPr bwMode="auto">
            <a:xfrm flipH="1">
              <a:off x="3696" y="2064"/>
              <a:ext cx="480" cy="432"/>
            </a:xfrm>
            <a:prstGeom prst="line">
              <a:avLst/>
            </a:prstGeom>
            <a:noFill/>
            <a:ln w="28575">
              <a:solidFill>
                <a:schemeClr val="accent2"/>
              </a:solidFill>
              <a:round/>
              <a:headEnd/>
              <a:tailEnd type="triangle" w="med" len="med"/>
            </a:ln>
          </p:spPr>
          <p:txBody>
            <a:bodyPr wrap="none" lIns="107950" tIns="53975" rIns="107950" bIns="53975" anchor="ctr"/>
            <a:lstStyle/>
            <a:p>
              <a:endParaRPr lang="en-US"/>
            </a:p>
          </p:txBody>
        </p:sp>
        <p:sp>
          <p:nvSpPr>
            <p:cNvPr id="54286" name="AutoShape 20"/>
            <p:cNvSpPr>
              <a:spLocks noChangeArrowheads="1"/>
            </p:cNvSpPr>
            <p:nvPr/>
          </p:nvSpPr>
          <p:spPr bwMode="auto">
            <a:xfrm>
              <a:off x="1728" y="2832"/>
              <a:ext cx="240" cy="192"/>
            </a:xfrm>
            <a:prstGeom prst="diamond">
              <a:avLst/>
            </a:prstGeom>
            <a:noFill/>
            <a:ln w="28575">
              <a:solidFill>
                <a:schemeClr val="tx1"/>
              </a:solidFill>
              <a:miter lim="800000"/>
              <a:headEnd/>
              <a:tailEnd/>
            </a:ln>
          </p:spPr>
          <p:txBody>
            <a:bodyPr wrap="none" lIns="107950" tIns="53975" rIns="107950" bIns="53975" anchor="ctr"/>
            <a:lstStyle/>
            <a:p>
              <a:endParaRPr lang="en-US"/>
            </a:p>
          </p:txBody>
        </p:sp>
      </p:grpSp>
      <p:sp>
        <p:nvSpPr>
          <p:cNvPr id="54275" name="Rectangle 21"/>
          <p:cNvSpPr>
            <a:spLocks noGrp="1" noChangeArrowheads="1"/>
          </p:cNvSpPr>
          <p:nvPr>
            <p:ph type="title"/>
          </p:nvPr>
        </p:nvSpPr>
        <p:spPr>
          <a:xfrm>
            <a:off x="381000" y="304800"/>
            <a:ext cx="7467600" cy="762000"/>
          </a:xfrm>
        </p:spPr>
        <p:txBody>
          <a:bodyPr/>
          <a:lstStyle/>
          <a:p>
            <a:pPr eaLnBrk="1" hangingPunct="1"/>
            <a:r>
              <a:rPr lang="en-US" smtClean="0"/>
              <a:t>Agrega</a:t>
            </a:r>
            <a:r>
              <a:rPr lang="sr-Latn-CS" smtClean="0"/>
              <a:t>cija</a:t>
            </a:r>
            <a:endParaRPr lang="en-US" smtClean="0"/>
          </a:p>
        </p:txBody>
      </p:sp>
      <p:sp>
        <p:nvSpPr>
          <p:cNvPr id="54276" name="Rectangle 22"/>
          <p:cNvSpPr>
            <a:spLocks noGrp="1" noChangeArrowheads="1"/>
          </p:cNvSpPr>
          <p:nvPr>
            <p:ph type="body" idx="1"/>
          </p:nvPr>
        </p:nvSpPr>
        <p:spPr>
          <a:xfrm>
            <a:off x="304800" y="1828800"/>
            <a:ext cx="8153400" cy="762000"/>
          </a:xfrm>
          <a:solidFill>
            <a:srgbClr val="FFCC99"/>
          </a:solidFill>
        </p:spPr>
        <p:txBody>
          <a:bodyPr/>
          <a:lstStyle/>
          <a:p>
            <a:pPr eaLnBrk="1" hangingPunct="1"/>
            <a:r>
              <a:rPr lang="sr-Latn-CS" smtClean="0"/>
              <a:t>Modeluje odnos CELINA  - DEO CELINE</a:t>
            </a:r>
            <a:endParaRPr lang="en-US"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298" name="Group 2"/>
          <p:cNvGrpSpPr>
            <a:grpSpLocks/>
          </p:cNvGrpSpPr>
          <p:nvPr/>
        </p:nvGrpSpPr>
        <p:grpSpPr bwMode="auto">
          <a:xfrm>
            <a:off x="1066800" y="4343400"/>
            <a:ext cx="2057400" cy="990600"/>
            <a:chOff x="4224" y="2544"/>
            <a:chExt cx="1248" cy="808"/>
          </a:xfrm>
        </p:grpSpPr>
        <p:sp>
          <p:nvSpPr>
            <p:cNvPr id="55314" name="Rectangle 3"/>
            <p:cNvSpPr>
              <a:spLocks noChangeArrowheads="1"/>
            </p:cNvSpPr>
            <p:nvPr/>
          </p:nvSpPr>
          <p:spPr bwMode="auto">
            <a:xfrm>
              <a:off x="4224" y="2544"/>
              <a:ext cx="1248" cy="808"/>
            </a:xfrm>
            <a:prstGeom prst="rect">
              <a:avLst/>
            </a:prstGeom>
            <a:noFill/>
            <a:ln w="28575">
              <a:solidFill>
                <a:schemeClr val="tx1"/>
              </a:solidFill>
              <a:miter lim="800000"/>
              <a:headEnd/>
              <a:tailEnd/>
            </a:ln>
          </p:spPr>
          <p:txBody>
            <a:bodyPr wrap="none" anchor="ctr"/>
            <a:lstStyle/>
            <a:p>
              <a:endParaRPr lang="en-US"/>
            </a:p>
          </p:txBody>
        </p:sp>
        <p:sp>
          <p:nvSpPr>
            <p:cNvPr id="55315" name="Text Box 4"/>
            <p:cNvSpPr txBox="1">
              <a:spLocks noChangeArrowheads="1"/>
            </p:cNvSpPr>
            <p:nvPr/>
          </p:nvSpPr>
          <p:spPr bwMode="auto">
            <a:xfrm>
              <a:off x="4344" y="2591"/>
              <a:ext cx="1008" cy="373"/>
            </a:xfrm>
            <a:prstGeom prst="rect">
              <a:avLst/>
            </a:prstGeom>
            <a:noFill/>
            <a:ln w="9525">
              <a:noFill/>
              <a:miter lim="800000"/>
              <a:headEnd/>
              <a:tailEnd/>
            </a:ln>
          </p:spPr>
          <p:txBody>
            <a:bodyPr>
              <a:spAutoFit/>
            </a:bodyPr>
            <a:lstStyle/>
            <a:p>
              <a:pPr eaLnBrk="0" hangingPunct="0">
                <a:buFontTx/>
                <a:buNone/>
              </a:pPr>
              <a:r>
                <a:rPr lang="en-US" sz="2400" i="0">
                  <a:solidFill>
                    <a:schemeClr val="tx1"/>
                  </a:solidFill>
                  <a:latin typeface="Arial" pitchFamily="34" charset="0"/>
                </a:rPr>
                <a:t>Student</a:t>
              </a:r>
            </a:p>
          </p:txBody>
        </p:sp>
        <p:sp>
          <p:nvSpPr>
            <p:cNvPr id="55316" name="Line 5"/>
            <p:cNvSpPr>
              <a:spLocks noChangeShapeType="1"/>
            </p:cNvSpPr>
            <p:nvPr/>
          </p:nvSpPr>
          <p:spPr bwMode="auto">
            <a:xfrm>
              <a:off x="4224" y="2976"/>
              <a:ext cx="1248" cy="0"/>
            </a:xfrm>
            <a:prstGeom prst="line">
              <a:avLst/>
            </a:prstGeom>
            <a:noFill/>
            <a:ln w="28575">
              <a:solidFill>
                <a:schemeClr val="tx1"/>
              </a:solidFill>
              <a:round/>
              <a:headEnd/>
              <a:tailEnd/>
            </a:ln>
          </p:spPr>
          <p:txBody>
            <a:bodyPr wrap="none" lIns="107950" tIns="53975" rIns="107950" bIns="53975" anchor="ctr"/>
            <a:lstStyle/>
            <a:p>
              <a:endParaRPr lang="en-US"/>
            </a:p>
          </p:txBody>
        </p:sp>
        <p:sp>
          <p:nvSpPr>
            <p:cNvPr id="55317" name="Line 6"/>
            <p:cNvSpPr>
              <a:spLocks noChangeShapeType="1"/>
            </p:cNvSpPr>
            <p:nvPr/>
          </p:nvSpPr>
          <p:spPr bwMode="auto">
            <a:xfrm>
              <a:off x="4224" y="3168"/>
              <a:ext cx="1248" cy="0"/>
            </a:xfrm>
            <a:prstGeom prst="line">
              <a:avLst/>
            </a:prstGeom>
            <a:noFill/>
            <a:ln w="28575">
              <a:solidFill>
                <a:schemeClr val="tx1"/>
              </a:solidFill>
              <a:round/>
              <a:headEnd/>
              <a:tailEnd/>
            </a:ln>
          </p:spPr>
          <p:txBody>
            <a:bodyPr wrap="none" lIns="107950" tIns="53975" rIns="107950" bIns="53975" anchor="ctr"/>
            <a:lstStyle/>
            <a:p>
              <a:endParaRPr lang="en-US"/>
            </a:p>
          </p:txBody>
        </p:sp>
      </p:grpSp>
      <p:grpSp>
        <p:nvGrpSpPr>
          <p:cNvPr id="55299" name="Group 7"/>
          <p:cNvGrpSpPr>
            <a:grpSpLocks/>
          </p:cNvGrpSpPr>
          <p:nvPr/>
        </p:nvGrpSpPr>
        <p:grpSpPr bwMode="auto">
          <a:xfrm>
            <a:off x="5181600" y="4267200"/>
            <a:ext cx="2057400" cy="990600"/>
            <a:chOff x="4224" y="2544"/>
            <a:chExt cx="1248" cy="808"/>
          </a:xfrm>
        </p:grpSpPr>
        <p:sp>
          <p:nvSpPr>
            <p:cNvPr id="55310" name="Rectangle 8"/>
            <p:cNvSpPr>
              <a:spLocks noChangeArrowheads="1"/>
            </p:cNvSpPr>
            <p:nvPr/>
          </p:nvSpPr>
          <p:spPr bwMode="auto">
            <a:xfrm>
              <a:off x="4224" y="2544"/>
              <a:ext cx="1248" cy="808"/>
            </a:xfrm>
            <a:prstGeom prst="rect">
              <a:avLst/>
            </a:prstGeom>
            <a:noFill/>
            <a:ln w="28575">
              <a:solidFill>
                <a:schemeClr val="tx1"/>
              </a:solidFill>
              <a:miter lim="800000"/>
              <a:headEnd/>
              <a:tailEnd/>
            </a:ln>
          </p:spPr>
          <p:txBody>
            <a:bodyPr wrap="none" anchor="ctr"/>
            <a:lstStyle/>
            <a:p>
              <a:endParaRPr lang="en-US"/>
            </a:p>
          </p:txBody>
        </p:sp>
        <p:sp>
          <p:nvSpPr>
            <p:cNvPr id="55311" name="Text Box 9"/>
            <p:cNvSpPr txBox="1">
              <a:spLocks noChangeArrowheads="1"/>
            </p:cNvSpPr>
            <p:nvPr/>
          </p:nvSpPr>
          <p:spPr bwMode="auto">
            <a:xfrm>
              <a:off x="4344" y="2591"/>
              <a:ext cx="1008" cy="373"/>
            </a:xfrm>
            <a:prstGeom prst="rect">
              <a:avLst/>
            </a:prstGeom>
            <a:noFill/>
            <a:ln w="9525">
              <a:noFill/>
              <a:miter lim="800000"/>
              <a:headEnd/>
              <a:tailEnd/>
            </a:ln>
          </p:spPr>
          <p:txBody>
            <a:bodyPr>
              <a:spAutoFit/>
            </a:bodyPr>
            <a:lstStyle/>
            <a:p>
              <a:pPr algn="ctr" eaLnBrk="0" hangingPunct="0">
                <a:buFontTx/>
                <a:buNone/>
              </a:pPr>
              <a:r>
                <a:rPr lang="en-US" sz="2400" i="0">
                  <a:solidFill>
                    <a:schemeClr val="tx1"/>
                  </a:solidFill>
                  <a:latin typeface="Arial" pitchFamily="34" charset="0"/>
                </a:rPr>
                <a:t>Raspored</a:t>
              </a:r>
            </a:p>
          </p:txBody>
        </p:sp>
        <p:sp>
          <p:nvSpPr>
            <p:cNvPr id="55312" name="Line 10"/>
            <p:cNvSpPr>
              <a:spLocks noChangeShapeType="1"/>
            </p:cNvSpPr>
            <p:nvPr/>
          </p:nvSpPr>
          <p:spPr bwMode="auto">
            <a:xfrm>
              <a:off x="4224" y="2976"/>
              <a:ext cx="1248" cy="0"/>
            </a:xfrm>
            <a:prstGeom prst="line">
              <a:avLst/>
            </a:prstGeom>
            <a:noFill/>
            <a:ln w="28575">
              <a:solidFill>
                <a:schemeClr val="tx1"/>
              </a:solidFill>
              <a:round/>
              <a:headEnd/>
              <a:tailEnd/>
            </a:ln>
          </p:spPr>
          <p:txBody>
            <a:bodyPr wrap="none" lIns="107950" tIns="53975" rIns="107950" bIns="53975" anchor="ctr"/>
            <a:lstStyle/>
            <a:p>
              <a:endParaRPr lang="en-US"/>
            </a:p>
          </p:txBody>
        </p:sp>
        <p:sp>
          <p:nvSpPr>
            <p:cNvPr id="55313" name="Line 11"/>
            <p:cNvSpPr>
              <a:spLocks noChangeShapeType="1"/>
            </p:cNvSpPr>
            <p:nvPr/>
          </p:nvSpPr>
          <p:spPr bwMode="auto">
            <a:xfrm>
              <a:off x="4224" y="3168"/>
              <a:ext cx="1248" cy="0"/>
            </a:xfrm>
            <a:prstGeom prst="line">
              <a:avLst/>
            </a:prstGeom>
            <a:noFill/>
            <a:ln w="28575">
              <a:solidFill>
                <a:schemeClr val="tx1"/>
              </a:solidFill>
              <a:round/>
              <a:headEnd/>
              <a:tailEnd/>
            </a:ln>
          </p:spPr>
          <p:txBody>
            <a:bodyPr wrap="none" lIns="107950" tIns="53975" rIns="107950" bIns="53975" anchor="ctr"/>
            <a:lstStyle/>
            <a:p>
              <a:endParaRPr lang="en-US"/>
            </a:p>
          </p:txBody>
        </p:sp>
      </p:grpSp>
      <p:sp>
        <p:nvSpPr>
          <p:cNvPr id="55300" name="Line 12"/>
          <p:cNvSpPr>
            <a:spLocks noChangeShapeType="1"/>
          </p:cNvSpPr>
          <p:nvPr/>
        </p:nvSpPr>
        <p:spPr bwMode="auto">
          <a:xfrm>
            <a:off x="3505200" y="4876800"/>
            <a:ext cx="1676400" cy="0"/>
          </a:xfrm>
          <a:prstGeom prst="line">
            <a:avLst/>
          </a:prstGeom>
          <a:noFill/>
          <a:ln w="28575">
            <a:solidFill>
              <a:schemeClr val="tx1"/>
            </a:solidFill>
            <a:round/>
            <a:headEnd/>
            <a:tailEnd/>
          </a:ln>
        </p:spPr>
        <p:txBody>
          <a:bodyPr wrap="none" lIns="107950" tIns="53975" rIns="107950" bIns="53975" anchor="ctr"/>
          <a:lstStyle/>
          <a:p>
            <a:endParaRPr lang="en-US"/>
          </a:p>
        </p:txBody>
      </p:sp>
      <p:sp>
        <p:nvSpPr>
          <p:cNvPr id="55301" name="Text Box 13"/>
          <p:cNvSpPr txBox="1">
            <a:spLocks noChangeArrowheads="1"/>
          </p:cNvSpPr>
          <p:nvPr/>
        </p:nvSpPr>
        <p:spPr bwMode="auto">
          <a:xfrm>
            <a:off x="304800" y="3200400"/>
            <a:ext cx="2133600" cy="412750"/>
          </a:xfrm>
          <a:prstGeom prst="rect">
            <a:avLst/>
          </a:prstGeom>
          <a:noFill/>
          <a:ln w="9525">
            <a:noFill/>
            <a:miter lim="800000"/>
            <a:headEnd/>
            <a:tailEnd/>
          </a:ln>
        </p:spPr>
        <p:txBody>
          <a:bodyPr lIns="107950" tIns="53975" rIns="107950" bIns="53975">
            <a:spAutoFit/>
          </a:bodyPr>
          <a:lstStyle/>
          <a:p>
            <a:pPr algn="ctr" eaLnBrk="0" hangingPunct="0">
              <a:buFontTx/>
              <a:buNone/>
            </a:pPr>
            <a:r>
              <a:rPr lang="sr-Latn-CS" sz="2000" i="0">
                <a:solidFill>
                  <a:schemeClr val="accent2"/>
                </a:solidFill>
              </a:rPr>
              <a:t>Celina</a:t>
            </a:r>
            <a:endParaRPr lang="en-US" sz="2000" i="0">
              <a:solidFill>
                <a:schemeClr val="accent2"/>
              </a:solidFill>
            </a:endParaRPr>
          </a:p>
        </p:txBody>
      </p:sp>
      <p:sp>
        <p:nvSpPr>
          <p:cNvPr id="55302" name="Line 14"/>
          <p:cNvSpPr>
            <a:spLocks noChangeShapeType="1"/>
          </p:cNvSpPr>
          <p:nvPr/>
        </p:nvSpPr>
        <p:spPr bwMode="auto">
          <a:xfrm>
            <a:off x="1143000" y="3733800"/>
            <a:ext cx="533400" cy="533400"/>
          </a:xfrm>
          <a:prstGeom prst="line">
            <a:avLst/>
          </a:prstGeom>
          <a:noFill/>
          <a:ln w="28575">
            <a:solidFill>
              <a:schemeClr val="accent2"/>
            </a:solidFill>
            <a:round/>
            <a:headEnd/>
            <a:tailEnd type="triangle" w="med" len="med"/>
          </a:ln>
        </p:spPr>
        <p:txBody>
          <a:bodyPr wrap="none" lIns="107950" tIns="53975" rIns="107950" bIns="53975" anchor="ctr"/>
          <a:lstStyle/>
          <a:p>
            <a:endParaRPr lang="en-US"/>
          </a:p>
        </p:txBody>
      </p:sp>
      <p:sp>
        <p:nvSpPr>
          <p:cNvPr id="55303" name="Text Box 15"/>
          <p:cNvSpPr txBox="1">
            <a:spLocks noChangeArrowheads="1"/>
          </p:cNvSpPr>
          <p:nvPr/>
        </p:nvSpPr>
        <p:spPr bwMode="auto">
          <a:xfrm>
            <a:off x="2971800" y="5715000"/>
            <a:ext cx="2133600" cy="412750"/>
          </a:xfrm>
          <a:prstGeom prst="rect">
            <a:avLst/>
          </a:prstGeom>
          <a:noFill/>
          <a:ln w="9525">
            <a:noFill/>
            <a:miter lim="800000"/>
            <a:headEnd/>
            <a:tailEnd/>
          </a:ln>
        </p:spPr>
        <p:txBody>
          <a:bodyPr lIns="107950" tIns="53975" rIns="107950" bIns="53975">
            <a:spAutoFit/>
          </a:bodyPr>
          <a:lstStyle/>
          <a:p>
            <a:pPr algn="ctr" eaLnBrk="0" hangingPunct="0">
              <a:buFontTx/>
              <a:buNone/>
            </a:pPr>
            <a:r>
              <a:rPr lang="en-US" sz="2000" i="0">
                <a:solidFill>
                  <a:schemeClr val="accent2"/>
                </a:solidFill>
              </a:rPr>
              <a:t>Agrega</a:t>
            </a:r>
            <a:r>
              <a:rPr lang="sr-Latn-CS" sz="2000" i="0">
                <a:solidFill>
                  <a:schemeClr val="accent2"/>
                </a:solidFill>
              </a:rPr>
              <a:t>cija</a:t>
            </a:r>
            <a:endParaRPr lang="en-US" sz="2000" i="0">
              <a:solidFill>
                <a:schemeClr val="accent2"/>
              </a:solidFill>
            </a:endParaRPr>
          </a:p>
        </p:txBody>
      </p:sp>
      <p:sp>
        <p:nvSpPr>
          <p:cNvPr id="55304" name="Line 16"/>
          <p:cNvSpPr>
            <a:spLocks noChangeShapeType="1"/>
          </p:cNvSpPr>
          <p:nvPr/>
        </p:nvSpPr>
        <p:spPr bwMode="auto">
          <a:xfrm flipV="1">
            <a:off x="4038600" y="4876800"/>
            <a:ext cx="304800" cy="762000"/>
          </a:xfrm>
          <a:prstGeom prst="line">
            <a:avLst/>
          </a:prstGeom>
          <a:noFill/>
          <a:ln w="28575">
            <a:solidFill>
              <a:schemeClr val="accent2"/>
            </a:solidFill>
            <a:round/>
            <a:headEnd/>
            <a:tailEnd type="triangle" w="med" len="med"/>
          </a:ln>
        </p:spPr>
        <p:txBody>
          <a:bodyPr wrap="none" lIns="107950" tIns="53975" rIns="107950" bIns="53975" anchor="ctr"/>
          <a:lstStyle/>
          <a:p>
            <a:endParaRPr lang="en-US"/>
          </a:p>
        </p:txBody>
      </p:sp>
      <p:sp>
        <p:nvSpPr>
          <p:cNvPr id="55305" name="Line 17"/>
          <p:cNvSpPr>
            <a:spLocks noChangeShapeType="1"/>
          </p:cNvSpPr>
          <p:nvPr/>
        </p:nvSpPr>
        <p:spPr bwMode="auto">
          <a:xfrm flipH="1">
            <a:off x="6019800" y="3657600"/>
            <a:ext cx="762000" cy="685800"/>
          </a:xfrm>
          <a:prstGeom prst="line">
            <a:avLst/>
          </a:prstGeom>
          <a:noFill/>
          <a:ln w="28575">
            <a:solidFill>
              <a:schemeClr val="accent2"/>
            </a:solidFill>
            <a:round/>
            <a:headEnd/>
            <a:tailEnd type="triangle" w="med" len="med"/>
          </a:ln>
        </p:spPr>
        <p:txBody>
          <a:bodyPr wrap="none" lIns="107950" tIns="53975" rIns="107950" bIns="53975" anchor="ctr"/>
          <a:lstStyle/>
          <a:p>
            <a:endParaRPr lang="en-US"/>
          </a:p>
        </p:txBody>
      </p:sp>
      <p:sp>
        <p:nvSpPr>
          <p:cNvPr id="55306" name="AutoShape 18"/>
          <p:cNvSpPr>
            <a:spLocks noChangeArrowheads="1"/>
          </p:cNvSpPr>
          <p:nvPr/>
        </p:nvSpPr>
        <p:spPr bwMode="auto">
          <a:xfrm>
            <a:off x="3124200" y="4724400"/>
            <a:ext cx="381000" cy="304800"/>
          </a:xfrm>
          <a:prstGeom prst="diamond">
            <a:avLst/>
          </a:prstGeom>
          <a:solidFill>
            <a:schemeClr val="bg2"/>
          </a:solidFill>
          <a:ln w="28575">
            <a:solidFill>
              <a:schemeClr val="tx1"/>
            </a:solidFill>
            <a:miter lim="800000"/>
            <a:headEnd/>
            <a:tailEnd/>
          </a:ln>
        </p:spPr>
        <p:txBody>
          <a:bodyPr wrap="none" lIns="107950" tIns="53975" rIns="107950" bIns="53975" anchor="ctr"/>
          <a:lstStyle/>
          <a:p>
            <a:endParaRPr lang="en-US"/>
          </a:p>
        </p:txBody>
      </p:sp>
      <p:sp>
        <p:nvSpPr>
          <p:cNvPr id="55307" name="Text Box 19"/>
          <p:cNvSpPr txBox="1">
            <a:spLocks noChangeArrowheads="1"/>
          </p:cNvSpPr>
          <p:nvPr/>
        </p:nvSpPr>
        <p:spPr bwMode="auto">
          <a:xfrm>
            <a:off x="5791200" y="3200400"/>
            <a:ext cx="2133600" cy="412750"/>
          </a:xfrm>
          <a:prstGeom prst="rect">
            <a:avLst/>
          </a:prstGeom>
          <a:noFill/>
          <a:ln w="9525">
            <a:noFill/>
            <a:miter lim="800000"/>
            <a:headEnd/>
            <a:tailEnd/>
          </a:ln>
        </p:spPr>
        <p:txBody>
          <a:bodyPr lIns="107950" tIns="53975" rIns="107950" bIns="53975">
            <a:spAutoFit/>
          </a:bodyPr>
          <a:lstStyle/>
          <a:p>
            <a:pPr algn="ctr" eaLnBrk="0" hangingPunct="0">
              <a:buFontTx/>
              <a:buNone/>
            </a:pPr>
            <a:r>
              <a:rPr lang="sr-Latn-CS" sz="2000" i="0">
                <a:solidFill>
                  <a:schemeClr val="accent2"/>
                </a:solidFill>
              </a:rPr>
              <a:t>Deo</a:t>
            </a:r>
            <a:endParaRPr lang="en-US" sz="2000" i="0">
              <a:solidFill>
                <a:schemeClr val="accent2"/>
              </a:solidFill>
            </a:endParaRPr>
          </a:p>
        </p:txBody>
      </p:sp>
      <p:sp>
        <p:nvSpPr>
          <p:cNvPr id="55308" name="Rectangle 20"/>
          <p:cNvSpPr>
            <a:spLocks noGrp="1" noChangeArrowheads="1"/>
          </p:cNvSpPr>
          <p:nvPr>
            <p:ph type="title"/>
          </p:nvPr>
        </p:nvSpPr>
        <p:spPr>
          <a:xfrm>
            <a:off x="381000" y="228600"/>
            <a:ext cx="7467600" cy="762000"/>
          </a:xfrm>
        </p:spPr>
        <p:txBody>
          <a:bodyPr/>
          <a:lstStyle/>
          <a:p>
            <a:pPr eaLnBrk="1" hangingPunct="1"/>
            <a:r>
              <a:rPr lang="sr-Latn-CS" smtClean="0"/>
              <a:t>Kompozicija</a:t>
            </a:r>
            <a:endParaRPr lang="en-US" smtClean="0"/>
          </a:p>
        </p:txBody>
      </p:sp>
      <p:sp>
        <p:nvSpPr>
          <p:cNvPr id="55309" name="Rectangle 21"/>
          <p:cNvSpPr>
            <a:spLocks noGrp="1" noChangeArrowheads="1"/>
          </p:cNvSpPr>
          <p:nvPr>
            <p:ph type="body" idx="1"/>
          </p:nvPr>
        </p:nvSpPr>
        <p:spPr>
          <a:xfrm>
            <a:off x="304800" y="1371600"/>
            <a:ext cx="8382000" cy="1447800"/>
          </a:xfrm>
          <a:solidFill>
            <a:srgbClr val="FFCC99"/>
          </a:solidFill>
        </p:spPr>
        <p:txBody>
          <a:bodyPr/>
          <a:lstStyle/>
          <a:p>
            <a:pPr eaLnBrk="1" hangingPunct="1">
              <a:lnSpc>
                <a:spcPct val="90000"/>
              </a:lnSpc>
            </a:pPr>
            <a:r>
              <a:rPr lang="sr-Latn-CS" smtClean="0"/>
              <a:t>Oblik agregacije sa jakim posedovanjem (okupljanjem)</a:t>
            </a:r>
            <a:r>
              <a:rPr lang="en-US" smtClean="0"/>
              <a:t> </a:t>
            </a:r>
            <a:r>
              <a:rPr lang="sr-Latn-CS" smtClean="0"/>
              <a:t>Celina i deo dele istu sudbinu. </a:t>
            </a:r>
            <a:endParaRPr lang="en-US"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381000" y="304800"/>
            <a:ext cx="7467600" cy="579438"/>
          </a:xfrm>
        </p:spPr>
        <p:txBody>
          <a:bodyPr/>
          <a:lstStyle/>
          <a:p>
            <a:pPr eaLnBrk="1" hangingPunct="1"/>
            <a:r>
              <a:rPr lang="en-US" sz="3200" smtClean="0"/>
              <a:t>Kardinalitet i navigacija</a:t>
            </a:r>
          </a:p>
        </p:txBody>
      </p:sp>
      <p:sp>
        <p:nvSpPr>
          <p:cNvPr id="568323" name="Rectangle 3"/>
          <p:cNvSpPr>
            <a:spLocks noGrp="1" noChangeArrowheads="1"/>
          </p:cNvSpPr>
          <p:nvPr>
            <p:ph type="body" idx="1"/>
          </p:nvPr>
        </p:nvSpPr>
        <p:spPr>
          <a:xfrm>
            <a:off x="304800" y="1143000"/>
            <a:ext cx="7543800" cy="4572000"/>
          </a:xfrm>
          <a:solidFill>
            <a:srgbClr val="FFCC99"/>
          </a:solidFill>
          <a:ln>
            <a:solidFill>
              <a:schemeClr val="tx1"/>
            </a:solidFill>
          </a:ln>
        </p:spPr>
        <p:txBody>
          <a:bodyPr/>
          <a:lstStyle/>
          <a:p>
            <a:pPr eaLnBrk="1" hangingPunct="1">
              <a:defRPr/>
            </a:pPr>
            <a:r>
              <a:rPr lang="en-US" sz="2800" smtClean="0">
                <a:solidFill>
                  <a:schemeClr val="bg1"/>
                </a:solidFill>
                <a:effectLst>
                  <a:outerShdw blurRad="38100" dist="38100" dir="2700000" algn="tl">
                    <a:srgbClr val="000000"/>
                  </a:outerShdw>
                </a:effectLst>
              </a:rPr>
              <a:t>Kardinalitet</a:t>
            </a:r>
            <a:r>
              <a:rPr lang="en-US" sz="2800" smtClean="0"/>
              <a:t> defini</a:t>
            </a:r>
            <a:r>
              <a:rPr lang="sr-Latn-CS" sz="2800" smtClean="0"/>
              <a:t>še koliko objekata učestvuje u relaciji</a:t>
            </a:r>
            <a:endParaRPr lang="en-US" sz="2800" smtClean="0"/>
          </a:p>
          <a:p>
            <a:pPr lvl="1" eaLnBrk="1" hangingPunct="1">
              <a:defRPr/>
            </a:pPr>
            <a:r>
              <a:rPr lang="sr-Latn-CS" sz="2400" smtClean="0"/>
              <a:t>Broj instanci jedne klase povezanih sa JEDNOM instancom druge klase.</a:t>
            </a:r>
            <a:r>
              <a:rPr lang="en-US" sz="2400" smtClean="0"/>
              <a:t> </a:t>
            </a:r>
            <a:endParaRPr lang="sr-Latn-CS" sz="2400" smtClean="0"/>
          </a:p>
          <a:p>
            <a:pPr lvl="1" eaLnBrk="1" hangingPunct="1">
              <a:defRPr/>
            </a:pPr>
            <a:r>
              <a:rPr lang="sr-Latn-CS" sz="2400" smtClean="0"/>
              <a:t>Definiše se na obe strane asocijacije. </a:t>
            </a:r>
          </a:p>
          <a:p>
            <a:pPr eaLnBrk="1" hangingPunct="1">
              <a:defRPr/>
            </a:pPr>
            <a:r>
              <a:rPr lang="sr-Latn-CS" sz="2800" smtClean="0"/>
              <a:t>Asocijacije i agregacije su dvosmerne po definiciji, ali je nekada poželjno ograničiti navigaciju samo na jedan smer. </a:t>
            </a:r>
            <a:endParaRPr lang="en-US" sz="2800" smtClean="0"/>
          </a:p>
          <a:p>
            <a:pPr lvl="1" eaLnBrk="1" hangingPunct="1">
              <a:defRPr/>
            </a:pPr>
            <a:r>
              <a:rPr lang="sr-Latn-CS" sz="2400" smtClean="0"/>
              <a:t>Ako se navigacija ograničava dodaje se </a:t>
            </a:r>
            <a:r>
              <a:rPr lang="sr-Latn-CS" smtClean="0">
                <a:solidFill>
                  <a:schemeClr val="bg1"/>
                </a:solidFill>
                <a:effectLst>
                  <a:outerShdw blurRad="38100" dist="38100" dir="2700000" algn="tl">
                    <a:srgbClr val="000000"/>
                  </a:outerShdw>
                </a:effectLst>
              </a:rPr>
              <a:t>strelica</a:t>
            </a:r>
            <a:r>
              <a:rPr lang="sr-Latn-CS" sz="2400" smtClean="0"/>
              <a:t> u cilju definisanja smera navigacije.</a:t>
            </a:r>
            <a:endParaRPr lang="en-US" sz="2400"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304800" y="152400"/>
            <a:ext cx="7467600" cy="579438"/>
          </a:xfrm>
        </p:spPr>
        <p:txBody>
          <a:bodyPr/>
          <a:lstStyle/>
          <a:p>
            <a:pPr eaLnBrk="1" hangingPunct="1"/>
            <a:r>
              <a:rPr lang="en-US" sz="3200" smtClean="0"/>
              <a:t>Asoci</a:t>
            </a:r>
            <a:r>
              <a:rPr lang="sr-Latn-CS" sz="3200" smtClean="0"/>
              <a:t>j</a:t>
            </a:r>
            <a:r>
              <a:rPr lang="en-US" sz="3200" smtClean="0"/>
              <a:t>a</a:t>
            </a:r>
            <a:r>
              <a:rPr lang="sr-Latn-CS" sz="3200" smtClean="0"/>
              <a:t>cije</a:t>
            </a:r>
            <a:r>
              <a:rPr lang="en-US" sz="3200" smtClean="0"/>
              <a:t>: </a:t>
            </a:r>
            <a:r>
              <a:rPr lang="sr-Latn-CS" sz="3200" smtClean="0"/>
              <a:t>Kardinalitet</a:t>
            </a:r>
            <a:endParaRPr lang="en-US" sz="3200" smtClean="0"/>
          </a:p>
        </p:txBody>
      </p:sp>
      <p:sp>
        <p:nvSpPr>
          <p:cNvPr id="57347" name="Line 3"/>
          <p:cNvSpPr>
            <a:spLocks noChangeShapeType="1"/>
          </p:cNvSpPr>
          <p:nvPr/>
        </p:nvSpPr>
        <p:spPr bwMode="auto">
          <a:xfrm>
            <a:off x="4724400" y="1524000"/>
            <a:ext cx="2362200" cy="0"/>
          </a:xfrm>
          <a:prstGeom prst="line">
            <a:avLst/>
          </a:prstGeom>
          <a:noFill/>
          <a:ln w="28575">
            <a:solidFill>
              <a:schemeClr val="tx1"/>
            </a:solidFill>
            <a:round/>
            <a:headEnd type="none" w="sm" len="sm"/>
            <a:tailEnd type="none" w="lg" len="lg"/>
          </a:ln>
        </p:spPr>
        <p:txBody>
          <a:bodyPr wrap="none" lIns="0" tIns="0" rIns="0" bIns="0" anchor="ctr"/>
          <a:lstStyle/>
          <a:p>
            <a:endParaRPr lang="en-US"/>
          </a:p>
        </p:txBody>
      </p:sp>
      <p:sp>
        <p:nvSpPr>
          <p:cNvPr id="57348" name="Line 4"/>
          <p:cNvSpPr>
            <a:spLocks noChangeShapeType="1"/>
          </p:cNvSpPr>
          <p:nvPr/>
        </p:nvSpPr>
        <p:spPr bwMode="auto">
          <a:xfrm>
            <a:off x="4724400" y="2032000"/>
            <a:ext cx="2362200" cy="0"/>
          </a:xfrm>
          <a:prstGeom prst="line">
            <a:avLst/>
          </a:prstGeom>
          <a:noFill/>
          <a:ln w="28575">
            <a:solidFill>
              <a:schemeClr val="tx1"/>
            </a:solidFill>
            <a:round/>
            <a:headEnd type="none" w="sm" len="sm"/>
            <a:tailEnd type="none" w="lg" len="lg"/>
          </a:ln>
        </p:spPr>
        <p:txBody>
          <a:bodyPr wrap="none" lIns="0" tIns="0" rIns="0" bIns="0" anchor="ctr"/>
          <a:lstStyle/>
          <a:p>
            <a:endParaRPr lang="en-US"/>
          </a:p>
        </p:txBody>
      </p:sp>
      <p:grpSp>
        <p:nvGrpSpPr>
          <p:cNvPr id="57349" name="Group 5"/>
          <p:cNvGrpSpPr>
            <a:grpSpLocks/>
          </p:cNvGrpSpPr>
          <p:nvPr/>
        </p:nvGrpSpPr>
        <p:grpSpPr bwMode="auto">
          <a:xfrm>
            <a:off x="4724400" y="4572000"/>
            <a:ext cx="2362200" cy="325438"/>
            <a:chOff x="2208" y="2416"/>
            <a:chExt cx="1488" cy="205"/>
          </a:xfrm>
        </p:grpSpPr>
        <p:sp>
          <p:nvSpPr>
            <p:cNvPr id="57367" name="Line 6"/>
            <p:cNvSpPr>
              <a:spLocks noChangeShapeType="1"/>
            </p:cNvSpPr>
            <p:nvPr/>
          </p:nvSpPr>
          <p:spPr bwMode="auto">
            <a:xfrm>
              <a:off x="2208" y="2416"/>
              <a:ext cx="1488" cy="0"/>
            </a:xfrm>
            <a:prstGeom prst="line">
              <a:avLst/>
            </a:prstGeom>
            <a:noFill/>
            <a:ln w="28575">
              <a:solidFill>
                <a:schemeClr val="tx1"/>
              </a:solidFill>
              <a:round/>
              <a:headEnd type="none" w="sm" len="sm"/>
              <a:tailEnd type="none" w="lg" len="lg"/>
            </a:ln>
          </p:spPr>
          <p:txBody>
            <a:bodyPr wrap="none" lIns="0" tIns="0" rIns="0" bIns="0" anchor="ctr"/>
            <a:lstStyle/>
            <a:p>
              <a:endParaRPr lang="en-US"/>
            </a:p>
          </p:txBody>
        </p:sp>
        <p:sp>
          <p:nvSpPr>
            <p:cNvPr id="57368" name="Text Box 7"/>
            <p:cNvSpPr txBox="1">
              <a:spLocks noChangeArrowheads="1"/>
            </p:cNvSpPr>
            <p:nvPr/>
          </p:nvSpPr>
          <p:spPr bwMode="auto">
            <a:xfrm>
              <a:off x="2208" y="2448"/>
              <a:ext cx="240" cy="173"/>
            </a:xfrm>
            <a:prstGeom prst="rect">
              <a:avLst/>
            </a:prstGeom>
            <a:noFill/>
            <a:ln w="28575">
              <a:noFill/>
              <a:miter lim="800000"/>
              <a:headEnd type="none" w="sm" len="sm"/>
              <a:tailEnd type="none" w="lg" len="lg"/>
            </a:ln>
          </p:spPr>
          <p:txBody>
            <a:bodyPr wrap="none" lIns="0" tIns="0" rIns="0" bIns="0">
              <a:spAutoFit/>
            </a:bodyPr>
            <a:lstStyle/>
            <a:p>
              <a:pPr eaLnBrk="0" hangingPunct="0">
                <a:spcBef>
                  <a:spcPct val="0"/>
                </a:spcBef>
                <a:buFontTx/>
                <a:buNone/>
              </a:pPr>
              <a:r>
                <a:rPr lang="en-US" sz="1800" i="0">
                  <a:solidFill>
                    <a:schemeClr val="tx1"/>
                  </a:solidFill>
                  <a:latin typeface="Arial" pitchFamily="34" charset="0"/>
                </a:rPr>
                <a:t>2..4</a:t>
              </a:r>
            </a:p>
          </p:txBody>
        </p:sp>
      </p:grpSp>
      <p:grpSp>
        <p:nvGrpSpPr>
          <p:cNvPr id="57350" name="Group 8"/>
          <p:cNvGrpSpPr>
            <a:grpSpLocks/>
          </p:cNvGrpSpPr>
          <p:nvPr/>
        </p:nvGrpSpPr>
        <p:grpSpPr bwMode="auto">
          <a:xfrm>
            <a:off x="4724400" y="4064000"/>
            <a:ext cx="2362200" cy="300038"/>
            <a:chOff x="2208" y="2096"/>
            <a:chExt cx="1488" cy="189"/>
          </a:xfrm>
        </p:grpSpPr>
        <p:sp>
          <p:nvSpPr>
            <p:cNvPr id="57365" name="Line 9"/>
            <p:cNvSpPr>
              <a:spLocks noChangeShapeType="1"/>
            </p:cNvSpPr>
            <p:nvPr/>
          </p:nvSpPr>
          <p:spPr bwMode="auto">
            <a:xfrm>
              <a:off x="2208" y="2096"/>
              <a:ext cx="1488" cy="0"/>
            </a:xfrm>
            <a:prstGeom prst="line">
              <a:avLst/>
            </a:prstGeom>
            <a:noFill/>
            <a:ln w="28575">
              <a:solidFill>
                <a:schemeClr val="tx1"/>
              </a:solidFill>
              <a:round/>
              <a:headEnd type="none" w="sm" len="sm"/>
              <a:tailEnd type="none" w="lg" len="lg"/>
            </a:ln>
          </p:spPr>
          <p:txBody>
            <a:bodyPr wrap="none" lIns="0" tIns="0" rIns="0" bIns="0" anchor="ctr"/>
            <a:lstStyle/>
            <a:p>
              <a:endParaRPr lang="en-US"/>
            </a:p>
          </p:txBody>
        </p:sp>
        <p:sp>
          <p:nvSpPr>
            <p:cNvPr id="57366" name="Text Box 10"/>
            <p:cNvSpPr txBox="1">
              <a:spLocks noChangeArrowheads="1"/>
            </p:cNvSpPr>
            <p:nvPr/>
          </p:nvSpPr>
          <p:spPr bwMode="auto">
            <a:xfrm>
              <a:off x="2208" y="2112"/>
              <a:ext cx="240" cy="173"/>
            </a:xfrm>
            <a:prstGeom prst="rect">
              <a:avLst/>
            </a:prstGeom>
            <a:noFill/>
            <a:ln w="28575">
              <a:noFill/>
              <a:miter lim="800000"/>
              <a:headEnd type="none" w="sm" len="sm"/>
              <a:tailEnd type="none" w="lg" len="lg"/>
            </a:ln>
          </p:spPr>
          <p:txBody>
            <a:bodyPr wrap="none" lIns="0" tIns="0" rIns="0" bIns="0">
              <a:spAutoFit/>
            </a:bodyPr>
            <a:lstStyle/>
            <a:p>
              <a:pPr eaLnBrk="0" hangingPunct="0">
                <a:spcBef>
                  <a:spcPct val="0"/>
                </a:spcBef>
                <a:buFontTx/>
                <a:buNone/>
              </a:pPr>
              <a:r>
                <a:rPr lang="en-US" sz="1800" i="0">
                  <a:solidFill>
                    <a:schemeClr val="tx1"/>
                  </a:solidFill>
                  <a:latin typeface="Arial" pitchFamily="34" charset="0"/>
                </a:rPr>
                <a:t>0..1</a:t>
              </a:r>
            </a:p>
          </p:txBody>
        </p:sp>
      </p:grpSp>
      <p:grpSp>
        <p:nvGrpSpPr>
          <p:cNvPr id="57351" name="Group 11"/>
          <p:cNvGrpSpPr>
            <a:grpSpLocks/>
          </p:cNvGrpSpPr>
          <p:nvPr/>
        </p:nvGrpSpPr>
        <p:grpSpPr bwMode="auto">
          <a:xfrm>
            <a:off x="4724400" y="3556000"/>
            <a:ext cx="2362200" cy="274638"/>
            <a:chOff x="2208" y="1776"/>
            <a:chExt cx="1488" cy="173"/>
          </a:xfrm>
        </p:grpSpPr>
        <p:sp>
          <p:nvSpPr>
            <p:cNvPr id="57363" name="Line 12"/>
            <p:cNvSpPr>
              <a:spLocks noChangeShapeType="1"/>
            </p:cNvSpPr>
            <p:nvPr/>
          </p:nvSpPr>
          <p:spPr bwMode="auto">
            <a:xfrm>
              <a:off x="2208" y="1776"/>
              <a:ext cx="1488" cy="0"/>
            </a:xfrm>
            <a:prstGeom prst="line">
              <a:avLst/>
            </a:prstGeom>
            <a:noFill/>
            <a:ln w="28575">
              <a:solidFill>
                <a:schemeClr val="tx1"/>
              </a:solidFill>
              <a:round/>
              <a:headEnd type="none" w="sm" len="sm"/>
              <a:tailEnd type="none" w="lg" len="lg"/>
            </a:ln>
          </p:spPr>
          <p:txBody>
            <a:bodyPr wrap="none" lIns="0" tIns="0" rIns="0" bIns="0" anchor="ctr"/>
            <a:lstStyle/>
            <a:p>
              <a:endParaRPr lang="en-US"/>
            </a:p>
          </p:txBody>
        </p:sp>
        <p:sp>
          <p:nvSpPr>
            <p:cNvPr id="57364" name="Text Box 13"/>
            <p:cNvSpPr txBox="1">
              <a:spLocks noChangeArrowheads="1"/>
            </p:cNvSpPr>
            <p:nvPr/>
          </p:nvSpPr>
          <p:spPr bwMode="auto">
            <a:xfrm>
              <a:off x="2208" y="1776"/>
              <a:ext cx="216" cy="173"/>
            </a:xfrm>
            <a:prstGeom prst="rect">
              <a:avLst/>
            </a:prstGeom>
            <a:noFill/>
            <a:ln w="28575">
              <a:noFill/>
              <a:miter lim="800000"/>
              <a:headEnd type="none" w="sm" len="sm"/>
              <a:tailEnd type="none" w="lg" len="lg"/>
            </a:ln>
          </p:spPr>
          <p:txBody>
            <a:bodyPr wrap="none" lIns="0" tIns="0" rIns="0" bIns="0">
              <a:spAutoFit/>
            </a:bodyPr>
            <a:lstStyle/>
            <a:p>
              <a:pPr eaLnBrk="0" hangingPunct="0">
                <a:spcBef>
                  <a:spcPct val="0"/>
                </a:spcBef>
                <a:buFontTx/>
                <a:buNone/>
              </a:pPr>
              <a:r>
                <a:rPr lang="en-US" sz="1800" i="0">
                  <a:solidFill>
                    <a:schemeClr val="tx1"/>
                  </a:solidFill>
                  <a:latin typeface="Arial" pitchFamily="34" charset="0"/>
                </a:rPr>
                <a:t>1..*</a:t>
              </a:r>
            </a:p>
          </p:txBody>
        </p:sp>
      </p:grpSp>
      <p:grpSp>
        <p:nvGrpSpPr>
          <p:cNvPr id="57352" name="Group 14"/>
          <p:cNvGrpSpPr>
            <a:grpSpLocks/>
          </p:cNvGrpSpPr>
          <p:nvPr/>
        </p:nvGrpSpPr>
        <p:grpSpPr bwMode="auto">
          <a:xfrm>
            <a:off x="4724400" y="2540000"/>
            <a:ext cx="2362200" cy="325438"/>
            <a:chOff x="2208" y="1456"/>
            <a:chExt cx="1488" cy="205"/>
          </a:xfrm>
        </p:grpSpPr>
        <p:sp>
          <p:nvSpPr>
            <p:cNvPr id="57361" name="Line 15"/>
            <p:cNvSpPr>
              <a:spLocks noChangeShapeType="1"/>
            </p:cNvSpPr>
            <p:nvPr/>
          </p:nvSpPr>
          <p:spPr bwMode="auto">
            <a:xfrm>
              <a:off x="2208" y="1456"/>
              <a:ext cx="1488" cy="0"/>
            </a:xfrm>
            <a:prstGeom prst="line">
              <a:avLst/>
            </a:prstGeom>
            <a:noFill/>
            <a:ln w="28575">
              <a:solidFill>
                <a:schemeClr val="tx1"/>
              </a:solidFill>
              <a:round/>
              <a:headEnd type="none" w="sm" len="sm"/>
              <a:tailEnd type="none" w="lg" len="lg"/>
            </a:ln>
          </p:spPr>
          <p:txBody>
            <a:bodyPr wrap="none" lIns="0" tIns="0" rIns="0" bIns="0" anchor="ctr"/>
            <a:lstStyle/>
            <a:p>
              <a:endParaRPr lang="en-US"/>
            </a:p>
          </p:txBody>
        </p:sp>
        <p:sp>
          <p:nvSpPr>
            <p:cNvPr id="57362" name="Text Box 16"/>
            <p:cNvSpPr txBox="1">
              <a:spLocks noChangeArrowheads="1"/>
            </p:cNvSpPr>
            <p:nvPr/>
          </p:nvSpPr>
          <p:spPr bwMode="auto">
            <a:xfrm>
              <a:off x="2208" y="1488"/>
              <a:ext cx="216" cy="173"/>
            </a:xfrm>
            <a:prstGeom prst="rect">
              <a:avLst/>
            </a:prstGeom>
            <a:noFill/>
            <a:ln w="28575">
              <a:noFill/>
              <a:miter lim="800000"/>
              <a:headEnd type="none" w="sm" len="sm"/>
              <a:tailEnd type="none" w="lg" len="lg"/>
            </a:ln>
          </p:spPr>
          <p:txBody>
            <a:bodyPr wrap="none" lIns="0" tIns="0" rIns="0" bIns="0">
              <a:spAutoFit/>
            </a:bodyPr>
            <a:lstStyle/>
            <a:p>
              <a:pPr eaLnBrk="0" hangingPunct="0">
                <a:spcBef>
                  <a:spcPct val="0"/>
                </a:spcBef>
                <a:buFontTx/>
                <a:buNone/>
              </a:pPr>
              <a:r>
                <a:rPr lang="en-US" sz="1800" i="0">
                  <a:solidFill>
                    <a:schemeClr val="tx1"/>
                  </a:solidFill>
                  <a:latin typeface="Arial" pitchFamily="34" charset="0"/>
                </a:rPr>
                <a:t>0..*</a:t>
              </a:r>
            </a:p>
          </p:txBody>
        </p:sp>
      </p:grpSp>
      <p:sp>
        <p:nvSpPr>
          <p:cNvPr id="57353" name="Text Box 17"/>
          <p:cNvSpPr txBox="1">
            <a:spLocks noChangeArrowheads="1"/>
          </p:cNvSpPr>
          <p:nvPr/>
        </p:nvSpPr>
        <p:spPr bwMode="auto">
          <a:xfrm>
            <a:off x="4724400" y="2057400"/>
            <a:ext cx="127000" cy="274638"/>
          </a:xfrm>
          <a:prstGeom prst="rect">
            <a:avLst/>
          </a:prstGeom>
          <a:noFill/>
          <a:ln w="28575">
            <a:noFill/>
            <a:miter lim="800000"/>
            <a:headEnd type="none" w="sm" len="sm"/>
            <a:tailEnd type="none" w="lg" len="lg"/>
          </a:ln>
        </p:spPr>
        <p:txBody>
          <a:bodyPr wrap="none" lIns="0" tIns="0" rIns="0" bIns="0">
            <a:spAutoFit/>
          </a:bodyPr>
          <a:lstStyle/>
          <a:p>
            <a:pPr eaLnBrk="0" hangingPunct="0">
              <a:spcBef>
                <a:spcPct val="0"/>
              </a:spcBef>
              <a:buFontTx/>
              <a:buNone/>
            </a:pPr>
            <a:r>
              <a:rPr lang="en-US" sz="1800" i="0">
                <a:solidFill>
                  <a:schemeClr val="tx1"/>
                </a:solidFill>
                <a:latin typeface="Arial" pitchFamily="34" charset="0"/>
              </a:rPr>
              <a:t>1</a:t>
            </a:r>
          </a:p>
        </p:txBody>
      </p:sp>
      <p:grpSp>
        <p:nvGrpSpPr>
          <p:cNvPr id="57354" name="Group 18"/>
          <p:cNvGrpSpPr>
            <a:grpSpLocks/>
          </p:cNvGrpSpPr>
          <p:nvPr/>
        </p:nvGrpSpPr>
        <p:grpSpPr bwMode="auto">
          <a:xfrm>
            <a:off x="4724400" y="3048000"/>
            <a:ext cx="2362200" cy="325438"/>
            <a:chOff x="2208" y="1456"/>
            <a:chExt cx="1488" cy="205"/>
          </a:xfrm>
        </p:grpSpPr>
        <p:sp>
          <p:nvSpPr>
            <p:cNvPr id="57359" name="Line 19"/>
            <p:cNvSpPr>
              <a:spLocks noChangeShapeType="1"/>
            </p:cNvSpPr>
            <p:nvPr/>
          </p:nvSpPr>
          <p:spPr bwMode="auto">
            <a:xfrm>
              <a:off x="2208" y="1456"/>
              <a:ext cx="1488" cy="0"/>
            </a:xfrm>
            <a:prstGeom prst="line">
              <a:avLst/>
            </a:prstGeom>
            <a:noFill/>
            <a:ln w="28575">
              <a:solidFill>
                <a:schemeClr val="tx1"/>
              </a:solidFill>
              <a:round/>
              <a:headEnd type="none" w="sm" len="sm"/>
              <a:tailEnd type="none" w="lg" len="lg"/>
            </a:ln>
          </p:spPr>
          <p:txBody>
            <a:bodyPr wrap="none" lIns="0" tIns="0" rIns="0" bIns="0" anchor="ctr"/>
            <a:lstStyle/>
            <a:p>
              <a:endParaRPr lang="en-US"/>
            </a:p>
          </p:txBody>
        </p:sp>
        <p:sp>
          <p:nvSpPr>
            <p:cNvPr id="57360" name="Text Box 20"/>
            <p:cNvSpPr txBox="1">
              <a:spLocks noChangeArrowheads="1"/>
            </p:cNvSpPr>
            <p:nvPr/>
          </p:nvSpPr>
          <p:spPr bwMode="auto">
            <a:xfrm>
              <a:off x="2208" y="1488"/>
              <a:ext cx="56" cy="173"/>
            </a:xfrm>
            <a:prstGeom prst="rect">
              <a:avLst/>
            </a:prstGeom>
            <a:noFill/>
            <a:ln w="28575">
              <a:noFill/>
              <a:miter lim="800000"/>
              <a:headEnd type="none" w="sm" len="sm"/>
              <a:tailEnd type="none" w="lg" len="lg"/>
            </a:ln>
          </p:spPr>
          <p:txBody>
            <a:bodyPr wrap="none" lIns="0" tIns="0" rIns="0" bIns="0">
              <a:spAutoFit/>
            </a:bodyPr>
            <a:lstStyle/>
            <a:p>
              <a:pPr eaLnBrk="0" hangingPunct="0">
                <a:spcBef>
                  <a:spcPct val="0"/>
                </a:spcBef>
                <a:buFontTx/>
                <a:buNone/>
              </a:pPr>
              <a:r>
                <a:rPr lang="en-US" sz="1800" i="0">
                  <a:solidFill>
                    <a:schemeClr val="tx1"/>
                  </a:solidFill>
                  <a:latin typeface="Arial" pitchFamily="34" charset="0"/>
                </a:rPr>
                <a:t>*</a:t>
              </a:r>
            </a:p>
          </p:txBody>
        </p:sp>
      </p:grpSp>
      <p:sp>
        <p:nvSpPr>
          <p:cNvPr id="57355" name="Rectangle 21"/>
          <p:cNvSpPr>
            <a:spLocks noGrp="1" noChangeArrowheads="1"/>
          </p:cNvSpPr>
          <p:nvPr>
            <p:ph type="body" idx="1"/>
          </p:nvPr>
        </p:nvSpPr>
        <p:spPr>
          <a:xfrm>
            <a:off x="152400" y="1219200"/>
            <a:ext cx="4724400" cy="4114800"/>
          </a:xfrm>
        </p:spPr>
        <p:txBody>
          <a:bodyPr/>
          <a:lstStyle/>
          <a:p>
            <a:pPr eaLnBrk="1" hangingPunct="1"/>
            <a:r>
              <a:rPr lang="sr-Latn-CS" sz="2800" smtClean="0"/>
              <a:t>Nespecificiran</a:t>
            </a:r>
            <a:endParaRPr lang="en-US" sz="2800" smtClean="0"/>
          </a:p>
          <a:p>
            <a:pPr eaLnBrk="1" hangingPunct="1"/>
            <a:r>
              <a:rPr lang="sr-Latn-CS" sz="2800" smtClean="0"/>
              <a:t>Samo jedan</a:t>
            </a:r>
            <a:endParaRPr lang="en-US" sz="2800" smtClean="0"/>
          </a:p>
          <a:p>
            <a:pPr eaLnBrk="1" hangingPunct="1"/>
            <a:r>
              <a:rPr lang="sr-Latn-CS" sz="2800" smtClean="0"/>
              <a:t>Nijedan, jedan ili više</a:t>
            </a:r>
          </a:p>
          <a:p>
            <a:pPr eaLnBrk="1" hangingPunct="1"/>
            <a:r>
              <a:rPr lang="en-US" sz="2800" smtClean="0"/>
              <a:t> </a:t>
            </a:r>
            <a:r>
              <a:rPr lang="sr-Latn-CS" sz="2800" smtClean="0"/>
              <a:t>Proizvoljno mnogo</a:t>
            </a:r>
            <a:endParaRPr lang="en-US" sz="2800" smtClean="0"/>
          </a:p>
          <a:p>
            <a:pPr eaLnBrk="1" hangingPunct="1"/>
            <a:r>
              <a:rPr lang="sr-Latn-CS" sz="2800" smtClean="0"/>
              <a:t>Jedan ili više</a:t>
            </a:r>
            <a:endParaRPr lang="en-US" sz="2800" smtClean="0"/>
          </a:p>
          <a:p>
            <a:pPr eaLnBrk="1" hangingPunct="1"/>
            <a:r>
              <a:rPr lang="sr-Latn-CS" sz="2800" smtClean="0"/>
              <a:t>Nijedan ili jedan</a:t>
            </a:r>
            <a:endParaRPr lang="en-US" sz="2800" smtClean="0"/>
          </a:p>
          <a:p>
            <a:pPr eaLnBrk="1" hangingPunct="1"/>
            <a:r>
              <a:rPr lang="sr-Latn-CS" sz="2800" smtClean="0"/>
              <a:t>Specificirani opseg</a:t>
            </a:r>
            <a:endParaRPr lang="en-US" sz="2800" smtClean="0"/>
          </a:p>
          <a:p>
            <a:pPr eaLnBrk="1" hangingPunct="1"/>
            <a:r>
              <a:rPr lang="sr-Latn-CS" sz="2800" smtClean="0"/>
              <a:t>Više različitih opsega</a:t>
            </a:r>
            <a:endParaRPr lang="en-US" sz="2800" smtClean="0"/>
          </a:p>
        </p:txBody>
      </p:sp>
      <p:grpSp>
        <p:nvGrpSpPr>
          <p:cNvPr id="57356" name="Group 22"/>
          <p:cNvGrpSpPr>
            <a:grpSpLocks/>
          </p:cNvGrpSpPr>
          <p:nvPr/>
        </p:nvGrpSpPr>
        <p:grpSpPr bwMode="auto">
          <a:xfrm>
            <a:off x="4724400" y="5105400"/>
            <a:ext cx="2362200" cy="325438"/>
            <a:chOff x="2208" y="2416"/>
            <a:chExt cx="1488" cy="205"/>
          </a:xfrm>
        </p:grpSpPr>
        <p:sp>
          <p:nvSpPr>
            <p:cNvPr id="57357" name="Line 23"/>
            <p:cNvSpPr>
              <a:spLocks noChangeShapeType="1"/>
            </p:cNvSpPr>
            <p:nvPr/>
          </p:nvSpPr>
          <p:spPr bwMode="auto">
            <a:xfrm>
              <a:off x="2208" y="2416"/>
              <a:ext cx="1488" cy="0"/>
            </a:xfrm>
            <a:prstGeom prst="line">
              <a:avLst/>
            </a:prstGeom>
            <a:noFill/>
            <a:ln w="28575">
              <a:solidFill>
                <a:schemeClr val="tx1"/>
              </a:solidFill>
              <a:round/>
              <a:headEnd type="none" w="sm" len="sm"/>
              <a:tailEnd type="none" w="lg" len="lg"/>
            </a:ln>
          </p:spPr>
          <p:txBody>
            <a:bodyPr wrap="none" lIns="0" tIns="0" rIns="0" bIns="0" anchor="ctr"/>
            <a:lstStyle/>
            <a:p>
              <a:endParaRPr lang="en-US"/>
            </a:p>
          </p:txBody>
        </p:sp>
        <p:sp>
          <p:nvSpPr>
            <p:cNvPr id="57358" name="Text Box 24"/>
            <p:cNvSpPr txBox="1">
              <a:spLocks noChangeArrowheads="1"/>
            </p:cNvSpPr>
            <p:nvPr/>
          </p:nvSpPr>
          <p:spPr bwMode="auto">
            <a:xfrm>
              <a:off x="2208" y="2448"/>
              <a:ext cx="400" cy="173"/>
            </a:xfrm>
            <a:prstGeom prst="rect">
              <a:avLst/>
            </a:prstGeom>
            <a:noFill/>
            <a:ln w="28575">
              <a:noFill/>
              <a:miter lim="800000"/>
              <a:headEnd type="none" w="sm" len="sm"/>
              <a:tailEnd type="none" w="lg" len="lg"/>
            </a:ln>
          </p:spPr>
          <p:txBody>
            <a:bodyPr wrap="none" lIns="0" tIns="0" rIns="0" bIns="0">
              <a:spAutoFit/>
            </a:bodyPr>
            <a:lstStyle/>
            <a:p>
              <a:pPr eaLnBrk="0" hangingPunct="0">
                <a:spcBef>
                  <a:spcPct val="0"/>
                </a:spcBef>
                <a:buFontTx/>
                <a:buNone/>
              </a:pPr>
              <a:r>
                <a:rPr lang="en-US" sz="1800" i="0">
                  <a:solidFill>
                    <a:schemeClr val="tx1"/>
                  </a:solidFill>
                  <a:latin typeface="Arial" pitchFamily="34" charset="0"/>
                </a:rPr>
                <a:t>2, 4..6</a:t>
              </a:r>
            </a:p>
          </p:txBody>
        </p:sp>
      </p:gr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370" name="Group 2"/>
          <p:cNvGrpSpPr>
            <a:grpSpLocks/>
          </p:cNvGrpSpPr>
          <p:nvPr/>
        </p:nvGrpSpPr>
        <p:grpSpPr bwMode="auto">
          <a:xfrm>
            <a:off x="838200" y="2133600"/>
            <a:ext cx="6629400" cy="2698750"/>
            <a:chOff x="528" y="1344"/>
            <a:chExt cx="4176" cy="1700"/>
          </a:xfrm>
        </p:grpSpPr>
        <p:grpSp>
          <p:nvGrpSpPr>
            <p:cNvPr id="58372" name="Group 3"/>
            <p:cNvGrpSpPr>
              <a:grpSpLocks/>
            </p:cNvGrpSpPr>
            <p:nvPr/>
          </p:nvGrpSpPr>
          <p:grpSpPr bwMode="auto">
            <a:xfrm>
              <a:off x="528" y="1872"/>
              <a:ext cx="1296" cy="624"/>
              <a:chOff x="4224" y="2544"/>
              <a:chExt cx="1248" cy="808"/>
            </a:xfrm>
          </p:grpSpPr>
          <p:sp>
            <p:nvSpPr>
              <p:cNvPr id="58387" name="Rectangle 4"/>
              <p:cNvSpPr>
                <a:spLocks noChangeArrowheads="1"/>
              </p:cNvSpPr>
              <p:nvPr/>
            </p:nvSpPr>
            <p:spPr bwMode="auto">
              <a:xfrm>
                <a:off x="4224" y="2544"/>
                <a:ext cx="1248" cy="808"/>
              </a:xfrm>
              <a:prstGeom prst="rect">
                <a:avLst/>
              </a:prstGeom>
              <a:noFill/>
              <a:ln w="28575">
                <a:solidFill>
                  <a:schemeClr val="tx1"/>
                </a:solidFill>
                <a:miter lim="800000"/>
                <a:headEnd/>
                <a:tailEnd/>
              </a:ln>
            </p:spPr>
            <p:txBody>
              <a:bodyPr wrap="none" anchor="ctr"/>
              <a:lstStyle/>
              <a:p>
                <a:endParaRPr lang="en-US"/>
              </a:p>
            </p:txBody>
          </p:sp>
          <p:sp>
            <p:nvSpPr>
              <p:cNvPr id="58388" name="Text Box 5"/>
              <p:cNvSpPr txBox="1">
                <a:spLocks noChangeArrowheads="1"/>
              </p:cNvSpPr>
              <p:nvPr/>
            </p:nvSpPr>
            <p:spPr bwMode="auto">
              <a:xfrm>
                <a:off x="4344" y="2591"/>
                <a:ext cx="1008" cy="373"/>
              </a:xfrm>
              <a:prstGeom prst="rect">
                <a:avLst/>
              </a:prstGeom>
              <a:noFill/>
              <a:ln w="9525">
                <a:noFill/>
                <a:miter lim="800000"/>
                <a:headEnd/>
                <a:tailEnd/>
              </a:ln>
            </p:spPr>
            <p:txBody>
              <a:bodyPr>
                <a:spAutoFit/>
              </a:bodyPr>
              <a:lstStyle/>
              <a:p>
                <a:pPr eaLnBrk="0" hangingPunct="0">
                  <a:buFontTx/>
                  <a:buNone/>
                </a:pPr>
                <a:r>
                  <a:rPr lang="en-US" sz="2400" i="0">
                    <a:solidFill>
                      <a:schemeClr val="tx1"/>
                    </a:solidFill>
                    <a:latin typeface="Arial" pitchFamily="34" charset="0"/>
                  </a:rPr>
                  <a:t>Student</a:t>
                </a:r>
              </a:p>
            </p:txBody>
          </p:sp>
          <p:sp>
            <p:nvSpPr>
              <p:cNvPr id="58389" name="Line 6"/>
              <p:cNvSpPr>
                <a:spLocks noChangeShapeType="1"/>
              </p:cNvSpPr>
              <p:nvPr/>
            </p:nvSpPr>
            <p:spPr bwMode="auto">
              <a:xfrm>
                <a:off x="4224" y="2976"/>
                <a:ext cx="1248" cy="0"/>
              </a:xfrm>
              <a:prstGeom prst="line">
                <a:avLst/>
              </a:prstGeom>
              <a:noFill/>
              <a:ln w="28575">
                <a:solidFill>
                  <a:schemeClr val="tx1"/>
                </a:solidFill>
                <a:round/>
                <a:headEnd/>
                <a:tailEnd/>
              </a:ln>
            </p:spPr>
            <p:txBody>
              <a:bodyPr wrap="none" lIns="107950" tIns="53975" rIns="107950" bIns="53975" anchor="ctr"/>
              <a:lstStyle/>
              <a:p>
                <a:endParaRPr lang="en-US"/>
              </a:p>
            </p:txBody>
          </p:sp>
          <p:sp>
            <p:nvSpPr>
              <p:cNvPr id="58390" name="Line 7"/>
              <p:cNvSpPr>
                <a:spLocks noChangeShapeType="1"/>
              </p:cNvSpPr>
              <p:nvPr/>
            </p:nvSpPr>
            <p:spPr bwMode="auto">
              <a:xfrm>
                <a:off x="4224" y="3168"/>
                <a:ext cx="1248" cy="0"/>
              </a:xfrm>
              <a:prstGeom prst="line">
                <a:avLst/>
              </a:prstGeom>
              <a:noFill/>
              <a:ln w="28575">
                <a:solidFill>
                  <a:schemeClr val="tx1"/>
                </a:solidFill>
                <a:round/>
                <a:headEnd/>
                <a:tailEnd/>
              </a:ln>
            </p:spPr>
            <p:txBody>
              <a:bodyPr wrap="none" lIns="107950" tIns="53975" rIns="107950" bIns="53975" anchor="ctr"/>
              <a:lstStyle/>
              <a:p>
                <a:endParaRPr lang="en-US"/>
              </a:p>
            </p:txBody>
          </p:sp>
        </p:grpSp>
        <p:grpSp>
          <p:nvGrpSpPr>
            <p:cNvPr id="58373" name="Group 8"/>
            <p:cNvGrpSpPr>
              <a:grpSpLocks/>
            </p:cNvGrpSpPr>
            <p:nvPr/>
          </p:nvGrpSpPr>
          <p:grpSpPr bwMode="auto">
            <a:xfrm>
              <a:off x="3408" y="1824"/>
              <a:ext cx="1296" cy="624"/>
              <a:chOff x="4224" y="2544"/>
              <a:chExt cx="1248" cy="808"/>
            </a:xfrm>
          </p:grpSpPr>
          <p:sp>
            <p:nvSpPr>
              <p:cNvPr id="58383" name="Rectangle 9"/>
              <p:cNvSpPr>
                <a:spLocks noChangeArrowheads="1"/>
              </p:cNvSpPr>
              <p:nvPr/>
            </p:nvSpPr>
            <p:spPr bwMode="auto">
              <a:xfrm>
                <a:off x="4224" y="2544"/>
                <a:ext cx="1248" cy="808"/>
              </a:xfrm>
              <a:prstGeom prst="rect">
                <a:avLst/>
              </a:prstGeom>
              <a:noFill/>
              <a:ln w="28575">
                <a:solidFill>
                  <a:schemeClr val="tx1"/>
                </a:solidFill>
                <a:miter lim="800000"/>
                <a:headEnd/>
                <a:tailEnd/>
              </a:ln>
            </p:spPr>
            <p:txBody>
              <a:bodyPr wrap="none" anchor="ctr"/>
              <a:lstStyle/>
              <a:p>
                <a:endParaRPr lang="en-US"/>
              </a:p>
            </p:txBody>
          </p:sp>
          <p:sp>
            <p:nvSpPr>
              <p:cNvPr id="58384" name="Text Box 10"/>
              <p:cNvSpPr txBox="1">
                <a:spLocks noChangeArrowheads="1"/>
              </p:cNvSpPr>
              <p:nvPr/>
            </p:nvSpPr>
            <p:spPr bwMode="auto">
              <a:xfrm>
                <a:off x="4344" y="2591"/>
                <a:ext cx="1008" cy="373"/>
              </a:xfrm>
              <a:prstGeom prst="rect">
                <a:avLst/>
              </a:prstGeom>
              <a:noFill/>
              <a:ln w="9525">
                <a:noFill/>
                <a:miter lim="800000"/>
                <a:headEnd/>
                <a:tailEnd/>
              </a:ln>
            </p:spPr>
            <p:txBody>
              <a:bodyPr>
                <a:spAutoFit/>
              </a:bodyPr>
              <a:lstStyle/>
              <a:p>
                <a:pPr algn="ctr" eaLnBrk="0" hangingPunct="0">
                  <a:buFontTx/>
                  <a:buNone/>
                </a:pPr>
                <a:r>
                  <a:rPr lang="sr-Latn-CS" sz="2400" i="0">
                    <a:solidFill>
                      <a:schemeClr val="tx1"/>
                    </a:solidFill>
                    <a:latin typeface="Arial" pitchFamily="34" charset="0"/>
                  </a:rPr>
                  <a:t>Raspored</a:t>
                </a:r>
                <a:endParaRPr lang="en-US" sz="2400" i="0">
                  <a:solidFill>
                    <a:schemeClr val="tx1"/>
                  </a:solidFill>
                  <a:latin typeface="Arial" pitchFamily="34" charset="0"/>
                </a:endParaRPr>
              </a:p>
            </p:txBody>
          </p:sp>
          <p:sp>
            <p:nvSpPr>
              <p:cNvPr id="58385" name="Line 11"/>
              <p:cNvSpPr>
                <a:spLocks noChangeShapeType="1"/>
              </p:cNvSpPr>
              <p:nvPr/>
            </p:nvSpPr>
            <p:spPr bwMode="auto">
              <a:xfrm>
                <a:off x="4224" y="2976"/>
                <a:ext cx="1248" cy="0"/>
              </a:xfrm>
              <a:prstGeom prst="line">
                <a:avLst/>
              </a:prstGeom>
              <a:noFill/>
              <a:ln w="28575">
                <a:solidFill>
                  <a:schemeClr val="tx1"/>
                </a:solidFill>
                <a:round/>
                <a:headEnd/>
                <a:tailEnd/>
              </a:ln>
            </p:spPr>
            <p:txBody>
              <a:bodyPr wrap="none" lIns="107950" tIns="53975" rIns="107950" bIns="53975" anchor="ctr"/>
              <a:lstStyle/>
              <a:p>
                <a:endParaRPr lang="en-US"/>
              </a:p>
            </p:txBody>
          </p:sp>
          <p:sp>
            <p:nvSpPr>
              <p:cNvPr id="58386" name="Line 12"/>
              <p:cNvSpPr>
                <a:spLocks noChangeShapeType="1"/>
              </p:cNvSpPr>
              <p:nvPr/>
            </p:nvSpPr>
            <p:spPr bwMode="auto">
              <a:xfrm>
                <a:off x="4224" y="3168"/>
                <a:ext cx="1248" cy="0"/>
              </a:xfrm>
              <a:prstGeom prst="line">
                <a:avLst/>
              </a:prstGeom>
              <a:noFill/>
              <a:ln w="28575">
                <a:solidFill>
                  <a:schemeClr val="tx1"/>
                </a:solidFill>
                <a:round/>
                <a:headEnd/>
                <a:tailEnd/>
              </a:ln>
            </p:spPr>
            <p:txBody>
              <a:bodyPr wrap="none" lIns="107950" tIns="53975" rIns="107950" bIns="53975" anchor="ctr"/>
              <a:lstStyle/>
              <a:p>
                <a:endParaRPr lang="en-US"/>
              </a:p>
            </p:txBody>
          </p:sp>
        </p:grpSp>
        <p:sp>
          <p:nvSpPr>
            <p:cNvPr id="58374" name="Text Box 13"/>
            <p:cNvSpPr txBox="1">
              <a:spLocks noChangeArrowheads="1"/>
            </p:cNvSpPr>
            <p:nvPr/>
          </p:nvSpPr>
          <p:spPr bwMode="auto">
            <a:xfrm>
              <a:off x="2016" y="1920"/>
              <a:ext cx="997" cy="260"/>
            </a:xfrm>
            <a:prstGeom prst="rect">
              <a:avLst/>
            </a:prstGeom>
            <a:noFill/>
            <a:ln w="9525">
              <a:noFill/>
              <a:miter lim="800000"/>
              <a:headEnd/>
              <a:tailEnd/>
            </a:ln>
          </p:spPr>
          <p:txBody>
            <a:bodyPr lIns="107950" tIns="53975" rIns="107950" bIns="53975">
              <a:spAutoFit/>
            </a:bodyPr>
            <a:lstStyle/>
            <a:p>
              <a:pPr eaLnBrk="0" hangingPunct="0">
                <a:buFontTx/>
                <a:buNone/>
              </a:pPr>
              <a:r>
                <a:rPr lang="en-US" sz="2000" i="0">
                  <a:solidFill>
                    <a:schemeClr val="tx1"/>
                  </a:solidFill>
                </a:rPr>
                <a:t>1</a:t>
              </a:r>
            </a:p>
          </p:txBody>
        </p:sp>
        <p:sp>
          <p:nvSpPr>
            <p:cNvPr id="58375" name="Text Box 14"/>
            <p:cNvSpPr txBox="1">
              <a:spLocks noChangeArrowheads="1"/>
            </p:cNvSpPr>
            <p:nvPr/>
          </p:nvSpPr>
          <p:spPr bwMode="auto">
            <a:xfrm>
              <a:off x="2400" y="1920"/>
              <a:ext cx="997" cy="260"/>
            </a:xfrm>
            <a:prstGeom prst="rect">
              <a:avLst/>
            </a:prstGeom>
            <a:noFill/>
            <a:ln w="9525">
              <a:noFill/>
              <a:miter lim="800000"/>
              <a:headEnd/>
              <a:tailEnd/>
            </a:ln>
          </p:spPr>
          <p:txBody>
            <a:bodyPr lIns="107950" tIns="53975" rIns="107950" bIns="53975">
              <a:spAutoFit/>
            </a:bodyPr>
            <a:lstStyle/>
            <a:p>
              <a:pPr algn="r" eaLnBrk="0" hangingPunct="0">
                <a:buFontTx/>
                <a:buNone/>
              </a:pPr>
              <a:r>
                <a:rPr lang="en-US" sz="2000" i="0">
                  <a:solidFill>
                    <a:schemeClr val="tx1"/>
                  </a:solidFill>
                </a:rPr>
                <a:t>0..*</a:t>
              </a:r>
            </a:p>
          </p:txBody>
        </p:sp>
        <p:sp>
          <p:nvSpPr>
            <p:cNvPr id="58376" name="Text Box 15"/>
            <p:cNvSpPr txBox="1">
              <a:spLocks noChangeArrowheads="1"/>
            </p:cNvSpPr>
            <p:nvPr/>
          </p:nvSpPr>
          <p:spPr bwMode="auto">
            <a:xfrm>
              <a:off x="1488" y="1344"/>
              <a:ext cx="2208" cy="260"/>
            </a:xfrm>
            <a:prstGeom prst="rect">
              <a:avLst/>
            </a:prstGeom>
            <a:noFill/>
            <a:ln w="9525">
              <a:noFill/>
              <a:miter lim="800000"/>
              <a:headEnd/>
              <a:tailEnd/>
            </a:ln>
          </p:spPr>
          <p:txBody>
            <a:bodyPr lIns="107950" tIns="53975" rIns="107950" bIns="53975">
              <a:spAutoFit/>
            </a:bodyPr>
            <a:lstStyle/>
            <a:p>
              <a:pPr algn="ctr" eaLnBrk="0" hangingPunct="0">
                <a:buFontTx/>
                <a:buNone/>
              </a:pPr>
              <a:r>
                <a:rPr lang="sr-Latn-CS" sz="2000" i="0">
                  <a:solidFill>
                    <a:schemeClr val="accent2"/>
                  </a:solidFill>
                </a:rPr>
                <a:t>Kardinalitet</a:t>
              </a:r>
              <a:endParaRPr lang="en-US" sz="2000" i="0">
                <a:solidFill>
                  <a:schemeClr val="accent2"/>
                </a:solidFill>
              </a:endParaRPr>
            </a:p>
          </p:txBody>
        </p:sp>
        <p:sp>
          <p:nvSpPr>
            <p:cNvPr id="58377" name="Line 16"/>
            <p:cNvSpPr>
              <a:spLocks noChangeShapeType="1"/>
            </p:cNvSpPr>
            <p:nvPr/>
          </p:nvSpPr>
          <p:spPr bwMode="auto">
            <a:xfrm>
              <a:off x="2736" y="1680"/>
              <a:ext cx="288" cy="336"/>
            </a:xfrm>
            <a:prstGeom prst="line">
              <a:avLst/>
            </a:prstGeom>
            <a:noFill/>
            <a:ln w="28575">
              <a:solidFill>
                <a:schemeClr val="accent2"/>
              </a:solidFill>
              <a:round/>
              <a:headEnd/>
              <a:tailEnd type="triangle" w="med" len="med"/>
            </a:ln>
          </p:spPr>
          <p:txBody>
            <a:bodyPr wrap="none" lIns="107950" tIns="53975" rIns="107950" bIns="53975" anchor="ctr"/>
            <a:lstStyle/>
            <a:p>
              <a:endParaRPr lang="en-US"/>
            </a:p>
          </p:txBody>
        </p:sp>
        <p:sp>
          <p:nvSpPr>
            <p:cNvPr id="58378" name="Line 17"/>
            <p:cNvSpPr>
              <a:spLocks noChangeShapeType="1"/>
            </p:cNvSpPr>
            <p:nvPr/>
          </p:nvSpPr>
          <p:spPr bwMode="auto">
            <a:xfrm flipH="1">
              <a:off x="2208" y="1680"/>
              <a:ext cx="240" cy="288"/>
            </a:xfrm>
            <a:prstGeom prst="line">
              <a:avLst/>
            </a:prstGeom>
            <a:noFill/>
            <a:ln w="28575">
              <a:solidFill>
                <a:schemeClr val="accent2"/>
              </a:solidFill>
              <a:round/>
              <a:headEnd/>
              <a:tailEnd type="triangle" w="med" len="med"/>
            </a:ln>
          </p:spPr>
          <p:txBody>
            <a:bodyPr wrap="none" lIns="107950" tIns="53975" rIns="107950" bIns="53975" anchor="ctr"/>
            <a:lstStyle/>
            <a:p>
              <a:endParaRPr lang="en-US"/>
            </a:p>
          </p:txBody>
        </p:sp>
        <p:sp>
          <p:nvSpPr>
            <p:cNvPr id="58379" name="Text Box 18"/>
            <p:cNvSpPr txBox="1">
              <a:spLocks noChangeArrowheads="1"/>
            </p:cNvSpPr>
            <p:nvPr/>
          </p:nvSpPr>
          <p:spPr bwMode="auto">
            <a:xfrm>
              <a:off x="1152" y="2784"/>
              <a:ext cx="2208" cy="260"/>
            </a:xfrm>
            <a:prstGeom prst="rect">
              <a:avLst/>
            </a:prstGeom>
            <a:noFill/>
            <a:ln w="9525">
              <a:noFill/>
              <a:miter lim="800000"/>
              <a:headEnd/>
              <a:tailEnd/>
            </a:ln>
          </p:spPr>
          <p:txBody>
            <a:bodyPr lIns="107950" tIns="53975" rIns="107950" bIns="53975">
              <a:spAutoFit/>
            </a:bodyPr>
            <a:lstStyle/>
            <a:p>
              <a:pPr algn="ctr" eaLnBrk="0" hangingPunct="0">
                <a:buFontTx/>
                <a:buNone/>
              </a:pPr>
              <a:r>
                <a:rPr lang="en-US" sz="2000" i="0">
                  <a:solidFill>
                    <a:schemeClr val="accent2"/>
                  </a:solidFill>
                </a:rPr>
                <a:t>Naviga</a:t>
              </a:r>
              <a:r>
                <a:rPr lang="sr-Latn-CS" sz="2000" i="0">
                  <a:solidFill>
                    <a:schemeClr val="accent2"/>
                  </a:solidFill>
                </a:rPr>
                <a:t>cija</a:t>
              </a:r>
              <a:endParaRPr lang="en-US" sz="2000" i="0">
                <a:solidFill>
                  <a:schemeClr val="accent2"/>
                </a:solidFill>
              </a:endParaRPr>
            </a:p>
          </p:txBody>
        </p:sp>
        <p:sp>
          <p:nvSpPr>
            <p:cNvPr id="58380" name="Line 19"/>
            <p:cNvSpPr>
              <a:spLocks noChangeShapeType="1"/>
            </p:cNvSpPr>
            <p:nvPr/>
          </p:nvSpPr>
          <p:spPr bwMode="auto">
            <a:xfrm flipV="1">
              <a:off x="2160" y="2352"/>
              <a:ext cx="1008" cy="432"/>
            </a:xfrm>
            <a:prstGeom prst="line">
              <a:avLst/>
            </a:prstGeom>
            <a:noFill/>
            <a:ln w="28575">
              <a:solidFill>
                <a:schemeClr val="accent2"/>
              </a:solidFill>
              <a:round/>
              <a:headEnd/>
              <a:tailEnd type="triangle" w="med" len="med"/>
            </a:ln>
          </p:spPr>
          <p:txBody>
            <a:bodyPr wrap="none" lIns="107950" tIns="53975" rIns="107950" bIns="53975" anchor="ctr"/>
            <a:lstStyle/>
            <a:p>
              <a:endParaRPr lang="en-US"/>
            </a:p>
          </p:txBody>
        </p:sp>
        <p:sp>
          <p:nvSpPr>
            <p:cNvPr id="58381" name="Line 20"/>
            <p:cNvSpPr>
              <a:spLocks noChangeShapeType="1"/>
            </p:cNvSpPr>
            <p:nvPr/>
          </p:nvSpPr>
          <p:spPr bwMode="auto">
            <a:xfrm>
              <a:off x="2064" y="2208"/>
              <a:ext cx="1344" cy="0"/>
            </a:xfrm>
            <a:prstGeom prst="line">
              <a:avLst/>
            </a:prstGeom>
            <a:noFill/>
            <a:ln w="28575">
              <a:solidFill>
                <a:schemeClr val="tx1"/>
              </a:solidFill>
              <a:round/>
              <a:headEnd/>
              <a:tailEnd type="arrow" w="med" len="med"/>
            </a:ln>
          </p:spPr>
          <p:txBody>
            <a:bodyPr wrap="none" lIns="107950" tIns="53975" rIns="107950" bIns="53975" anchor="ctr"/>
            <a:lstStyle/>
            <a:p>
              <a:endParaRPr lang="en-US"/>
            </a:p>
          </p:txBody>
        </p:sp>
        <p:sp>
          <p:nvSpPr>
            <p:cNvPr id="58382" name="AutoShape 21"/>
            <p:cNvSpPr>
              <a:spLocks noChangeArrowheads="1"/>
            </p:cNvSpPr>
            <p:nvPr/>
          </p:nvSpPr>
          <p:spPr bwMode="auto">
            <a:xfrm>
              <a:off x="1824" y="2112"/>
              <a:ext cx="240" cy="192"/>
            </a:xfrm>
            <a:prstGeom prst="diamond">
              <a:avLst/>
            </a:prstGeom>
            <a:noFill/>
            <a:ln w="28575">
              <a:solidFill>
                <a:schemeClr val="tx1"/>
              </a:solidFill>
              <a:miter lim="800000"/>
              <a:headEnd/>
              <a:tailEnd/>
            </a:ln>
          </p:spPr>
          <p:txBody>
            <a:bodyPr wrap="none" lIns="107950" tIns="53975" rIns="107950" bIns="53975" anchor="ctr"/>
            <a:lstStyle/>
            <a:p>
              <a:endParaRPr lang="en-US"/>
            </a:p>
          </p:txBody>
        </p:sp>
      </p:grpSp>
      <p:sp>
        <p:nvSpPr>
          <p:cNvPr id="58371" name="Rectangle 22"/>
          <p:cNvSpPr>
            <a:spLocks noGrp="1" noChangeArrowheads="1"/>
          </p:cNvSpPr>
          <p:nvPr>
            <p:ph type="title"/>
          </p:nvPr>
        </p:nvSpPr>
        <p:spPr>
          <a:xfrm>
            <a:off x="228600" y="228600"/>
            <a:ext cx="7467600" cy="762000"/>
          </a:xfrm>
        </p:spPr>
        <p:txBody>
          <a:bodyPr/>
          <a:lstStyle/>
          <a:p>
            <a:pPr eaLnBrk="1" hangingPunct="1"/>
            <a:r>
              <a:rPr lang="sr-Latn-CS" smtClean="0"/>
              <a:t>Primer</a:t>
            </a:r>
            <a:r>
              <a:rPr lang="en-US" smtClean="0"/>
              <a:t>:</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394" name="Group 2"/>
          <p:cNvGrpSpPr>
            <a:grpSpLocks/>
          </p:cNvGrpSpPr>
          <p:nvPr/>
        </p:nvGrpSpPr>
        <p:grpSpPr bwMode="auto">
          <a:xfrm>
            <a:off x="0" y="3048000"/>
            <a:ext cx="8085138" cy="3489325"/>
            <a:chOff x="96" y="1920"/>
            <a:chExt cx="5093" cy="2198"/>
          </a:xfrm>
        </p:grpSpPr>
        <p:sp>
          <p:nvSpPr>
            <p:cNvPr id="59397" name="Rectangle 3"/>
            <p:cNvSpPr>
              <a:spLocks noChangeArrowheads="1"/>
            </p:cNvSpPr>
            <p:nvPr/>
          </p:nvSpPr>
          <p:spPr bwMode="auto">
            <a:xfrm>
              <a:off x="929" y="1920"/>
              <a:ext cx="746" cy="524"/>
            </a:xfrm>
            <a:prstGeom prst="rect">
              <a:avLst/>
            </a:prstGeom>
            <a:noFill/>
            <a:ln w="28575">
              <a:solidFill>
                <a:schemeClr val="tx1"/>
              </a:solidFill>
              <a:miter lim="800000"/>
              <a:headEnd/>
              <a:tailEnd/>
            </a:ln>
          </p:spPr>
          <p:txBody>
            <a:bodyPr wrap="none" anchor="ctr"/>
            <a:lstStyle/>
            <a:p>
              <a:endParaRPr lang="en-US"/>
            </a:p>
          </p:txBody>
        </p:sp>
        <p:sp>
          <p:nvSpPr>
            <p:cNvPr id="59398" name="Rectangle 4"/>
            <p:cNvSpPr>
              <a:spLocks noChangeArrowheads="1"/>
            </p:cNvSpPr>
            <p:nvPr/>
          </p:nvSpPr>
          <p:spPr bwMode="auto">
            <a:xfrm>
              <a:off x="1055" y="1976"/>
              <a:ext cx="508" cy="231"/>
            </a:xfrm>
            <a:prstGeom prst="rect">
              <a:avLst/>
            </a:prstGeom>
            <a:noFill/>
            <a:ln w="9525">
              <a:noFill/>
              <a:miter lim="800000"/>
              <a:headEnd/>
              <a:tailEnd/>
            </a:ln>
          </p:spPr>
          <p:txBody>
            <a:bodyPr wrap="none" lIns="92075" tIns="46038" rIns="92075" bIns="46038">
              <a:spAutoFit/>
            </a:bodyPr>
            <a:lstStyle/>
            <a:p>
              <a:pPr eaLnBrk="0" hangingPunct="0">
                <a:spcBef>
                  <a:spcPct val="0"/>
                </a:spcBef>
                <a:buFontTx/>
                <a:buNone/>
              </a:pPr>
              <a:r>
                <a:rPr lang="sr-Latn-CS" sz="1800" i="0">
                  <a:solidFill>
                    <a:schemeClr val="tx1"/>
                  </a:solidFill>
                  <a:latin typeface="Arial" pitchFamily="34" charset="0"/>
                </a:rPr>
                <a:t>Klijent</a:t>
              </a:r>
              <a:endParaRPr lang="en-US" sz="1800" i="0">
                <a:solidFill>
                  <a:schemeClr val="tx1"/>
                </a:solidFill>
                <a:latin typeface="Arial" pitchFamily="34" charset="0"/>
              </a:endParaRPr>
            </a:p>
          </p:txBody>
        </p:sp>
        <p:sp>
          <p:nvSpPr>
            <p:cNvPr id="59399" name="Line 5"/>
            <p:cNvSpPr>
              <a:spLocks noChangeShapeType="1"/>
            </p:cNvSpPr>
            <p:nvPr/>
          </p:nvSpPr>
          <p:spPr bwMode="auto">
            <a:xfrm>
              <a:off x="925" y="2219"/>
              <a:ext cx="754" cy="0"/>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59400" name="Line 6"/>
            <p:cNvSpPr>
              <a:spLocks noChangeShapeType="1"/>
            </p:cNvSpPr>
            <p:nvPr/>
          </p:nvSpPr>
          <p:spPr bwMode="auto">
            <a:xfrm>
              <a:off x="925" y="2317"/>
              <a:ext cx="754" cy="0"/>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59401" name="Rectangle 7"/>
            <p:cNvSpPr>
              <a:spLocks noChangeArrowheads="1"/>
            </p:cNvSpPr>
            <p:nvPr/>
          </p:nvSpPr>
          <p:spPr bwMode="auto">
            <a:xfrm>
              <a:off x="2705" y="1920"/>
              <a:ext cx="896" cy="524"/>
            </a:xfrm>
            <a:prstGeom prst="rect">
              <a:avLst/>
            </a:prstGeom>
            <a:noFill/>
            <a:ln w="28575">
              <a:solidFill>
                <a:schemeClr val="tx1"/>
              </a:solidFill>
              <a:miter lim="800000"/>
              <a:headEnd/>
              <a:tailEnd/>
            </a:ln>
          </p:spPr>
          <p:txBody>
            <a:bodyPr wrap="none" anchor="ctr"/>
            <a:lstStyle/>
            <a:p>
              <a:endParaRPr lang="en-US"/>
            </a:p>
          </p:txBody>
        </p:sp>
        <p:sp>
          <p:nvSpPr>
            <p:cNvPr id="59402" name="Rectangle 8"/>
            <p:cNvSpPr>
              <a:spLocks noChangeArrowheads="1"/>
            </p:cNvSpPr>
            <p:nvPr/>
          </p:nvSpPr>
          <p:spPr bwMode="auto">
            <a:xfrm>
              <a:off x="2880" y="1920"/>
              <a:ext cx="540" cy="231"/>
            </a:xfrm>
            <a:prstGeom prst="rect">
              <a:avLst/>
            </a:prstGeom>
            <a:noFill/>
            <a:ln w="28575">
              <a:noFill/>
              <a:miter lim="800000"/>
              <a:headEnd/>
              <a:tailEnd/>
            </a:ln>
          </p:spPr>
          <p:txBody>
            <a:bodyPr wrap="none" lIns="92075" tIns="46038" rIns="92075" bIns="46038">
              <a:spAutoFit/>
            </a:bodyPr>
            <a:lstStyle/>
            <a:p>
              <a:pPr eaLnBrk="0" hangingPunct="0">
                <a:spcBef>
                  <a:spcPct val="0"/>
                </a:spcBef>
                <a:buFontTx/>
                <a:buNone/>
              </a:pPr>
              <a:r>
                <a:rPr lang="sr-Latn-CS" sz="1800" i="0">
                  <a:solidFill>
                    <a:schemeClr val="tx1"/>
                  </a:solidFill>
                  <a:latin typeface="Arial" pitchFamily="34" charset="0"/>
                </a:rPr>
                <a:t>Server</a:t>
              </a:r>
              <a:endParaRPr lang="en-US" sz="1800" i="0">
                <a:solidFill>
                  <a:schemeClr val="tx1"/>
                </a:solidFill>
                <a:latin typeface="Arial" pitchFamily="34" charset="0"/>
              </a:endParaRPr>
            </a:p>
          </p:txBody>
        </p:sp>
        <p:sp>
          <p:nvSpPr>
            <p:cNvPr id="59403" name="Line 9"/>
            <p:cNvSpPr>
              <a:spLocks noChangeShapeType="1"/>
            </p:cNvSpPr>
            <p:nvPr/>
          </p:nvSpPr>
          <p:spPr bwMode="auto">
            <a:xfrm>
              <a:off x="2701" y="2219"/>
              <a:ext cx="904" cy="0"/>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59404" name="Line 10"/>
            <p:cNvSpPr>
              <a:spLocks noChangeShapeType="1"/>
            </p:cNvSpPr>
            <p:nvPr/>
          </p:nvSpPr>
          <p:spPr bwMode="auto">
            <a:xfrm>
              <a:off x="2701" y="2317"/>
              <a:ext cx="904" cy="0"/>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59405" name="Line 11"/>
            <p:cNvSpPr>
              <a:spLocks noChangeShapeType="1"/>
            </p:cNvSpPr>
            <p:nvPr/>
          </p:nvSpPr>
          <p:spPr bwMode="auto">
            <a:xfrm flipV="1">
              <a:off x="1679" y="2137"/>
              <a:ext cx="1022" cy="0"/>
            </a:xfrm>
            <a:prstGeom prst="line">
              <a:avLst/>
            </a:prstGeom>
            <a:noFill/>
            <a:ln w="28575">
              <a:solidFill>
                <a:schemeClr val="tx1"/>
              </a:solidFill>
              <a:prstDash val="lgDash"/>
              <a:round/>
              <a:headEnd type="none" w="sm" len="sm"/>
              <a:tailEnd type="arrow" w="med" len="med"/>
            </a:ln>
          </p:spPr>
          <p:txBody>
            <a:bodyPr wrap="none" anchor="ctr"/>
            <a:lstStyle/>
            <a:p>
              <a:endParaRPr lang="en-US"/>
            </a:p>
          </p:txBody>
        </p:sp>
        <p:sp>
          <p:nvSpPr>
            <p:cNvPr id="59406" name="Text Box 12"/>
            <p:cNvSpPr txBox="1">
              <a:spLocks noChangeArrowheads="1"/>
            </p:cNvSpPr>
            <p:nvPr/>
          </p:nvSpPr>
          <p:spPr bwMode="auto">
            <a:xfrm>
              <a:off x="192" y="2784"/>
              <a:ext cx="720" cy="260"/>
            </a:xfrm>
            <a:prstGeom prst="rect">
              <a:avLst/>
            </a:prstGeom>
            <a:noFill/>
            <a:ln w="9525">
              <a:noFill/>
              <a:miter lim="800000"/>
              <a:headEnd/>
              <a:tailEnd/>
            </a:ln>
          </p:spPr>
          <p:txBody>
            <a:bodyPr lIns="107950" tIns="53975" rIns="107950" bIns="53975">
              <a:spAutoFit/>
            </a:bodyPr>
            <a:lstStyle/>
            <a:p>
              <a:pPr eaLnBrk="0" hangingPunct="0">
                <a:buFontTx/>
                <a:buNone/>
              </a:pPr>
              <a:r>
                <a:rPr lang="sr-Latn-CS" sz="2000" i="0">
                  <a:solidFill>
                    <a:schemeClr val="accent2"/>
                  </a:solidFill>
                </a:rPr>
                <a:t>Paket</a:t>
              </a:r>
              <a:endParaRPr lang="en-US" sz="2000" i="0">
                <a:solidFill>
                  <a:schemeClr val="accent2"/>
                </a:solidFill>
              </a:endParaRPr>
            </a:p>
          </p:txBody>
        </p:sp>
        <p:sp>
          <p:nvSpPr>
            <p:cNvPr id="59407" name="Line 13"/>
            <p:cNvSpPr>
              <a:spLocks noChangeShapeType="1"/>
            </p:cNvSpPr>
            <p:nvPr/>
          </p:nvSpPr>
          <p:spPr bwMode="auto">
            <a:xfrm flipV="1">
              <a:off x="1632" y="2207"/>
              <a:ext cx="813" cy="769"/>
            </a:xfrm>
            <a:prstGeom prst="line">
              <a:avLst/>
            </a:prstGeom>
            <a:noFill/>
            <a:ln w="28575">
              <a:solidFill>
                <a:schemeClr val="accent2"/>
              </a:solidFill>
              <a:round/>
              <a:headEnd/>
              <a:tailEnd type="triangle" w="med" len="med"/>
            </a:ln>
          </p:spPr>
          <p:txBody>
            <a:bodyPr wrap="none" lIns="107950" tIns="53975" rIns="107950" bIns="53975" anchor="ctr"/>
            <a:lstStyle/>
            <a:p>
              <a:endParaRPr lang="en-US"/>
            </a:p>
          </p:txBody>
        </p:sp>
        <p:grpSp>
          <p:nvGrpSpPr>
            <p:cNvPr id="59408" name="Group 14"/>
            <p:cNvGrpSpPr>
              <a:grpSpLocks/>
            </p:cNvGrpSpPr>
            <p:nvPr/>
          </p:nvGrpSpPr>
          <p:grpSpPr bwMode="auto">
            <a:xfrm>
              <a:off x="384" y="3360"/>
              <a:ext cx="1114" cy="758"/>
              <a:chOff x="1252" y="3089"/>
              <a:chExt cx="1114" cy="758"/>
            </a:xfrm>
          </p:grpSpPr>
          <p:sp>
            <p:nvSpPr>
              <p:cNvPr id="59445" name="Rectangle 15"/>
              <p:cNvSpPr>
                <a:spLocks noChangeArrowheads="1"/>
              </p:cNvSpPr>
              <p:nvPr/>
            </p:nvSpPr>
            <p:spPr bwMode="auto">
              <a:xfrm>
                <a:off x="1252" y="3290"/>
                <a:ext cx="1114" cy="557"/>
              </a:xfrm>
              <a:prstGeom prst="rect">
                <a:avLst/>
              </a:prstGeom>
              <a:noFill/>
              <a:ln w="28575">
                <a:solidFill>
                  <a:schemeClr val="tx1"/>
                </a:solidFill>
                <a:miter lim="800000"/>
                <a:headEnd/>
                <a:tailEnd/>
              </a:ln>
            </p:spPr>
            <p:txBody>
              <a:bodyPr/>
              <a:lstStyle/>
              <a:p>
                <a:endParaRPr lang="en-US"/>
              </a:p>
            </p:txBody>
          </p:sp>
          <p:sp>
            <p:nvSpPr>
              <p:cNvPr id="59446" name="Rectangle 16"/>
              <p:cNvSpPr>
                <a:spLocks noChangeArrowheads="1"/>
              </p:cNvSpPr>
              <p:nvPr/>
            </p:nvSpPr>
            <p:spPr bwMode="auto">
              <a:xfrm>
                <a:off x="1252" y="3089"/>
                <a:ext cx="445" cy="201"/>
              </a:xfrm>
              <a:prstGeom prst="rect">
                <a:avLst/>
              </a:prstGeom>
              <a:noFill/>
              <a:ln w="28575">
                <a:solidFill>
                  <a:schemeClr val="tx1"/>
                </a:solidFill>
                <a:miter lim="800000"/>
                <a:headEnd/>
                <a:tailEnd/>
              </a:ln>
            </p:spPr>
            <p:txBody>
              <a:bodyPr/>
              <a:lstStyle/>
              <a:p>
                <a:endParaRPr lang="en-US"/>
              </a:p>
            </p:txBody>
          </p:sp>
        </p:grpSp>
        <p:sp>
          <p:nvSpPr>
            <p:cNvPr id="59409" name="Rectangle 17"/>
            <p:cNvSpPr>
              <a:spLocks noChangeArrowheads="1"/>
            </p:cNvSpPr>
            <p:nvPr/>
          </p:nvSpPr>
          <p:spPr bwMode="auto">
            <a:xfrm>
              <a:off x="528" y="3769"/>
              <a:ext cx="720" cy="163"/>
            </a:xfrm>
            <a:prstGeom prst="rect">
              <a:avLst/>
            </a:prstGeom>
            <a:noFill/>
            <a:ln w="9525">
              <a:noFill/>
              <a:miter lim="800000"/>
              <a:headEnd/>
              <a:tailEnd/>
            </a:ln>
          </p:spPr>
          <p:txBody>
            <a:bodyPr wrap="none" lIns="0" tIns="0" rIns="0" bIns="0">
              <a:spAutoFit/>
            </a:bodyPr>
            <a:lstStyle/>
            <a:p>
              <a:pPr eaLnBrk="0" hangingPunct="0">
                <a:spcBef>
                  <a:spcPct val="0"/>
                </a:spcBef>
                <a:buFontTx/>
                <a:buNone/>
              </a:pPr>
              <a:r>
                <a:rPr lang="sr-Latn-CS" sz="1700" i="0">
                  <a:solidFill>
                    <a:schemeClr val="tx1"/>
                  </a:solidFill>
                  <a:latin typeface="Arial" pitchFamily="34" charset="0"/>
                </a:rPr>
                <a:t>Klijent</a:t>
              </a:r>
              <a:r>
                <a:rPr lang="en-US" sz="1700" i="0">
                  <a:solidFill>
                    <a:schemeClr val="tx1"/>
                  </a:solidFill>
                  <a:latin typeface="Arial" pitchFamily="34" charset="0"/>
                </a:rPr>
                <a:t>Pa</a:t>
              </a:r>
              <a:r>
                <a:rPr lang="sr-Latn-CS" sz="1700" i="0">
                  <a:solidFill>
                    <a:schemeClr val="tx1"/>
                  </a:solidFill>
                  <a:latin typeface="Arial" pitchFamily="34" charset="0"/>
                </a:rPr>
                <a:t>ket</a:t>
              </a:r>
              <a:endParaRPr lang="en-US" sz="2400" i="0">
                <a:solidFill>
                  <a:schemeClr val="tx1"/>
                </a:solidFill>
                <a:latin typeface="Arial" pitchFamily="34" charset="0"/>
              </a:endParaRPr>
            </a:p>
          </p:txBody>
        </p:sp>
        <p:grpSp>
          <p:nvGrpSpPr>
            <p:cNvPr id="59410" name="Group 18"/>
            <p:cNvGrpSpPr>
              <a:grpSpLocks/>
            </p:cNvGrpSpPr>
            <p:nvPr/>
          </p:nvGrpSpPr>
          <p:grpSpPr bwMode="auto">
            <a:xfrm>
              <a:off x="2304" y="3360"/>
              <a:ext cx="1114" cy="758"/>
              <a:chOff x="3509" y="3089"/>
              <a:chExt cx="1114" cy="758"/>
            </a:xfrm>
          </p:grpSpPr>
          <p:sp>
            <p:nvSpPr>
              <p:cNvPr id="59443" name="Rectangle 19"/>
              <p:cNvSpPr>
                <a:spLocks noChangeArrowheads="1"/>
              </p:cNvSpPr>
              <p:nvPr/>
            </p:nvSpPr>
            <p:spPr bwMode="auto">
              <a:xfrm>
                <a:off x="3509" y="3290"/>
                <a:ext cx="1114" cy="557"/>
              </a:xfrm>
              <a:prstGeom prst="rect">
                <a:avLst/>
              </a:prstGeom>
              <a:noFill/>
              <a:ln w="28575">
                <a:solidFill>
                  <a:schemeClr val="tx1"/>
                </a:solidFill>
                <a:miter lim="800000"/>
                <a:headEnd/>
                <a:tailEnd/>
              </a:ln>
            </p:spPr>
            <p:txBody>
              <a:bodyPr/>
              <a:lstStyle/>
              <a:p>
                <a:endParaRPr lang="en-US"/>
              </a:p>
            </p:txBody>
          </p:sp>
          <p:sp>
            <p:nvSpPr>
              <p:cNvPr id="59444" name="Rectangle 20"/>
              <p:cNvSpPr>
                <a:spLocks noChangeArrowheads="1"/>
              </p:cNvSpPr>
              <p:nvPr/>
            </p:nvSpPr>
            <p:spPr bwMode="auto">
              <a:xfrm>
                <a:off x="3509" y="3089"/>
                <a:ext cx="446" cy="201"/>
              </a:xfrm>
              <a:prstGeom prst="rect">
                <a:avLst/>
              </a:prstGeom>
              <a:noFill/>
              <a:ln w="28575">
                <a:solidFill>
                  <a:schemeClr val="tx1"/>
                </a:solidFill>
                <a:miter lim="800000"/>
                <a:headEnd/>
                <a:tailEnd/>
              </a:ln>
            </p:spPr>
            <p:txBody>
              <a:bodyPr/>
              <a:lstStyle/>
              <a:p>
                <a:endParaRPr lang="en-US"/>
              </a:p>
            </p:txBody>
          </p:sp>
        </p:grpSp>
        <p:sp>
          <p:nvSpPr>
            <p:cNvPr id="59411" name="Rectangle 21"/>
            <p:cNvSpPr>
              <a:spLocks noChangeArrowheads="1"/>
            </p:cNvSpPr>
            <p:nvPr/>
          </p:nvSpPr>
          <p:spPr bwMode="auto">
            <a:xfrm>
              <a:off x="2448" y="3769"/>
              <a:ext cx="826" cy="163"/>
            </a:xfrm>
            <a:prstGeom prst="rect">
              <a:avLst/>
            </a:prstGeom>
            <a:noFill/>
            <a:ln w="9525">
              <a:noFill/>
              <a:miter lim="800000"/>
              <a:headEnd/>
              <a:tailEnd/>
            </a:ln>
          </p:spPr>
          <p:txBody>
            <a:bodyPr wrap="none" lIns="0" tIns="0" rIns="0" bIns="0">
              <a:spAutoFit/>
            </a:bodyPr>
            <a:lstStyle/>
            <a:p>
              <a:pPr eaLnBrk="0" hangingPunct="0">
                <a:spcBef>
                  <a:spcPct val="0"/>
                </a:spcBef>
                <a:buFontTx/>
                <a:buNone/>
              </a:pPr>
              <a:r>
                <a:rPr lang="sr-Latn-CS" sz="1700" i="0">
                  <a:solidFill>
                    <a:schemeClr val="tx1"/>
                  </a:solidFill>
                  <a:latin typeface="Arial" pitchFamily="34" charset="0"/>
                </a:rPr>
                <a:t>ServerPaket</a:t>
              </a:r>
              <a:r>
                <a:rPr lang="en-US" sz="1700" i="0">
                  <a:solidFill>
                    <a:schemeClr val="tx1"/>
                  </a:solidFill>
                  <a:latin typeface="Arial" pitchFamily="34" charset="0"/>
                </a:rPr>
                <a:t>e</a:t>
              </a:r>
              <a:endParaRPr lang="en-US" sz="2400" i="0">
                <a:solidFill>
                  <a:schemeClr val="tx1"/>
                </a:solidFill>
                <a:latin typeface="Arial" pitchFamily="34" charset="0"/>
              </a:endParaRPr>
            </a:p>
          </p:txBody>
        </p:sp>
        <p:sp>
          <p:nvSpPr>
            <p:cNvPr id="59412" name="Line 22"/>
            <p:cNvSpPr>
              <a:spLocks noChangeShapeType="1"/>
            </p:cNvSpPr>
            <p:nvPr/>
          </p:nvSpPr>
          <p:spPr bwMode="auto">
            <a:xfrm>
              <a:off x="1488" y="3840"/>
              <a:ext cx="816" cy="0"/>
            </a:xfrm>
            <a:prstGeom prst="line">
              <a:avLst/>
            </a:prstGeom>
            <a:noFill/>
            <a:ln w="28575">
              <a:solidFill>
                <a:schemeClr val="tx1"/>
              </a:solidFill>
              <a:prstDash val="lgDash"/>
              <a:round/>
              <a:headEnd type="none" w="sm" len="sm"/>
              <a:tailEnd type="arrow" w="med" len="med"/>
            </a:ln>
          </p:spPr>
          <p:txBody>
            <a:bodyPr wrap="none" anchor="ctr"/>
            <a:lstStyle/>
            <a:p>
              <a:endParaRPr lang="en-US"/>
            </a:p>
          </p:txBody>
        </p:sp>
        <p:sp>
          <p:nvSpPr>
            <p:cNvPr id="59413" name="Line 23"/>
            <p:cNvSpPr>
              <a:spLocks noChangeShapeType="1"/>
            </p:cNvSpPr>
            <p:nvPr/>
          </p:nvSpPr>
          <p:spPr bwMode="auto">
            <a:xfrm>
              <a:off x="480" y="3072"/>
              <a:ext cx="240" cy="288"/>
            </a:xfrm>
            <a:prstGeom prst="line">
              <a:avLst/>
            </a:prstGeom>
            <a:noFill/>
            <a:ln w="28575">
              <a:solidFill>
                <a:schemeClr val="accent2"/>
              </a:solidFill>
              <a:round/>
              <a:headEnd/>
              <a:tailEnd type="triangle" w="med" len="med"/>
            </a:ln>
          </p:spPr>
          <p:txBody>
            <a:bodyPr wrap="none" lIns="107950" tIns="53975" rIns="107950" bIns="53975" anchor="ctr"/>
            <a:lstStyle/>
            <a:p>
              <a:endParaRPr lang="en-US"/>
            </a:p>
          </p:txBody>
        </p:sp>
        <p:grpSp>
          <p:nvGrpSpPr>
            <p:cNvPr id="59414" name="Group 24"/>
            <p:cNvGrpSpPr>
              <a:grpSpLocks/>
            </p:cNvGrpSpPr>
            <p:nvPr/>
          </p:nvGrpSpPr>
          <p:grpSpPr bwMode="auto">
            <a:xfrm>
              <a:off x="2297" y="2615"/>
              <a:ext cx="1207" cy="487"/>
              <a:chOff x="1961" y="2928"/>
              <a:chExt cx="832" cy="336"/>
            </a:xfrm>
          </p:grpSpPr>
          <p:sp>
            <p:nvSpPr>
              <p:cNvPr id="59435" name="Line 25"/>
              <p:cNvSpPr>
                <a:spLocks noChangeShapeType="1"/>
              </p:cNvSpPr>
              <p:nvPr/>
            </p:nvSpPr>
            <p:spPr bwMode="auto">
              <a:xfrm>
                <a:off x="2793" y="2928"/>
                <a:ext cx="0" cy="336"/>
              </a:xfrm>
              <a:prstGeom prst="line">
                <a:avLst/>
              </a:prstGeom>
              <a:noFill/>
              <a:ln w="28575">
                <a:solidFill>
                  <a:schemeClr val="tx1"/>
                </a:solidFill>
                <a:round/>
                <a:headEnd type="none" w="sm" len="sm"/>
                <a:tailEnd type="none" w="lg" len="lg"/>
              </a:ln>
            </p:spPr>
            <p:txBody>
              <a:bodyPr wrap="none" anchor="ctr"/>
              <a:lstStyle/>
              <a:p>
                <a:endParaRPr lang="en-US"/>
              </a:p>
            </p:txBody>
          </p:sp>
          <p:sp>
            <p:nvSpPr>
              <p:cNvPr id="59436" name="Line 26"/>
              <p:cNvSpPr>
                <a:spLocks noChangeShapeType="1"/>
              </p:cNvSpPr>
              <p:nvPr/>
            </p:nvSpPr>
            <p:spPr bwMode="auto">
              <a:xfrm flipH="1">
                <a:off x="2075" y="2928"/>
                <a:ext cx="718" cy="0"/>
              </a:xfrm>
              <a:prstGeom prst="line">
                <a:avLst/>
              </a:prstGeom>
              <a:noFill/>
              <a:ln w="28575">
                <a:solidFill>
                  <a:schemeClr val="tx1"/>
                </a:solidFill>
                <a:round/>
                <a:headEnd type="none" w="sm" len="sm"/>
                <a:tailEnd type="none" w="lg" len="lg"/>
              </a:ln>
            </p:spPr>
            <p:txBody>
              <a:bodyPr wrap="none" anchor="ctr"/>
              <a:lstStyle/>
              <a:p>
                <a:endParaRPr lang="en-US"/>
              </a:p>
            </p:txBody>
          </p:sp>
          <p:sp>
            <p:nvSpPr>
              <p:cNvPr id="59437" name="Line 27"/>
              <p:cNvSpPr>
                <a:spLocks noChangeShapeType="1"/>
              </p:cNvSpPr>
              <p:nvPr/>
            </p:nvSpPr>
            <p:spPr bwMode="auto">
              <a:xfrm flipH="1">
                <a:off x="2075" y="3264"/>
                <a:ext cx="718" cy="0"/>
              </a:xfrm>
              <a:prstGeom prst="line">
                <a:avLst/>
              </a:prstGeom>
              <a:noFill/>
              <a:ln w="28575">
                <a:solidFill>
                  <a:schemeClr val="tx1"/>
                </a:solidFill>
                <a:round/>
                <a:headEnd type="none" w="sm" len="sm"/>
                <a:tailEnd type="none" w="lg" len="lg"/>
              </a:ln>
            </p:spPr>
            <p:txBody>
              <a:bodyPr wrap="none" anchor="ctr"/>
              <a:lstStyle/>
              <a:p>
                <a:endParaRPr lang="en-US"/>
              </a:p>
            </p:txBody>
          </p:sp>
          <p:sp>
            <p:nvSpPr>
              <p:cNvPr id="59438" name="Line 28"/>
              <p:cNvSpPr>
                <a:spLocks noChangeShapeType="1"/>
              </p:cNvSpPr>
              <p:nvPr/>
            </p:nvSpPr>
            <p:spPr bwMode="auto">
              <a:xfrm>
                <a:off x="2075" y="2928"/>
                <a:ext cx="0" cy="72"/>
              </a:xfrm>
              <a:prstGeom prst="line">
                <a:avLst/>
              </a:prstGeom>
              <a:noFill/>
              <a:ln w="28575">
                <a:solidFill>
                  <a:schemeClr val="tx1"/>
                </a:solidFill>
                <a:round/>
                <a:headEnd type="none" w="sm" len="sm"/>
                <a:tailEnd type="none" w="lg" len="lg"/>
              </a:ln>
            </p:spPr>
            <p:txBody>
              <a:bodyPr wrap="none" anchor="ctr"/>
              <a:lstStyle/>
              <a:p>
                <a:endParaRPr lang="en-US"/>
              </a:p>
            </p:txBody>
          </p:sp>
          <p:sp>
            <p:nvSpPr>
              <p:cNvPr id="59439" name="Line 29"/>
              <p:cNvSpPr>
                <a:spLocks noChangeShapeType="1"/>
              </p:cNvSpPr>
              <p:nvPr/>
            </p:nvSpPr>
            <p:spPr bwMode="auto">
              <a:xfrm flipV="1">
                <a:off x="2075" y="3192"/>
                <a:ext cx="0" cy="72"/>
              </a:xfrm>
              <a:prstGeom prst="line">
                <a:avLst/>
              </a:prstGeom>
              <a:noFill/>
              <a:ln w="28575">
                <a:solidFill>
                  <a:schemeClr val="tx1"/>
                </a:solidFill>
                <a:round/>
                <a:headEnd type="none" w="sm" len="sm"/>
                <a:tailEnd type="none" w="lg" len="lg"/>
              </a:ln>
            </p:spPr>
            <p:txBody>
              <a:bodyPr wrap="none" anchor="ctr"/>
              <a:lstStyle/>
              <a:p>
                <a:endParaRPr lang="en-US"/>
              </a:p>
            </p:txBody>
          </p:sp>
          <p:sp>
            <p:nvSpPr>
              <p:cNvPr id="59440" name="Rectangle 30"/>
              <p:cNvSpPr>
                <a:spLocks noChangeArrowheads="1"/>
              </p:cNvSpPr>
              <p:nvPr/>
            </p:nvSpPr>
            <p:spPr bwMode="auto">
              <a:xfrm>
                <a:off x="1961" y="3000"/>
                <a:ext cx="235" cy="72"/>
              </a:xfrm>
              <a:prstGeom prst="rect">
                <a:avLst/>
              </a:prstGeom>
              <a:noFill/>
              <a:ln w="28575">
                <a:solidFill>
                  <a:schemeClr val="tx1"/>
                </a:solidFill>
                <a:miter lim="800000"/>
                <a:headEnd type="none" w="sm" len="sm"/>
                <a:tailEnd type="none" w="lg" len="lg"/>
              </a:ln>
            </p:spPr>
            <p:txBody>
              <a:bodyPr wrap="none" anchor="ctr"/>
              <a:lstStyle/>
              <a:p>
                <a:endParaRPr lang="en-US"/>
              </a:p>
            </p:txBody>
          </p:sp>
          <p:sp>
            <p:nvSpPr>
              <p:cNvPr id="59441" name="Rectangle 31"/>
              <p:cNvSpPr>
                <a:spLocks noChangeArrowheads="1"/>
              </p:cNvSpPr>
              <p:nvPr/>
            </p:nvSpPr>
            <p:spPr bwMode="auto">
              <a:xfrm>
                <a:off x="1961" y="3120"/>
                <a:ext cx="235" cy="72"/>
              </a:xfrm>
              <a:prstGeom prst="rect">
                <a:avLst/>
              </a:prstGeom>
              <a:noFill/>
              <a:ln w="28575">
                <a:solidFill>
                  <a:schemeClr val="tx1"/>
                </a:solidFill>
                <a:miter lim="800000"/>
                <a:headEnd type="none" w="sm" len="sm"/>
                <a:tailEnd type="none" w="lg" len="lg"/>
              </a:ln>
            </p:spPr>
            <p:txBody>
              <a:bodyPr wrap="none" anchor="ctr"/>
              <a:lstStyle/>
              <a:p>
                <a:endParaRPr lang="en-US"/>
              </a:p>
            </p:txBody>
          </p:sp>
          <p:sp>
            <p:nvSpPr>
              <p:cNvPr id="59442" name="Line 32"/>
              <p:cNvSpPr>
                <a:spLocks noChangeShapeType="1"/>
              </p:cNvSpPr>
              <p:nvPr/>
            </p:nvSpPr>
            <p:spPr bwMode="auto">
              <a:xfrm flipV="1">
                <a:off x="2075" y="3072"/>
                <a:ext cx="0" cy="48"/>
              </a:xfrm>
              <a:prstGeom prst="line">
                <a:avLst/>
              </a:prstGeom>
              <a:noFill/>
              <a:ln w="28575">
                <a:solidFill>
                  <a:schemeClr val="tx1"/>
                </a:solidFill>
                <a:round/>
                <a:headEnd type="none" w="sm" len="sm"/>
                <a:tailEnd type="none" w="lg" len="lg"/>
              </a:ln>
            </p:spPr>
            <p:txBody>
              <a:bodyPr wrap="none" anchor="ctr"/>
              <a:lstStyle/>
              <a:p>
                <a:endParaRPr lang="en-US"/>
              </a:p>
            </p:txBody>
          </p:sp>
        </p:grpSp>
        <p:sp>
          <p:nvSpPr>
            <p:cNvPr id="59415" name="Text Box 33"/>
            <p:cNvSpPr txBox="1">
              <a:spLocks noChangeArrowheads="1"/>
            </p:cNvSpPr>
            <p:nvPr/>
          </p:nvSpPr>
          <p:spPr bwMode="auto">
            <a:xfrm>
              <a:off x="2638" y="2638"/>
              <a:ext cx="508" cy="231"/>
            </a:xfrm>
            <a:prstGeom prst="rect">
              <a:avLst/>
            </a:prstGeom>
            <a:noFill/>
            <a:ln w="28575">
              <a:noFill/>
              <a:miter lim="800000"/>
              <a:headEnd type="none" w="sm" len="sm"/>
              <a:tailEnd type="none" w="lg" len="lg"/>
            </a:ln>
          </p:spPr>
          <p:txBody>
            <a:bodyPr wrap="none">
              <a:spAutoFit/>
            </a:bodyPr>
            <a:lstStyle/>
            <a:p>
              <a:pPr eaLnBrk="0" hangingPunct="0">
                <a:spcBef>
                  <a:spcPct val="0"/>
                </a:spcBef>
                <a:buFontTx/>
                <a:buNone/>
              </a:pPr>
              <a:r>
                <a:rPr lang="sr-Latn-CS" sz="1800" i="0">
                  <a:solidFill>
                    <a:schemeClr val="tx1"/>
                  </a:solidFill>
                  <a:latin typeface="Arial" pitchFamily="34" charset="0"/>
                </a:rPr>
                <a:t>Klijent</a:t>
              </a:r>
              <a:endParaRPr lang="en-US" sz="1800" i="0">
                <a:solidFill>
                  <a:schemeClr val="tx1"/>
                </a:solidFill>
                <a:latin typeface="Arial" pitchFamily="34" charset="0"/>
              </a:endParaRPr>
            </a:p>
          </p:txBody>
        </p:sp>
        <p:grpSp>
          <p:nvGrpSpPr>
            <p:cNvPr id="59416" name="Group 34"/>
            <p:cNvGrpSpPr>
              <a:grpSpLocks/>
            </p:cNvGrpSpPr>
            <p:nvPr/>
          </p:nvGrpSpPr>
          <p:grpSpPr bwMode="auto">
            <a:xfrm>
              <a:off x="3982" y="2592"/>
              <a:ext cx="1207" cy="487"/>
              <a:chOff x="1961" y="2928"/>
              <a:chExt cx="832" cy="336"/>
            </a:xfrm>
          </p:grpSpPr>
          <p:sp>
            <p:nvSpPr>
              <p:cNvPr id="59427" name="Line 35"/>
              <p:cNvSpPr>
                <a:spLocks noChangeShapeType="1"/>
              </p:cNvSpPr>
              <p:nvPr/>
            </p:nvSpPr>
            <p:spPr bwMode="auto">
              <a:xfrm>
                <a:off x="2793" y="2928"/>
                <a:ext cx="0" cy="336"/>
              </a:xfrm>
              <a:prstGeom prst="line">
                <a:avLst/>
              </a:prstGeom>
              <a:noFill/>
              <a:ln w="28575">
                <a:solidFill>
                  <a:schemeClr val="tx1"/>
                </a:solidFill>
                <a:round/>
                <a:headEnd type="none" w="sm" len="sm"/>
                <a:tailEnd type="none" w="lg" len="lg"/>
              </a:ln>
            </p:spPr>
            <p:txBody>
              <a:bodyPr wrap="none" anchor="ctr"/>
              <a:lstStyle/>
              <a:p>
                <a:endParaRPr lang="en-US"/>
              </a:p>
            </p:txBody>
          </p:sp>
          <p:sp>
            <p:nvSpPr>
              <p:cNvPr id="59428" name="Line 36"/>
              <p:cNvSpPr>
                <a:spLocks noChangeShapeType="1"/>
              </p:cNvSpPr>
              <p:nvPr/>
            </p:nvSpPr>
            <p:spPr bwMode="auto">
              <a:xfrm flipH="1">
                <a:off x="2075" y="2928"/>
                <a:ext cx="718" cy="0"/>
              </a:xfrm>
              <a:prstGeom prst="line">
                <a:avLst/>
              </a:prstGeom>
              <a:noFill/>
              <a:ln w="28575">
                <a:solidFill>
                  <a:schemeClr val="tx1"/>
                </a:solidFill>
                <a:round/>
                <a:headEnd type="none" w="sm" len="sm"/>
                <a:tailEnd type="none" w="lg" len="lg"/>
              </a:ln>
            </p:spPr>
            <p:txBody>
              <a:bodyPr wrap="none" anchor="ctr"/>
              <a:lstStyle/>
              <a:p>
                <a:endParaRPr lang="en-US"/>
              </a:p>
            </p:txBody>
          </p:sp>
          <p:sp>
            <p:nvSpPr>
              <p:cNvPr id="59429" name="Line 37"/>
              <p:cNvSpPr>
                <a:spLocks noChangeShapeType="1"/>
              </p:cNvSpPr>
              <p:nvPr/>
            </p:nvSpPr>
            <p:spPr bwMode="auto">
              <a:xfrm flipH="1">
                <a:off x="2075" y="3264"/>
                <a:ext cx="718" cy="0"/>
              </a:xfrm>
              <a:prstGeom prst="line">
                <a:avLst/>
              </a:prstGeom>
              <a:noFill/>
              <a:ln w="28575">
                <a:solidFill>
                  <a:schemeClr val="tx1"/>
                </a:solidFill>
                <a:round/>
                <a:headEnd type="none" w="sm" len="sm"/>
                <a:tailEnd type="none" w="lg" len="lg"/>
              </a:ln>
            </p:spPr>
            <p:txBody>
              <a:bodyPr wrap="none" anchor="ctr"/>
              <a:lstStyle/>
              <a:p>
                <a:endParaRPr lang="en-US"/>
              </a:p>
            </p:txBody>
          </p:sp>
          <p:sp>
            <p:nvSpPr>
              <p:cNvPr id="59430" name="Line 38"/>
              <p:cNvSpPr>
                <a:spLocks noChangeShapeType="1"/>
              </p:cNvSpPr>
              <p:nvPr/>
            </p:nvSpPr>
            <p:spPr bwMode="auto">
              <a:xfrm>
                <a:off x="2075" y="2928"/>
                <a:ext cx="0" cy="72"/>
              </a:xfrm>
              <a:prstGeom prst="line">
                <a:avLst/>
              </a:prstGeom>
              <a:noFill/>
              <a:ln w="28575">
                <a:solidFill>
                  <a:schemeClr val="tx1"/>
                </a:solidFill>
                <a:round/>
                <a:headEnd type="none" w="sm" len="sm"/>
                <a:tailEnd type="none" w="lg" len="lg"/>
              </a:ln>
            </p:spPr>
            <p:txBody>
              <a:bodyPr wrap="none" anchor="ctr"/>
              <a:lstStyle/>
              <a:p>
                <a:endParaRPr lang="en-US"/>
              </a:p>
            </p:txBody>
          </p:sp>
          <p:sp>
            <p:nvSpPr>
              <p:cNvPr id="59431" name="Line 39"/>
              <p:cNvSpPr>
                <a:spLocks noChangeShapeType="1"/>
              </p:cNvSpPr>
              <p:nvPr/>
            </p:nvSpPr>
            <p:spPr bwMode="auto">
              <a:xfrm flipV="1">
                <a:off x="2075" y="3192"/>
                <a:ext cx="0" cy="72"/>
              </a:xfrm>
              <a:prstGeom prst="line">
                <a:avLst/>
              </a:prstGeom>
              <a:noFill/>
              <a:ln w="28575">
                <a:solidFill>
                  <a:schemeClr val="tx1"/>
                </a:solidFill>
                <a:round/>
                <a:headEnd type="none" w="sm" len="sm"/>
                <a:tailEnd type="none" w="lg" len="lg"/>
              </a:ln>
            </p:spPr>
            <p:txBody>
              <a:bodyPr wrap="none" anchor="ctr"/>
              <a:lstStyle/>
              <a:p>
                <a:endParaRPr lang="en-US"/>
              </a:p>
            </p:txBody>
          </p:sp>
          <p:sp>
            <p:nvSpPr>
              <p:cNvPr id="59432" name="Rectangle 40"/>
              <p:cNvSpPr>
                <a:spLocks noChangeArrowheads="1"/>
              </p:cNvSpPr>
              <p:nvPr/>
            </p:nvSpPr>
            <p:spPr bwMode="auto">
              <a:xfrm>
                <a:off x="1961" y="3000"/>
                <a:ext cx="235" cy="72"/>
              </a:xfrm>
              <a:prstGeom prst="rect">
                <a:avLst/>
              </a:prstGeom>
              <a:noFill/>
              <a:ln w="28575">
                <a:solidFill>
                  <a:schemeClr val="tx1"/>
                </a:solidFill>
                <a:miter lim="800000"/>
                <a:headEnd type="none" w="sm" len="sm"/>
                <a:tailEnd type="none" w="lg" len="lg"/>
              </a:ln>
            </p:spPr>
            <p:txBody>
              <a:bodyPr wrap="none" anchor="ctr"/>
              <a:lstStyle/>
              <a:p>
                <a:endParaRPr lang="en-US"/>
              </a:p>
            </p:txBody>
          </p:sp>
          <p:sp>
            <p:nvSpPr>
              <p:cNvPr id="59433" name="Rectangle 41"/>
              <p:cNvSpPr>
                <a:spLocks noChangeArrowheads="1"/>
              </p:cNvSpPr>
              <p:nvPr/>
            </p:nvSpPr>
            <p:spPr bwMode="auto">
              <a:xfrm>
                <a:off x="1961" y="3120"/>
                <a:ext cx="235" cy="72"/>
              </a:xfrm>
              <a:prstGeom prst="rect">
                <a:avLst/>
              </a:prstGeom>
              <a:noFill/>
              <a:ln w="28575">
                <a:solidFill>
                  <a:schemeClr val="tx1"/>
                </a:solidFill>
                <a:miter lim="800000"/>
                <a:headEnd type="none" w="sm" len="sm"/>
                <a:tailEnd type="none" w="lg" len="lg"/>
              </a:ln>
            </p:spPr>
            <p:txBody>
              <a:bodyPr wrap="none" anchor="ctr"/>
              <a:lstStyle/>
              <a:p>
                <a:endParaRPr lang="en-US"/>
              </a:p>
            </p:txBody>
          </p:sp>
          <p:sp>
            <p:nvSpPr>
              <p:cNvPr id="59434" name="Line 42"/>
              <p:cNvSpPr>
                <a:spLocks noChangeShapeType="1"/>
              </p:cNvSpPr>
              <p:nvPr/>
            </p:nvSpPr>
            <p:spPr bwMode="auto">
              <a:xfrm flipV="1">
                <a:off x="2075" y="3072"/>
                <a:ext cx="0" cy="48"/>
              </a:xfrm>
              <a:prstGeom prst="line">
                <a:avLst/>
              </a:prstGeom>
              <a:noFill/>
              <a:ln w="28575">
                <a:solidFill>
                  <a:schemeClr val="tx1"/>
                </a:solidFill>
                <a:round/>
                <a:headEnd type="none" w="sm" len="sm"/>
                <a:tailEnd type="none" w="lg" len="lg"/>
              </a:ln>
            </p:spPr>
            <p:txBody>
              <a:bodyPr wrap="none" anchor="ctr"/>
              <a:lstStyle/>
              <a:p>
                <a:endParaRPr lang="en-US"/>
              </a:p>
            </p:txBody>
          </p:sp>
        </p:grpSp>
        <p:sp>
          <p:nvSpPr>
            <p:cNvPr id="59417" name="Text Box 43"/>
            <p:cNvSpPr txBox="1">
              <a:spLocks noChangeArrowheads="1"/>
            </p:cNvSpPr>
            <p:nvPr/>
          </p:nvSpPr>
          <p:spPr bwMode="auto">
            <a:xfrm>
              <a:off x="4409" y="2743"/>
              <a:ext cx="540" cy="231"/>
            </a:xfrm>
            <a:prstGeom prst="rect">
              <a:avLst/>
            </a:prstGeom>
            <a:noFill/>
            <a:ln w="28575">
              <a:noFill/>
              <a:miter lim="800000"/>
              <a:headEnd type="none" w="sm" len="sm"/>
              <a:tailEnd type="none" w="lg" len="lg"/>
            </a:ln>
          </p:spPr>
          <p:txBody>
            <a:bodyPr wrap="none">
              <a:spAutoFit/>
            </a:bodyPr>
            <a:lstStyle/>
            <a:p>
              <a:pPr eaLnBrk="0" hangingPunct="0">
                <a:spcBef>
                  <a:spcPct val="0"/>
                </a:spcBef>
                <a:buFontTx/>
                <a:buNone/>
              </a:pPr>
              <a:r>
                <a:rPr lang="sr-Latn-CS" sz="1800" i="0">
                  <a:solidFill>
                    <a:schemeClr val="tx1"/>
                  </a:solidFill>
                  <a:latin typeface="Arial" pitchFamily="34" charset="0"/>
                </a:rPr>
                <a:t>Server</a:t>
              </a:r>
              <a:endParaRPr lang="en-US" sz="1800" i="0">
                <a:solidFill>
                  <a:schemeClr val="tx1"/>
                </a:solidFill>
                <a:latin typeface="Arial" pitchFamily="34" charset="0"/>
              </a:endParaRPr>
            </a:p>
          </p:txBody>
        </p:sp>
        <p:sp>
          <p:nvSpPr>
            <p:cNvPr id="59418" name="Line 44"/>
            <p:cNvSpPr>
              <a:spLocks noChangeShapeType="1"/>
            </p:cNvSpPr>
            <p:nvPr/>
          </p:nvSpPr>
          <p:spPr bwMode="auto">
            <a:xfrm>
              <a:off x="3507" y="2861"/>
              <a:ext cx="475" cy="0"/>
            </a:xfrm>
            <a:prstGeom prst="line">
              <a:avLst/>
            </a:prstGeom>
            <a:noFill/>
            <a:ln w="28575">
              <a:solidFill>
                <a:schemeClr val="tx1"/>
              </a:solidFill>
              <a:prstDash val="lgDash"/>
              <a:round/>
              <a:headEnd type="none" w="sm" len="sm"/>
              <a:tailEnd type="arrow" w="med" len="med"/>
            </a:ln>
          </p:spPr>
          <p:txBody>
            <a:bodyPr wrap="none" anchor="ctr"/>
            <a:lstStyle/>
            <a:p>
              <a:endParaRPr lang="en-US"/>
            </a:p>
          </p:txBody>
        </p:sp>
        <p:sp>
          <p:nvSpPr>
            <p:cNvPr id="59419" name="Text Box 45"/>
            <p:cNvSpPr txBox="1">
              <a:spLocks noChangeArrowheads="1"/>
            </p:cNvSpPr>
            <p:nvPr/>
          </p:nvSpPr>
          <p:spPr bwMode="auto">
            <a:xfrm>
              <a:off x="96" y="2057"/>
              <a:ext cx="720" cy="260"/>
            </a:xfrm>
            <a:prstGeom prst="rect">
              <a:avLst/>
            </a:prstGeom>
            <a:noFill/>
            <a:ln w="9525">
              <a:noFill/>
              <a:miter lim="800000"/>
              <a:headEnd/>
              <a:tailEnd/>
            </a:ln>
          </p:spPr>
          <p:txBody>
            <a:bodyPr lIns="107950" tIns="53975" rIns="107950" bIns="53975">
              <a:spAutoFit/>
            </a:bodyPr>
            <a:lstStyle/>
            <a:p>
              <a:pPr eaLnBrk="0" hangingPunct="0">
                <a:buFontTx/>
                <a:buNone/>
              </a:pPr>
              <a:r>
                <a:rPr lang="sr-Latn-CS" sz="2000" i="0">
                  <a:solidFill>
                    <a:schemeClr val="accent2"/>
                  </a:solidFill>
                </a:rPr>
                <a:t>Klasa</a:t>
              </a:r>
              <a:endParaRPr lang="en-US" sz="2000" i="0">
                <a:solidFill>
                  <a:schemeClr val="accent2"/>
                </a:solidFill>
              </a:endParaRPr>
            </a:p>
          </p:txBody>
        </p:sp>
        <p:sp>
          <p:nvSpPr>
            <p:cNvPr id="59420" name="Line 46"/>
            <p:cNvSpPr>
              <a:spLocks noChangeShapeType="1"/>
            </p:cNvSpPr>
            <p:nvPr/>
          </p:nvSpPr>
          <p:spPr bwMode="auto">
            <a:xfrm>
              <a:off x="599" y="2219"/>
              <a:ext cx="326" cy="0"/>
            </a:xfrm>
            <a:prstGeom prst="line">
              <a:avLst/>
            </a:prstGeom>
            <a:noFill/>
            <a:ln w="28575">
              <a:solidFill>
                <a:schemeClr val="accent2"/>
              </a:solidFill>
              <a:round/>
              <a:headEnd/>
              <a:tailEnd type="triangle" w="med" len="med"/>
            </a:ln>
          </p:spPr>
          <p:txBody>
            <a:bodyPr wrap="none" lIns="107950" tIns="53975" rIns="107950" bIns="53975" anchor="ctr"/>
            <a:lstStyle/>
            <a:p>
              <a:endParaRPr lang="en-US"/>
            </a:p>
          </p:txBody>
        </p:sp>
        <p:sp>
          <p:nvSpPr>
            <p:cNvPr id="59421" name="Text Box 47"/>
            <p:cNvSpPr txBox="1">
              <a:spLocks noChangeArrowheads="1"/>
            </p:cNvSpPr>
            <p:nvPr/>
          </p:nvSpPr>
          <p:spPr bwMode="auto">
            <a:xfrm>
              <a:off x="1344" y="2977"/>
              <a:ext cx="864" cy="452"/>
            </a:xfrm>
            <a:prstGeom prst="rect">
              <a:avLst/>
            </a:prstGeom>
            <a:noFill/>
            <a:ln w="9525">
              <a:noFill/>
              <a:miter lim="800000"/>
              <a:headEnd/>
              <a:tailEnd/>
            </a:ln>
          </p:spPr>
          <p:txBody>
            <a:bodyPr lIns="107950" tIns="53975" rIns="107950" bIns="53975">
              <a:spAutoFit/>
            </a:bodyPr>
            <a:lstStyle/>
            <a:p>
              <a:pPr eaLnBrk="0" hangingPunct="0">
                <a:buFontTx/>
                <a:buNone/>
              </a:pPr>
              <a:r>
                <a:rPr lang="sr-Latn-CS" sz="2000" i="0">
                  <a:solidFill>
                    <a:schemeClr val="accent2"/>
                  </a:solidFill>
                </a:rPr>
                <a:t>Veza zavisnosti</a:t>
              </a:r>
              <a:endParaRPr lang="en-US" sz="2000" i="0">
                <a:solidFill>
                  <a:schemeClr val="accent2"/>
                </a:solidFill>
              </a:endParaRPr>
            </a:p>
          </p:txBody>
        </p:sp>
        <p:sp>
          <p:nvSpPr>
            <p:cNvPr id="59422" name="Text Box 48"/>
            <p:cNvSpPr txBox="1">
              <a:spLocks noChangeArrowheads="1"/>
            </p:cNvSpPr>
            <p:nvPr/>
          </p:nvSpPr>
          <p:spPr bwMode="auto">
            <a:xfrm>
              <a:off x="3840" y="3408"/>
              <a:ext cx="816" cy="452"/>
            </a:xfrm>
            <a:prstGeom prst="rect">
              <a:avLst/>
            </a:prstGeom>
            <a:noFill/>
            <a:ln w="9525">
              <a:noFill/>
              <a:miter lim="800000"/>
              <a:headEnd/>
              <a:tailEnd/>
            </a:ln>
          </p:spPr>
          <p:txBody>
            <a:bodyPr lIns="107950" tIns="53975" rIns="107950" bIns="53975">
              <a:spAutoFit/>
            </a:bodyPr>
            <a:lstStyle/>
            <a:p>
              <a:pPr eaLnBrk="0" hangingPunct="0">
                <a:buFontTx/>
                <a:buNone/>
              </a:pPr>
              <a:r>
                <a:rPr lang="sr-Latn-CS" sz="2000" i="0">
                  <a:solidFill>
                    <a:schemeClr val="accent2"/>
                  </a:solidFill>
                </a:rPr>
                <a:t>Veza zavisnosti</a:t>
              </a:r>
              <a:endParaRPr lang="en-US" sz="2000" i="0">
                <a:solidFill>
                  <a:schemeClr val="accent2"/>
                </a:solidFill>
              </a:endParaRPr>
            </a:p>
          </p:txBody>
        </p:sp>
        <p:sp>
          <p:nvSpPr>
            <p:cNvPr id="59423" name="Line 49"/>
            <p:cNvSpPr>
              <a:spLocks noChangeShapeType="1"/>
            </p:cNvSpPr>
            <p:nvPr/>
          </p:nvSpPr>
          <p:spPr bwMode="auto">
            <a:xfrm>
              <a:off x="1680" y="3360"/>
              <a:ext cx="432" cy="480"/>
            </a:xfrm>
            <a:prstGeom prst="line">
              <a:avLst/>
            </a:prstGeom>
            <a:noFill/>
            <a:ln w="28575">
              <a:solidFill>
                <a:schemeClr val="accent2"/>
              </a:solidFill>
              <a:round/>
              <a:headEnd/>
              <a:tailEnd type="triangle" w="med" len="med"/>
            </a:ln>
          </p:spPr>
          <p:txBody>
            <a:bodyPr wrap="none" lIns="107950" tIns="53975" rIns="107950" bIns="53975" anchor="ctr"/>
            <a:lstStyle/>
            <a:p>
              <a:endParaRPr lang="en-US"/>
            </a:p>
          </p:txBody>
        </p:sp>
        <p:sp>
          <p:nvSpPr>
            <p:cNvPr id="59424" name="Line 50"/>
            <p:cNvSpPr>
              <a:spLocks noChangeShapeType="1"/>
            </p:cNvSpPr>
            <p:nvPr/>
          </p:nvSpPr>
          <p:spPr bwMode="auto">
            <a:xfrm flipH="1" flipV="1">
              <a:off x="3785" y="2907"/>
              <a:ext cx="295" cy="549"/>
            </a:xfrm>
            <a:prstGeom prst="line">
              <a:avLst/>
            </a:prstGeom>
            <a:noFill/>
            <a:ln w="28575">
              <a:solidFill>
                <a:schemeClr val="accent2"/>
              </a:solidFill>
              <a:round/>
              <a:headEnd/>
              <a:tailEnd type="triangle" w="med" len="med"/>
            </a:ln>
          </p:spPr>
          <p:txBody>
            <a:bodyPr wrap="none" lIns="107950" tIns="53975" rIns="107950" bIns="53975" anchor="ctr"/>
            <a:lstStyle/>
            <a:p>
              <a:endParaRPr lang="en-US"/>
            </a:p>
          </p:txBody>
        </p:sp>
        <p:sp>
          <p:nvSpPr>
            <p:cNvPr id="59425" name="Text Box 51"/>
            <p:cNvSpPr txBox="1">
              <a:spLocks noChangeArrowheads="1"/>
            </p:cNvSpPr>
            <p:nvPr/>
          </p:nvSpPr>
          <p:spPr bwMode="auto">
            <a:xfrm>
              <a:off x="3888" y="1976"/>
              <a:ext cx="1056" cy="260"/>
            </a:xfrm>
            <a:prstGeom prst="rect">
              <a:avLst/>
            </a:prstGeom>
            <a:noFill/>
            <a:ln w="9525">
              <a:noFill/>
              <a:miter lim="800000"/>
              <a:headEnd/>
              <a:tailEnd/>
            </a:ln>
          </p:spPr>
          <p:txBody>
            <a:bodyPr lIns="107950" tIns="53975" rIns="107950" bIns="53975">
              <a:spAutoFit/>
            </a:bodyPr>
            <a:lstStyle/>
            <a:p>
              <a:pPr eaLnBrk="0" hangingPunct="0">
                <a:buFontTx/>
                <a:buNone/>
              </a:pPr>
              <a:r>
                <a:rPr lang="sr-Latn-CS" sz="2000" i="0">
                  <a:solidFill>
                    <a:schemeClr val="accent2"/>
                  </a:solidFill>
                </a:rPr>
                <a:t>Komponenta</a:t>
              </a:r>
              <a:endParaRPr lang="en-US" sz="2000" i="0">
                <a:solidFill>
                  <a:schemeClr val="accent2"/>
                </a:solidFill>
              </a:endParaRPr>
            </a:p>
          </p:txBody>
        </p:sp>
        <p:sp>
          <p:nvSpPr>
            <p:cNvPr id="59426" name="Line 52"/>
            <p:cNvSpPr>
              <a:spLocks noChangeShapeType="1"/>
            </p:cNvSpPr>
            <p:nvPr/>
          </p:nvSpPr>
          <p:spPr bwMode="auto">
            <a:xfrm flipH="1">
              <a:off x="3504" y="2236"/>
              <a:ext cx="816" cy="404"/>
            </a:xfrm>
            <a:prstGeom prst="line">
              <a:avLst/>
            </a:prstGeom>
            <a:noFill/>
            <a:ln w="28575">
              <a:solidFill>
                <a:schemeClr val="accent2"/>
              </a:solidFill>
              <a:round/>
              <a:headEnd/>
              <a:tailEnd type="triangle" w="med" len="med"/>
            </a:ln>
          </p:spPr>
          <p:txBody>
            <a:bodyPr wrap="none" lIns="107950" tIns="53975" rIns="107950" bIns="53975" anchor="ctr"/>
            <a:lstStyle/>
            <a:p>
              <a:endParaRPr lang="en-US"/>
            </a:p>
          </p:txBody>
        </p:sp>
      </p:grpSp>
      <p:sp>
        <p:nvSpPr>
          <p:cNvPr id="59395" name="Rectangle 53"/>
          <p:cNvSpPr>
            <a:spLocks noGrp="1" noChangeArrowheads="1"/>
          </p:cNvSpPr>
          <p:nvPr>
            <p:ph type="title"/>
          </p:nvPr>
        </p:nvSpPr>
        <p:spPr>
          <a:xfrm>
            <a:off x="152400" y="0"/>
            <a:ext cx="7467600" cy="579438"/>
          </a:xfrm>
        </p:spPr>
        <p:txBody>
          <a:bodyPr/>
          <a:lstStyle/>
          <a:p>
            <a:pPr eaLnBrk="1" hangingPunct="1"/>
            <a:r>
              <a:rPr lang="en-US" sz="3200" smtClean="0"/>
              <a:t>Rela</a:t>
            </a:r>
            <a:r>
              <a:rPr lang="sr-Latn-CS" sz="3200" smtClean="0"/>
              <a:t>cije</a:t>
            </a:r>
            <a:r>
              <a:rPr lang="en-US" sz="3200" smtClean="0"/>
              <a:t>: </a:t>
            </a:r>
            <a:r>
              <a:rPr lang="sr-Latn-CS" sz="3200" smtClean="0"/>
              <a:t>Zavisnost</a:t>
            </a:r>
            <a:endParaRPr lang="en-US" sz="3200" smtClean="0"/>
          </a:p>
        </p:txBody>
      </p:sp>
      <p:sp>
        <p:nvSpPr>
          <p:cNvPr id="574518" name="Rectangle 54"/>
          <p:cNvSpPr>
            <a:spLocks noGrp="1" noChangeArrowheads="1"/>
          </p:cNvSpPr>
          <p:nvPr>
            <p:ph type="body" idx="1"/>
          </p:nvPr>
        </p:nvSpPr>
        <p:spPr>
          <a:xfrm>
            <a:off x="228600" y="609600"/>
            <a:ext cx="8153400" cy="1828800"/>
          </a:xfrm>
          <a:solidFill>
            <a:srgbClr val="FFCC99"/>
          </a:solidFill>
          <a:ln>
            <a:solidFill>
              <a:schemeClr val="tx1"/>
            </a:solidFill>
          </a:ln>
        </p:spPr>
        <p:txBody>
          <a:bodyPr/>
          <a:lstStyle/>
          <a:p>
            <a:pPr eaLnBrk="1" hangingPunct="1">
              <a:defRPr/>
            </a:pPr>
            <a:r>
              <a:rPr lang="sr-Latn-CS" smtClean="0"/>
              <a:t>Veza kod koje promena u jednom članu </a:t>
            </a:r>
            <a:r>
              <a:rPr lang="sr-Latn-CS" b="1" u="sng" smtClean="0">
                <a:effectLst>
                  <a:outerShdw blurRad="38100" dist="38100" dir="2700000" algn="tl">
                    <a:srgbClr val="FFFFFF"/>
                  </a:outerShdw>
                </a:effectLst>
              </a:rPr>
              <a:t>može</a:t>
            </a:r>
            <a:r>
              <a:rPr lang="sr-Latn-CS" smtClean="0"/>
              <a:t> uzrokovati promenu u drugom. </a:t>
            </a:r>
            <a:endParaRPr lang="en-US" smtClean="0"/>
          </a:p>
          <a:p>
            <a:pPr eaLnBrk="1" hangingPunct="1">
              <a:defRPr/>
            </a:pPr>
            <a:r>
              <a:rPr lang="sr-Latn-CS" smtClean="0"/>
              <a:t>Nestrukturna</a:t>
            </a:r>
            <a:r>
              <a:rPr lang="en-US" smtClean="0"/>
              <a:t>, “</a:t>
            </a:r>
            <a:r>
              <a:rPr lang="sr-Latn-CS" smtClean="0"/>
              <a:t>koristi</a:t>
            </a:r>
            <a:r>
              <a:rPr lang="en-US" smtClean="0"/>
              <a:t>”</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p:cNvSpPr>
          <p:nvPr/>
        </p:nvSpPr>
        <p:spPr bwMode="auto">
          <a:xfrm>
            <a:off x="3124200" y="6248400"/>
            <a:ext cx="2895600" cy="457200"/>
          </a:xfrm>
          <a:prstGeom prst="rect">
            <a:avLst/>
          </a:prstGeom>
          <a:noFill/>
          <a:ln w="9525">
            <a:noFill/>
            <a:miter lim="800000"/>
            <a:headEnd/>
            <a:tailEnd/>
          </a:ln>
        </p:spPr>
        <p:txBody>
          <a:bodyPr wrap="none" anchor="ctr"/>
          <a:lstStyle/>
          <a:p>
            <a:endParaRPr lang="en-US"/>
          </a:p>
        </p:txBody>
      </p:sp>
      <p:sp>
        <p:nvSpPr>
          <p:cNvPr id="60419" name="Rectangle 3"/>
          <p:cNvSpPr>
            <a:spLocks noGrp="1" noChangeArrowheads="1"/>
          </p:cNvSpPr>
          <p:nvPr>
            <p:ph type="title"/>
          </p:nvPr>
        </p:nvSpPr>
        <p:spPr>
          <a:xfrm>
            <a:off x="381000" y="152400"/>
            <a:ext cx="7467600" cy="579438"/>
          </a:xfrm>
        </p:spPr>
        <p:txBody>
          <a:bodyPr/>
          <a:lstStyle/>
          <a:p>
            <a:pPr eaLnBrk="1" hangingPunct="1"/>
            <a:r>
              <a:rPr lang="en-US" sz="3200" smtClean="0"/>
              <a:t>Rela</a:t>
            </a:r>
            <a:r>
              <a:rPr lang="sr-Latn-CS" sz="3200" smtClean="0"/>
              <a:t>cije</a:t>
            </a:r>
            <a:r>
              <a:rPr lang="en-US" sz="3200" smtClean="0"/>
              <a:t>: Generaliza</a:t>
            </a:r>
            <a:r>
              <a:rPr lang="sr-Latn-CS" sz="3200" smtClean="0"/>
              <a:t>cija</a:t>
            </a:r>
            <a:endParaRPr lang="en-US" sz="3200" smtClean="0"/>
          </a:p>
        </p:txBody>
      </p:sp>
      <p:sp>
        <p:nvSpPr>
          <p:cNvPr id="576516" name="Rectangle 4"/>
          <p:cNvSpPr>
            <a:spLocks noGrp="1" noChangeArrowheads="1"/>
          </p:cNvSpPr>
          <p:nvPr>
            <p:ph type="body" idx="1"/>
          </p:nvPr>
        </p:nvSpPr>
        <p:spPr>
          <a:xfrm>
            <a:off x="304800" y="1524000"/>
            <a:ext cx="8153400" cy="4191000"/>
          </a:xfrm>
          <a:solidFill>
            <a:srgbClr val="FFCC00"/>
          </a:solidFill>
          <a:ln>
            <a:solidFill>
              <a:schemeClr val="tx1"/>
            </a:solidFill>
          </a:ln>
        </p:spPr>
        <p:txBody>
          <a:bodyPr/>
          <a:lstStyle/>
          <a:p>
            <a:pPr eaLnBrk="1" hangingPunct="1">
              <a:defRPr/>
            </a:pPr>
            <a:r>
              <a:rPr lang="sr-Latn-CS" sz="2800" smtClean="0"/>
              <a:t>Veza između klasa kod koje jedna klasa </a:t>
            </a:r>
            <a:r>
              <a:rPr lang="sr-Latn-CS" sz="2800" b="1" smtClean="0">
                <a:effectLst>
                  <a:outerShdw blurRad="38100" dist="38100" dir="2700000" algn="tl">
                    <a:srgbClr val="FFFFFF"/>
                  </a:outerShdw>
                </a:effectLst>
              </a:rPr>
              <a:t>deli</a:t>
            </a:r>
            <a:r>
              <a:rPr lang="sr-Latn-CS" sz="2800" smtClean="0"/>
              <a:t> strukturu i/ili ponašanje jedne ili više klasa.</a:t>
            </a:r>
            <a:r>
              <a:rPr lang="en-US" sz="2800" smtClean="0"/>
              <a:t> </a:t>
            </a:r>
            <a:endParaRPr lang="sr-Latn-CS" sz="2800" smtClean="0"/>
          </a:p>
          <a:p>
            <a:pPr eaLnBrk="1" hangingPunct="1">
              <a:defRPr/>
            </a:pPr>
            <a:r>
              <a:rPr lang="sr-Latn-CS" sz="2800" smtClean="0"/>
              <a:t>Definiše </a:t>
            </a:r>
            <a:r>
              <a:rPr lang="sr-Latn-CS" sz="2800" b="1" smtClean="0">
                <a:effectLst>
                  <a:outerShdw blurRad="38100" dist="38100" dir="2700000" algn="tl">
                    <a:srgbClr val="FFFFFF"/>
                  </a:outerShdw>
                </a:effectLst>
              </a:rPr>
              <a:t>hijerarhiju apstrakcija</a:t>
            </a:r>
            <a:r>
              <a:rPr lang="sr-Latn-CS" sz="2800" smtClean="0"/>
              <a:t> kod koje PODKLASE </a:t>
            </a:r>
            <a:r>
              <a:rPr lang="sr-Latn-CS" sz="2800" b="1" smtClean="0">
                <a:effectLst>
                  <a:outerShdw blurRad="38100" dist="38100" dir="2700000" algn="tl">
                    <a:srgbClr val="FFFFFF"/>
                  </a:outerShdw>
                </a:effectLst>
              </a:rPr>
              <a:t>nasleđuju</a:t>
            </a:r>
            <a:r>
              <a:rPr lang="sr-Latn-CS" sz="2800" smtClean="0"/>
              <a:t> svojstva ili ponašanje od jedne ili više SUPERKLASA. </a:t>
            </a:r>
          </a:p>
          <a:p>
            <a:pPr lvl="1" eaLnBrk="1" hangingPunct="1">
              <a:defRPr/>
            </a:pPr>
            <a:r>
              <a:rPr lang="sr-Latn-CS" sz="2400" smtClean="0"/>
              <a:t>Jednostruko nasleđivanje (</a:t>
            </a:r>
            <a:r>
              <a:rPr lang="en-US" sz="2400" smtClean="0"/>
              <a:t>Single inheritance</a:t>
            </a:r>
            <a:r>
              <a:rPr lang="sr-Latn-CS" sz="2400" smtClean="0"/>
              <a:t>)</a:t>
            </a:r>
            <a:endParaRPr lang="en-US" sz="2400" smtClean="0"/>
          </a:p>
          <a:p>
            <a:pPr lvl="1" eaLnBrk="1" hangingPunct="1">
              <a:defRPr/>
            </a:pPr>
            <a:r>
              <a:rPr lang="sr-Latn-CS" sz="2400" smtClean="0"/>
              <a:t>Višestruko nasleđivanje (</a:t>
            </a:r>
            <a:r>
              <a:rPr lang="en-US" sz="2400" smtClean="0"/>
              <a:t>Multiple inheritance</a:t>
            </a:r>
            <a:r>
              <a:rPr lang="sr-Latn-CS" sz="2400" smtClean="0"/>
              <a:t>)</a:t>
            </a:r>
            <a:endParaRPr lang="en-US" sz="2400" smtClean="0"/>
          </a:p>
          <a:p>
            <a:pPr eaLnBrk="1" hangingPunct="1">
              <a:defRPr/>
            </a:pPr>
            <a:r>
              <a:rPr lang="en-US" sz="2800" smtClean="0"/>
              <a:t>Generaliza</a:t>
            </a:r>
            <a:r>
              <a:rPr lang="sr-Latn-CS" sz="2800" smtClean="0"/>
              <a:t>cija je veza tipa</a:t>
            </a:r>
            <a:r>
              <a:rPr lang="en-US" sz="2800" smtClean="0"/>
              <a:t> “</a:t>
            </a:r>
            <a:r>
              <a:rPr lang="sr-Latn-CS" sz="2800" smtClean="0">
                <a:effectLst>
                  <a:outerShdw blurRad="38100" dist="38100" dir="2700000" algn="tl">
                    <a:srgbClr val="FFFFFF"/>
                  </a:outerShdw>
                </a:effectLst>
              </a:rPr>
              <a:t>je</a:t>
            </a:r>
            <a:r>
              <a:rPr lang="en-US" sz="2800" smtClean="0">
                <a:effectLst>
                  <a:outerShdw blurRad="38100" dist="38100" dir="2700000" algn="tl">
                    <a:srgbClr val="FFFFFF"/>
                  </a:outerShdw>
                </a:effectLst>
              </a:rPr>
              <a:t>-</a:t>
            </a:r>
            <a:r>
              <a:rPr lang="sr-Latn-CS" sz="2800" smtClean="0">
                <a:effectLst>
                  <a:outerShdw blurRad="38100" dist="38100" dir="2700000" algn="tl">
                    <a:srgbClr val="FFFFFF"/>
                  </a:outerShdw>
                </a:effectLst>
              </a:rPr>
              <a:t>pripadnik</a:t>
            </a:r>
            <a:r>
              <a:rPr lang="en-US" sz="2800" smtClean="0">
                <a:effectLst>
                  <a:outerShdw blurRad="38100" dist="38100" dir="2700000" algn="tl">
                    <a:srgbClr val="FFFFFF"/>
                  </a:outerShdw>
                </a:effectLst>
              </a:rPr>
              <a:t>-</a:t>
            </a:r>
            <a:r>
              <a:rPr lang="sr-Latn-CS" sz="2800" smtClean="0">
                <a:effectLst>
                  <a:outerShdw blurRad="38100" dist="38100" dir="2700000" algn="tl">
                    <a:srgbClr val="FFFFFF"/>
                  </a:outerShdw>
                </a:effectLst>
              </a:rPr>
              <a:t>vrste</a:t>
            </a:r>
            <a:r>
              <a:rPr lang="en-US" sz="2800" smtClean="0"/>
              <a:t>” </a:t>
            </a:r>
            <a:r>
              <a:rPr lang="sr-Latn-CS" sz="2800" smtClean="0"/>
              <a:t>(is-a-kind-of).</a:t>
            </a:r>
            <a:endParaRPr lang="en-US" sz="2800" smtClean="0"/>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42" name="Group 2"/>
          <p:cNvGrpSpPr>
            <a:grpSpLocks/>
          </p:cNvGrpSpPr>
          <p:nvPr/>
        </p:nvGrpSpPr>
        <p:grpSpPr bwMode="auto">
          <a:xfrm>
            <a:off x="685800" y="1524000"/>
            <a:ext cx="6600825" cy="4984750"/>
            <a:chOff x="432" y="960"/>
            <a:chExt cx="4158" cy="3140"/>
          </a:xfrm>
        </p:grpSpPr>
        <p:grpSp>
          <p:nvGrpSpPr>
            <p:cNvPr id="61445" name="Group 3"/>
            <p:cNvGrpSpPr>
              <a:grpSpLocks/>
            </p:cNvGrpSpPr>
            <p:nvPr/>
          </p:nvGrpSpPr>
          <p:grpSpPr bwMode="auto">
            <a:xfrm>
              <a:off x="1728" y="1344"/>
              <a:ext cx="1919" cy="2496"/>
              <a:chOff x="1733" y="1220"/>
              <a:chExt cx="2209" cy="2810"/>
            </a:xfrm>
          </p:grpSpPr>
          <p:grpSp>
            <p:nvGrpSpPr>
              <p:cNvPr id="61452" name="Group 4"/>
              <p:cNvGrpSpPr>
                <a:grpSpLocks/>
              </p:cNvGrpSpPr>
              <p:nvPr/>
            </p:nvGrpSpPr>
            <p:grpSpPr bwMode="auto">
              <a:xfrm>
                <a:off x="2160" y="1220"/>
                <a:ext cx="1168" cy="1215"/>
                <a:chOff x="2160" y="1220"/>
                <a:chExt cx="1168" cy="1215"/>
              </a:xfrm>
            </p:grpSpPr>
            <p:sp>
              <p:nvSpPr>
                <p:cNvPr id="61478" name="Rectangle 5"/>
                <p:cNvSpPr>
                  <a:spLocks noChangeArrowheads="1"/>
                </p:cNvSpPr>
                <p:nvPr/>
              </p:nvSpPr>
              <p:spPr bwMode="auto">
                <a:xfrm>
                  <a:off x="2160" y="1220"/>
                  <a:ext cx="1168" cy="1215"/>
                </a:xfrm>
                <a:prstGeom prst="rect">
                  <a:avLst/>
                </a:prstGeom>
                <a:noFill/>
                <a:ln w="28575">
                  <a:solidFill>
                    <a:schemeClr val="tx1"/>
                  </a:solidFill>
                  <a:miter lim="800000"/>
                  <a:headEnd/>
                  <a:tailEnd/>
                </a:ln>
              </p:spPr>
              <p:txBody>
                <a:bodyPr/>
                <a:lstStyle/>
                <a:p>
                  <a:endParaRPr lang="en-US"/>
                </a:p>
              </p:txBody>
            </p:sp>
            <p:sp>
              <p:nvSpPr>
                <p:cNvPr id="61479" name="Rectangle 6"/>
                <p:cNvSpPr>
                  <a:spLocks noChangeArrowheads="1"/>
                </p:cNvSpPr>
                <p:nvPr/>
              </p:nvSpPr>
              <p:spPr bwMode="auto">
                <a:xfrm>
                  <a:off x="2160" y="1974"/>
                  <a:ext cx="1168" cy="461"/>
                </a:xfrm>
                <a:prstGeom prst="rect">
                  <a:avLst/>
                </a:prstGeom>
                <a:noFill/>
                <a:ln w="28575">
                  <a:solidFill>
                    <a:schemeClr val="tx1"/>
                  </a:solidFill>
                  <a:miter lim="800000"/>
                  <a:headEnd/>
                  <a:tailEnd/>
                </a:ln>
              </p:spPr>
              <p:txBody>
                <a:bodyPr/>
                <a:lstStyle/>
                <a:p>
                  <a:endParaRPr lang="en-US"/>
                </a:p>
              </p:txBody>
            </p:sp>
          </p:grpSp>
          <p:sp>
            <p:nvSpPr>
              <p:cNvPr id="61453" name="Rectangle 7"/>
              <p:cNvSpPr>
                <a:spLocks noChangeArrowheads="1"/>
              </p:cNvSpPr>
              <p:nvPr/>
            </p:nvSpPr>
            <p:spPr bwMode="auto">
              <a:xfrm>
                <a:off x="2452" y="1257"/>
                <a:ext cx="553" cy="162"/>
              </a:xfrm>
              <a:prstGeom prst="rect">
                <a:avLst/>
              </a:prstGeom>
              <a:noFill/>
              <a:ln w="9525">
                <a:noFill/>
                <a:miter lim="800000"/>
                <a:headEnd/>
                <a:tailEnd/>
              </a:ln>
            </p:spPr>
            <p:txBody>
              <a:bodyPr wrap="none" lIns="0" tIns="0" rIns="0" bIns="0">
                <a:spAutoFit/>
              </a:bodyPr>
              <a:lstStyle/>
              <a:p>
                <a:pPr eaLnBrk="0" hangingPunct="0">
                  <a:spcBef>
                    <a:spcPct val="0"/>
                  </a:spcBef>
                  <a:buFontTx/>
                  <a:buNone/>
                </a:pPr>
                <a:r>
                  <a:rPr lang="en-US" sz="1500" b="1" i="0">
                    <a:solidFill>
                      <a:schemeClr val="tx1"/>
                    </a:solidFill>
                    <a:latin typeface="Arial" pitchFamily="34" charset="0"/>
                  </a:rPr>
                  <a:t>Account</a:t>
                </a:r>
                <a:endParaRPr lang="en-US" sz="2400" b="1" i="0">
                  <a:solidFill>
                    <a:schemeClr val="tx1"/>
                  </a:solidFill>
                  <a:latin typeface="Arial" pitchFamily="34" charset="0"/>
                </a:endParaRPr>
              </a:p>
            </p:txBody>
          </p:sp>
          <p:sp>
            <p:nvSpPr>
              <p:cNvPr id="61454" name="Rectangle 8"/>
              <p:cNvSpPr>
                <a:spLocks noChangeArrowheads="1"/>
              </p:cNvSpPr>
              <p:nvPr/>
            </p:nvSpPr>
            <p:spPr bwMode="auto">
              <a:xfrm>
                <a:off x="2160" y="1413"/>
                <a:ext cx="1168" cy="1022"/>
              </a:xfrm>
              <a:prstGeom prst="rect">
                <a:avLst/>
              </a:prstGeom>
              <a:noFill/>
              <a:ln w="0">
                <a:solidFill>
                  <a:schemeClr val="tx1"/>
                </a:solidFill>
                <a:miter lim="800000"/>
                <a:headEnd/>
                <a:tailEnd/>
              </a:ln>
            </p:spPr>
            <p:txBody>
              <a:bodyPr/>
              <a:lstStyle/>
              <a:p>
                <a:endParaRPr lang="en-US"/>
              </a:p>
            </p:txBody>
          </p:sp>
          <p:sp>
            <p:nvSpPr>
              <p:cNvPr id="61455" name="Rectangle 9"/>
              <p:cNvSpPr>
                <a:spLocks noChangeArrowheads="1"/>
              </p:cNvSpPr>
              <p:nvPr/>
            </p:nvSpPr>
            <p:spPr bwMode="auto">
              <a:xfrm>
                <a:off x="2188" y="1432"/>
                <a:ext cx="514" cy="162"/>
              </a:xfrm>
              <a:prstGeom prst="rect">
                <a:avLst/>
              </a:prstGeom>
              <a:noFill/>
              <a:ln w="9525">
                <a:noFill/>
                <a:miter lim="800000"/>
                <a:headEnd/>
                <a:tailEnd/>
              </a:ln>
            </p:spPr>
            <p:txBody>
              <a:bodyPr wrap="none" lIns="0" tIns="0" rIns="0" bIns="0">
                <a:spAutoFit/>
              </a:bodyPr>
              <a:lstStyle/>
              <a:p>
                <a:pPr eaLnBrk="0" hangingPunct="0">
                  <a:spcBef>
                    <a:spcPct val="0"/>
                  </a:spcBef>
                  <a:buFontTx/>
                  <a:buNone/>
                </a:pPr>
                <a:r>
                  <a:rPr lang="en-US" sz="1500" b="1" i="0">
                    <a:solidFill>
                      <a:schemeClr val="tx1"/>
                    </a:solidFill>
                    <a:latin typeface="Arial" pitchFamily="34" charset="0"/>
                  </a:rPr>
                  <a:t>balance</a:t>
                </a:r>
                <a:endParaRPr lang="en-US" sz="2400" b="1" i="0">
                  <a:solidFill>
                    <a:schemeClr val="tx1"/>
                  </a:solidFill>
                  <a:latin typeface="Arial" pitchFamily="34" charset="0"/>
                </a:endParaRPr>
              </a:p>
            </p:txBody>
          </p:sp>
          <p:sp>
            <p:nvSpPr>
              <p:cNvPr id="61456" name="Rectangle 10"/>
              <p:cNvSpPr>
                <a:spLocks noChangeArrowheads="1"/>
              </p:cNvSpPr>
              <p:nvPr/>
            </p:nvSpPr>
            <p:spPr bwMode="auto">
              <a:xfrm>
                <a:off x="2188" y="1579"/>
                <a:ext cx="361" cy="162"/>
              </a:xfrm>
              <a:prstGeom prst="rect">
                <a:avLst/>
              </a:prstGeom>
              <a:noFill/>
              <a:ln w="9525">
                <a:noFill/>
                <a:miter lim="800000"/>
                <a:headEnd/>
                <a:tailEnd/>
              </a:ln>
            </p:spPr>
            <p:txBody>
              <a:bodyPr wrap="none" lIns="0" tIns="0" rIns="0" bIns="0">
                <a:spAutoFit/>
              </a:bodyPr>
              <a:lstStyle/>
              <a:p>
                <a:pPr eaLnBrk="0" hangingPunct="0">
                  <a:spcBef>
                    <a:spcPct val="0"/>
                  </a:spcBef>
                  <a:buFontTx/>
                  <a:buNone/>
                </a:pPr>
                <a:r>
                  <a:rPr lang="en-US" sz="1500" b="1" i="0">
                    <a:solidFill>
                      <a:schemeClr val="tx1"/>
                    </a:solidFill>
                    <a:latin typeface="Arial" pitchFamily="34" charset="0"/>
                  </a:rPr>
                  <a:t>name</a:t>
                </a:r>
                <a:endParaRPr lang="en-US" sz="2400" b="1" i="0">
                  <a:solidFill>
                    <a:schemeClr val="tx1"/>
                  </a:solidFill>
                  <a:latin typeface="Arial" pitchFamily="34" charset="0"/>
                </a:endParaRPr>
              </a:p>
            </p:txBody>
          </p:sp>
          <p:sp>
            <p:nvSpPr>
              <p:cNvPr id="61457" name="Rectangle 11"/>
              <p:cNvSpPr>
                <a:spLocks noChangeArrowheads="1"/>
              </p:cNvSpPr>
              <p:nvPr/>
            </p:nvSpPr>
            <p:spPr bwMode="auto">
              <a:xfrm>
                <a:off x="2188" y="1725"/>
                <a:ext cx="506" cy="163"/>
              </a:xfrm>
              <a:prstGeom prst="rect">
                <a:avLst/>
              </a:prstGeom>
              <a:noFill/>
              <a:ln w="9525">
                <a:noFill/>
                <a:miter lim="800000"/>
                <a:headEnd/>
                <a:tailEnd/>
              </a:ln>
            </p:spPr>
            <p:txBody>
              <a:bodyPr wrap="none" lIns="0" tIns="0" rIns="0" bIns="0">
                <a:spAutoFit/>
              </a:bodyPr>
              <a:lstStyle/>
              <a:p>
                <a:pPr eaLnBrk="0" hangingPunct="0">
                  <a:spcBef>
                    <a:spcPct val="0"/>
                  </a:spcBef>
                  <a:buFontTx/>
                  <a:buNone/>
                </a:pPr>
                <a:r>
                  <a:rPr lang="en-US" sz="1500" b="1" i="0">
                    <a:solidFill>
                      <a:schemeClr val="tx1"/>
                    </a:solidFill>
                    <a:latin typeface="Arial" pitchFamily="34" charset="0"/>
                  </a:rPr>
                  <a:t>number</a:t>
                </a:r>
                <a:endParaRPr lang="en-US" sz="2400" b="1" i="0">
                  <a:solidFill>
                    <a:schemeClr val="tx1"/>
                  </a:solidFill>
                  <a:latin typeface="Arial" pitchFamily="34" charset="0"/>
                </a:endParaRPr>
              </a:p>
            </p:txBody>
          </p:sp>
          <p:sp>
            <p:nvSpPr>
              <p:cNvPr id="61458" name="Rectangle 12"/>
              <p:cNvSpPr>
                <a:spLocks noChangeArrowheads="1"/>
              </p:cNvSpPr>
              <p:nvPr/>
            </p:nvSpPr>
            <p:spPr bwMode="auto">
              <a:xfrm>
                <a:off x="2188" y="2020"/>
                <a:ext cx="712" cy="163"/>
              </a:xfrm>
              <a:prstGeom prst="rect">
                <a:avLst/>
              </a:prstGeom>
              <a:noFill/>
              <a:ln w="9525">
                <a:noFill/>
                <a:miter lim="800000"/>
                <a:headEnd/>
                <a:tailEnd/>
              </a:ln>
            </p:spPr>
            <p:txBody>
              <a:bodyPr wrap="none" lIns="0" tIns="0" rIns="0" bIns="0">
                <a:spAutoFit/>
              </a:bodyPr>
              <a:lstStyle/>
              <a:p>
                <a:pPr eaLnBrk="0" hangingPunct="0">
                  <a:spcBef>
                    <a:spcPct val="0"/>
                  </a:spcBef>
                  <a:buFontTx/>
                  <a:buNone/>
                </a:pPr>
                <a:r>
                  <a:rPr lang="en-US" sz="1500" b="1" i="0">
                    <a:solidFill>
                      <a:schemeClr val="tx1"/>
                    </a:solidFill>
                    <a:latin typeface="Arial" pitchFamily="34" charset="0"/>
                  </a:rPr>
                  <a:t>Withdraw()</a:t>
                </a:r>
                <a:endParaRPr lang="en-US" sz="2400" b="1" i="0">
                  <a:solidFill>
                    <a:schemeClr val="tx1"/>
                  </a:solidFill>
                  <a:latin typeface="Arial" pitchFamily="34" charset="0"/>
                </a:endParaRPr>
              </a:p>
            </p:txBody>
          </p:sp>
          <p:sp>
            <p:nvSpPr>
              <p:cNvPr id="61459" name="Rectangle 13"/>
              <p:cNvSpPr>
                <a:spLocks noChangeArrowheads="1"/>
              </p:cNvSpPr>
              <p:nvPr/>
            </p:nvSpPr>
            <p:spPr bwMode="auto">
              <a:xfrm>
                <a:off x="2188" y="2168"/>
                <a:ext cx="1192" cy="162"/>
              </a:xfrm>
              <a:prstGeom prst="rect">
                <a:avLst/>
              </a:prstGeom>
              <a:noFill/>
              <a:ln w="9525">
                <a:noFill/>
                <a:miter lim="800000"/>
                <a:headEnd/>
                <a:tailEnd/>
              </a:ln>
            </p:spPr>
            <p:txBody>
              <a:bodyPr wrap="none" lIns="0" tIns="0" rIns="0" bIns="0">
                <a:spAutoFit/>
              </a:bodyPr>
              <a:lstStyle/>
              <a:p>
                <a:pPr eaLnBrk="0" hangingPunct="0">
                  <a:spcBef>
                    <a:spcPct val="0"/>
                  </a:spcBef>
                  <a:buFontTx/>
                  <a:buNone/>
                </a:pPr>
                <a:r>
                  <a:rPr lang="en-US" sz="1500" b="1" i="0">
                    <a:solidFill>
                      <a:schemeClr val="tx1"/>
                    </a:solidFill>
                    <a:latin typeface="Arial" pitchFamily="34" charset="0"/>
                  </a:rPr>
                  <a:t>CreateStatement()</a:t>
                </a:r>
                <a:endParaRPr lang="en-US" sz="2400" b="1" i="0">
                  <a:solidFill>
                    <a:schemeClr val="tx1"/>
                  </a:solidFill>
                  <a:latin typeface="Arial" pitchFamily="34" charset="0"/>
                </a:endParaRPr>
              </a:p>
            </p:txBody>
          </p:sp>
          <p:sp>
            <p:nvSpPr>
              <p:cNvPr id="61460" name="Rectangle 14"/>
              <p:cNvSpPr>
                <a:spLocks noChangeArrowheads="1"/>
              </p:cNvSpPr>
              <p:nvPr/>
            </p:nvSpPr>
            <p:spPr bwMode="auto">
              <a:xfrm>
                <a:off x="1806" y="3328"/>
                <a:ext cx="621" cy="162"/>
              </a:xfrm>
              <a:prstGeom prst="rect">
                <a:avLst/>
              </a:prstGeom>
              <a:noFill/>
              <a:ln w="9525">
                <a:noFill/>
                <a:miter lim="800000"/>
                <a:headEnd/>
                <a:tailEnd/>
              </a:ln>
            </p:spPr>
            <p:txBody>
              <a:bodyPr wrap="none" lIns="0" tIns="0" rIns="0" bIns="0">
                <a:spAutoFit/>
              </a:bodyPr>
              <a:lstStyle/>
              <a:p>
                <a:pPr eaLnBrk="0" hangingPunct="0">
                  <a:spcBef>
                    <a:spcPct val="0"/>
                  </a:spcBef>
                  <a:buFontTx/>
                  <a:buNone/>
                </a:pPr>
                <a:r>
                  <a:rPr lang="en-US" sz="1500" b="1" i="0">
                    <a:solidFill>
                      <a:schemeClr val="tx1"/>
                    </a:solidFill>
                    <a:latin typeface="Arial" pitchFamily="34" charset="0"/>
                  </a:rPr>
                  <a:t>Checking</a:t>
                </a:r>
                <a:endParaRPr lang="en-US" sz="2400" b="1" i="0">
                  <a:solidFill>
                    <a:schemeClr val="tx1"/>
                  </a:solidFill>
                  <a:latin typeface="Arial" pitchFamily="34" charset="0"/>
                </a:endParaRPr>
              </a:p>
            </p:txBody>
          </p:sp>
          <p:sp>
            <p:nvSpPr>
              <p:cNvPr id="61461" name="Rectangle 15"/>
              <p:cNvSpPr>
                <a:spLocks noChangeArrowheads="1"/>
              </p:cNvSpPr>
              <p:nvPr/>
            </p:nvSpPr>
            <p:spPr bwMode="auto">
              <a:xfrm>
                <a:off x="1761" y="3649"/>
                <a:ext cx="712" cy="163"/>
              </a:xfrm>
              <a:prstGeom prst="rect">
                <a:avLst/>
              </a:prstGeom>
              <a:noFill/>
              <a:ln w="9525">
                <a:noFill/>
                <a:miter lim="800000"/>
                <a:headEnd/>
                <a:tailEnd/>
              </a:ln>
            </p:spPr>
            <p:txBody>
              <a:bodyPr wrap="none" lIns="0" tIns="0" rIns="0" bIns="0">
                <a:spAutoFit/>
              </a:bodyPr>
              <a:lstStyle/>
              <a:p>
                <a:pPr eaLnBrk="0" hangingPunct="0">
                  <a:spcBef>
                    <a:spcPct val="0"/>
                  </a:spcBef>
                  <a:buFontTx/>
                  <a:buNone/>
                </a:pPr>
                <a:r>
                  <a:rPr lang="en-US" sz="1500" b="1" i="0">
                    <a:solidFill>
                      <a:schemeClr val="tx1"/>
                    </a:solidFill>
                    <a:latin typeface="Arial" pitchFamily="34" charset="0"/>
                  </a:rPr>
                  <a:t>Withdraw()</a:t>
                </a:r>
                <a:endParaRPr lang="en-US" sz="2400" b="1" i="0">
                  <a:solidFill>
                    <a:schemeClr val="tx1"/>
                  </a:solidFill>
                  <a:latin typeface="Arial" pitchFamily="34" charset="0"/>
                </a:endParaRPr>
              </a:p>
            </p:txBody>
          </p:sp>
          <p:sp>
            <p:nvSpPr>
              <p:cNvPr id="61462" name="Rectangle 16"/>
              <p:cNvSpPr>
                <a:spLocks noChangeArrowheads="1"/>
              </p:cNvSpPr>
              <p:nvPr/>
            </p:nvSpPr>
            <p:spPr bwMode="auto">
              <a:xfrm>
                <a:off x="3248" y="3299"/>
                <a:ext cx="529" cy="162"/>
              </a:xfrm>
              <a:prstGeom prst="rect">
                <a:avLst/>
              </a:prstGeom>
              <a:noFill/>
              <a:ln w="9525">
                <a:noFill/>
                <a:miter lim="800000"/>
                <a:headEnd/>
                <a:tailEnd/>
              </a:ln>
            </p:spPr>
            <p:txBody>
              <a:bodyPr wrap="none" lIns="0" tIns="0" rIns="0" bIns="0">
                <a:spAutoFit/>
              </a:bodyPr>
              <a:lstStyle/>
              <a:p>
                <a:pPr eaLnBrk="0" hangingPunct="0">
                  <a:spcBef>
                    <a:spcPct val="0"/>
                  </a:spcBef>
                  <a:buFontTx/>
                  <a:buNone/>
                </a:pPr>
                <a:r>
                  <a:rPr lang="en-US" sz="1500" b="1" i="0">
                    <a:solidFill>
                      <a:schemeClr val="tx1"/>
                    </a:solidFill>
                    <a:latin typeface="Arial" pitchFamily="34" charset="0"/>
                  </a:rPr>
                  <a:t>Savings</a:t>
                </a:r>
                <a:endParaRPr lang="en-US" sz="2400" b="1" i="0">
                  <a:solidFill>
                    <a:schemeClr val="tx1"/>
                  </a:solidFill>
                  <a:latin typeface="Arial" pitchFamily="34" charset="0"/>
                </a:endParaRPr>
              </a:p>
            </p:txBody>
          </p:sp>
          <p:sp>
            <p:nvSpPr>
              <p:cNvPr id="61463" name="Rectangle 17"/>
              <p:cNvSpPr>
                <a:spLocks noChangeArrowheads="1"/>
              </p:cNvSpPr>
              <p:nvPr/>
            </p:nvSpPr>
            <p:spPr bwMode="auto">
              <a:xfrm>
                <a:off x="3120" y="3621"/>
                <a:ext cx="822" cy="162"/>
              </a:xfrm>
              <a:prstGeom prst="rect">
                <a:avLst/>
              </a:prstGeom>
              <a:noFill/>
              <a:ln w="9525">
                <a:noFill/>
                <a:miter lim="800000"/>
                <a:headEnd/>
                <a:tailEnd/>
              </a:ln>
            </p:spPr>
            <p:txBody>
              <a:bodyPr wrap="none" lIns="0" tIns="0" rIns="0" bIns="0">
                <a:spAutoFit/>
              </a:bodyPr>
              <a:lstStyle/>
              <a:p>
                <a:pPr eaLnBrk="0" hangingPunct="0">
                  <a:spcBef>
                    <a:spcPct val="0"/>
                  </a:spcBef>
                  <a:buFontTx/>
                  <a:buNone/>
                </a:pPr>
                <a:r>
                  <a:rPr lang="en-US" sz="1500" b="1" i="0">
                    <a:solidFill>
                      <a:schemeClr val="tx1"/>
                    </a:solidFill>
                    <a:latin typeface="Arial" pitchFamily="34" charset="0"/>
                  </a:rPr>
                  <a:t>GetInterest()</a:t>
                </a:r>
                <a:endParaRPr lang="en-US" sz="2400" b="1" i="0">
                  <a:solidFill>
                    <a:schemeClr val="tx1"/>
                  </a:solidFill>
                  <a:latin typeface="Arial" pitchFamily="34" charset="0"/>
                </a:endParaRPr>
              </a:p>
            </p:txBody>
          </p:sp>
          <p:sp>
            <p:nvSpPr>
              <p:cNvPr id="61464" name="Rectangle 18"/>
              <p:cNvSpPr>
                <a:spLocks noChangeArrowheads="1"/>
              </p:cNvSpPr>
              <p:nvPr/>
            </p:nvSpPr>
            <p:spPr bwMode="auto">
              <a:xfrm>
                <a:off x="3120" y="3770"/>
                <a:ext cx="713" cy="162"/>
              </a:xfrm>
              <a:prstGeom prst="rect">
                <a:avLst/>
              </a:prstGeom>
              <a:noFill/>
              <a:ln w="9525">
                <a:noFill/>
                <a:miter lim="800000"/>
                <a:headEnd/>
                <a:tailEnd/>
              </a:ln>
            </p:spPr>
            <p:txBody>
              <a:bodyPr wrap="none" lIns="0" tIns="0" rIns="0" bIns="0">
                <a:spAutoFit/>
              </a:bodyPr>
              <a:lstStyle/>
              <a:p>
                <a:pPr eaLnBrk="0" hangingPunct="0">
                  <a:spcBef>
                    <a:spcPct val="0"/>
                  </a:spcBef>
                  <a:buFontTx/>
                  <a:buNone/>
                </a:pPr>
                <a:r>
                  <a:rPr lang="en-US" sz="1500" b="1" i="0">
                    <a:solidFill>
                      <a:schemeClr val="tx1"/>
                    </a:solidFill>
                    <a:latin typeface="Arial" pitchFamily="34" charset="0"/>
                  </a:rPr>
                  <a:t>Withdraw()</a:t>
                </a:r>
                <a:endParaRPr lang="en-US" sz="2400" b="1" i="0">
                  <a:solidFill>
                    <a:schemeClr val="tx1"/>
                  </a:solidFill>
                  <a:latin typeface="Arial" pitchFamily="34" charset="0"/>
                </a:endParaRPr>
              </a:p>
            </p:txBody>
          </p:sp>
          <p:sp>
            <p:nvSpPr>
              <p:cNvPr id="61465" name="Line 19"/>
              <p:cNvSpPr>
                <a:spLocks noChangeShapeType="1"/>
              </p:cNvSpPr>
              <p:nvPr/>
            </p:nvSpPr>
            <p:spPr bwMode="auto">
              <a:xfrm>
                <a:off x="2018" y="2885"/>
                <a:ext cx="1387" cy="1"/>
              </a:xfrm>
              <a:prstGeom prst="line">
                <a:avLst/>
              </a:prstGeom>
              <a:noFill/>
              <a:ln w="28575">
                <a:solidFill>
                  <a:schemeClr val="tx1"/>
                </a:solidFill>
                <a:round/>
                <a:headEnd/>
                <a:tailEnd/>
              </a:ln>
            </p:spPr>
            <p:txBody>
              <a:bodyPr/>
              <a:lstStyle/>
              <a:p>
                <a:endParaRPr lang="en-US"/>
              </a:p>
            </p:txBody>
          </p:sp>
          <p:sp>
            <p:nvSpPr>
              <p:cNvPr id="61466" name="Freeform 20"/>
              <p:cNvSpPr>
                <a:spLocks/>
              </p:cNvSpPr>
              <p:nvPr/>
            </p:nvSpPr>
            <p:spPr bwMode="auto">
              <a:xfrm>
                <a:off x="2596" y="2443"/>
                <a:ext cx="129" cy="175"/>
              </a:xfrm>
              <a:custGeom>
                <a:avLst/>
                <a:gdLst>
                  <a:gd name="T0" fmla="*/ 65 w 129"/>
                  <a:gd name="T1" fmla="*/ 0 h 175"/>
                  <a:gd name="T2" fmla="*/ 129 w 129"/>
                  <a:gd name="T3" fmla="*/ 175 h 175"/>
                  <a:gd name="T4" fmla="*/ 0 w 129"/>
                  <a:gd name="T5" fmla="*/ 175 h 175"/>
                  <a:gd name="T6" fmla="*/ 65 w 129"/>
                  <a:gd name="T7" fmla="*/ 0 h 175"/>
                  <a:gd name="T8" fmla="*/ 0 60000 65536"/>
                  <a:gd name="T9" fmla="*/ 0 60000 65536"/>
                  <a:gd name="T10" fmla="*/ 0 60000 65536"/>
                  <a:gd name="T11" fmla="*/ 0 60000 65536"/>
                  <a:gd name="T12" fmla="*/ 0 w 129"/>
                  <a:gd name="T13" fmla="*/ 0 h 175"/>
                  <a:gd name="T14" fmla="*/ 129 w 129"/>
                  <a:gd name="T15" fmla="*/ 175 h 175"/>
                </a:gdLst>
                <a:ahLst/>
                <a:cxnLst>
                  <a:cxn ang="T8">
                    <a:pos x="T0" y="T1"/>
                  </a:cxn>
                  <a:cxn ang="T9">
                    <a:pos x="T2" y="T3"/>
                  </a:cxn>
                  <a:cxn ang="T10">
                    <a:pos x="T4" y="T5"/>
                  </a:cxn>
                  <a:cxn ang="T11">
                    <a:pos x="T6" y="T7"/>
                  </a:cxn>
                </a:cxnLst>
                <a:rect l="T12" t="T13" r="T14" b="T15"/>
                <a:pathLst>
                  <a:path w="129" h="175">
                    <a:moveTo>
                      <a:pt x="65" y="0"/>
                    </a:moveTo>
                    <a:lnTo>
                      <a:pt x="129" y="175"/>
                    </a:lnTo>
                    <a:lnTo>
                      <a:pt x="0" y="175"/>
                    </a:lnTo>
                    <a:lnTo>
                      <a:pt x="65" y="0"/>
                    </a:lnTo>
                    <a:close/>
                  </a:path>
                </a:pathLst>
              </a:custGeom>
              <a:noFill/>
              <a:ln w="28575">
                <a:solidFill>
                  <a:schemeClr val="tx1"/>
                </a:solidFill>
                <a:round/>
                <a:headEnd/>
                <a:tailEnd/>
              </a:ln>
            </p:spPr>
            <p:txBody>
              <a:bodyPr/>
              <a:lstStyle/>
              <a:p>
                <a:endParaRPr lang="en-US"/>
              </a:p>
            </p:txBody>
          </p:sp>
          <p:sp>
            <p:nvSpPr>
              <p:cNvPr id="61467" name="Line 21"/>
              <p:cNvSpPr>
                <a:spLocks noChangeShapeType="1"/>
              </p:cNvSpPr>
              <p:nvPr/>
            </p:nvSpPr>
            <p:spPr bwMode="auto">
              <a:xfrm flipV="1">
                <a:off x="3405" y="2885"/>
                <a:ext cx="1" cy="377"/>
              </a:xfrm>
              <a:prstGeom prst="line">
                <a:avLst/>
              </a:prstGeom>
              <a:noFill/>
              <a:ln w="28575">
                <a:solidFill>
                  <a:schemeClr val="tx1"/>
                </a:solidFill>
                <a:round/>
                <a:headEnd/>
                <a:tailEnd/>
              </a:ln>
            </p:spPr>
            <p:txBody>
              <a:bodyPr/>
              <a:lstStyle/>
              <a:p>
                <a:endParaRPr lang="en-US"/>
              </a:p>
            </p:txBody>
          </p:sp>
          <p:sp>
            <p:nvSpPr>
              <p:cNvPr id="61468" name="Line 22"/>
              <p:cNvSpPr>
                <a:spLocks noChangeShapeType="1"/>
              </p:cNvSpPr>
              <p:nvPr/>
            </p:nvSpPr>
            <p:spPr bwMode="auto">
              <a:xfrm flipV="1">
                <a:off x="2018" y="2885"/>
                <a:ext cx="1" cy="405"/>
              </a:xfrm>
              <a:prstGeom prst="line">
                <a:avLst/>
              </a:prstGeom>
              <a:noFill/>
              <a:ln w="28575">
                <a:solidFill>
                  <a:schemeClr val="tx1"/>
                </a:solidFill>
                <a:round/>
                <a:headEnd/>
                <a:tailEnd/>
              </a:ln>
            </p:spPr>
            <p:txBody>
              <a:bodyPr/>
              <a:lstStyle/>
              <a:p>
                <a:endParaRPr lang="en-US"/>
              </a:p>
            </p:txBody>
          </p:sp>
          <p:sp>
            <p:nvSpPr>
              <p:cNvPr id="61469" name="Line 23"/>
              <p:cNvSpPr>
                <a:spLocks noChangeShapeType="1"/>
              </p:cNvSpPr>
              <p:nvPr/>
            </p:nvSpPr>
            <p:spPr bwMode="auto">
              <a:xfrm>
                <a:off x="2660" y="2612"/>
                <a:ext cx="0" cy="288"/>
              </a:xfrm>
              <a:prstGeom prst="line">
                <a:avLst/>
              </a:prstGeom>
              <a:noFill/>
              <a:ln w="28575">
                <a:solidFill>
                  <a:schemeClr val="tx1"/>
                </a:solidFill>
                <a:round/>
                <a:headEnd/>
                <a:tailEnd/>
              </a:ln>
            </p:spPr>
            <p:txBody>
              <a:bodyPr wrap="none" lIns="107950" tIns="53975" rIns="107950" bIns="53975" anchor="ctr"/>
              <a:lstStyle/>
              <a:p>
                <a:endParaRPr lang="en-US"/>
              </a:p>
            </p:txBody>
          </p:sp>
          <p:grpSp>
            <p:nvGrpSpPr>
              <p:cNvPr id="61470" name="Group 24"/>
              <p:cNvGrpSpPr>
                <a:grpSpLocks/>
              </p:cNvGrpSpPr>
              <p:nvPr/>
            </p:nvGrpSpPr>
            <p:grpSpPr bwMode="auto">
              <a:xfrm>
                <a:off x="3092" y="3262"/>
                <a:ext cx="796" cy="768"/>
                <a:chOff x="3092" y="3262"/>
                <a:chExt cx="796" cy="768"/>
              </a:xfrm>
            </p:grpSpPr>
            <p:sp>
              <p:nvSpPr>
                <p:cNvPr id="61475" name="Rectangle 25"/>
                <p:cNvSpPr>
                  <a:spLocks noChangeArrowheads="1"/>
                </p:cNvSpPr>
                <p:nvPr/>
              </p:nvSpPr>
              <p:spPr bwMode="auto">
                <a:xfrm>
                  <a:off x="3092" y="3262"/>
                  <a:ext cx="796" cy="768"/>
                </a:xfrm>
                <a:prstGeom prst="rect">
                  <a:avLst/>
                </a:prstGeom>
                <a:noFill/>
                <a:ln w="28575">
                  <a:solidFill>
                    <a:schemeClr val="tx1"/>
                  </a:solidFill>
                  <a:miter lim="800000"/>
                  <a:headEnd/>
                  <a:tailEnd/>
                </a:ln>
              </p:spPr>
              <p:txBody>
                <a:bodyPr/>
                <a:lstStyle/>
                <a:p>
                  <a:endParaRPr lang="en-US"/>
                </a:p>
              </p:txBody>
            </p:sp>
            <p:sp>
              <p:nvSpPr>
                <p:cNvPr id="61476" name="Line 26"/>
                <p:cNvSpPr>
                  <a:spLocks noChangeShapeType="1"/>
                </p:cNvSpPr>
                <p:nvPr/>
              </p:nvSpPr>
              <p:spPr bwMode="auto">
                <a:xfrm>
                  <a:off x="3092" y="3476"/>
                  <a:ext cx="796" cy="0"/>
                </a:xfrm>
                <a:prstGeom prst="line">
                  <a:avLst/>
                </a:prstGeom>
                <a:noFill/>
                <a:ln w="28575">
                  <a:solidFill>
                    <a:schemeClr val="tx1"/>
                  </a:solidFill>
                  <a:round/>
                  <a:headEnd/>
                  <a:tailEnd/>
                </a:ln>
              </p:spPr>
              <p:txBody>
                <a:bodyPr wrap="none" lIns="107950" tIns="53975" rIns="107950" bIns="53975" anchor="ctr"/>
                <a:lstStyle/>
                <a:p>
                  <a:endParaRPr lang="en-US"/>
                </a:p>
              </p:txBody>
            </p:sp>
            <p:sp>
              <p:nvSpPr>
                <p:cNvPr id="61477" name="Line 27"/>
                <p:cNvSpPr>
                  <a:spLocks noChangeShapeType="1"/>
                </p:cNvSpPr>
                <p:nvPr/>
              </p:nvSpPr>
              <p:spPr bwMode="auto">
                <a:xfrm>
                  <a:off x="3092" y="3557"/>
                  <a:ext cx="796" cy="0"/>
                </a:xfrm>
                <a:prstGeom prst="line">
                  <a:avLst/>
                </a:prstGeom>
                <a:noFill/>
                <a:ln w="28575">
                  <a:solidFill>
                    <a:schemeClr val="tx1"/>
                  </a:solidFill>
                  <a:round/>
                  <a:headEnd/>
                  <a:tailEnd/>
                </a:ln>
              </p:spPr>
              <p:txBody>
                <a:bodyPr wrap="none" lIns="107950" tIns="53975" rIns="107950" bIns="53975" anchor="ctr"/>
                <a:lstStyle/>
                <a:p>
                  <a:endParaRPr lang="en-US"/>
                </a:p>
              </p:txBody>
            </p:sp>
          </p:grpSp>
          <p:grpSp>
            <p:nvGrpSpPr>
              <p:cNvPr id="61471" name="Group 28"/>
              <p:cNvGrpSpPr>
                <a:grpSpLocks/>
              </p:cNvGrpSpPr>
              <p:nvPr/>
            </p:nvGrpSpPr>
            <p:grpSpPr bwMode="auto">
              <a:xfrm>
                <a:off x="1733" y="3290"/>
                <a:ext cx="715" cy="580"/>
                <a:chOff x="1733" y="3290"/>
                <a:chExt cx="715" cy="580"/>
              </a:xfrm>
            </p:grpSpPr>
            <p:sp>
              <p:nvSpPr>
                <p:cNvPr id="61472" name="Rectangle 29"/>
                <p:cNvSpPr>
                  <a:spLocks noChangeArrowheads="1"/>
                </p:cNvSpPr>
                <p:nvPr/>
              </p:nvSpPr>
              <p:spPr bwMode="auto">
                <a:xfrm>
                  <a:off x="1733" y="3290"/>
                  <a:ext cx="715" cy="580"/>
                </a:xfrm>
                <a:prstGeom prst="rect">
                  <a:avLst/>
                </a:prstGeom>
                <a:noFill/>
                <a:ln w="28575">
                  <a:solidFill>
                    <a:schemeClr val="tx1"/>
                  </a:solidFill>
                  <a:miter lim="800000"/>
                  <a:headEnd/>
                  <a:tailEnd/>
                </a:ln>
              </p:spPr>
              <p:txBody>
                <a:bodyPr/>
                <a:lstStyle/>
                <a:p>
                  <a:endParaRPr lang="en-US"/>
                </a:p>
              </p:txBody>
            </p:sp>
            <p:sp>
              <p:nvSpPr>
                <p:cNvPr id="61473" name="Line 30"/>
                <p:cNvSpPr>
                  <a:spLocks noChangeShapeType="1"/>
                </p:cNvSpPr>
                <p:nvPr/>
              </p:nvSpPr>
              <p:spPr bwMode="auto">
                <a:xfrm>
                  <a:off x="1733" y="3476"/>
                  <a:ext cx="715" cy="0"/>
                </a:xfrm>
                <a:prstGeom prst="line">
                  <a:avLst/>
                </a:prstGeom>
                <a:noFill/>
                <a:ln w="28575">
                  <a:solidFill>
                    <a:schemeClr val="tx1"/>
                  </a:solidFill>
                  <a:round/>
                  <a:headEnd/>
                  <a:tailEnd/>
                </a:ln>
              </p:spPr>
              <p:txBody>
                <a:bodyPr wrap="none" lIns="107950" tIns="53975" rIns="107950" bIns="53975" anchor="ctr"/>
                <a:lstStyle/>
                <a:p>
                  <a:endParaRPr lang="en-US"/>
                </a:p>
              </p:txBody>
            </p:sp>
            <p:sp>
              <p:nvSpPr>
                <p:cNvPr id="61474" name="Line 31"/>
                <p:cNvSpPr>
                  <a:spLocks noChangeShapeType="1"/>
                </p:cNvSpPr>
                <p:nvPr/>
              </p:nvSpPr>
              <p:spPr bwMode="auto">
                <a:xfrm>
                  <a:off x="1733" y="3557"/>
                  <a:ext cx="715" cy="0"/>
                </a:xfrm>
                <a:prstGeom prst="line">
                  <a:avLst/>
                </a:prstGeom>
                <a:noFill/>
                <a:ln w="28575">
                  <a:solidFill>
                    <a:schemeClr val="tx1"/>
                  </a:solidFill>
                  <a:round/>
                  <a:headEnd/>
                  <a:tailEnd/>
                </a:ln>
              </p:spPr>
              <p:txBody>
                <a:bodyPr wrap="none" lIns="107950" tIns="53975" rIns="107950" bIns="53975" anchor="ctr"/>
                <a:lstStyle/>
                <a:p>
                  <a:endParaRPr lang="en-US"/>
                </a:p>
              </p:txBody>
            </p:sp>
          </p:grpSp>
        </p:grpSp>
        <p:sp>
          <p:nvSpPr>
            <p:cNvPr id="61446" name="Text Box 32"/>
            <p:cNvSpPr txBox="1">
              <a:spLocks noChangeArrowheads="1"/>
            </p:cNvSpPr>
            <p:nvPr/>
          </p:nvSpPr>
          <p:spPr bwMode="auto">
            <a:xfrm>
              <a:off x="432" y="1714"/>
              <a:ext cx="1134" cy="452"/>
            </a:xfrm>
            <a:prstGeom prst="rect">
              <a:avLst/>
            </a:prstGeom>
            <a:noFill/>
            <a:ln w="9525">
              <a:noFill/>
              <a:miter lim="800000"/>
              <a:headEnd/>
              <a:tailEnd/>
            </a:ln>
          </p:spPr>
          <p:txBody>
            <a:bodyPr lIns="107950" tIns="53975" rIns="107950" bIns="53975">
              <a:spAutoFit/>
            </a:bodyPr>
            <a:lstStyle/>
            <a:p>
              <a:pPr algn="ctr" eaLnBrk="0" hangingPunct="0">
                <a:buFontTx/>
                <a:buNone/>
              </a:pPr>
              <a:r>
                <a:rPr lang="sr-Latn-CS" sz="2000" i="0">
                  <a:solidFill>
                    <a:schemeClr val="accent2"/>
                  </a:solidFill>
                </a:rPr>
                <a:t>Superklasa </a:t>
              </a:r>
              <a:r>
                <a:rPr lang="en-US" sz="2000" i="0">
                  <a:solidFill>
                    <a:schemeClr val="accent2"/>
                  </a:solidFill>
                </a:rPr>
                <a:t>(</a:t>
              </a:r>
              <a:r>
                <a:rPr lang="sr-Latn-CS" sz="2000" i="0">
                  <a:solidFill>
                    <a:schemeClr val="accent2"/>
                  </a:solidFill>
                </a:rPr>
                <a:t>roditelj</a:t>
              </a:r>
              <a:r>
                <a:rPr lang="en-US" sz="2000" i="0">
                  <a:solidFill>
                    <a:schemeClr val="accent2"/>
                  </a:solidFill>
                </a:rPr>
                <a:t>)</a:t>
              </a:r>
            </a:p>
          </p:txBody>
        </p:sp>
        <p:sp>
          <p:nvSpPr>
            <p:cNvPr id="61447" name="Text Box 33"/>
            <p:cNvSpPr txBox="1">
              <a:spLocks noChangeArrowheads="1"/>
            </p:cNvSpPr>
            <p:nvPr/>
          </p:nvSpPr>
          <p:spPr bwMode="auto">
            <a:xfrm>
              <a:off x="432" y="3443"/>
              <a:ext cx="1134" cy="260"/>
            </a:xfrm>
            <a:prstGeom prst="rect">
              <a:avLst/>
            </a:prstGeom>
            <a:noFill/>
            <a:ln w="9525">
              <a:noFill/>
              <a:miter lim="800000"/>
              <a:headEnd/>
              <a:tailEnd/>
            </a:ln>
          </p:spPr>
          <p:txBody>
            <a:bodyPr lIns="107950" tIns="53975" rIns="107950" bIns="53975">
              <a:spAutoFit/>
            </a:bodyPr>
            <a:lstStyle/>
            <a:p>
              <a:pPr algn="ctr" eaLnBrk="0" hangingPunct="0">
                <a:buFontTx/>
                <a:buNone/>
              </a:pPr>
              <a:r>
                <a:rPr lang="sr-Latn-CS" sz="2000" i="0">
                  <a:solidFill>
                    <a:schemeClr val="accent2"/>
                  </a:solidFill>
                </a:rPr>
                <a:t>Podklase</a:t>
              </a:r>
              <a:endParaRPr lang="en-US" sz="2000" i="0">
                <a:solidFill>
                  <a:schemeClr val="accent2"/>
                </a:solidFill>
              </a:endParaRPr>
            </a:p>
          </p:txBody>
        </p:sp>
        <p:sp>
          <p:nvSpPr>
            <p:cNvPr id="61448" name="Text Box 34"/>
            <p:cNvSpPr txBox="1">
              <a:spLocks noChangeArrowheads="1"/>
            </p:cNvSpPr>
            <p:nvPr/>
          </p:nvSpPr>
          <p:spPr bwMode="auto">
            <a:xfrm>
              <a:off x="3456" y="2256"/>
              <a:ext cx="1134" cy="452"/>
            </a:xfrm>
            <a:prstGeom prst="rect">
              <a:avLst/>
            </a:prstGeom>
            <a:noFill/>
            <a:ln w="9525">
              <a:noFill/>
              <a:miter lim="800000"/>
              <a:headEnd/>
              <a:tailEnd/>
            </a:ln>
          </p:spPr>
          <p:txBody>
            <a:bodyPr lIns="107950" tIns="53975" rIns="107950" bIns="53975">
              <a:spAutoFit/>
            </a:bodyPr>
            <a:lstStyle/>
            <a:p>
              <a:pPr algn="ctr" eaLnBrk="0" hangingPunct="0">
                <a:buFontTx/>
                <a:buNone/>
              </a:pPr>
              <a:r>
                <a:rPr lang="sr-Latn-CS" sz="2000" i="0">
                  <a:solidFill>
                    <a:schemeClr val="accent2"/>
                  </a:solidFill>
                </a:rPr>
                <a:t>Veza generelizacije</a:t>
              </a:r>
              <a:endParaRPr lang="en-US" sz="2000" i="0">
                <a:solidFill>
                  <a:schemeClr val="accent2"/>
                </a:solidFill>
              </a:endParaRPr>
            </a:p>
          </p:txBody>
        </p:sp>
        <p:sp>
          <p:nvSpPr>
            <p:cNvPr id="61449" name="Line 35"/>
            <p:cNvSpPr>
              <a:spLocks noChangeShapeType="1"/>
            </p:cNvSpPr>
            <p:nvPr/>
          </p:nvSpPr>
          <p:spPr bwMode="auto">
            <a:xfrm flipH="1">
              <a:off x="2807" y="2496"/>
              <a:ext cx="601" cy="268"/>
            </a:xfrm>
            <a:prstGeom prst="line">
              <a:avLst/>
            </a:prstGeom>
            <a:noFill/>
            <a:ln w="38100">
              <a:solidFill>
                <a:schemeClr val="accent2"/>
              </a:solidFill>
              <a:round/>
              <a:headEnd/>
              <a:tailEnd type="triangle" w="med" len="med"/>
            </a:ln>
          </p:spPr>
          <p:txBody>
            <a:bodyPr wrap="none" lIns="107950" tIns="53975" rIns="107950" bIns="53975" anchor="ctr"/>
            <a:lstStyle/>
            <a:p>
              <a:endParaRPr lang="en-US"/>
            </a:p>
          </p:txBody>
        </p:sp>
        <p:sp>
          <p:nvSpPr>
            <p:cNvPr id="61450" name="Text Box 36"/>
            <p:cNvSpPr txBox="1">
              <a:spLocks noChangeArrowheads="1"/>
            </p:cNvSpPr>
            <p:nvPr/>
          </p:nvSpPr>
          <p:spPr bwMode="auto">
            <a:xfrm>
              <a:off x="1992" y="960"/>
              <a:ext cx="1134" cy="260"/>
            </a:xfrm>
            <a:prstGeom prst="rect">
              <a:avLst/>
            </a:prstGeom>
            <a:noFill/>
            <a:ln w="9525">
              <a:noFill/>
              <a:miter lim="800000"/>
              <a:headEnd/>
              <a:tailEnd/>
            </a:ln>
          </p:spPr>
          <p:txBody>
            <a:bodyPr lIns="107950" tIns="53975" rIns="107950" bIns="53975">
              <a:spAutoFit/>
            </a:bodyPr>
            <a:lstStyle/>
            <a:p>
              <a:pPr algn="ctr" eaLnBrk="0" hangingPunct="0">
                <a:buFontTx/>
                <a:buNone/>
              </a:pPr>
              <a:r>
                <a:rPr lang="sr-Latn-CS" sz="2000" i="0">
                  <a:solidFill>
                    <a:schemeClr val="accent2"/>
                  </a:solidFill>
                </a:rPr>
                <a:t>Predak</a:t>
              </a:r>
              <a:endParaRPr lang="en-US" sz="2000" i="0">
                <a:solidFill>
                  <a:schemeClr val="accent2"/>
                </a:solidFill>
              </a:endParaRPr>
            </a:p>
          </p:txBody>
        </p:sp>
        <p:sp>
          <p:nvSpPr>
            <p:cNvPr id="61451" name="Text Box 37"/>
            <p:cNvSpPr txBox="1">
              <a:spLocks noChangeArrowheads="1"/>
            </p:cNvSpPr>
            <p:nvPr/>
          </p:nvSpPr>
          <p:spPr bwMode="auto">
            <a:xfrm>
              <a:off x="1992" y="3840"/>
              <a:ext cx="1134" cy="260"/>
            </a:xfrm>
            <a:prstGeom prst="rect">
              <a:avLst/>
            </a:prstGeom>
            <a:noFill/>
            <a:ln w="9525">
              <a:noFill/>
              <a:miter lim="800000"/>
              <a:headEnd/>
              <a:tailEnd/>
            </a:ln>
          </p:spPr>
          <p:txBody>
            <a:bodyPr lIns="107950" tIns="53975" rIns="107950" bIns="53975">
              <a:spAutoFit/>
            </a:bodyPr>
            <a:lstStyle/>
            <a:p>
              <a:pPr algn="ctr" eaLnBrk="0" hangingPunct="0">
                <a:buFontTx/>
                <a:buNone/>
              </a:pPr>
              <a:r>
                <a:rPr lang="sr-Latn-CS" sz="2000" i="0">
                  <a:solidFill>
                    <a:schemeClr val="accent2"/>
                  </a:solidFill>
                </a:rPr>
                <a:t>Potomci</a:t>
              </a:r>
              <a:endParaRPr lang="en-US" sz="2000" i="0">
                <a:solidFill>
                  <a:schemeClr val="accent2"/>
                </a:solidFill>
              </a:endParaRPr>
            </a:p>
          </p:txBody>
        </p:sp>
      </p:grpSp>
      <p:sp>
        <p:nvSpPr>
          <p:cNvPr id="61443" name="Rectangle 38"/>
          <p:cNvSpPr>
            <a:spLocks noGrp="1" noChangeArrowheads="1"/>
          </p:cNvSpPr>
          <p:nvPr>
            <p:ph type="title"/>
          </p:nvPr>
        </p:nvSpPr>
        <p:spPr>
          <a:xfrm>
            <a:off x="152400" y="228600"/>
            <a:ext cx="8077200" cy="579438"/>
          </a:xfrm>
        </p:spPr>
        <p:txBody>
          <a:bodyPr/>
          <a:lstStyle/>
          <a:p>
            <a:pPr eaLnBrk="1" hangingPunct="1"/>
            <a:r>
              <a:rPr lang="sr-Latn-CS" sz="3200" smtClean="0"/>
              <a:t>Primer</a:t>
            </a:r>
            <a:r>
              <a:rPr lang="en-US" sz="3200" smtClean="0"/>
              <a:t>: </a:t>
            </a:r>
            <a:r>
              <a:rPr lang="sr-Latn-CS" sz="3200" smtClean="0"/>
              <a:t>Jednostruko nasleđivanje</a:t>
            </a:r>
            <a:endParaRPr lang="en-US" sz="3200" smtClean="0"/>
          </a:p>
        </p:txBody>
      </p:sp>
      <p:sp>
        <p:nvSpPr>
          <p:cNvPr id="61444" name="Rectangle 39"/>
          <p:cNvSpPr>
            <a:spLocks noGrp="1" noChangeArrowheads="1"/>
          </p:cNvSpPr>
          <p:nvPr>
            <p:ph type="body" idx="1"/>
          </p:nvPr>
        </p:nvSpPr>
        <p:spPr>
          <a:xfrm>
            <a:off x="228600" y="838200"/>
            <a:ext cx="7543800" cy="5257800"/>
          </a:xfrm>
        </p:spPr>
        <p:txBody>
          <a:bodyPr/>
          <a:lstStyle/>
          <a:p>
            <a:pPr eaLnBrk="1" hangingPunct="1"/>
            <a:r>
              <a:rPr lang="sr-Latn-CS" smtClean="0"/>
              <a:t>Jedna klasa nasleđuje od druge</a:t>
            </a:r>
            <a:endParaRPr lang="en-US"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ChangeArrowheads="1"/>
          </p:cNvSpPr>
          <p:nvPr/>
        </p:nvSpPr>
        <p:spPr bwMode="auto">
          <a:xfrm>
            <a:off x="3124200" y="6248400"/>
            <a:ext cx="2895600" cy="457200"/>
          </a:xfrm>
          <a:prstGeom prst="rect">
            <a:avLst/>
          </a:prstGeom>
          <a:noFill/>
          <a:ln w="9525">
            <a:noFill/>
            <a:miter lim="800000"/>
            <a:headEnd/>
            <a:tailEnd/>
          </a:ln>
        </p:spPr>
        <p:txBody>
          <a:bodyPr wrap="none" anchor="ctr"/>
          <a:lstStyle/>
          <a:p>
            <a:endParaRPr lang="en-US"/>
          </a:p>
        </p:txBody>
      </p:sp>
      <p:grpSp>
        <p:nvGrpSpPr>
          <p:cNvPr id="62467" name="Group 3"/>
          <p:cNvGrpSpPr>
            <a:grpSpLocks/>
          </p:cNvGrpSpPr>
          <p:nvPr/>
        </p:nvGrpSpPr>
        <p:grpSpPr bwMode="auto">
          <a:xfrm>
            <a:off x="228600" y="2057400"/>
            <a:ext cx="7629525" cy="2763838"/>
            <a:chOff x="432" y="1344"/>
            <a:chExt cx="4806" cy="1741"/>
          </a:xfrm>
        </p:grpSpPr>
        <p:sp>
          <p:nvSpPr>
            <p:cNvPr id="62471" name="Rectangle 4"/>
            <p:cNvSpPr>
              <a:spLocks noChangeArrowheads="1"/>
            </p:cNvSpPr>
            <p:nvPr/>
          </p:nvSpPr>
          <p:spPr bwMode="auto">
            <a:xfrm>
              <a:off x="432" y="2637"/>
              <a:ext cx="777" cy="448"/>
            </a:xfrm>
            <a:prstGeom prst="rect">
              <a:avLst/>
            </a:prstGeom>
            <a:noFill/>
            <a:ln w="28575">
              <a:solidFill>
                <a:schemeClr val="tx1"/>
              </a:solidFill>
              <a:miter lim="800000"/>
              <a:headEnd/>
              <a:tailEnd/>
            </a:ln>
          </p:spPr>
          <p:txBody>
            <a:bodyPr/>
            <a:lstStyle/>
            <a:p>
              <a:endParaRPr lang="en-US"/>
            </a:p>
          </p:txBody>
        </p:sp>
        <p:sp>
          <p:nvSpPr>
            <p:cNvPr id="62472" name="Rectangle 5"/>
            <p:cNvSpPr>
              <a:spLocks noChangeArrowheads="1"/>
            </p:cNvSpPr>
            <p:nvPr/>
          </p:nvSpPr>
          <p:spPr bwMode="auto">
            <a:xfrm>
              <a:off x="535" y="2680"/>
              <a:ext cx="401" cy="192"/>
            </a:xfrm>
            <a:prstGeom prst="rect">
              <a:avLst/>
            </a:prstGeom>
            <a:noFill/>
            <a:ln w="9525">
              <a:noFill/>
              <a:miter lim="800000"/>
              <a:headEnd/>
              <a:tailEnd/>
            </a:ln>
          </p:spPr>
          <p:txBody>
            <a:bodyPr wrap="none" lIns="0" tIns="0" rIns="0" bIns="0">
              <a:spAutoFit/>
            </a:bodyPr>
            <a:lstStyle/>
            <a:p>
              <a:pPr eaLnBrk="0" hangingPunct="0">
                <a:spcBef>
                  <a:spcPct val="0"/>
                </a:spcBef>
                <a:buFontTx/>
                <a:buNone/>
              </a:pPr>
              <a:r>
                <a:rPr lang="sr-Latn-CS" sz="2000" i="0">
                  <a:solidFill>
                    <a:schemeClr val="tx1"/>
                  </a:solidFill>
                  <a:latin typeface="Arial" pitchFamily="34" charset="0"/>
                </a:rPr>
                <a:t>Avion</a:t>
              </a:r>
              <a:endParaRPr lang="en-US" sz="2400" i="0">
                <a:solidFill>
                  <a:schemeClr val="tx1"/>
                </a:solidFill>
                <a:latin typeface="Arial" pitchFamily="34" charset="0"/>
              </a:endParaRPr>
            </a:p>
          </p:txBody>
        </p:sp>
        <p:sp>
          <p:nvSpPr>
            <p:cNvPr id="62473" name="Line 6"/>
            <p:cNvSpPr>
              <a:spLocks noChangeShapeType="1"/>
            </p:cNvSpPr>
            <p:nvPr/>
          </p:nvSpPr>
          <p:spPr bwMode="auto">
            <a:xfrm>
              <a:off x="432" y="2879"/>
              <a:ext cx="773" cy="1"/>
            </a:xfrm>
            <a:prstGeom prst="line">
              <a:avLst/>
            </a:prstGeom>
            <a:noFill/>
            <a:ln w="28575">
              <a:solidFill>
                <a:schemeClr val="tx1"/>
              </a:solidFill>
              <a:round/>
              <a:headEnd/>
              <a:tailEnd/>
            </a:ln>
          </p:spPr>
          <p:txBody>
            <a:bodyPr/>
            <a:lstStyle/>
            <a:p>
              <a:endParaRPr lang="en-US"/>
            </a:p>
          </p:txBody>
        </p:sp>
        <p:sp>
          <p:nvSpPr>
            <p:cNvPr id="62474" name="Line 7"/>
            <p:cNvSpPr>
              <a:spLocks noChangeShapeType="1"/>
            </p:cNvSpPr>
            <p:nvPr/>
          </p:nvSpPr>
          <p:spPr bwMode="auto">
            <a:xfrm>
              <a:off x="432" y="2969"/>
              <a:ext cx="773" cy="1"/>
            </a:xfrm>
            <a:prstGeom prst="line">
              <a:avLst/>
            </a:prstGeom>
            <a:noFill/>
            <a:ln w="28575">
              <a:solidFill>
                <a:schemeClr val="tx1"/>
              </a:solidFill>
              <a:round/>
              <a:headEnd/>
              <a:tailEnd/>
            </a:ln>
          </p:spPr>
          <p:txBody>
            <a:bodyPr/>
            <a:lstStyle/>
            <a:p>
              <a:endParaRPr lang="en-US"/>
            </a:p>
          </p:txBody>
        </p:sp>
        <p:sp>
          <p:nvSpPr>
            <p:cNvPr id="62475" name="Rectangle 8"/>
            <p:cNvSpPr>
              <a:spLocks noChangeArrowheads="1"/>
            </p:cNvSpPr>
            <p:nvPr/>
          </p:nvSpPr>
          <p:spPr bwMode="auto">
            <a:xfrm>
              <a:off x="1369" y="2637"/>
              <a:ext cx="846" cy="448"/>
            </a:xfrm>
            <a:prstGeom prst="rect">
              <a:avLst/>
            </a:prstGeom>
            <a:noFill/>
            <a:ln w="28575">
              <a:solidFill>
                <a:schemeClr val="tx1"/>
              </a:solidFill>
              <a:miter lim="800000"/>
              <a:headEnd/>
              <a:tailEnd/>
            </a:ln>
          </p:spPr>
          <p:txBody>
            <a:bodyPr/>
            <a:lstStyle/>
            <a:p>
              <a:endParaRPr lang="en-US"/>
            </a:p>
          </p:txBody>
        </p:sp>
        <p:sp>
          <p:nvSpPr>
            <p:cNvPr id="62476" name="Rectangle 9"/>
            <p:cNvSpPr>
              <a:spLocks noChangeArrowheads="1"/>
            </p:cNvSpPr>
            <p:nvPr/>
          </p:nvSpPr>
          <p:spPr bwMode="auto">
            <a:xfrm>
              <a:off x="1438" y="2680"/>
              <a:ext cx="721" cy="192"/>
            </a:xfrm>
            <a:prstGeom prst="rect">
              <a:avLst/>
            </a:prstGeom>
            <a:noFill/>
            <a:ln w="9525">
              <a:noFill/>
              <a:miter lim="800000"/>
              <a:headEnd/>
              <a:tailEnd/>
            </a:ln>
          </p:spPr>
          <p:txBody>
            <a:bodyPr wrap="none" lIns="0" tIns="0" rIns="0" bIns="0">
              <a:spAutoFit/>
            </a:bodyPr>
            <a:lstStyle/>
            <a:p>
              <a:pPr eaLnBrk="0" hangingPunct="0">
                <a:spcBef>
                  <a:spcPct val="0"/>
                </a:spcBef>
                <a:buFontTx/>
                <a:buNone/>
              </a:pPr>
              <a:r>
                <a:rPr lang="sr-Latn-CS" sz="2000" i="0">
                  <a:solidFill>
                    <a:schemeClr val="tx1"/>
                  </a:solidFill>
                  <a:latin typeface="Arial" pitchFamily="34" charset="0"/>
                </a:rPr>
                <a:t>Helikopter</a:t>
              </a:r>
              <a:endParaRPr lang="en-US" sz="2400" i="0">
                <a:solidFill>
                  <a:schemeClr val="tx1"/>
                </a:solidFill>
                <a:latin typeface="Arial" pitchFamily="34" charset="0"/>
              </a:endParaRPr>
            </a:p>
          </p:txBody>
        </p:sp>
        <p:sp>
          <p:nvSpPr>
            <p:cNvPr id="62477" name="Line 10"/>
            <p:cNvSpPr>
              <a:spLocks noChangeShapeType="1"/>
            </p:cNvSpPr>
            <p:nvPr/>
          </p:nvSpPr>
          <p:spPr bwMode="auto">
            <a:xfrm>
              <a:off x="1369" y="2879"/>
              <a:ext cx="842" cy="1"/>
            </a:xfrm>
            <a:prstGeom prst="line">
              <a:avLst/>
            </a:prstGeom>
            <a:noFill/>
            <a:ln w="28575">
              <a:solidFill>
                <a:schemeClr val="tx1"/>
              </a:solidFill>
              <a:round/>
              <a:headEnd/>
              <a:tailEnd/>
            </a:ln>
          </p:spPr>
          <p:txBody>
            <a:bodyPr/>
            <a:lstStyle/>
            <a:p>
              <a:endParaRPr lang="en-US"/>
            </a:p>
          </p:txBody>
        </p:sp>
        <p:sp>
          <p:nvSpPr>
            <p:cNvPr id="62478" name="Line 11"/>
            <p:cNvSpPr>
              <a:spLocks noChangeShapeType="1"/>
            </p:cNvSpPr>
            <p:nvPr/>
          </p:nvSpPr>
          <p:spPr bwMode="auto">
            <a:xfrm>
              <a:off x="1369" y="2969"/>
              <a:ext cx="842" cy="1"/>
            </a:xfrm>
            <a:prstGeom prst="line">
              <a:avLst/>
            </a:prstGeom>
            <a:noFill/>
            <a:ln w="28575">
              <a:solidFill>
                <a:schemeClr val="tx1"/>
              </a:solidFill>
              <a:round/>
              <a:headEnd/>
              <a:tailEnd/>
            </a:ln>
          </p:spPr>
          <p:txBody>
            <a:bodyPr/>
            <a:lstStyle/>
            <a:p>
              <a:endParaRPr lang="en-US"/>
            </a:p>
          </p:txBody>
        </p:sp>
        <p:sp>
          <p:nvSpPr>
            <p:cNvPr id="62479" name="Rectangle 12"/>
            <p:cNvSpPr>
              <a:spLocks noChangeArrowheads="1"/>
            </p:cNvSpPr>
            <p:nvPr/>
          </p:nvSpPr>
          <p:spPr bwMode="auto">
            <a:xfrm>
              <a:off x="3290" y="2637"/>
              <a:ext cx="890" cy="448"/>
            </a:xfrm>
            <a:prstGeom prst="rect">
              <a:avLst/>
            </a:prstGeom>
            <a:noFill/>
            <a:ln w="28575">
              <a:solidFill>
                <a:schemeClr val="tx1"/>
              </a:solidFill>
              <a:miter lim="800000"/>
              <a:headEnd/>
              <a:tailEnd/>
            </a:ln>
          </p:spPr>
          <p:txBody>
            <a:bodyPr/>
            <a:lstStyle/>
            <a:p>
              <a:endParaRPr lang="en-US"/>
            </a:p>
          </p:txBody>
        </p:sp>
        <p:sp>
          <p:nvSpPr>
            <p:cNvPr id="62480" name="Rectangle 13"/>
            <p:cNvSpPr>
              <a:spLocks noChangeArrowheads="1"/>
            </p:cNvSpPr>
            <p:nvPr/>
          </p:nvSpPr>
          <p:spPr bwMode="auto">
            <a:xfrm>
              <a:off x="3567" y="2680"/>
              <a:ext cx="276" cy="192"/>
            </a:xfrm>
            <a:prstGeom prst="rect">
              <a:avLst/>
            </a:prstGeom>
            <a:noFill/>
            <a:ln w="28575">
              <a:noFill/>
              <a:miter lim="800000"/>
              <a:headEnd/>
              <a:tailEnd/>
            </a:ln>
          </p:spPr>
          <p:txBody>
            <a:bodyPr wrap="none" lIns="0" tIns="0" rIns="0" bIns="0">
              <a:spAutoFit/>
            </a:bodyPr>
            <a:lstStyle/>
            <a:p>
              <a:pPr eaLnBrk="0" hangingPunct="0">
                <a:spcBef>
                  <a:spcPct val="0"/>
                </a:spcBef>
                <a:buFontTx/>
                <a:buNone/>
              </a:pPr>
              <a:r>
                <a:rPr lang="sr-Latn-CS" sz="2000" i="0">
                  <a:solidFill>
                    <a:schemeClr val="tx1"/>
                  </a:solidFill>
                  <a:latin typeface="Arial" pitchFamily="34" charset="0"/>
                </a:rPr>
                <a:t>Vuk</a:t>
              </a:r>
              <a:endParaRPr lang="en-US" sz="2400" i="0">
                <a:solidFill>
                  <a:schemeClr val="tx1"/>
                </a:solidFill>
                <a:latin typeface="Arial" pitchFamily="34" charset="0"/>
              </a:endParaRPr>
            </a:p>
          </p:txBody>
        </p:sp>
        <p:sp>
          <p:nvSpPr>
            <p:cNvPr id="62481" name="Line 14"/>
            <p:cNvSpPr>
              <a:spLocks noChangeShapeType="1"/>
            </p:cNvSpPr>
            <p:nvPr/>
          </p:nvSpPr>
          <p:spPr bwMode="auto">
            <a:xfrm>
              <a:off x="3290" y="2879"/>
              <a:ext cx="885" cy="1"/>
            </a:xfrm>
            <a:prstGeom prst="line">
              <a:avLst/>
            </a:prstGeom>
            <a:noFill/>
            <a:ln w="28575">
              <a:solidFill>
                <a:schemeClr val="tx1"/>
              </a:solidFill>
              <a:round/>
              <a:headEnd/>
              <a:tailEnd/>
            </a:ln>
          </p:spPr>
          <p:txBody>
            <a:bodyPr/>
            <a:lstStyle/>
            <a:p>
              <a:endParaRPr lang="en-US"/>
            </a:p>
          </p:txBody>
        </p:sp>
        <p:sp>
          <p:nvSpPr>
            <p:cNvPr id="62482" name="Line 15"/>
            <p:cNvSpPr>
              <a:spLocks noChangeShapeType="1"/>
            </p:cNvSpPr>
            <p:nvPr/>
          </p:nvSpPr>
          <p:spPr bwMode="auto">
            <a:xfrm>
              <a:off x="3290" y="2969"/>
              <a:ext cx="885" cy="1"/>
            </a:xfrm>
            <a:prstGeom prst="line">
              <a:avLst/>
            </a:prstGeom>
            <a:noFill/>
            <a:ln w="28575">
              <a:solidFill>
                <a:schemeClr val="tx1"/>
              </a:solidFill>
              <a:round/>
              <a:headEnd/>
              <a:tailEnd/>
            </a:ln>
          </p:spPr>
          <p:txBody>
            <a:bodyPr/>
            <a:lstStyle/>
            <a:p>
              <a:endParaRPr lang="en-US"/>
            </a:p>
          </p:txBody>
        </p:sp>
        <p:sp>
          <p:nvSpPr>
            <p:cNvPr id="62483" name="Rectangle 16"/>
            <p:cNvSpPr>
              <a:spLocks noChangeArrowheads="1"/>
            </p:cNvSpPr>
            <p:nvPr/>
          </p:nvSpPr>
          <p:spPr bwMode="auto">
            <a:xfrm>
              <a:off x="4391" y="2637"/>
              <a:ext cx="847" cy="448"/>
            </a:xfrm>
            <a:prstGeom prst="rect">
              <a:avLst/>
            </a:prstGeom>
            <a:noFill/>
            <a:ln w="28575">
              <a:solidFill>
                <a:schemeClr val="tx1"/>
              </a:solidFill>
              <a:miter lim="800000"/>
              <a:headEnd/>
              <a:tailEnd/>
            </a:ln>
          </p:spPr>
          <p:txBody>
            <a:bodyPr/>
            <a:lstStyle/>
            <a:p>
              <a:endParaRPr lang="en-US"/>
            </a:p>
          </p:txBody>
        </p:sp>
        <p:sp>
          <p:nvSpPr>
            <p:cNvPr id="62484" name="Rectangle 17"/>
            <p:cNvSpPr>
              <a:spLocks noChangeArrowheads="1"/>
            </p:cNvSpPr>
            <p:nvPr/>
          </p:nvSpPr>
          <p:spPr bwMode="auto">
            <a:xfrm>
              <a:off x="4603" y="2680"/>
              <a:ext cx="321" cy="192"/>
            </a:xfrm>
            <a:prstGeom prst="rect">
              <a:avLst/>
            </a:prstGeom>
            <a:noFill/>
            <a:ln w="9525">
              <a:noFill/>
              <a:miter lim="800000"/>
              <a:headEnd/>
              <a:tailEnd/>
            </a:ln>
          </p:spPr>
          <p:txBody>
            <a:bodyPr wrap="none" lIns="0" tIns="0" rIns="0" bIns="0">
              <a:spAutoFit/>
            </a:bodyPr>
            <a:lstStyle/>
            <a:p>
              <a:pPr eaLnBrk="0" hangingPunct="0">
                <a:spcBef>
                  <a:spcPct val="0"/>
                </a:spcBef>
                <a:buFontTx/>
                <a:buNone/>
              </a:pPr>
              <a:r>
                <a:rPr lang="sr-Latn-CS" sz="2000" i="0">
                  <a:solidFill>
                    <a:schemeClr val="tx1"/>
                  </a:solidFill>
                  <a:latin typeface="Arial" pitchFamily="34" charset="0"/>
                </a:rPr>
                <a:t>Konj</a:t>
              </a:r>
              <a:endParaRPr lang="en-US" sz="2400" i="0">
                <a:solidFill>
                  <a:schemeClr val="tx1"/>
                </a:solidFill>
                <a:latin typeface="Arial" pitchFamily="34" charset="0"/>
              </a:endParaRPr>
            </a:p>
          </p:txBody>
        </p:sp>
        <p:sp>
          <p:nvSpPr>
            <p:cNvPr id="62485" name="Line 18"/>
            <p:cNvSpPr>
              <a:spLocks noChangeShapeType="1"/>
            </p:cNvSpPr>
            <p:nvPr/>
          </p:nvSpPr>
          <p:spPr bwMode="auto">
            <a:xfrm>
              <a:off x="4391" y="2879"/>
              <a:ext cx="842" cy="1"/>
            </a:xfrm>
            <a:prstGeom prst="line">
              <a:avLst/>
            </a:prstGeom>
            <a:noFill/>
            <a:ln w="28575">
              <a:solidFill>
                <a:schemeClr val="tx1"/>
              </a:solidFill>
              <a:round/>
              <a:headEnd/>
              <a:tailEnd/>
            </a:ln>
          </p:spPr>
          <p:txBody>
            <a:bodyPr/>
            <a:lstStyle/>
            <a:p>
              <a:endParaRPr lang="en-US"/>
            </a:p>
          </p:txBody>
        </p:sp>
        <p:sp>
          <p:nvSpPr>
            <p:cNvPr id="62486" name="Line 19"/>
            <p:cNvSpPr>
              <a:spLocks noChangeShapeType="1"/>
            </p:cNvSpPr>
            <p:nvPr/>
          </p:nvSpPr>
          <p:spPr bwMode="auto">
            <a:xfrm>
              <a:off x="4391" y="2969"/>
              <a:ext cx="842" cy="1"/>
            </a:xfrm>
            <a:prstGeom prst="line">
              <a:avLst/>
            </a:prstGeom>
            <a:noFill/>
            <a:ln w="28575">
              <a:solidFill>
                <a:schemeClr val="tx1"/>
              </a:solidFill>
              <a:round/>
              <a:headEnd/>
              <a:tailEnd/>
            </a:ln>
          </p:spPr>
          <p:txBody>
            <a:bodyPr/>
            <a:lstStyle/>
            <a:p>
              <a:endParaRPr lang="en-US"/>
            </a:p>
          </p:txBody>
        </p:sp>
        <p:sp>
          <p:nvSpPr>
            <p:cNvPr id="62487" name="Rectangle 20"/>
            <p:cNvSpPr>
              <a:spLocks noChangeArrowheads="1"/>
            </p:cNvSpPr>
            <p:nvPr/>
          </p:nvSpPr>
          <p:spPr bwMode="auto">
            <a:xfrm>
              <a:off x="890" y="1344"/>
              <a:ext cx="1157" cy="448"/>
            </a:xfrm>
            <a:prstGeom prst="rect">
              <a:avLst/>
            </a:prstGeom>
            <a:noFill/>
            <a:ln w="28575">
              <a:solidFill>
                <a:schemeClr val="tx1"/>
              </a:solidFill>
              <a:miter lim="800000"/>
              <a:headEnd/>
              <a:tailEnd/>
            </a:ln>
          </p:spPr>
          <p:txBody>
            <a:bodyPr/>
            <a:lstStyle/>
            <a:p>
              <a:endParaRPr lang="en-US"/>
            </a:p>
          </p:txBody>
        </p:sp>
        <p:sp>
          <p:nvSpPr>
            <p:cNvPr id="62488" name="Rectangle 21"/>
            <p:cNvSpPr>
              <a:spLocks noChangeArrowheads="1"/>
            </p:cNvSpPr>
            <p:nvPr/>
          </p:nvSpPr>
          <p:spPr bwMode="auto">
            <a:xfrm>
              <a:off x="1200" y="1392"/>
              <a:ext cx="552" cy="192"/>
            </a:xfrm>
            <a:prstGeom prst="rect">
              <a:avLst/>
            </a:prstGeom>
            <a:noFill/>
            <a:ln w="9525">
              <a:noFill/>
              <a:miter lim="800000"/>
              <a:headEnd/>
              <a:tailEnd/>
            </a:ln>
          </p:spPr>
          <p:txBody>
            <a:bodyPr wrap="none" lIns="0" tIns="0" rIns="0" bIns="0">
              <a:spAutoFit/>
            </a:bodyPr>
            <a:lstStyle/>
            <a:p>
              <a:pPr eaLnBrk="0" hangingPunct="0">
                <a:spcBef>
                  <a:spcPct val="0"/>
                </a:spcBef>
                <a:buFontTx/>
                <a:buNone/>
              </a:pPr>
              <a:r>
                <a:rPr lang="sr-Latn-CS" sz="2000" i="0">
                  <a:solidFill>
                    <a:schemeClr val="tx1"/>
                  </a:solidFill>
                  <a:latin typeface="Arial" pitchFamily="34" charset="0"/>
                </a:rPr>
                <a:t>Letelica</a:t>
              </a:r>
              <a:endParaRPr lang="en-US" sz="2400" i="0">
                <a:solidFill>
                  <a:schemeClr val="tx1"/>
                </a:solidFill>
                <a:latin typeface="Arial" pitchFamily="34" charset="0"/>
              </a:endParaRPr>
            </a:p>
          </p:txBody>
        </p:sp>
        <p:sp>
          <p:nvSpPr>
            <p:cNvPr id="62489" name="Line 22"/>
            <p:cNvSpPr>
              <a:spLocks noChangeShapeType="1"/>
            </p:cNvSpPr>
            <p:nvPr/>
          </p:nvSpPr>
          <p:spPr bwMode="auto">
            <a:xfrm>
              <a:off x="890" y="1585"/>
              <a:ext cx="1152" cy="1"/>
            </a:xfrm>
            <a:prstGeom prst="line">
              <a:avLst/>
            </a:prstGeom>
            <a:noFill/>
            <a:ln w="28575">
              <a:solidFill>
                <a:schemeClr val="tx1"/>
              </a:solidFill>
              <a:round/>
              <a:headEnd/>
              <a:tailEnd/>
            </a:ln>
          </p:spPr>
          <p:txBody>
            <a:bodyPr/>
            <a:lstStyle/>
            <a:p>
              <a:endParaRPr lang="en-US"/>
            </a:p>
          </p:txBody>
        </p:sp>
        <p:sp>
          <p:nvSpPr>
            <p:cNvPr id="62490" name="Line 23"/>
            <p:cNvSpPr>
              <a:spLocks noChangeShapeType="1"/>
            </p:cNvSpPr>
            <p:nvPr/>
          </p:nvSpPr>
          <p:spPr bwMode="auto">
            <a:xfrm>
              <a:off x="890" y="1676"/>
              <a:ext cx="1152" cy="1"/>
            </a:xfrm>
            <a:prstGeom prst="line">
              <a:avLst/>
            </a:prstGeom>
            <a:noFill/>
            <a:ln w="28575">
              <a:solidFill>
                <a:schemeClr val="tx1"/>
              </a:solidFill>
              <a:round/>
              <a:headEnd/>
              <a:tailEnd/>
            </a:ln>
          </p:spPr>
          <p:txBody>
            <a:bodyPr/>
            <a:lstStyle/>
            <a:p>
              <a:endParaRPr lang="en-US"/>
            </a:p>
          </p:txBody>
        </p:sp>
        <p:sp>
          <p:nvSpPr>
            <p:cNvPr id="62491" name="Line 24"/>
            <p:cNvSpPr>
              <a:spLocks noChangeShapeType="1"/>
            </p:cNvSpPr>
            <p:nvPr/>
          </p:nvSpPr>
          <p:spPr bwMode="auto">
            <a:xfrm flipH="1" flipV="1">
              <a:off x="1566" y="2042"/>
              <a:ext cx="166" cy="591"/>
            </a:xfrm>
            <a:prstGeom prst="line">
              <a:avLst/>
            </a:prstGeom>
            <a:noFill/>
            <a:ln w="28575">
              <a:solidFill>
                <a:schemeClr val="tx1"/>
              </a:solidFill>
              <a:round/>
              <a:headEnd/>
              <a:tailEnd/>
            </a:ln>
          </p:spPr>
          <p:txBody>
            <a:bodyPr/>
            <a:lstStyle/>
            <a:p>
              <a:endParaRPr lang="en-US"/>
            </a:p>
          </p:txBody>
        </p:sp>
        <p:sp>
          <p:nvSpPr>
            <p:cNvPr id="62492" name="Freeform 25"/>
            <p:cNvSpPr>
              <a:spLocks/>
            </p:cNvSpPr>
            <p:nvPr/>
          </p:nvSpPr>
          <p:spPr bwMode="auto">
            <a:xfrm>
              <a:off x="1494" y="1792"/>
              <a:ext cx="181" cy="272"/>
            </a:xfrm>
            <a:custGeom>
              <a:avLst/>
              <a:gdLst>
                <a:gd name="T0" fmla="*/ 26 w 181"/>
                <a:gd name="T1" fmla="*/ 0 h 272"/>
                <a:gd name="T2" fmla="*/ 181 w 181"/>
                <a:gd name="T3" fmla="*/ 229 h 272"/>
                <a:gd name="T4" fmla="*/ 0 w 181"/>
                <a:gd name="T5" fmla="*/ 272 h 272"/>
                <a:gd name="T6" fmla="*/ 26 w 181"/>
                <a:gd name="T7" fmla="*/ 0 h 272"/>
                <a:gd name="T8" fmla="*/ 0 60000 65536"/>
                <a:gd name="T9" fmla="*/ 0 60000 65536"/>
                <a:gd name="T10" fmla="*/ 0 60000 65536"/>
                <a:gd name="T11" fmla="*/ 0 60000 65536"/>
                <a:gd name="T12" fmla="*/ 0 w 181"/>
                <a:gd name="T13" fmla="*/ 0 h 272"/>
                <a:gd name="T14" fmla="*/ 181 w 181"/>
                <a:gd name="T15" fmla="*/ 272 h 272"/>
              </a:gdLst>
              <a:ahLst/>
              <a:cxnLst>
                <a:cxn ang="T8">
                  <a:pos x="T0" y="T1"/>
                </a:cxn>
                <a:cxn ang="T9">
                  <a:pos x="T2" y="T3"/>
                </a:cxn>
                <a:cxn ang="T10">
                  <a:pos x="T4" y="T5"/>
                </a:cxn>
                <a:cxn ang="T11">
                  <a:pos x="T6" y="T7"/>
                </a:cxn>
              </a:cxnLst>
              <a:rect l="T12" t="T13" r="T14" b="T15"/>
              <a:pathLst>
                <a:path w="181" h="272">
                  <a:moveTo>
                    <a:pt x="26" y="0"/>
                  </a:moveTo>
                  <a:lnTo>
                    <a:pt x="181" y="229"/>
                  </a:lnTo>
                  <a:lnTo>
                    <a:pt x="0" y="272"/>
                  </a:lnTo>
                  <a:lnTo>
                    <a:pt x="26" y="0"/>
                  </a:lnTo>
                  <a:close/>
                </a:path>
              </a:pathLst>
            </a:custGeom>
            <a:noFill/>
            <a:ln w="28575">
              <a:solidFill>
                <a:schemeClr val="tx1"/>
              </a:solidFill>
              <a:round/>
              <a:headEnd/>
              <a:tailEnd/>
            </a:ln>
          </p:spPr>
          <p:txBody>
            <a:bodyPr/>
            <a:lstStyle/>
            <a:p>
              <a:endParaRPr lang="en-US"/>
            </a:p>
          </p:txBody>
        </p:sp>
        <p:sp>
          <p:nvSpPr>
            <p:cNvPr id="62493" name="Freeform 26"/>
            <p:cNvSpPr>
              <a:spLocks/>
            </p:cNvSpPr>
            <p:nvPr/>
          </p:nvSpPr>
          <p:spPr bwMode="auto">
            <a:xfrm>
              <a:off x="1123" y="1792"/>
              <a:ext cx="203" cy="276"/>
            </a:xfrm>
            <a:custGeom>
              <a:avLst/>
              <a:gdLst>
                <a:gd name="T0" fmla="*/ 203 w 203"/>
                <a:gd name="T1" fmla="*/ 0 h 276"/>
                <a:gd name="T2" fmla="*/ 173 w 203"/>
                <a:gd name="T3" fmla="*/ 276 h 276"/>
                <a:gd name="T4" fmla="*/ 0 w 203"/>
                <a:gd name="T5" fmla="*/ 190 h 276"/>
                <a:gd name="T6" fmla="*/ 203 w 203"/>
                <a:gd name="T7" fmla="*/ 0 h 276"/>
                <a:gd name="T8" fmla="*/ 0 60000 65536"/>
                <a:gd name="T9" fmla="*/ 0 60000 65536"/>
                <a:gd name="T10" fmla="*/ 0 60000 65536"/>
                <a:gd name="T11" fmla="*/ 0 60000 65536"/>
                <a:gd name="T12" fmla="*/ 0 w 203"/>
                <a:gd name="T13" fmla="*/ 0 h 276"/>
                <a:gd name="T14" fmla="*/ 203 w 203"/>
                <a:gd name="T15" fmla="*/ 276 h 276"/>
              </a:gdLst>
              <a:ahLst/>
              <a:cxnLst>
                <a:cxn ang="T8">
                  <a:pos x="T0" y="T1"/>
                </a:cxn>
                <a:cxn ang="T9">
                  <a:pos x="T2" y="T3"/>
                </a:cxn>
                <a:cxn ang="T10">
                  <a:pos x="T4" y="T5"/>
                </a:cxn>
                <a:cxn ang="T11">
                  <a:pos x="T6" y="T7"/>
                </a:cxn>
              </a:cxnLst>
              <a:rect l="T12" t="T13" r="T14" b="T15"/>
              <a:pathLst>
                <a:path w="203" h="276">
                  <a:moveTo>
                    <a:pt x="203" y="0"/>
                  </a:moveTo>
                  <a:lnTo>
                    <a:pt x="173" y="276"/>
                  </a:lnTo>
                  <a:lnTo>
                    <a:pt x="0" y="190"/>
                  </a:lnTo>
                  <a:lnTo>
                    <a:pt x="203" y="0"/>
                  </a:lnTo>
                  <a:close/>
                </a:path>
              </a:pathLst>
            </a:custGeom>
            <a:noFill/>
            <a:ln w="28575">
              <a:solidFill>
                <a:schemeClr val="tx1"/>
              </a:solidFill>
              <a:round/>
              <a:headEnd/>
              <a:tailEnd/>
            </a:ln>
          </p:spPr>
          <p:txBody>
            <a:bodyPr/>
            <a:lstStyle/>
            <a:p>
              <a:endParaRPr lang="en-US"/>
            </a:p>
          </p:txBody>
        </p:sp>
        <p:sp>
          <p:nvSpPr>
            <p:cNvPr id="62494" name="Rectangle 27"/>
            <p:cNvSpPr>
              <a:spLocks noChangeArrowheads="1"/>
            </p:cNvSpPr>
            <p:nvPr/>
          </p:nvSpPr>
          <p:spPr bwMode="auto">
            <a:xfrm>
              <a:off x="3856" y="1344"/>
              <a:ext cx="838" cy="448"/>
            </a:xfrm>
            <a:prstGeom prst="rect">
              <a:avLst/>
            </a:prstGeom>
            <a:noFill/>
            <a:ln w="28575">
              <a:solidFill>
                <a:schemeClr val="tx1"/>
              </a:solidFill>
              <a:miter lim="800000"/>
              <a:headEnd/>
              <a:tailEnd/>
            </a:ln>
          </p:spPr>
          <p:txBody>
            <a:bodyPr/>
            <a:lstStyle/>
            <a:p>
              <a:endParaRPr lang="en-US"/>
            </a:p>
          </p:txBody>
        </p:sp>
        <p:sp>
          <p:nvSpPr>
            <p:cNvPr id="62495" name="Rectangle 28"/>
            <p:cNvSpPr>
              <a:spLocks noChangeArrowheads="1"/>
            </p:cNvSpPr>
            <p:nvPr/>
          </p:nvSpPr>
          <p:spPr bwMode="auto">
            <a:xfrm>
              <a:off x="3936" y="1392"/>
              <a:ext cx="597" cy="192"/>
            </a:xfrm>
            <a:prstGeom prst="rect">
              <a:avLst/>
            </a:prstGeom>
            <a:noFill/>
            <a:ln w="9525">
              <a:noFill/>
              <a:miter lim="800000"/>
              <a:headEnd/>
              <a:tailEnd/>
            </a:ln>
          </p:spPr>
          <p:txBody>
            <a:bodyPr wrap="none" lIns="0" tIns="0" rIns="0" bIns="0">
              <a:spAutoFit/>
            </a:bodyPr>
            <a:lstStyle/>
            <a:p>
              <a:pPr eaLnBrk="0" hangingPunct="0">
                <a:spcBef>
                  <a:spcPct val="0"/>
                </a:spcBef>
                <a:buFontTx/>
                <a:buNone/>
              </a:pPr>
              <a:r>
                <a:rPr lang="sr-Latn-CS" sz="2000" i="0">
                  <a:solidFill>
                    <a:schemeClr val="tx1"/>
                  </a:solidFill>
                  <a:latin typeface="Arial" pitchFamily="34" charset="0"/>
                </a:rPr>
                <a:t>Životinja</a:t>
              </a:r>
              <a:endParaRPr lang="en-US" sz="2400" i="0">
                <a:solidFill>
                  <a:schemeClr val="tx1"/>
                </a:solidFill>
                <a:latin typeface="Arial" pitchFamily="34" charset="0"/>
              </a:endParaRPr>
            </a:p>
          </p:txBody>
        </p:sp>
        <p:sp>
          <p:nvSpPr>
            <p:cNvPr id="62496" name="Line 29"/>
            <p:cNvSpPr>
              <a:spLocks noChangeShapeType="1"/>
            </p:cNvSpPr>
            <p:nvPr/>
          </p:nvSpPr>
          <p:spPr bwMode="auto">
            <a:xfrm>
              <a:off x="3856" y="1585"/>
              <a:ext cx="833" cy="1"/>
            </a:xfrm>
            <a:prstGeom prst="line">
              <a:avLst/>
            </a:prstGeom>
            <a:noFill/>
            <a:ln w="28575">
              <a:solidFill>
                <a:schemeClr val="tx1"/>
              </a:solidFill>
              <a:round/>
              <a:headEnd/>
              <a:tailEnd/>
            </a:ln>
          </p:spPr>
          <p:txBody>
            <a:bodyPr/>
            <a:lstStyle/>
            <a:p>
              <a:endParaRPr lang="en-US"/>
            </a:p>
          </p:txBody>
        </p:sp>
        <p:sp>
          <p:nvSpPr>
            <p:cNvPr id="62497" name="Line 30"/>
            <p:cNvSpPr>
              <a:spLocks noChangeShapeType="1"/>
            </p:cNvSpPr>
            <p:nvPr/>
          </p:nvSpPr>
          <p:spPr bwMode="auto">
            <a:xfrm>
              <a:off x="3856" y="1676"/>
              <a:ext cx="833" cy="1"/>
            </a:xfrm>
            <a:prstGeom prst="line">
              <a:avLst/>
            </a:prstGeom>
            <a:noFill/>
            <a:ln w="28575">
              <a:solidFill>
                <a:schemeClr val="tx1"/>
              </a:solidFill>
              <a:round/>
              <a:headEnd/>
              <a:tailEnd/>
            </a:ln>
          </p:spPr>
          <p:txBody>
            <a:bodyPr/>
            <a:lstStyle/>
            <a:p>
              <a:endParaRPr lang="en-US"/>
            </a:p>
          </p:txBody>
        </p:sp>
        <p:sp>
          <p:nvSpPr>
            <p:cNvPr id="62498" name="Line 31"/>
            <p:cNvSpPr>
              <a:spLocks noChangeShapeType="1"/>
            </p:cNvSpPr>
            <p:nvPr/>
          </p:nvSpPr>
          <p:spPr bwMode="auto">
            <a:xfrm flipH="1" flipV="1">
              <a:off x="4446" y="2018"/>
              <a:ext cx="273" cy="615"/>
            </a:xfrm>
            <a:prstGeom prst="line">
              <a:avLst/>
            </a:prstGeom>
            <a:noFill/>
            <a:ln w="28575">
              <a:solidFill>
                <a:schemeClr val="tx1"/>
              </a:solidFill>
              <a:round/>
              <a:headEnd/>
              <a:tailEnd/>
            </a:ln>
          </p:spPr>
          <p:txBody>
            <a:bodyPr/>
            <a:lstStyle/>
            <a:p>
              <a:endParaRPr lang="en-US"/>
            </a:p>
          </p:txBody>
        </p:sp>
        <p:sp>
          <p:nvSpPr>
            <p:cNvPr id="62499" name="Freeform 32"/>
            <p:cNvSpPr>
              <a:spLocks/>
            </p:cNvSpPr>
            <p:nvPr/>
          </p:nvSpPr>
          <p:spPr bwMode="auto">
            <a:xfrm>
              <a:off x="4365" y="1792"/>
              <a:ext cx="186" cy="276"/>
            </a:xfrm>
            <a:custGeom>
              <a:avLst/>
              <a:gdLst>
                <a:gd name="T0" fmla="*/ 0 w 186"/>
                <a:gd name="T1" fmla="*/ 0 h 276"/>
                <a:gd name="T2" fmla="*/ 186 w 186"/>
                <a:gd name="T3" fmla="*/ 199 h 276"/>
                <a:gd name="T4" fmla="*/ 13 w 186"/>
                <a:gd name="T5" fmla="*/ 276 h 276"/>
                <a:gd name="T6" fmla="*/ 0 w 186"/>
                <a:gd name="T7" fmla="*/ 0 h 276"/>
                <a:gd name="T8" fmla="*/ 0 60000 65536"/>
                <a:gd name="T9" fmla="*/ 0 60000 65536"/>
                <a:gd name="T10" fmla="*/ 0 60000 65536"/>
                <a:gd name="T11" fmla="*/ 0 60000 65536"/>
                <a:gd name="T12" fmla="*/ 0 w 186"/>
                <a:gd name="T13" fmla="*/ 0 h 276"/>
                <a:gd name="T14" fmla="*/ 186 w 186"/>
                <a:gd name="T15" fmla="*/ 276 h 276"/>
              </a:gdLst>
              <a:ahLst/>
              <a:cxnLst>
                <a:cxn ang="T8">
                  <a:pos x="T0" y="T1"/>
                </a:cxn>
                <a:cxn ang="T9">
                  <a:pos x="T2" y="T3"/>
                </a:cxn>
                <a:cxn ang="T10">
                  <a:pos x="T4" y="T5"/>
                </a:cxn>
                <a:cxn ang="T11">
                  <a:pos x="T6" y="T7"/>
                </a:cxn>
              </a:cxnLst>
              <a:rect l="T12" t="T13" r="T14" b="T15"/>
              <a:pathLst>
                <a:path w="186" h="276">
                  <a:moveTo>
                    <a:pt x="0" y="0"/>
                  </a:moveTo>
                  <a:lnTo>
                    <a:pt x="186" y="199"/>
                  </a:lnTo>
                  <a:lnTo>
                    <a:pt x="13" y="276"/>
                  </a:lnTo>
                  <a:lnTo>
                    <a:pt x="0" y="0"/>
                  </a:lnTo>
                  <a:close/>
                </a:path>
              </a:pathLst>
            </a:custGeom>
            <a:noFill/>
            <a:ln w="28575">
              <a:solidFill>
                <a:schemeClr val="tx1"/>
              </a:solidFill>
              <a:round/>
              <a:headEnd/>
              <a:tailEnd/>
            </a:ln>
          </p:spPr>
          <p:txBody>
            <a:bodyPr/>
            <a:lstStyle/>
            <a:p>
              <a:endParaRPr lang="en-US"/>
            </a:p>
          </p:txBody>
        </p:sp>
        <p:sp>
          <p:nvSpPr>
            <p:cNvPr id="62500" name="Line 33"/>
            <p:cNvSpPr>
              <a:spLocks noChangeShapeType="1"/>
            </p:cNvSpPr>
            <p:nvPr/>
          </p:nvSpPr>
          <p:spPr bwMode="auto">
            <a:xfrm flipV="1">
              <a:off x="3826" y="2018"/>
              <a:ext cx="236" cy="615"/>
            </a:xfrm>
            <a:prstGeom prst="line">
              <a:avLst/>
            </a:prstGeom>
            <a:noFill/>
            <a:ln w="28575">
              <a:solidFill>
                <a:schemeClr val="tx1"/>
              </a:solidFill>
              <a:round/>
              <a:headEnd/>
              <a:tailEnd/>
            </a:ln>
          </p:spPr>
          <p:txBody>
            <a:bodyPr/>
            <a:lstStyle/>
            <a:p>
              <a:endParaRPr lang="en-US"/>
            </a:p>
          </p:txBody>
        </p:sp>
        <p:sp>
          <p:nvSpPr>
            <p:cNvPr id="62501" name="Freeform 34"/>
            <p:cNvSpPr>
              <a:spLocks/>
            </p:cNvSpPr>
            <p:nvPr/>
          </p:nvSpPr>
          <p:spPr bwMode="auto">
            <a:xfrm>
              <a:off x="3990" y="1792"/>
              <a:ext cx="185" cy="272"/>
            </a:xfrm>
            <a:custGeom>
              <a:avLst/>
              <a:gdLst>
                <a:gd name="T0" fmla="*/ 185 w 185"/>
                <a:gd name="T1" fmla="*/ 0 h 272"/>
                <a:gd name="T2" fmla="*/ 172 w 185"/>
                <a:gd name="T3" fmla="*/ 272 h 272"/>
                <a:gd name="T4" fmla="*/ 0 w 185"/>
                <a:gd name="T5" fmla="*/ 203 h 272"/>
                <a:gd name="T6" fmla="*/ 185 w 185"/>
                <a:gd name="T7" fmla="*/ 0 h 272"/>
                <a:gd name="T8" fmla="*/ 0 60000 65536"/>
                <a:gd name="T9" fmla="*/ 0 60000 65536"/>
                <a:gd name="T10" fmla="*/ 0 60000 65536"/>
                <a:gd name="T11" fmla="*/ 0 60000 65536"/>
                <a:gd name="T12" fmla="*/ 0 w 185"/>
                <a:gd name="T13" fmla="*/ 0 h 272"/>
                <a:gd name="T14" fmla="*/ 185 w 185"/>
                <a:gd name="T15" fmla="*/ 272 h 272"/>
              </a:gdLst>
              <a:ahLst/>
              <a:cxnLst>
                <a:cxn ang="T8">
                  <a:pos x="T0" y="T1"/>
                </a:cxn>
                <a:cxn ang="T9">
                  <a:pos x="T2" y="T3"/>
                </a:cxn>
                <a:cxn ang="T10">
                  <a:pos x="T4" y="T5"/>
                </a:cxn>
                <a:cxn ang="T11">
                  <a:pos x="T6" y="T7"/>
                </a:cxn>
              </a:cxnLst>
              <a:rect l="T12" t="T13" r="T14" b="T15"/>
              <a:pathLst>
                <a:path w="185" h="272">
                  <a:moveTo>
                    <a:pt x="185" y="0"/>
                  </a:moveTo>
                  <a:lnTo>
                    <a:pt x="172" y="272"/>
                  </a:lnTo>
                  <a:lnTo>
                    <a:pt x="0" y="203"/>
                  </a:lnTo>
                  <a:lnTo>
                    <a:pt x="185" y="0"/>
                  </a:lnTo>
                  <a:close/>
                </a:path>
              </a:pathLst>
            </a:custGeom>
            <a:noFill/>
            <a:ln w="28575">
              <a:solidFill>
                <a:schemeClr val="tx1"/>
              </a:solidFill>
              <a:round/>
              <a:headEnd/>
              <a:tailEnd/>
            </a:ln>
          </p:spPr>
          <p:txBody>
            <a:bodyPr/>
            <a:lstStyle/>
            <a:p>
              <a:endParaRPr lang="en-US"/>
            </a:p>
          </p:txBody>
        </p:sp>
        <p:sp>
          <p:nvSpPr>
            <p:cNvPr id="62502" name="Rectangle 35"/>
            <p:cNvSpPr>
              <a:spLocks noChangeArrowheads="1"/>
            </p:cNvSpPr>
            <p:nvPr/>
          </p:nvSpPr>
          <p:spPr bwMode="auto">
            <a:xfrm>
              <a:off x="2617" y="2680"/>
              <a:ext cx="356" cy="192"/>
            </a:xfrm>
            <a:prstGeom prst="rect">
              <a:avLst/>
            </a:prstGeom>
            <a:noFill/>
            <a:ln w="28575">
              <a:noFill/>
              <a:miter lim="800000"/>
              <a:headEnd/>
              <a:tailEnd/>
            </a:ln>
          </p:spPr>
          <p:txBody>
            <a:bodyPr wrap="none" lIns="0" tIns="0" rIns="0" bIns="0">
              <a:spAutoFit/>
            </a:bodyPr>
            <a:lstStyle/>
            <a:p>
              <a:pPr eaLnBrk="0" hangingPunct="0">
                <a:spcBef>
                  <a:spcPct val="0"/>
                </a:spcBef>
                <a:buFontTx/>
                <a:buNone/>
              </a:pPr>
              <a:r>
                <a:rPr lang="sr-Latn-CS" sz="2000" i="0">
                  <a:solidFill>
                    <a:schemeClr val="tx1"/>
                  </a:solidFill>
                  <a:latin typeface="Arial" pitchFamily="34" charset="0"/>
                </a:rPr>
                <a:t>Ptica</a:t>
              </a:r>
              <a:endParaRPr lang="en-US" sz="2400" i="0">
                <a:solidFill>
                  <a:schemeClr val="tx1"/>
                </a:solidFill>
                <a:latin typeface="Arial" pitchFamily="34" charset="0"/>
              </a:endParaRPr>
            </a:p>
          </p:txBody>
        </p:sp>
        <p:grpSp>
          <p:nvGrpSpPr>
            <p:cNvPr id="62503" name="Group 36"/>
            <p:cNvGrpSpPr>
              <a:grpSpLocks/>
            </p:cNvGrpSpPr>
            <p:nvPr/>
          </p:nvGrpSpPr>
          <p:grpSpPr bwMode="auto">
            <a:xfrm>
              <a:off x="2375" y="2637"/>
              <a:ext cx="777" cy="448"/>
              <a:chOff x="2375" y="2637"/>
              <a:chExt cx="777" cy="448"/>
            </a:xfrm>
          </p:grpSpPr>
          <p:sp>
            <p:nvSpPr>
              <p:cNvPr id="62511" name="Rectangle 37"/>
              <p:cNvSpPr>
                <a:spLocks noChangeArrowheads="1"/>
              </p:cNvSpPr>
              <p:nvPr/>
            </p:nvSpPr>
            <p:spPr bwMode="auto">
              <a:xfrm>
                <a:off x="2375" y="2637"/>
                <a:ext cx="777" cy="448"/>
              </a:xfrm>
              <a:prstGeom prst="rect">
                <a:avLst/>
              </a:prstGeom>
              <a:noFill/>
              <a:ln w="28575">
                <a:solidFill>
                  <a:schemeClr val="tx1"/>
                </a:solidFill>
                <a:miter lim="800000"/>
                <a:headEnd/>
                <a:tailEnd/>
              </a:ln>
            </p:spPr>
            <p:txBody>
              <a:bodyPr/>
              <a:lstStyle/>
              <a:p>
                <a:endParaRPr lang="en-US"/>
              </a:p>
            </p:txBody>
          </p:sp>
          <p:sp>
            <p:nvSpPr>
              <p:cNvPr id="62512" name="Line 38"/>
              <p:cNvSpPr>
                <a:spLocks noChangeShapeType="1"/>
              </p:cNvSpPr>
              <p:nvPr/>
            </p:nvSpPr>
            <p:spPr bwMode="auto">
              <a:xfrm>
                <a:off x="2375" y="2879"/>
                <a:ext cx="773" cy="1"/>
              </a:xfrm>
              <a:prstGeom prst="line">
                <a:avLst/>
              </a:prstGeom>
              <a:noFill/>
              <a:ln w="28575">
                <a:solidFill>
                  <a:schemeClr val="tx1"/>
                </a:solidFill>
                <a:round/>
                <a:headEnd/>
                <a:tailEnd/>
              </a:ln>
            </p:spPr>
            <p:txBody>
              <a:bodyPr/>
              <a:lstStyle/>
              <a:p>
                <a:endParaRPr lang="en-US"/>
              </a:p>
            </p:txBody>
          </p:sp>
          <p:sp>
            <p:nvSpPr>
              <p:cNvPr id="62513" name="Line 39"/>
              <p:cNvSpPr>
                <a:spLocks noChangeShapeType="1"/>
              </p:cNvSpPr>
              <p:nvPr/>
            </p:nvSpPr>
            <p:spPr bwMode="auto">
              <a:xfrm>
                <a:off x="2375" y="2969"/>
                <a:ext cx="773" cy="1"/>
              </a:xfrm>
              <a:prstGeom prst="line">
                <a:avLst/>
              </a:prstGeom>
              <a:noFill/>
              <a:ln w="28575">
                <a:solidFill>
                  <a:schemeClr val="tx1"/>
                </a:solidFill>
                <a:round/>
                <a:headEnd/>
                <a:tailEnd/>
              </a:ln>
            </p:spPr>
            <p:txBody>
              <a:bodyPr/>
              <a:lstStyle/>
              <a:p>
                <a:endParaRPr lang="en-US"/>
              </a:p>
            </p:txBody>
          </p:sp>
        </p:grpSp>
        <p:sp>
          <p:nvSpPr>
            <p:cNvPr id="62504" name="Line 40"/>
            <p:cNvSpPr>
              <a:spLocks noChangeShapeType="1"/>
            </p:cNvSpPr>
            <p:nvPr/>
          </p:nvSpPr>
          <p:spPr bwMode="auto">
            <a:xfrm flipV="1">
              <a:off x="3014" y="1970"/>
              <a:ext cx="808" cy="663"/>
            </a:xfrm>
            <a:prstGeom prst="line">
              <a:avLst/>
            </a:prstGeom>
            <a:noFill/>
            <a:ln w="28575">
              <a:solidFill>
                <a:schemeClr val="tx1"/>
              </a:solidFill>
              <a:round/>
              <a:headEnd/>
              <a:tailEnd/>
            </a:ln>
          </p:spPr>
          <p:txBody>
            <a:bodyPr/>
            <a:lstStyle/>
            <a:p>
              <a:endParaRPr lang="en-US"/>
            </a:p>
          </p:txBody>
        </p:sp>
        <p:sp>
          <p:nvSpPr>
            <p:cNvPr id="62505" name="Freeform 41"/>
            <p:cNvSpPr>
              <a:spLocks/>
            </p:cNvSpPr>
            <p:nvPr/>
          </p:nvSpPr>
          <p:spPr bwMode="auto">
            <a:xfrm>
              <a:off x="3744" y="1792"/>
              <a:ext cx="259" cy="242"/>
            </a:xfrm>
            <a:custGeom>
              <a:avLst/>
              <a:gdLst>
                <a:gd name="T0" fmla="*/ 259 w 259"/>
                <a:gd name="T1" fmla="*/ 0 h 242"/>
                <a:gd name="T2" fmla="*/ 121 w 259"/>
                <a:gd name="T3" fmla="*/ 242 h 242"/>
                <a:gd name="T4" fmla="*/ 0 w 259"/>
                <a:gd name="T5" fmla="*/ 95 h 242"/>
                <a:gd name="T6" fmla="*/ 259 w 259"/>
                <a:gd name="T7" fmla="*/ 0 h 242"/>
                <a:gd name="T8" fmla="*/ 0 60000 65536"/>
                <a:gd name="T9" fmla="*/ 0 60000 65536"/>
                <a:gd name="T10" fmla="*/ 0 60000 65536"/>
                <a:gd name="T11" fmla="*/ 0 60000 65536"/>
                <a:gd name="T12" fmla="*/ 0 w 259"/>
                <a:gd name="T13" fmla="*/ 0 h 242"/>
                <a:gd name="T14" fmla="*/ 259 w 259"/>
                <a:gd name="T15" fmla="*/ 242 h 242"/>
              </a:gdLst>
              <a:ahLst/>
              <a:cxnLst>
                <a:cxn ang="T8">
                  <a:pos x="T0" y="T1"/>
                </a:cxn>
                <a:cxn ang="T9">
                  <a:pos x="T2" y="T3"/>
                </a:cxn>
                <a:cxn ang="T10">
                  <a:pos x="T4" y="T5"/>
                </a:cxn>
                <a:cxn ang="T11">
                  <a:pos x="T6" y="T7"/>
                </a:cxn>
              </a:cxnLst>
              <a:rect l="T12" t="T13" r="T14" b="T15"/>
              <a:pathLst>
                <a:path w="259" h="242">
                  <a:moveTo>
                    <a:pt x="259" y="0"/>
                  </a:moveTo>
                  <a:lnTo>
                    <a:pt x="121" y="242"/>
                  </a:lnTo>
                  <a:lnTo>
                    <a:pt x="0" y="95"/>
                  </a:lnTo>
                  <a:lnTo>
                    <a:pt x="259" y="0"/>
                  </a:lnTo>
                  <a:close/>
                </a:path>
              </a:pathLst>
            </a:custGeom>
            <a:noFill/>
            <a:ln w="28575">
              <a:solidFill>
                <a:schemeClr val="tx1"/>
              </a:solidFill>
              <a:round/>
              <a:headEnd/>
              <a:tailEnd/>
            </a:ln>
          </p:spPr>
          <p:txBody>
            <a:bodyPr/>
            <a:lstStyle/>
            <a:p>
              <a:endParaRPr lang="en-US"/>
            </a:p>
          </p:txBody>
        </p:sp>
        <p:sp>
          <p:nvSpPr>
            <p:cNvPr id="62506" name="Line 42"/>
            <p:cNvSpPr>
              <a:spLocks noChangeShapeType="1"/>
            </p:cNvSpPr>
            <p:nvPr/>
          </p:nvSpPr>
          <p:spPr bwMode="auto">
            <a:xfrm flipH="1" flipV="1">
              <a:off x="1854" y="1970"/>
              <a:ext cx="681" cy="663"/>
            </a:xfrm>
            <a:prstGeom prst="line">
              <a:avLst/>
            </a:prstGeom>
            <a:noFill/>
            <a:ln w="28575">
              <a:solidFill>
                <a:schemeClr val="tx1"/>
              </a:solidFill>
              <a:round/>
              <a:headEnd/>
              <a:tailEnd/>
            </a:ln>
          </p:spPr>
          <p:txBody>
            <a:bodyPr/>
            <a:lstStyle/>
            <a:p>
              <a:endParaRPr lang="en-US"/>
            </a:p>
          </p:txBody>
        </p:sp>
        <p:sp>
          <p:nvSpPr>
            <p:cNvPr id="62507" name="Freeform 43"/>
            <p:cNvSpPr>
              <a:spLocks/>
            </p:cNvSpPr>
            <p:nvPr/>
          </p:nvSpPr>
          <p:spPr bwMode="auto">
            <a:xfrm>
              <a:off x="1693" y="1792"/>
              <a:ext cx="250" cy="250"/>
            </a:xfrm>
            <a:custGeom>
              <a:avLst/>
              <a:gdLst>
                <a:gd name="T0" fmla="*/ 0 w 250"/>
                <a:gd name="T1" fmla="*/ 0 h 250"/>
                <a:gd name="T2" fmla="*/ 250 w 250"/>
                <a:gd name="T3" fmla="*/ 112 h 250"/>
                <a:gd name="T4" fmla="*/ 112 w 250"/>
                <a:gd name="T5" fmla="*/ 250 h 250"/>
                <a:gd name="T6" fmla="*/ 0 w 250"/>
                <a:gd name="T7" fmla="*/ 0 h 250"/>
                <a:gd name="T8" fmla="*/ 0 60000 65536"/>
                <a:gd name="T9" fmla="*/ 0 60000 65536"/>
                <a:gd name="T10" fmla="*/ 0 60000 65536"/>
                <a:gd name="T11" fmla="*/ 0 60000 65536"/>
                <a:gd name="T12" fmla="*/ 0 w 250"/>
                <a:gd name="T13" fmla="*/ 0 h 250"/>
                <a:gd name="T14" fmla="*/ 250 w 250"/>
                <a:gd name="T15" fmla="*/ 250 h 250"/>
              </a:gdLst>
              <a:ahLst/>
              <a:cxnLst>
                <a:cxn ang="T8">
                  <a:pos x="T0" y="T1"/>
                </a:cxn>
                <a:cxn ang="T9">
                  <a:pos x="T2" y="T3"/>
                </a:cxn>
                <a:cxn ang="T10">
                  <a:pos x="T4" y="T5"/>
                </a:cxn>
                <a:cxn ang="T11">
                  <a:pos x="T6" y="T7"/>
                </a:cxn>
              </a:cxnLst>
              <a:rect l="T12" t="T13" r="T14" b="T15"/>
              <a:pathLst>
                <a:path w="250" h="250">
                  <a:moveTo>
                    <a:pt x="0" y="0"/>
                  </a:moveTo>
                  <a:lnTo>
                    <a:pt x="250" y="112"/>
                  </a:lnTo>
                  <a:lnTo>
                    <a:pt x="112" y="250"/>
                  </a:lnTo>
                  <a:lnTo>
                    <a:pt x="0" y="0"/>
                  </a:lnTo>
                  <a:close/>
                </a:path>
              </a:pathLst>
            </a:custGeom>
            <a:noFill/>
            <a:ln w="28575">
              <a:solidFill>
                <a:schemeClr val="tx1"/>
              </a:solidFill>
              <a:round/>
              <a:headEnd/>
              <a:tailEnd/>
            </a:ln>
          </p:spPr>
          <p:txBody>
            <a:bodyPr/>
            <a:lstStyle/>
            <a:p>
              <a:endParaRPr lang="en-US"/>
            </a:p>
          </p:txBody>
        </p:sp>
        <p:sp>
          <p:nvSpPr>
            <p:cNvPr id="62508" name="Oval 44"/>
            <p:cNvSpPr>
              <a:spLocks noChangeArrowheads="1"/>
            </p:cNvSpPr>
            <p:nvPr/>
          </p:nvSpPr>
          <p:spPr bwMode="auto">
            <a:xfrm>
              <a:off x="2260" y="2308"/>
              <a:ext cx="1156" cy="280"/>
            </a:xfrm>
            <a:prstGeom prst="ellipse">
              <a:avLst/>
            </a:prstGeom>
            <a:noFill/>
            <a:ln w="50800">
              <a:solidFill>
                <a:srgbClr val="FF0000"/>
              </a:solidFill>
              <a:round/>
              <a:headEnd/>
              <a:tailEnd/>
            </a:ln>
          </p:spPr>
          <p:txBody>
            <a:bodyPr wrap="none" anchor="ctr"/>
            <a:lstStyle/>
            <a:p>
              <a:endParaRPr lang="en-US"/>
            </a:p>
          </p:txBody>
        </p:sp>
        <p:sp>
          <p:nvSpPr>
            <p:cNvPr id="62509" name="Rectangle 45"/>
            <p:cNvSpPr>
              <a:spLocks noChangeArrowheads="1"/>
            </p:cNvSpPr>
            <p:nvPr/>
          </p:nvSpPr>
          <p:spPr bwMode="auto">
            <a:xfrm>
              <a:off x="2016" y="1920"/>
              <a:ext cx="1740" cy="231"/>
            </a:xfrm>
            <a:prstGeom prst="rect">
              <a:avLst/>
            </a:prstGeom>
            <a:noFill/>
            <a:ln w="9525">
              <a:noFill/>
              <a:miter lim="800000"/>
              <a:headEnd/>
              <a:tailEnd/>
            </a:ln>
          </p:spPr>
          <p:txBody>
            <a:bodyPr wrap="none" lIns="92075" tIns="46038" rIns="92075" bIns="46038">
              <a:spAutoFit/>
            </a:bodyPr>
            <a:lstStyle/>
            <a:p>
              <a:pPr algn="ctr" eaLnBrk="0" hangingPunct="0">
                <a:spcBef>
                  <a:spcPct val="0"/>
                </a:spcBef>
                <a:buFontTx/>
                <a:buNone/>
              </a:pPr>
              <a:r>
                <a:rPr lang="sr-Latn-CS" sz="1800" b="1" i="0">
                  <a:solidFill>
                    <a:schemeClr val="tx1"/>
                  </a:solidFill>
                  <a:latin typeface="Helvetica" pitchFamily="34" charset="0"/>
                </a:rPr>
                <a:t>višestruko nasleđivanje</a:t>
              </a:r>
              <a:endParaRPr lang="en-US" sz="1800" b="1" i="0">
                <a:solidFill>
                  <a:schemeClr val="tx1"/>
                </a:solidFill>
                <a:latin typeface="Helvetica" pitchFamily="34" charset="0"/>
              </a:endParaRPr>
            </a:p>
          </p:txBody>
        </p:sp>
        <p:sp>
          <p:nvSpPr>
            <p:cNvPr id="62510" name="Line 46"/>
            <p:cNvSpPr>
              <a:spLocks noChangeShapeType="1"/>
            </p:cNvSpPr>
            <p:nvPr/>
          </p:nvSpPr>
          <p:spPr bwMode="auto">
            <a:xfrm flipV="1">
              <a:off x="798" y="2018"/>
              <a:ext cx="384" cy="619"/>
            </a:xfrm>
            <a:prstGeom prst="line">
              <a:avLst/>
            </a:prstGeom>
            <a:noFill/>
            <a:ln w="28575">
              <a:solidFill>
                <a:schemeClr val="tx1"/>
              </a:solidFill>
              <a:round/>
              <a:headEnd type="none" w="sm" len="sm"/>
              <a:tailEnd type="none" w="lg" len="lg"/>
            </a:ln>
          </p:spPr>
          <p:txBody>
            <a:bodyPr wrap="none" anchor="ctr"/>
            <a:lstStyle/>
            <a:p>
              <a:endParaRPr lang="en-US"/>
            </a:p>
          </p:txBody>
        </p:sp>
      </p:grpSp>
      <p:sp>
        <p:nvSpPr>
          <p:cNvPr id="580655" name="Text Box 47"/>
          <p:cNvSpPr txBox="1">
            <a:spLocks noChangeArrowheads="1"/>
          </p:cNvSpPr>
          <p:nvPr/>
        </p:nvSpPr>
        <p:spPr bwMode="auto">
          <a:xfrm>
            <a:off x="381000" y="5410200"/>
            <a:ext cx="8305800" cy="822325"/>
          </a:xfrm>
          <a:prstGeom prst="rect">
            <a:avLst/>
          </a:prstGeom>
          <a:solidFill>
            <a:srgbClr val="00FF00"/>
          </a:solidFill>
          <a:ln w="12700">
            <a:noFill/>
            <a:miter lim="800000"/>
            <a:headEnd type="none" w="sm" len="sm"/>
            <a:tailEnd type="none" w="lg" len="lg"/>
          </a:ln>
          <a:effectLst/>
        </p:spPr>
        <p:txBody>
          <a:bodyPr>
            <a:spAutoFit/>
          </a:bodyPr>
          <a:lstStyle/>
          <a:p>
            <a:pPr algn="ctr" eaLnBrk="0" hangingPunct="0">
              <a:spcBef>
                <a:spcPct val="0"/>
              </a:spcBef>
              <a:buFontTx/>
              <a:buNone/>
              <a:defRPr/>
            </a:pPr>
            <a:r>
              <a:rPr lang="sr-Latn-CS" sz="2400" b="1">
                <a:solidFill>
                  <a:schemeClr val="tx2"/>
                </a:solidFill>
                <a:latin typeface="Arial" pitchFamily="34" charset="0"/>
              </a:rPr>
              <a:t>Koristite višestruko nasleđivanje jedino kada je stvarno potrebno a i tada </a:t>
            </a:r>
            <a:r>
              <a:rPr lang="sr-Latn-CS" sz="2400" b="1">
                <a:solidFill>
                  <a:schemeClr val="tx2"/>
                </a:solidFill>
                <a:effectLst>
                  <a:outerShdw blurRad="38100" dist="38100" dir="2700000" algn="tl">
                    <a:srgbClr val="000000"/>
                  </a:outerShdw>
                </a:effectLst>
                <a:latin typeface="Arial" pitchFamily="34" charset="0"/>
              </a:rPr>
              <a:t>pažljivo</a:t>
            </a:r>
            <a:r>
              <a:rPr lang="sr-Latn-CS" sz="2400" b="1">
                <a:solidFill>
                  <a:schemeClr val="tx2"/>
                </a:solidFill>
                <a:latin typeface="Arial" pitchFamily="34" charset="0"/>
              </a:rPr>
              <a:t>!</a:t>
            </a:r>
          </a:p>
        </p:txBody>
      </p:sp>
      <p:sp>
        <p:nvSpPr>
          <p:cNvPr id="62469" name="Rectangle 48"/>
          <p:cNvSpPr>
            <a:spLocks noGrp="1" noChangeArrowheads="1"/>
          </p:cNvSpPr>
          <p:nvPr>
            <p:ph type="title"/>
          </p:nvPr>
        </p:nvSpPr>
        <p:spPr>
          <a:xfrm>
            <a:off x="0" y="0"/>
            <a:ext cx="7467600" cy="579438"/>
          </a:xfrm>
        </p:spPr>
        <p:txBody>
          <a:bodyPr/>
          <a:lstStyle/>
          <a:p>
            <a:pPr eaLnBrk="1" hangingPunct="1"/>
            <a:r>
              <a:rPr lang="sr-Latn-CS" sz="3200" smtClean="0"/>
              <a:t>Primer</a:t>
            </a:r>
            <a:r>
              <a:rPr lang="en-US" sz="3200" smtClean="0"/>
              <a:t>: </a:t>
            </a:r>
            <a:r>
              <a:rPr lang="sr-Latn-CS" sz="3200" smtClean="0"/>
              <a:t>Višestruko nasleđivanje</a:t>
            </a:r>
            <a:endParaRPr lang="en-US" sz="3200" smtClean="0"/>
          </a:p>
        </p:txBody>
      </p:sp>
      <p:sp>
        <p:nvSpPr>
          <p:cNvPr id="62470" name="Rectangle 49"/>
          <p:cNvSpPr>
            <a:spLocks noGrp="1" noChangeArrowheads="1"/>
          </p:cNvSpPr>
          <p:nvPr>
            <p:ph type="body" idx="1"/>
          </p:nvPr>
        </p:nvSpPr>
        <p:spPr>
          <a:xfrm>
            <a:off x="228600" y="838200"/>
            <a:ext cx="7543800" cy="685800"/>
          </a:xfrm>
        </p:spPr>
        <p:txBody>
          <a:bodyPr/>
          <a:lstStyle/>
          <a:p>
            <a:pPr eaLnBrk="1" hangingPunct="1"/>
            <a:r>
              <a:rPr lang="sr-Latn-CS" smtClean="0"/>
              <a:t>Klasa može da nasleđuje više drugih</a:t>
            </a:r>
            <a:endParaRPr lang="en-US"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ChangeArrowheads="1"/>
          </p:cNvSpPr>
          <p:nvPr/>
        </p:nvSpPr>
        <p:spPr bwMode="auto">
          <a:xfrm>
            <a:off x="3124200" y="6248400"/>
            <a:ext cx="2895600" cy="457200"/>
          </a:xfrm>
          <a:prstGeom prst="rect">
            <a:avLst/>
          </a:prstGeom>
          <a:noFill/>
          <a:ln w="9525">
            <a:noFill/>
            <a:miter lim="800000"/>
            <a:headEnd/>
            <a:tailEnd/>
          </a:ln>
        </p:spPr>
        <p:txBody>
          <a:bodyPr wrap="none" anchor="ctr"/>
          <a:lstStyle/>
          <a:p>
            <a:endParaRPr lang="en-US"/>
          </a:p>
        </p:txBody>
      </p:sp>
      <p:sp>
        <p:nvSpPr>
          <p:cNvPr id="63491" name="Text Box 3"/>
          <p:cNvSpPr txBox="1">
            <a:spLocks noChangeArrowheads="1"/>
          </p:cNvSpPr>
          <p:nvPr/>
        </p:nvSpPr>
        <p:spPr bwMode="auto">
          <a:xfrm>
            <a:off x="228600" y="5867400"/>
            <a:ext cx="8458200" cy="473075"/>
          </a:xfrm>
          <a:prstGeom prst="rect">
            <a:avLst/>
          </a:prstGeom>
          <a:solidFill>
            <a:srgbClr val="FFCC99"/>
          </a:solidFill>
          <a:ln w="9525">
            <a:noFill/>
            <a:miter lim="800000"/>
            <a:headEnd/>
            <a:tailEnd/>
          </a:ln>
        </p:spPr>
        <p:txBody>
          <a:bodyPr lIns="107950" tIns="53975" rIns="107950" bIns="53975">
            <a:spAutoFit/>
          </a:bodyPr>
          <a:lstStyle/>
          <a:p>
            <a:pPr algn="ctr" eaLnBrk="0" hangingPunct="0">
              <a:buFontTx/>
              <a:buNone/>
            </a:pPr>
            <a:r>
              <a:rPr lang="sr-Latn-CS" sz="2400" b="1">
                <a:solidFill>
                  <a:schemeClr val="tx2"/>
                </a:solidFill>
                <a:latin typeface="Helvetica" pitchFamily="34" charset="0"/>
              </a:rPr>
              <a:t>Nasleđivanje “niveliše” sličnosti među klasama!</a:t>
            </a:r>
            <a:endParaRPr lang="en-US" sz="2400" b="1">
              <a:solidFill>
                <a:schemeClr val="tx2"/>
              </a:solidFill>
              <a:latin typeface="Helvetica" pitchFamily="34" charset="0"/>
            </a:endParaRPr>
          </a:p>
        </p:txBody>
      </p:sp>
      <p:sp>
        <p:nvSpPr>
          <p:cNvPr id="63492" name="Rectangle 4"/>
          <p:cNvSpPr>
            <a:spLocks noGrp="1" noChangeArrowheads="1"/>
          </p:cNvSpPr>
          <p:nvPr>
            <p:ph type="title"/>
          </p:nvPr>
        </p:nvSpPr>
        <p:spPr>
          <a:xfrm>
            <a:off x="228600" y="228600"/>
            <a:ext cx="7467600" cy="579438"/>
          </a:xfrm>
        </p:spPr>
        <p:txBody>
          <a:bodyPr/>
          <a:lstStyle/>
          <a:p>
            <a:pPr eaLnBrk="1" hangingPunct="1"/>
            <a:r>
              <a:rPr lang="sr-Latn-CS" sz="3200" smtClean="0"/>
              <a:t>Šta se nasleđuje</a:t>
            </a:r>
            <a:r>
              <a:rPr lang="en-US" sz="3200" smtClean="0"/>
              <a:t>?</a:t>
            </a:r>
          </a:p>
        </p:txBody>
      </p:sp>
      <p:sp>
        <p:nvSpPr>
          <p:cNvPr id="582661" name="Rectangle 5"/>
          <p:cNvSpPr>
            <a:spLocks noGrp="1" noChangeArrowheads="1"/>
          </p:cNvSpPr>
          <p:nvPr>
            <p:ph type="body" idx="1"/>
          </p:nvPr>
        </p:nvSpPr>
        <p:spPr>
          <a:xfrm>
            <a:off x="228600" y="914400"/>
            <a:ext cx="8458200" cy="4495800"/>
          </a:xfrm>
          <a:solidFill>
            <a:srgbClr val="FFCC99"/>
          </a:solidFill>
          <a:ln>
            <a:solidFill>
              <a:schemeClr val="tx1"/>
            </a:solidFill>
          </a:ln>
        </p:spPr>
        <p:txBody>
          <a:bodyPr/>
          <a:lstStyle/>
          <a:p>
            <a:pPr eaLnBrk="1" hangingPunct="1">
              <a:defRPr/>
            </a:pPr>
            <a:r>
              <a:rPr lang="sr-Latn-CS" smtClean="0"/>
              <a:t>Klasa potomak nasleđuje </a:t>
            </a:r>
            <a:r>
              <a:rPr lang="sr-Latn-CS" smtClean="0">
                <a:effectLst>
                  <a:outerShdw blurRad="38100" dist="38100" dir="2700000" algn="tl">
                    <a:srgbClr val="FFFFFF"/>
                  </a:outerShdw>
                </a:effectLst>
              </a:rPr>
              <a:t>atribute </a:t>
            </a:r>
            <a:r>
              <a:rPr lang="sr-Latn-CS" smtClean="0"/>
              <a:t>klase pretka, </a:t>
            </a:r>
            <a:r>
              <a:rPr lang="sr-Latn-CS" smtClean="0">
                <a:effectLst>
                  <a:outerShdw blurRad="38100" dist="38100" dir="2700000" algn="tl">
                    <a:srgbClr val="FFFFFF"/>
                  </a:outerShdw>
                </a:effectLst>
              </a:rPr>
              <a:t>metode</a:t>
            </a:r>
            <a:r>
              <a:rPr lang="sr-Latn-CS" smtClean="0"/>
              <a:t> i </a:t>
            </a:r>
            <a:r>
              <a:rPr lang="sr-Latn-CS" smtClean="0">
                <a:effectLst>
                  <a:outerShdw blurRad="38100" dist="38100" dir="2700000" algn="tl">
                    <a:srgbClr val="FFFFFF"/>
                  </a:outerShdw>
                </a:effectLst>
              </a:rPr>
              <a:t>veze </a:t>
            </a:r>
            <a:r>
              <a:rPr lang="sr-Latn-CS" smtClean="0"/>
              <a:t>sa drugim klasama. </a:t>
            </a:r>
          </a:p>
          <a:p>
            <a:pPr eaLnBrk="1" hangingPunct="1">
              <a:defRPr/>
            </a:pPr>
            <a:r>
              <a:rPr lang="sr-Latn-CS" smtClean="0"/>
              <a:t>Klasa potomak može</a:t>
            </a:r>
            <a:r>
              <a:rPr lang="en-US" smtClean="0"/>
              <a:t>:</a:t>
            </a:r>
          </a:p>
          <a:p>
            <a:pPr lvl="1" eaLnBrk="1" hangingPunct="1">
              <a:defRPr/>
            </a:pPr>
            <a:r>
              <a:rPr lang="sr-Latn-CS" smtClean="0"/>
              <a:t>Dodati nove atribute, metode i veze</a:t>
            </a:r>
            <a:endParaRPr lang="en-US" smtClean="0"/>
          </a:p>
          <a:p>
            <a:pPr lvl="1" eaLnBrk="1" hangingPunct="1">
              <a:defRPr/>
            </a:pPr>
            <a:r>
              <a:rPr lang="sr-Latn-CS" smtClean="0"/>
              <a:t>Redefinisati nasleđene metode.</a:t>
            </a:r>
            <a:r>
              <a:rPr lang="en-US" smtClean="0"/>
              <a:t> </a:t>
            </a:r>
            <a:endParaRPr lang="sr-Latn-CS" smtClean="0"/>
          </a:p>
          <a:p>
            <a:pPr eaLnBrk="1" hangingPunct="1">
              <a:defRPr/>
            </a:pPr>
            <a:r>
              <a:rPr lang="sr-Latn-CS" smtClean="0"/>
              <a:t>Zajednički atributi, metode i/ili veze se prikazuju na što je moguće višem nivou hijerarhije. </a:t>
            </a:r>
            <a:endParaRPr lang="en-US" smtClean="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3"/>
          <a:srcRect/>
          <a:stretch>
            <a:fillRect/>
          </a:stretch>
        </p:blipFill>
        <p:spPr bwMode="auto">
          <a:xfrm>
            <a:off x="8001000" y="5715000"/>
            <a:ext cx="955675" cy="933450"/>
          </a:xfrm>
          <a:prstGeom prst="rect">
            <a:avLst/>
          </a:prstGeom>
          <a:noFill/>
          <a:ln w="9525">
            <a:noFill/>
            <a:miter lim="800000"/>
            <a:headEnd/>
            <a:tailEnd/>
          </a:ln>
        </p:spPr>
      </p:pic>
      <p:sp>
        <p:nvSpPr>
          <p:cNvPr id="10243" name="Rectangle 3"/>
          <p:cNvSpPr>
            <a:spLocks noGrp="1" noChangeArrowheads="1"/>
          </p:cNvSpPr>
          <p:nvPr>
            <p:ph type="ctrTitle"/>
          </p:nvPr>
        </p:nvSpPr>
        <p:spPr>
          <a:xfrm>
            <a:off x="1143000" y="304800"/>
            <a:ext cx="6248400" cy="641350"/>
          </a:xfrm>
        </p:spPr>
        <p:txBody>
          <a:bodyPr/>
          <a:lstStyle/>
          <a:p>
            <a:pPr eaLnBrk="1" hangingPunct="1"/>
            <a:r>
              <a:rPr lang="sr-Latn-CS" sz="3600" smtClean="0"/>
              <a:t>Programiranje - 4</a:t>
            </a:r>
            <a:endParaRPr lang="en-US" sz="3600" smtClean="0"/>
          </a:p>
        </p:txBody>
      </p:sp>
      <p:sp>
        <p:nvSpPr>
          <p:cNvPr id="10244" name="Rectangle 4"/>
          <p:cNvSpPr>
            <a:spLocks noChangeArrowheads="1"/>
          </p:cNvSpPr>
          <p:nvPr/>
        </p:nvSpPr>
        <p:spPr bwMode="auto">
          <a:xfrm>
            <a:off x="533400" y="1143000"/>
            <a:ext cx="7924800" cy="4625975"/>
          </a:xfrm>
          <a:prstGeom prst="rect">
            <a:avLst/>
          </a:prstGeom>
          <a:solidFill>
            <a:srgbClr val="F2F2F2"/>
          </a:solidFill>
          <a:ln w="9525">
            <a:noFill/>
            <a:miter lim="800000"/>
            <a:headEnd/>
            <a:tailEnd/>
          </a:ln>
        </p:spPr>
        <p:txBody>
          <a:bodyPr>
            <a:spAutoFit/>
          </a:bodyPr>
          <a:lstStyle/>
          <a:p>
            <a:pPr algn="just" eaLnBrk="0" hangingPunct="0">
              <a:spcBef>
                <a:spcPct val="0"/>
              </a:spcBef>
              <a:buFontTx/>
              <a:buNone/>
            </a:pPr>
            <a:r>
              <a:rPr lang="en-US" sz="2400" b="1">
                <a:solidFill>
                  <a:schemeClr val="tx1"/>
                </a:solidFill>
                <a:latin typeface="Tahoma" pitchFamily="34" charset="0"/>
                <a:cs typeface="Times New Roman" pitchFamily="18" charset="0"/>
              </a:rPr>
              <a:t>(11)	IZRADA DOKUMENTACIJE</a:t>
            </a:r>
          </a:p>
          <a:p>
            <a:pPr algn="just" eaLnBrk="0" hangingPunct="0">
              <a:spcBef>
                <a:spcPct val="0"/>
              </a:spcBef>
              <a:buFontTx/>
              <a:buNone/>
            </a:pPr>
            <a:r>
              <a:rPr lang="en-US" sz="2400" b="1">
                <a:solidFill>
                  <a:schemeClr val="tx1"/>
                </a:solidFill>
                <a:latin typeface="Tahoma" pitchFamily="34" charset="0"/>
                <a:cs typeface="Times New Roman" pitchFamily="18" charset="0"/>
              </a:rPr>
              <a:t>	</a:t>
            </a:r>
          </a:p>
          <a:p>
            <a:pPr algn="just" eaLnBrk="0" hangingPunct="0">
              <a:spcBef>
                <a:spcPct val="0"/>
              </a:spcBef>
              <a:buFontTx/>
              <a:buNone/>
            </a:pPr>
            <a:r>
              <a:rPr lang="en-US" sz="2400" b="1">
                <a:solidFill>
                  <a:schemeClr val="tx1"/>
                </a:solidFill>
                <a:latin typeface="Tahoma" pitchFamily="34" charset="0"/>
                <a:cs typeface="Times New Roman" pitchFamily="18" charset="0"/>
              </a:rPr>
              <a:t>	11.1. INSTALACIONA DOKUMENTACIJA</a:t>
            </a:r>
            <a:endParaRPr lang="sr-Latn-CS" sz="2400" b="1">
              <a:solidFill>
                <a:schemeClr val="tx1"/>
              </a:solidFill>
              <a:latin typeface="Tahoma" pitchFamily="34" charset="0"/>
            </a:endParaRPr>
          </a:p>
          <a:p>
            <a:pPr algn="just" eaLnBrk="0" hangingPunct="0">
              <a:spcBef>
                <a:spcPct val="0"/>
              </a:spcBef>
              <a:buFontTx/>
              <a:buNone/>
            </a:pPr>
            <a:endParaRPr lang="en-US" sz="2400" b="1">
              <a:solidFill>
                <a:schemeClr val="tx1"/>
              </a:solidFill>
              <a:latin typeface="Tahoma" pitchFamily="34" charset="0"/>
            </a:endParaRPr>
          </a:p>
          <a:p>
            <a:pPr algn="just" eaLnBrk="0" hangingPunct="0">
              <a:spcBef>
                <a:spcPct val="0"/>
              </a:spcBef>
              <a:buFontTx/>
              <a:buNone/>
            </a:pPr>
            <a:r>
              <a:rPr lang="en-US" sz="2400" b="1">
                <a:solidFill>
                  <a:schemeClr val="tx1"/>
                </a:solidFill>
                <a:latin typeface="Tahoma" pitchFamily="34" charset="0"/>
                <a:cs typeface="Times New Roman" pitchFamily="18" charset="0"/>
              </a:rPr>
              <a:t>	11.2. DEINSTALACIONA DOKUMENTACIJA</a:t>
            </a:r>
            <a:endParaRPr lang="sr-Latn-CS" sz="2400" b="1">
              <a:solidFill>
                <a:schemeClr val="tx1"/>
              </a:solidFill>
              <a:latin typeface="Tahoma" pitchFamily="34" charset="0"/>
            </a:endParaRPr>
          </a:p>
          <a:p>
            <a:pPr algn="just" eaLnBrk="0" hangingPunct="0">
              <a:spcBef>
                <a:spcPct val="0"/>
              </a:spcBef>
              <a:buFontTx/>
              <a:buNone/>
            </a:pPr>
            <a:endParaRPr lang="en-US" sz="2400" b="1">
              <a:solidFill>
                <a:schemeClr val="tx1"/>
              </a:solidFill>
              <a:latin typeface="Tahoma" pitchFamily="34" charset="0"/>
            </a:endParaRPr>
          </a:p>
          <a:p>
            <a:pPr algn="just" eaLnBrk="0" hangingPunct="0">
              <a:spcBef>
                <a:spcPct val="0"/>
              </a:spcBef>
              <a:buFontTx/>
              <a:buNone/>
            </a:pPr>
            <a:r>
              <a:rPr lang="en-US" sz="2400" b="1">
                <a:solidFill>
                  <a:schemeClr val="tx1"/>
                </a:solidFill>
                <a:latin typeface="Tahoma" pitchFamily="34" charset="0"/>
                <a:cs typeface="Times New Roman" pitchFamily="18" charset="0"/>
              </a:rPr>
              <a:t>	11.3. KORISNI</a:t>
            </a:r>
            <a:r>
              <a:rPr lang="sr-Latn-CS" sz="2400" b="1">
                <a:solidFill>
                  <a:schemeClr val="tx1"/>
                </a:solidFill>
                <a:latin typeface="Tahoma" pitchFamily="34" charset="0"/>
              </a:rPr>
              <a:t>Č</a:t>
            </a:r>
            <a:r>
              <a:rPr lang="en-US" sz="2400" b="1">
                <a:solidFill>
                  <a:schemeClr val="tx1"/>
                </a:solidFill>
                <a:latin typeface="Tahoma" pitchFamily="34" charset="0"/>
                <a:cs typeface="Times New Roman" pitchFamily="18" charset="0"/>
              </a:rPr>
              <a:t>KA DOKUMENTACIJA</a:t>
            </a:r>
            <a:endParaRPr lang="sr-Latn-CS" sz="2400" b="1">
              <a:solidFill>
                <a:schemeClr val="tx1"/>
              </a:solidFill>
              <a:latin typeface="Tahoma" pitchFamily="34" charset="0"/>
            </a:endParaRPr>
          </a:p>
          <a:p>
            <a:pPr algn="just" eaLnBrk="0" hangingPunct="0">
              <a:spcBef>
                <a:spcPct val="0"/>
              </a:spcBef>
              <a:buFontTx/>
              <a:buNone/>
            </a:pPr>
            <a:endParaRPr lang="en-US" sz="2400" b="1">
              <a:solidFill>
                <a:schemeClr val="tx1"/>
              </a:solidFill>
              <a:latin typeface="Tahoma" pitchFamily="34" charset="0"/>
            </a:endParaRPr>
          </a:p>
          <a:p>
            <a:pPr algn="just" eaLnBrk="0" hangingPunct="0">
              <a:spcBef>
                <a:spcPct val="0"/>
              </a:spcBef>
              <a:buFontTx/>
              <a:buNone/>
            </a:pPr>
            <a:r>
              <a:rPr lang="en-US" sz="2400" b="1">
                <a:solidFill>
                  <a:schemeClr val="tx1"/>
                </a:solidFill>
                <a:latin typeface="Tahoma" pitchFamily="34" charset="0"/>
                <a:cs typeface="Times New Roman" pitchFamily="18" charset="0"/>
              </a:rPr>
              <a:t>	11.4. PROGRAMSKA DOKUMENTACIJA</a:t>
            </a:r>
            <a:endParaRPr lang="sr-Latn-CS" sz="2400" b="1">
              <a:solidFill>
                <a:schemeClr val="tx1"/>
              </a:solidFill>
              <a:latin typeface="Tahoma" pitchFamily="34" charset="0"/>
            </a:endParaRPr>
          </a:p>
          <a:p>
            <a:pPr algn="just" eaLnBrk="0" hangingPunct="0">
              <a:spcBef>
                <a:spcPct val="0"/>
              </a:spcBef>
              <a:buFontTx/>
              <a:buNone/>
            </a:pPr>
            <a:endParaRPr lang="en-US" sz="1000" b="1">
              <a:solidFill>
                <a:schemeClr val="tx1"/>
              </a:solidFill>
              <a:latin typeface="Tahoma" pitchFamily="34" charset="0"/>
            </a:endParaRPr>
          </a:p>
          <a:p>
            <a:pPr lvl="3" algn="just" eaLnBrk="0" hangingPunct="0">
              <a:spcBef>
                <a:spcPct val="0"/>
              </a:spcBef>
              <a:buFontTx/>
              <a:buNone/>
            </a:pPr>
            <a:r>
              <a:rPr lang="sr-Latn-CS" sz="2400" b="1">
                <a:solidFill>
                  <a:schemeClr val="tx1"/>
                </a:solidFill>
                <a:latin typeface="Tahoma" pitchFamily="34" charset="0"/>
              </a:rPr>
              <a:t>1</a:t>
            </a:r>
            <a:r>
              <a:rPr lang="en-US" sz="2400" b="1">
                <a:solidFill>
                  <a:schemeClr val="tx1"/>
                </a:solidFill>
                <a:latin typeface="Tahoma" pitchFamily="34" charset="0"/>
                <a:cs typeface="Times New Roman" pitchFamily="18" charset="0"/>
              </a:rPr>
              <a:t>1.4.1. IN-LINE DOKUMENTACIJA</a:t>
            </a:r>
          </a:p>
          <a:p>
            <a:pPr lvl="3" algn="just" eaLnBrk="0" hangingPunct="0">
              <a:spcBef>
                <a:spcPct val="0"/>
              </a:spcBef>
              <a:buFontTx/>
              <a:buNone/>
            </a:pPr>
            <a:r>
              <a:rPr lang="sr-Latn-CS" sz="2400" b="1">
                <a:solidFill>
                  <a:schemeClr val="tx1"/>
                </a:solidFill>
                <a:latin typeface="Tahoma" pitchFamily="34" charset="0"/>
              </a:rPr>
              <a:t>1</a:t>
            </a:r>
            <a:r>
              <a:rPr lang="en-US" sz="2400" b="1">
                <a:solidFill>
                  <a:schemeClr val="tx1"/>
                </a:solidFill>
                <a:latin typeface="Tahoma" pitchFamily="34" charset="0"/>
                <a:cs typeface="Times New Roman" pitchFamily="18" charset="0"/>
              </a:rPr>
              <a:t>1.4.2. ON-LINE DOKUMENTACIJA</a:t>
            </a:r>
          </a:p>
          <a:p>
            <a:pPr lvl="3" algn="just" eaLnBrk="0" hangingPunct="0">
              <a:spcBef>
                <a:spcPct val="0"/>
              </a:spcBef>
              <a:buFontTx/>
              <a:buNone/>
            </a:pPr>
            <a:r>
              <a:rPr lang="en-US" sz="2400" b="1">
                <a:solidFill>
                  <a:schemeClr val="tx1"/>
                </a:solidFill>
                <a:latin typeface="Tahoma" pitchFamily="34" charset="0"/>
                <a:cs typeface="Times New Roman" pitchFamily="18" charset="0"/>
              </a:rPr>
              <a:t>11.4.3.</a:t>
            </a:r>
            <a:r>
              <a:rPr lang="sr-Latn-CS" sz="2400" b="1">
                <a:solidFill>
                  <a:schemeClr val="tx1"/>
                </a:solidFill>
                <a:latin typeface="Tahoma" pitchFamily="34" charset="0"/>
              </a:rPr>
              <a:t> </a:t>
            </a:r>
            <a:r>
              <a:rPr lang="en-US" sz="2400" b="1">
                <a:solidFill>
                  <a:schemeClr val="tx1"/>
                </a:solidFill>
                <a:latin typeface="Tahoma" pitchFamily="34" charset="0"/>
                <a:cs typeface="Times New Roman" pitchFamily="18" charset="0"/>
              </a:rPr>
              <a:t>OPERATIVNA DOKUMENTACIJA</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2"/>
          <p:cNvSpPr txBox="1">
            <a:spLocks noChangeArrowheads="1"/>
          </p:cNvSpPr>
          <p:nvPr/>
        </p:nvSpPr>
        <p:spPr bwMode="auto">
          <a:xfrm>
            <a:off x="144463" y="2425700"/>
            <a:ext cx="1455737" cy="641350"/>
          </a:xfrm>
          <a:prstGeom prst="rect">
            <a:avLst/>
          </a:prstGeom>
          <a:noFill/>
          <a:ln w="12700">
            <a:noFill/>
            <a:miter lim="800000"/>
            <a:headEnd type="none" w="sm" len="sm"/>
            <a:tailEnd type="none" w="lg" len="lg"/>
          </a:ln>
        </p:spPr>
        <p:txBody>
          <a:bodyPr>
            <a:spAutoFit/>
          </a:bodyPr>
          <a:lstStyle/>
          <a:p>
            <a:pPr algn="ctr" eaLnBrk="0" hangingPunct="0">
              <a:buFontTx/>
              <a:buNone/>
            </a:pPr>
            <a:r>
              <a:rPr lang="sr-Latn-CS" sz="1800">
                <a:solidFill>
                  <a:schemeClr val="tx2"/>
                </a:solidFill>
                <a:latin typeface="Arial" pitchFamily="34" charset="0"/>
              </a:rPr>
              <a:t>Suoperklasa</a:t>
            </a:r>
            <a:r>
              <a:rPr lang="en-US" sz="1800">
                <a:solidFill>
                  <a:schemeClr val="tx2"/>
                </a:solidFill>
                <a:latin typeface="Arial" pitchFamily="34" charset="0"/>
              </a:rPr>
              <a:t> (</a:t>
            </a:r>
            <a:r>
              <a:rPr lang="sr-Latn-CS" sz="1800">
                <a:solidFill>
                  <a:schemeClr val="tx2"/>
                </a:solidFill>
                <a:latin typeface="Arial" pitchFamily="34" charset="0"/>
              </a:rPr>
              <a:t>Roditelj</a:t>
            </a:r>
            <a:r>
              <a:rPr lang="en-US" sz="1800">
                <a:solidFill>
                  <a:schemeClr val="tx2"/>
                </a:solidFill>
                <a:latin typeface="Arial" pitchFamily="34" charset="0"/>
              </a:rPr>
              <a:t>)</a:t>
            </a:r>
          </a:p>
        </p:txBody>
      </p:sp>
      <p:sp>
        <p:nvSpPr>
          <p:cNvPr id="64515" name="Text Box 3"/>
          <p:cNvSpPr txBox="1">
            <a:spLocks noChangeArrowheads="1"/>
          </p:cNvSpPr>
          <p:nvPr/>
        </p:nvSpPr>
        <p:spPr bwMode="auto">
          <a:xfrm>
            <a:off x="0" y="4495800"/>
            <a:ext cx="1622425" cy="779463"/>
          </a:xfrm>
          <a:prstGeom prst="rect">
            <a:avLst/>
          </a:prstGeom>
          <a:noFill/>
          <a:ln w="12700">
            <a:noFill/>
            <a:miter lim="800000"/>
            <a:headEnd type="none" w="sm" len="sm"/>
            <a:tailEnd type="none" w="lg" len="lg"/>
          </a:ln>
        </p:spPr>
        <p:txBody>
          <a:bodyPr>
            <a:spAutoFit/>
          </a:bodyPr>
          <a:lstStyle/>
          <a:p>
            <a:pPr algn="ctr" eaLnBrk="0" hangingPunct="0">
              <a:buFontTx/>
              <a:buNone/>
            </a:pPr>
            <a:r>
              <a:rPr lang="sr-Latn-CS" sz="1800">
                <a:solidFill>
                  <a:schemeClr val="tx2"/>
                </a:solidFill>
                <a:latin typeface="Arial" pitchFamily="34" charset="0"/>
              </a:rPr>
              <a:t>Podklase</a:t>
            </a:r>
          </a:p>
          <a:p>
            <a:pPr algn="ctr" eaLnBrk="0" hangingPunct="0">
              <a:buFontTx/>
              <a:buNone/>
            </a:pPr>
            <a:r>
              <a:rPr lang="sr-Latn-CS" sz="1800">
                <a:solidFill>
                  <a:schemeClr val="tx2"/>
                </a:solidFill>
                <a:latin typeface="Arial" pitchFamily="34" charset="0"/>
              </a:rPr>
              <a:t>(Potomci)</a:t>
            </a:r>
            <a:endParaRPr lang="en-US" sz="1800" i="0">
              <a:solidFill>
                <a:schemeClr val="tx1"/>
              </a:solidFill>
              <a:latin typeface="Arial" pitchFamily="34" charset="0"/>
            </a:endParaRPr>
          </a:p>
        </p:txBody>
      </p:sp>
      <p:grpSp>
        <p:nvGrpSpPr>
          <p:cNvPr id="64516" name="Group 4"/>
          <p:cNvGrpSpPr>
            <a:grpSpLocks/>
          </p:cNvGrpSpPr>
          <p:nvPr/>
        </p:nvGrpSpPr>
        <p:grpSpPr bwMode="auto">
          <a:xfrm>
            <a:off x="1828800" y="1981200"/>
            <a:ext cx="5422900" cy="3421063"/>
            <a:chOff x="1531" y="1248"/>
            <a:chExt cx="3416" cy="2155"/>
          </a:xfrm>
        </p:grpSpPr>
        <p:sp>
          <p:nvSpPr>
            <p:cNvPr id="64518" name="Rectangle 5"/>
            <p:cNvSpPr>
              <a:spLocks noChangeArrowheads="1"/>
            </p:cNvSpPr>
            <p:nvPr/>
          </p:nvSpPr>
          <p:spPr bwMode="auto">
            <a:xfrm>
              <a:off x="3051" y="2742"/>
              <a:ext cx="674" cy="653"/>
            </a:xfrm>
            <a:prstGeom prst="rect">
              <a:avLst/>
            </a:prstGeom>
            <a:noFill/>
            <a:ln w="28575">
              <a:solidFill>
                <a:schemeClr val="tx1"/>
              </a:solidFill>
              <a:miter lim="800000"/>
              <a:headEnd/>
              <a:tailEnd/>
            </a:ln>
          </p:spPr>
          <p:txBody>
            <a:bodyPr wrap="none" anchor="ctr"/>
            <a:lstStyle/>
            <a:p>
              <a:endParaRPr lang="en-US"/>
            </a:p>
          </p:txBody>
        </p:sp>
        <p:sp>
          <p:nvSpPr>
            <p:cNvPr id="64519" name="Rectangle 6"/>
            <p:cNvSpPr>
              <a:spLocks noChangeArrowheads="1"/>
            </p:cNvSpPr>
            <p:nvPr/>
          </p:nvSpPr>
          <p:spPr bwMode="auto">
            <a:xfrm>
              <a:off x="3119" y="2748"/>
              <a:ext cx="549" cy="212"/>
            </a:xfrm>
            <a:prstGeom prst="rect">
              <a:avLst/>
            </a:prstGeom>
            <a:noFill/>
            <a:ln w="9525">
              <a:noFill/>
              <a:miter lim="800000"/>
              <a:headEnd/>
              <a:tailEnd/>
            </a:ln>
          </p:spPr>
          <p:txBody>
            <a:bodyPr wrap="none" lIns="92075" tIns="46038" rIns="92075" bIns="46038">
              <a:spAutoFit/>
            </a:bodyPr>
            <a:lstStyle/>
            <a:p>
              <a:pPr eaLnBrk="0" hangingPunct="0">
                <a:spcBef>
                  <a:spcPct val="0"/>
                </a:spcBef>
                <a:buFontTx/>
                <a:buNone/>
              </a:pPr>
              <a:r>
                <a:rPr lang="sr-Latn-CS" sz="1600" i="0">
                  <a:solidFill>
                    <a:schemeClr val="tx1"/>
                  </a:solidFill>
                  <a:latin typeface="Arial" pitchFamily="34" charset="0"/>
                </a:rPr>
                <a:t>Kamion</a:t>
              </a:r>
              <a:endParaRPr lang="en-US" sz="1600" i="0">
                <a:solidFill>
                  <a:schemeClr val="tx1"/>
                </a:solidFill>
                <a:latin typeface="Arial" pitchFamily="34" charset="0"/>
              </a:endParaRPr>
            </a:p>
          </p:txBody>
        </p:sp>
        <p:sp>
          <p:nvSpPr>
            <p:cNvPr id="64520" name="Line 7"/>
            <p:cNvSpPr>
              <a:spLocks noChangeShapeType="1"/>
            </p:cNvSpPr>
            <p:nvPr/>
          </p:nvSpPr>
          <p:spPr bwMode="auto">
            <a:xfrm>
              <a:off x="3047" y="2957"/>
              <a:ext cx="682" cy="0"/>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64521" name="Line 8"/>
            <p:cNvSpPr>
              <a:spLocks noChangeShapeType="1"/>
            </p:cNvSpPr>
            <p:nvPr/>
          </p:nvSpPr>
          <p:spPr bwMode="auto">
            <a:xfrm>
              <a:off x="3047" y="3179"/>
              <a:ext cx="682" cy="0"/>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64522" name="Rectangle 9"/>
            <p:cNvSpPr>
              <a:spLocks noChangeArrowheads="1"/>
            </p:cNvSpPr>
            <p:nvPr/>
          </p:nvSpPr>
          <p:spPr bwMode="auto">
            <a:xfrm>
              <a:off x="3014" y="2969"/>
              <a:ext cx="578" cy="212"/>
            </a:xfrm>
            <a:prstGeom prst="rect">
              <a:avLst/>
            </a:prstGeom>
            <a:noFill/>
            <a:ln w="9525">
              <a:noFill/>
              <a:miter lim="800000"/>
              <a:headEnd/>
              <a:tailEnd/>
            </a:ln>
          </p:spPr>
          <p:txBody>
            <a:bodyPr wrap="none" lIns="92075" tIns="46038" rIns="92075" bIns="46038">
              <a:spAutoFit/>
            </a:bodyPr>
            <a:lstStyle/>
            <a:p>
              <a:pPr eaLnBrk="0" hangingPunct="0">
                <a:spcBef>
                  <a:spcPct val="0"/>
                </a:spcBef>
                <a:buFontTx/>
                <a:buNone/>
              </a:pPr>
              <a:r>
                <a:rPr lang="en-US" sz="1600" i="0">
                  <a:solidFill>
                    <a:schemeClr val="tx1"/>
                  </a:solidFill>
                  <a:latin typeface="Arial" pitchFamily="34" charset="0"/>
                </a:rPr>
                <a:t>tonnage</a:t>
              </a:r>
            </a:p>
          </p:txBody>
        </p:sp>
        <p:sp>
          <p:nvSpPr>
            <p:cNvPr id="64523" name="Rectangle 10"/>
            <p:cNvSpPr>
              <a:spLocks noChangeArrowheads="1"/>
            </p:cNvSpPr>
            <p:nvPr/>
          </p:nvSpPr>
          <p:spPr bwMode="auto">
            <a:xfrm>
              <a:off x="1979" y="1248"/>
              <a:ext cx="1160" cy="930"/>
            </a:xfrm>
            <a:prstGeom prst="rect">
              <a:avLst/>
            </a:prstGeom>
            <a:noFill/>
            <a:ln w="28575">
              <a:solidFill>
                <a:schemeClr val="tx1"/>
              </a:solidFill>
              <a:miter lim="800000"/>
              <a:headEnd/>
              <a:tailEnd/>
            </a:ln>
          </p:spPr>
          <p:txBody>
            <a:bodyPr wrap="none" anchor="ctr"/>
            <a:lstStyle/>
            <a:p>
              <a:endParaRPr lang="en-US"/>
            </a:p>
          </p:txBody>
        </p:sp>
        <p:sp>
          <p:nvSpPr>
            <p:cNvPr id="64524" name="Rectangle 11"/>
            <p:cNvSpPr>
              <a:spLocks noChangeArrowheads="1"/>
            </p:cNvSpPr>
            <p:nvPr/>
          </p:nvSpPr>
          <p:spPr bwMode="auto">
            <a:xfrm>
              <a:off x="2012" y="1307"/>
              <a:ext cx="1045" cy="212"/>
            </a:xfrm>
            <a:prstGeom prst="rect">
              <a:avLst/>
            </a:prstGeom>
            <a:noFill/>
            <a:ln w="9525">
              <a:noFill/>
              <a:miter lim="800000"/>
              <a:headEnd/>
              <a:tailEnd/>
            </a:ln>
          </p:spPr>
          <p:txBody>
            <a:bodyPr wrap="none" lIns="92075" tIns="46038" rIns="92075" bIns="46038">
              <a:spAutoFit/>
            </a:bodyPr>
            <a:lstStyle/>
            <a:p>
              <a:pPr eaLnBrk="0" hangingPunct="0">
                <a:spcBef>
                  <a:spcPct val="0"/>
                </a:spcBef>
                <a:buFontTx/>
                <a:buNone/>
              </a:pPr>
              <a:r>
                <a:rPr lang="sr-Latn-CS" sz="1600" i="0">
                  <a:solidFill>
                    <a:schemeClr val="tx1"/>
                  </a:solidFill>
                  <a:latin typeface="Arial" pitchFamily="34" charset="0"/>
                </a:rPr>
                <a:t>ZemaljskoVozilo</a:t>
              </a:r>
              <a:endParaRPr lang="en-US" sz="1600" i="0">
                <a:solidFill>
                  <a:schemeClr val="tx1"/>
                </a:solidFill>
                <a:latin typeface="Arial" pitchFamily="34" charset="0"/>
              </a:endParaRPr>
            </a:p>
          </p:txBody>
        </p:sp>
        <p:sp>
          <p:nvSpPr>
            <p:cNvPr id="64525" name="Line 12"/>
            <p:cNvSpPr>
              <a:spLocks noChangeShapeType="1"/>
            </p:cNvSpPr>
            <p:nvPr/>
          </p:nvSpPr>
          <p:spPr bwMode="auto">
            <a:xfrm>
              <a:off x="1974" y="1519"/>
              <a:ext cx="1170" cy="0"/>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64526" name="Line 13"/>
            <p:cNvSpPr>
              <a:spLocks noChangeShapeType="1"/>
            </p:cNvSpPr>
            <p:nvPr/>
          </p:nvSpPr>
          <p:spPr bwMode="auto">
            <a:xfrm>
              <a:off x="1974" y="1907"/>
              <a:ext cx="1170" cy="0"/>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64527" name="Rectangle 14"/>
            <p:cNvSpPr>
              <a:spLocks noChangeArrowheads="1"/>
            </p:cNvSpPr>
            <p:nvPr/>
          </p:nvSpPr>
          <p:spPr bwMode="auto">
            <a:xfrm>
              <a:off x="1944" y="1525"/>
              <a:ext cx="485" cy="212"/>
            </a:xfrm>
            <a:prstGeom prst="rect">
              <a:avLst/>
            </a:prstGeom>
            <a:noFill/>
            <a:ln w="9525">
              <a:noFill/>
              <a:miter lim="800000"/>
              <a:headEnd/>
              <a:tailEnd/>
            </a:ln>
          </p:spPr>
          <p:txBody>
            <a:bodyPr wrap="none" lIns="92075" tIns="46038" rIns="92075" bIns="46038">
              <a:spAutoFit/>
            </a:bodyPr>
            <a:lstStyle/>
            <a:p>
              <a:pPr eaLnBrk="0" hangingPunct="0">
                <a:spcBef>
                  <a:spcPct val="0"/>
                </a:spcBef>
                <a:buFontTx/>
                <a:buNone/>
              </a:pPr>
              <a:r>
                <a:rPr lang="en-US" sz="1600" i="0">
                  <a:solidFill>
                    <a:schemeClr val="tx1"/>
                  </a:solidFill>
                  <a:latin typeface="Arial" pitchFamily="34" charset="0"/>
                </a:rPr>
                <a:t>weight</a:t>
              </a:r>
            </a:p>
          </p:txBody>
        </p:sp>
        <p:sp>
          <p:nvSpPr>
            <p:cNvPr id="64528" name="Rectangle 15"/>
            <p:cNvSpPr>
              <a:spLocks noChangeArrowheads="1"/>
            </p:cNvSpPr>
            <p:nvPr/>
          </p:nvSpPr>
          <p:spPr bwMode="auto">
            <a:xfrm>
              <a:off x="1944" y="1712"/>
              <a:ext cx="968" cy="212"/>
            </a:xfrm>
            <a:prstGeom prst="rect">
              <a:avLst/>
            </a:prstGeom>
            <a:noFill/>
            <a:ln w="9525">
              <a:noFill/>
              <a:miter lim="800000"/>
              <a:headEnd/>
              <a:tailEnd/>
            </a:ln>
          </p:spPr>
          <p:txBody>
            <a:bodyPr wrap="none" lIns="92075" tIns="46038" rIns="92075" bIns="46038">
              <a:spAutoFit/>
            </a:bodyPr>
            <a:lstStyle/>
            <a:p>
              <a:pPr eaLnBrk="0" hangingPunct="0">
                <a:spcBef>
                  <a:spcPct val="0"/>
                </a:spcBef>
                <a:buFontTx/>
                <a:buNone/>
              </a:pPr>
              <a:r>
                <a:rPr lang="en-US" sz="1600" i="0">
                  <a:solidFill>
                    <a:schemeClr val="tx1"/>
                  </a:solidFill>
                  <a:latin typeface="Arial" pitchFamily="34" charset="0"/>
                </a:rPr>
                <a:t>licenseNumber</a:t>
              </a:r>
            </a:p>
          </p:txBody>
        </p:sp>
        <p:sp>
          <p:nvSpPr>
            <p:cNvPr id="64529" name="Line 16"/>
            <p:cNvSpPr>
              <a:spLocks noChangeShapeType="1"/>
            </p:cNvSpPr>
            <p:nvPr/>
          </p:nvSpPr>
          <p:spPr bwMode="auto">
            <a:xfrm flipH="1" flipV="1">
              <a:off x="2986" y="2319"/>
              <a:ext cx="207" cy="418"/>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64530" name="Freeform 17"/>
            <p:cNvSpPr>
              <a:spLocks/>
            </p:cNvSpPr>
            <p:nvPr/>
          </p:nvSpPr>
          <p:spPr bwMode="auto">
            <a:xfrm>
              <a:off x="2874" y="2186"/>
              <a:ext cx="156" cy="196"/>
            </a:xfrm>
            <a:custGeom>
              <a:avLst/>
              <a:gdLst>
                <a:gd name="T0" fmla="*/ 0 w 145"/>
                <a:gd name="T1" fmla="*/ 0 h 150"/>
                <a:gd name="T2" fmla="*/ 155 w 145"/>
                <a:gd name="T3" fmla="*/ 119 h 150"/>
                <a:gd name="T4" fmla="*/ 45 w 145"/>
                <a:gd name="T5" fmla="*/ 195 h 150"/>
                <a:gd name="T6" fmla="*/ 0 w 145"/>
                <a:gd name="T7" fmla="*/ 0 h 150"/>
                <a:gd name="T8" fmla="*/ 0 60000 65536"/>
                <a:gd name="T9" fmla="*/ 0 60000 65536"/>
                <a:gd name="T10" fmla="*/ 0 60000 65536"/>
                <a:gd name="T11" fmla="*/ 0 60000 65536"/>
                <a:gd name="T12" fmla="*/ 0 w 145"/>
                <a:gd name="T13" fmla="*/ 0 h 150"/>
                <a:gd name="T14" fmla="*/ 145 w 145"/>
                <a:gd name="T15" fmla="*/ 150 h 150"/>
              </a:gdLst>
              <a:ahLst/>
              <a:cxnLst>
                <a:cxn ang="T8">
                  <a:pos x="T0" y="T1"/>
                </a:cxn>
                <a:cxn ang="T9">
                  <a:pos x="T2" y="T3"/>
                </a:cxn>
                <a:cxn ang="T10">
                  <a:pos x="T4" y="T5"/>
                </a:cxn>
                <a:cxn ang="T11">
                  <a:pos x="T6" y="T7"/>
                </a:cxn>
              </a:cxnLst>
              <a:rect l="T12" t="T13" r="T14" b="T15"/>
              <a:pathLst>
                <a:path w="145" h="150">
                  <a:moveTo>
                    <a:pt x="0" y="0"/>
                  </a:moveTo>
                  <a:lnTo>
                    <a:pt x="144" y="91"/>
                  </a:lnTo>
                  <a:lnTo>
                    <a:pt x="42" y="149"/>
                  </a:lnTo>
                  <a:lnTo>
                    <a:pt x="0" y="0"/>
                  </a:lnTo>
                </a:path>
              </a:pathLst>
            </a:custGeom>
            <a:noFill/>
            <a:ln w="28575" cap="rnd">
              <a:solidFill>
                <a:schemeClr val="tx1"/>
              </a:solidFill>
              <a:round/>
              <a:headEnd/>
              <a:tailEnd/>
            </a:ln>
          </p:spPr>
          <p:txBody>
            <a:bodyPr/>
            <a:lstStyle/>
            <a:p>
              <a:endParaRPr lang="en-US"/>
            </a:p>
          </p:txBody>
        </p:sp>
        <p:sp>
          <p:nvSpPr>
            <p:cNvPr id="64531" name="Rectangle 18"/>
            <p:cNvSpPr>
              <a:spLocks noChangeArrowheads="1"/>
            </p:cNvSpPr>
            <p:nvPr/>
          </p:nvSpPr>
          <p:spPr bwMode="auto">
            <a:xfrm>
              <a:off x="1540" y="2797"/>
              <a:ext cx="723" cy="598"/>
            </a:xfrm>
            <a:prstGeom prst="rect">
              <a:avLst/>
            </a:prstGeom>
            <a:noFill/>
            <a:ln w="12700">
              <a:solidFill>
                <a:schemeClr val="tx1"/>
              </a:solidFill>
              <a:miter lim="800000"/>
              <a:headEnd/>
              <a:tailEnd/>
            </a:ln>
          </p:spPr>
          <p:txBody>
            <a:bodyPr wrap="none" lIns="92075" tIns="46038" rIns="92075" bIns="46038" anchorCtr="1"/>
            <a:lstStyle/>
            <a:p>
              <a:pPr algn="ctr" eaLnBrk="0" hangingPunct="0">
                <a:spcBef>
                  <a:spcPct val="0"/>
                </a:spcBef>
                <a:buFontTx/>
                <a:buNone/>
              </a:pPr>
              <a:r>
                <a:rPr lang="sr-Latn-CS" sz="1600" i="0">
                  <a:solidFill>
                    <a:schemeClr val="tx1"/>
                  </a:solidFill>
                  <a:latin typeface="Arial" pitchFamily="34" charset="0"/>
                </a:rPr>
                <a:t>Auto</a:t>
              </a:r>
              <a:endParaRPr lang="en-US" sz="1600" i="0">
                <a:solidFill>
                  <a:schemeClr val="tx1"/>
                </a:solidFill>
                <a:latin typeface="Arial" pitchFamily="34" charset="0"/>
              </a:endParaRPr>
            </a:p>
          </p:txBody>
        </p:sp>
        <p:sp>
          <p:nvSpPr>
            <p:cNvPr id="64532" name="Rectangle 19"/>
            <p:cNvSpPr>
              <a:spLocks noChangeArrowheads="1"/>
            </p:cNvSpPr>
            <p:nvPr/>
          </p:nvSpPr>
          <p:spPr bwMode="auto">
            <a:xfrm>
              <a:off x="3644" y="1446"/>
              <a:ext cx="506" cy="212"/>
            </a:xfrm>
            <a:prstGeom prst="rect">
              <a:avLst/>
            </a:prstGeom>
            <a:noFill/>
            <a:ln w="9525">
              <a:noFill/>
              <a:miter lim="800000"/>
              <a:headEnd/>
              <a:tailEnd/>
            </a:ln>
          </p:spPr>
          <p:txBody>
            <a:bodyPr wrap="none" lIns="92075" tIns="46038" rIns="92075" bIns="46038">
              <a:spAutoFit/>
            </a:bodyPr>
            <a:lstStyle/>
            <a:p>
              <a:pPr eaLnBrk="0" hangingPunct="0">
                <a:spcBef>
                  <a:spcPct val="0"/>
                </a:spcBef>
                <a:buFontTx/>
                <a:buNone/>
              </a:pPr>
              <a:r>
                <a:rPr lang="sr-Latn-CS" sz="1600" i="0">
                  <a:solidFill>
                    <a:schemeClr val="tx1"/>
                  </a:solidFill>
                  <a:latin typeface="Arial" pitchFamily="34" charset="0"/>
                </a:rPr>
                <a:t>vlasnik</a:t>
              </a:r>
              <a:endParaRPr lang="en-US" sz="1600" i="0">
                <a:solidFill>
                  <a:schemeClr val="tx1"/>
                </a:solidFill>
                <a:latin typeface="Arial" pitchFamily="34" charset="0"/>
              </a:endParaRPr>
            </a:p>
          </p:txBody>
        </p:sp>
        <p:sp>
          <p:nvSpPr>
            <p:cNvPr id="64533" name="Line 20"/>
            <p:cNvSpPr>
              <a:spLocks noChangeShapeType="1"/>
            </p:cNvSpPr>
            <p:nvPr/>
          </p:nvSpPr>
          <p:spPr bwMode="auto">
            <a:xfrm>
              <a:off x="1536" y="3013"/>
              <a:ext cx="731" cy="0"/>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64534" name="Line 21"/>
            <p:cNvSpPr>
              <a:spLocks noChangeShapeType="1"/>
            </p:cNvSpPr>
            <p:nvPr/>
          </p:nvSpPr>
          <p:spPr bwMode="auto">
            <a:xfrm>
              <a:off x="1536" y="3179"/>
              <a:ext cx="731" cy="0"/>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64535" name="Line 22"/>
            <p:cNvSpPr>
              <a:spLocks noChangeShapeType="1"/>
            </p:cNvSpPr>
            <p:nvPr/>
          </p:nvSpPr>
          <p:spPr bwMode="auto">
            <a:xfrm flipV="1">
              <a:off x="1974" y="2319"/>
              <a:ext cx="234" cy="472"/>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64536" name="Freeform 23"/>
            <p:cNvSpPr>
              <a:spLocks/>
            </p:cNvSpPr>
            <p:nvPr/>
          </p:nvSpPr>
          <p:spPr bwMode="auto">
            <a:xfrm>
              <a:off x="2155" y="2186"/>
              <a:ext cx="149" cy="198"/>
            </a:xfrm>
            <a:custGeom>
              <a:avLst/>
              <a:gdLst>
                <a:gd name="T0" fmla="*/ 148 w 138"/>
                <a:gd name="T1" fmla="*/ 0 h 152"/>
                <a:gd name="T2" fmla="*/ 117 w 138"/>
                <a:gd name="T3" fmla="*/ 197 h 152"/>
                <a:gd name="T4" fmla="*/ 0 w 138"/>
                <a:gd name="T5" fmla="*/ 128 h 152"/>
                <a:gd name="T6" fmla="*/ 148 w 138"/>
                <a:gd name="T7" fmla="*/ 0 h 152"/>
                <a:gd name="T8" fmla="*/ 0 60000 65536"/>
                <a:gd name="T9" fmla="*/ 0 60000 65536"/>
                <a:gd name="T10" fmla="*/ 0 60000 65536"/>
                <a:gd name="T11" fmla="*/ 0 60000 65536"/>
                <a:gd name="T12" fmla="*/ 0 w 138"/>
                <a:gd name="T13" fmla="*/ 0 h 152"/>
                <a:gd name="T14" fmla="*/ 138 w 138"/>
                <a:gd name="T15" fmla="*/ 152 h 152"/>
              </a:gdLst>
              <a:ahLst/>
              <a:cxnLst>
                <a:cxn ang="T8">
                  <a:pos x="T0" y="T1"/>
                </a:cxn>
                <a:cxn ang="T9">
                  <a:pos x="T2" y="T3"/>
                </a:cxn>
                <a:cxn ang="T10">
                  <a:pos x="T4" y="T5"/>
                </a:cxn>
                <a:cxn ang="T11">
                  <a:pos x="T6" y="T7"/>
                </a:cxn>
              </a:cxnLst>
              <a:rect l="T12" t="T13" r="T14" b="T15"/>
              <a:pathLst>
                <a:path w="138" h="152">
                  <a:moveTo>
                    <a:pt x="137" y="0"/>
                  </a:moveTo>
                  <a:lnTo>
                    <a:pt x="108" y="151"/>
                  </a:lnTo>
                  <a:lnTo>
                    <a:pt x="0" y="98"/>
                  </a:lnTo>
                  <a:lnTo>
                    <a:pt x="137" y="0"/>
                  </a:lnTo>
                </a:path>
              </a:pathLst>
            </a:custGeom>
            <a:noFill/>
            <a:ln w="28575" cap="rnd">
              <a:solidFill>
                <a:schemeClr val="tx1"/>
              </a:solidFill>
              <a:round/>
              <a:headEnd/>
              <a:tailEnd/>
            </a:ln>
          </p:spPr>
          <p:txBody>
            <a:bodyPr/>
            <a:lstStyle/>
            <a:p>
              <a:endParaRPr lang="en-US"/>
            </a:p>
          </p:txBody>
        </p:sp>
        <p:sp>
          <p:nvSpPr>
            <p:cNvPr id="64537" name="Rectangle 24"/>
            <p:cNvSpPr>
              <a:spLocks noChangeArrowheads="1"/>
            </p:cNvSpPr>
            <p:nvPr/>
          </p:nvSpPr>
          <p:spPr bwMode="auto">
            <a:xfrm>
              <a:off x="1944" y="1989"/>
              <a:ext cx="665" cy="212"/>
            </a:xfrm>
            <a:prstGeom prst="rect">
              <a:avLst/>
            </a:prstGeom>
            <a:noFill/>
            <a:ln w="9525">
              <a:noFill/>
              <a:miter lim="800000"/>
              <a:headEnd/>
              <a:tailEnd/>
            </a:ln>
          </p:spPr>
          <p:txBody>
            <a:bodyPr wrap="none" lIns="92075" tIns="46038" rIns="92075" bIns="46038">
              <a:spAutoFit/>
            </a:bodyPr>
            <a:lstStyle/>
            <a:p>
              <a:pPr eaLnBrk="0" hangingPunct="0">
                <a:spcBef>
                  <a:spcPct val="0"/>
                </a:spcBef>
                <a:buFontTx/>
                <a:buNone/>
              </a:pPr>
              <a:r>
                <a:rPr lang="en-US" sz="1600" i="0">
                  <a:solidFill>
                    <a:schemeClr val="tx1"/>
                  </a:solidFill>
                  <a:latin typeface="Arial" pitchFamily="34" charset="0"/>
                </a:rPr>
                <a:t>register( )</a:t>
              </a:r>
            </a:p>
          </p:txBody>
        </p:sp>
        <p:sp>
          <p:nvSpPr>
            <p:cNvPr id="64538" name="Rectangle 25"/>
            <p:cNvSpPr>
              <a:spLocks noChangeArrowheads="1"/>
            </p:cNvSpPr>
            <p:nvPr/>
          </p:nvSpPr>
          <p:spPr bwMode="auto">
            <a:xfrm>
              <a:off x="3014" y="3191"/>
              <a:ext cx="629" cy="212"/>
            </a:xfrm>
            <a:prstGeom prst="rect">
              <a:avLst/>
            </a:prstGeom>
            <a:noFill/>
            <a:ln w="9525">
              <a:noFill/>
              <a:miter lim="800000"/>
              <a:headEnd/>
              <a:tailEnd/>
            </a:ln>
          </p:spPr>
          <p:txBody>
            <a:bodyPr wrap="none" lIns="92075" tIns="46038" rIns="92075" bIns="46038">
              <a:spAutoFit/>
            </a:bodyPr>
            <a:lstStyle/>
            <a:p>
              <a:pPr eaLnBrk="0" hangingPunct="0">
                <a:spcBef>
                  <a:spcPct val="0"/>
                </a:spcBef>
                <a:buFontTx/>
                <a:buNone/>
              </a:pPr>
              <a:r>
                <a:rPr lang="en-US" sz="1600" i="0">
                  <a:solidFill>
                    <a:schemeClr val="tx1"/>
                  </a:solidFill>
                  <a:latin typeface="Arial" pitchFamily="34" charset="0"/>
                </a:rPr>
                <a:t>getTax( )</a:t>
              </a:r>
            </a:p>
          </p:txBody>
        </p:sp>
        <p:grpSp>
          <p:nvGrpSpPr>
            <p:cNvPr id="64539" name="Group 26"/>
            <p:cNvGrpSpPr>
              <a:grpSpLocks/>
            </p:cNvGrpSpPr>
            <p:nvPr/>
          </p:nvGrpSpPr>
          <p:grpSpPr bwMode="auto">
            <a:xfrm>
              <a:off x="4119" y="1386"/>
              <a:ext cx="730" cy="598"/>
              <a:chOff x="2735" y="2078"/>
              <a:chExt cx="678" cy="458"/>
            </a:xfrm>
          </p:grpSpPr>
          <p:sp>
            <p:nvSpPr>
              <p:cNvPr id="64552" name="Rectangle 27"/>
              <p:cNvSpPr>
                <a:spLocks noChangeArrowheads="1"/>
              </p:cNvSpPr>
              <p:nvPr/>
            </p:nvSpPr>
            <p:spPr bwMode="auto">
              <a:xfrm>
                <a:off x="2739" y="2078"/>
                <a:ext cx="670" cy="458"/>
              </a:xfrm>
              <a:prstGeom prst="rect">
                <a:avLst/>
              </a:prstGeom>
              <a:noFill/>
              <a:ln w="28575">
                <a:solidFill>
                  <a:schemeClr val="tx1"/>
                </a:solidFill>
                <a:miter lim="800000"/>
                <a:headEnd/>
                <a:tailEnd/>
              </a:ln>
            </p:spPr>
            <p:txBody>
              <a:bodyPr wrap="none" lIns="92075" tIns="46038" rIns="92075" bIns="46038" anchorCtr="1"/>
              <a:lstStyle/>
              <a:p>
                <a:pPr algn="ctr" eaLnBrk="0" hangingPunct="0">
                  <a:spcBef>
                    <a:spcPct val="0"/>
                  </a:spcBef>
                  <a:buFontTx/>
                  <a:buNone/>
                </a:pPr>
                <a:r>
                  <a:rPr lang="sr-Latn-CS" sz="1600" i="0">
                    <a:solidFill>
                      <a:schemeClr val="tx1"/>
                    </a:solidFill>
                    <a:latin typeface="Arial" pitchFamily="34" charset="0"/>
                  </a:rPr>
                  <a:t>Osoba</a:t>
                </a:r>
                <a:endParaRPr lang="en-US" sz="1600" i="0">
                  <a:solidFill>
                    <a:schemeClr val="tx1"/>
                  </a:solidFill>
                  <a:latin typeface="Arial" pitchFamily="34" charset="0"/>
                </a:endParaRPr>
              </a:p>
            </p:txBody>
          </p:sp>
          <p:sp>
            <p:nvSpPr>
              <p:cNvPr id="64553" name="Line 28"/>
              <p:cNvSpPr>
                <a:spLocks noChangeShapeType="1"/>
              </p:cNvSpPr>
              <p:nvPr/>
            </p:nvSpPr>
            <p:spPr bwMode="auto">
              <a:xfrm>
                <a:off x="2735" y="2286"/>
                <a:ext cx="678" cy="0"/>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64554" name="Line 29"/>
              <p:cNvSpPr>
                <a:spLocks noChangeShapeType="1"/>
              </p:cNvSpPr>
              <p:nvPr/>
            </p:nvSpPr>
            <p:spPr bwMode="auto">
              <a:xfrm>
                <a:off x="2735" y="2413"/>
                <a:ext cx="678" cy="0"/>
              </a:xfrm>
              <a:prstGeom prst="line">
                <a:avLst/>
              </a:prstGeom>
              <a:noFill/>
              <a:ln w="28575">
                <a:solidFill>
                  <a:schemeClr val="tx1"/>
                </a:solidFill>
                <a:round/>
                <a:headEnd type="none" w="sm" len="sm"/>
                <a:tailEnd type="none" w="sm" len="sm"/>
              </a:ln>
            </p:spPr>
            <p:txBody>
              <a:bodyPr wrap="none" anchor="ctr"/>
              <a:lstStyle/>
              <a:p>
                <a:endParaRPr lang="en-US"/>
              </a:p>
            </p:txBody>
          </p:sp>
        </p:grpSp>
        <p:sp>
          <p:nvSpPr>
            <p:cNvPr id="64540" name="Line 30"/>
            <p:cNvSpPr>
              <a:spLocks noChangeShapeType="1"/>
            </p:cNvSpPr>
            <p:nvPr/>
          </p:nvSpPr>
          <p:spPr bwMode="auto">
            <a:xfrm>
              <a:off x="3144" y="1685"/>
              <a:ext cx="975" cy="0"/>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64541" name="Rectangle 31"/>
            <p:cNvSpPr>
              <a:spLocks noChangeArrowheads="1"/>
            </p:cNvSpPr>
            <p:nvPr/>
          </p:nvSpPr>
          <p:spPr bwMode="auto">
            <a:xfrm>
              <a:off x="3114" y="1682"/>
              <a:ext cx="309" cy="212"/>
            </a:xfrm>
            <a:prstGeom prst="rect">
              <a:avLst/>
            </a:prstGeom>
            <a:noFill/>
            <a:ln w="9525">
              <a:noFill/>
              <a:miter lim="800000"/>
              <a:headEnd/>
              <a:tailEnd/>
            </a:ln>
          </p:spPr>
          <p:txBody>
            <a:bodyPr wrap="none" lIns="92075" tIns="46038" rIns="92075" bIns="46038">
              <a:spAutoFit/>
            </a:bodyPr>
            <a:lstStyle/>
            <a:p>
              <a:pPr eaLnBrk="0" hangingPunct="0">
                <a:spcBef>
                  <a:spcPct val="0"/>
                </a:spcBef>
                <a:buFontTx/>
                <a:buNone/>
              </a:pPr>
              <a:r>
                <a:rPr lang="en-US" sz="1600" i="0">
                  <a:solidFill>
                    <a:schemeClr val="tx1"/>
                  </a:solidFill>
                  <a:latin typeface="Arial" pitchFamily="34" charset="0"/>
                </a:rPr>
                <a:t>0..*</a:t>
              </a:r>
            </a:p>
          </p:txBody>
        </p:sp>
        <p:grpSp>
          <p:nvGrpSpPr>
            <p:cNvPr id="64542" name="Group 32"/>
            <p:cNvGrpSpPr>
              <a:grpSpLocks/>
            </p:cNvGrpSpPr>
            <p:nvPr/>
          </p:nvGrpSpPr>
          <p:grpSpPr bwMode="auto">
            <a:xfrm>
              <a:off x="4216" y="2742"/>
              <a:ext cx="731" cy="597"/>
              <a:chOff x="2825" y="3117"/>
              <a:chExt cx="679" cy="458"/>
            </a:xfrm>
          </p:grpSpPr>
          <p:sp>
            <p:nvSpPr>
              <p:cNvPr id="64549" name="Rectangle 33"/>
              <p:cNvSpPr>
                <a:spLocks noChangeArrowheads="1"/>
              </p:cNvSpPr>
              <p:nvPr/>
            </p:nvSpPr>
            <p:spPr bwMode="auto">
              <a:xfrm>
                <a:off x="2829" y="3117"/>
                <a:ext cx="671" cy="458"/>
              </a:xfrm>
              <a:prstGeom prst="rect">
                <a:avLst/>
              </a:prstGeom>
              <a:noFill/>
              <a:ln w="28575">
                <a:solidFill>
                  <a:schemeClr val="tx1"/>
                </a:solidFill>
                <a:miter lim="800000"/>
                <a:headEnd/>
                <a:tailEnd/>
              </a:ln>
            </p:spPr>
            <p:txBody>
              <a:bodyPr wrap="none" lIns="92075" tIns="46038" rIns="92075" bIns="46038" anchorCtr="1"/>
              <a:lstStyle/>
              <a:p>
                <a:pPr algn="ctr" eaLnBrk="0" hangingPunct="0">
                  <a:spcBef>
                    <a:spcPct val="0"/>
                  </a:spcBef>
                  <a:buFontTx/>
                  <a:buNone/>
                </a:pPr>
                <a:r>
                  <a:rPr lang="sr-Latn-CS" sz="1600" i="0">
                    <a:solidFill>
                      <a:schemeClr val="tx1"/>
                    </a:solidFill>
                    <a:latin typeface="Arial" pitchFamily="34" charset="0"/>
                  </a:rPr>
                  <a:t>Prikolica</a:t>
                </a:r>
                <a:endParaRPr lang="en-US" sz="1600" i="0">
                  <a:solidFill>
                    <a:schemeClr val="tx1"/>
                  </a:solidFill>
                  <a:latin typeface="Arial" pitchFamily="34" charset="0"/>
                </a:endParaRPr>
              </a:p>
            </p:txBody>
          </p:sp>
          <p:sp>
            <p:nvSpPr>
              <p:cNvPr id="64550" name="Line 34"/>
              <p:cNvSpPr>
                <a:spLocks noChangeShapeType="1"/>
              </p:cNvSpPr>
              <p:nvPr/>
            </p:nvSpPr>
            <p:spPr bwMode="auto">
              <a:xfrm>
                <a:off x="2825" y="3325"/>
                <a:ext cx="679" cy="0"/>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64551" name="Line 35"/>
              <p:cNvSpPr>
                <a:spLocks noChangeShapeType="1"/>
              </p:cNvSpPr>
              <p:nvPr/>
            </p:nvSpPr>
            <p:spPr bwMode="auto">
              <a:xfrm>
                <a:off x="2825" y="3452"/>
                <a:ext cx="679" cy="0"/>
              </a:xfrm>
              <a:prstGeom prst="line">
                <a:avLst/>
              </a:prstGeom>
              <a:noFill/>
              <a:ln w="28575">
                <a:solidFill>
                  <a:schemeClr val="tx1"/>
                </a:solidFill>
                <a:round/>
                <a:headEnd type="none" w="sm" len="sm"/>
                <a:tailEnd type="none" w="sm" len="sm"/>
              </a:ln>
            </p:spPr>
            <p:txBody>
              <a:bodyPr wrap="none" anchor="ctr"/>
              <a:lstStyle/>
              <a:p>
                <a:endParaRPr lang="en-US"/>
              </a:p>
            </p:txBody>
          </p:sp>
        </p:grpSp>
        <p:sp>
          <p:nvSpPr>
            <p:cNvPr id="64543" name="Line 36"/>
            <p:cNvSpPr>
              <a:spLocks noChangeShapeType="1"/>
            </p:cNvSpPr>
            <p:nvPr/>
          </p:nvSpPr>
          <p:spPr bwMode="auto">
            <a:xfrm>
              <a:off x="3925" y="3068"/>
              <a:ext cx="291" cy="0"/>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64544" name="Freeform 37"/>
            <p:cNvSpPr>
              <a:spLocks/>
            </p:cNvSpPr>
            <p:nvPr/>
          </p:nvSpPr>
          <p:spPr bwMode="auto">
            <a:xfrm>
              <a:off x="3729" y="3013"/>
              <a:ext cx="196" cy="112"/>
            </a:xfrm>
            <a:custGeom>
              <a:avLst/>
              <a:gdLst>
                <a:gd name="T0" fmla="*/ 0 w 182"/>
                <a:gd name="T1" fmla="*/ 56 h 86"/>
                <a:gd name="T2" fmla="*/ 97 w 182"/>
                <a:gd name="T3" fmla="*/ 111 h 86"/>
                <a:gd name="T4" fmla="*/ 195 w 182"/>
                <a:gd name="T5" fmla="*/ 56 h 86"/>
                <a:gd name="T6" fmla="*/ 97 w 182"/>
                <a:gd name="T7" fmla="*/ 0 h 86"/>
                <a:gd name="T8" fmla="*/ 0 w 182"/>
                <a:gd name="T9" fmla="*/ 56 h 86"/>
                <a:gd name="T10" fmla="*/ 0 60000 65536"/>
                <a:gd name="T11" fmla="*/ 0 60000 65536"/>
                <a:gd name="T12" fmla="*/ 0 60000 65536"/>
                <a:gd name="T13" fmla="*/ 0 60000 65536"/>
                <a:gd name="T14" fmla="*/ 0 60000 65536"/>
                <a:gd name="T15" fmla="*/ 0 w 182"/>
                <a:gd name="T16" fmla="*/ 0 h 86"/>
                <a:gd name="T17" fmla="*/ 182 w 182"/>
                <a:gd name="T18" fmla="*/ 86 h 86"/>
              </a:gdLst>
              <a:ahLst/>
              <a:cxnLst>
                <a:cxn ang="T10">
                  <a:pos x="T0" y="T1"/>
                </a:cxn>
                <a:cxn ang="T11">
                  <a:pos x="T2" y="T3"/>
                </a:cxn>
                <a:cxn ang="T12">
                  <a:pos x="T4" y="T5"/>
                </a:cxn>
                <a:cxn ang="T13">
                  <a:pos x="T6" y="T7"/>
                </a:cxn>
                <a:cxn ang="T14">
                  <a:pos x="T8" y="T9"/>
                </a:cxn>
              </a:cxnLst>
              <a:rect l="T15" t="T16" r="T17" b="T18"/>
              <a:pathLst>
                <a:path w="182" h="86">
                  <a:moveTo>
                    <a:pt x="0" y="43"/>
                  </a:moveTo>
                  <a:lnTo>
                    <a:pt x="90" y="85"/>
                  </a:lnTo>
                  <a:lnTo>
                    <a:pt x="181" y="43"/>
                  </a:lnTo>
                  <a:lnTo>
                    <a:pt x="90" y="0"/>
                  </a:lnTo>
                  <a:lnTo>
                    <a:pt x="0" y="43"/>
                  </a:lnTo>
                </a:path>
              </a:pathLst>
            </a:custGeom>
            <a:noFill/>
            <a:ln w="28575" cap="rnd">
              <a:solidFill>
                <a:schemeClr val="tx1"/>
              </a:solidFill>
              <a:round/>
              <a:headEnd/>
              <a:tailEnd/>
            </a:ln>
          </p:spPr>
          <p:txBody>
            <a:bodyPr/>
            <a:lstStyle/>
            <a:p>
              <a:endParaRPr lang="en-US"/>
            </a:p>
          </p:txBody>
        </p:sp>
        <p:sp>
          <p:nvSpPr>
            <p:cNvPr id="64545" name="Rectangle 38"/>
            <p:cNvSpPr>
              <a:spLocks noChangeArrowheads="1"/>
            </p:cNvSpPr>
            <p:nvPr/>
          </p:nvSpPr>
          <p:spPr bwMode="auto">
            <a:xfrm>
              <a:off x="3890" y="1682"/>
              <a:ext cx="187" cy="212"/>
            </a:xfrm>
            <a:prstGeom prst="rect">
              <a:avLst/>
            </a:prstGeom>
            <a:noFill/>
            <a:ln w="9525">
              <a:noFill/>
              <a:miter lim="800000"/>
              <a:headEnd/>
              <a:tailEnd/>
            </a:ln>
          </p:spPr>
          <p:txBody>
            <a:bodyPr wrap="none" lIns="92075" tIns="46038" rIns="92075" bIns="46038">
              <a:spAutoFit/>
            </a:bodyPr>
            <a:lstStyle/>
            <a:p>
              <a:pPr eaLnBrk="0" hangingPunct="0">
                <a:spcBef>
                  <a:spcPct val="0"/>
                </a:spcBef>
                <a:buFontTx/>
                <a:buNone/>
              </a:pPr>
              <a:r>
                <a:rPr lang="en-US" sz="1600" i="0">
                  <a:solidFill>
                    <a:schemeClr val="tx1"/>
                  </a:solidFill>
                  <a:latin typeface="Arial" pitchFamily="34" charset="0"/>
                </a:rPr>
                <a:t>1</a:t>
              </a:r>
            </a:p>
          </p:txBody>
        </p:sp>
        <p:sp>
          <p:nvSpPr>
            <p:cNvPr id="64546" name="Text Box 39"/>
            <p:cNvSpPr txBox="1">
              <a:spLocks noChangeArrowheads="1"/>
            </p:cNvSpPr>
            <p:nvPr/>
          </p:nvSpPr>
          <p:spPr bwMode="auto">
            <a:xfrm>
              <a:off x="3447" y="2186"/>
              <a:ext cx="1310" cy="231"/>
            </a:xfrm>
            <a:prstGeom prst="rect">
              <a:avLst/>
            </a:prstGeom>
            <a:noFill/>
            <a:ln w="12700">
              <a:noFill/>
              <a:miter lim="800000"/>
              <a:headEnd type="none" w="sm" len="sm"/>
              <a:tailEnd type="none" w="lg" len="lg"/>
            </a:ln>
          </p:spPr>
          <p:txBody>
            <a:bodyPr>
              <a:spAutoFit/>
            </a:bodyPr>
            <a:lstStyle/>
            <a:p>
              <a:pPr eaLnBrk="0" hangingPunct="0">
                <a:buFontTx/>
                <a:buNone/>
              </a:pPr>
              <a:r>
                <a:rPr lang="sr-Latn-CS" sz="1800">
                  <a:solidFill>
                    <a:schemeClr val="accent2"/>
                  </a:solidFill>
                  <a:latin typeface="Arial" pitchFamily="34" charset="0"/>
                </a:rPr>
                <a:t>generalizacija</a:t>
              </a:r>
              <a:endParaRPr lang="en-US" sz="1800" i="0">
                <a:solidFill>
                  <a:schemeClr val="tx1"/>
                </a:solidFill>
                <a:latin typeface="Arial" pitchFamily="34" charset="0"/>
              </a:endParaRPr>
            </a:p>
          </p:txBody>
        </p:sp>
        <p:sp>
          <p:nvSpPr>
            <p:cNvPr id="64547" name="Line 40"/>
            <p:cNvSpPr>
              <a:spLocks noChangeShapeType="1"/>
            </p:cNvSpPr>
            <p:nvPr/>
          </p:nvSpPr>
          <p:spPr bwMode="auto">
            <a:xfrm flipH="1">
              <a:off x="3051" y="2384"/>
              <a:ext cx="396" cy="103"/>
            </a:xfrm>
            <a:prstGeom prst="line">
              <a:avLst/>
            </a:prstGeom>
            <a:noFill/>
            <a:ln w="12700">
              <a:solidFill>
                <a:schemeClr val="accent2"/>
              </a:solidFill>
              <a:round/>
              <a:headEnd type="none" w="sm" len="sm"/>
              <a:tailEnd type="arrow" w="med" len="med"/>
            </a:ln>
          </p:spPr>
          <p:txBody>
            <a:bodyPr wrap="none" anchor="ctr"/>
            <a:lstStyle/>
            <a:p>
              <a:endParaRPr lang="en-US"/>
            </a:p>
          </p:txBody>
        </p:sp>
        <p:sp>
          <p:nvSpPr>
            <p:cNvPr id="64548" name="Text Box 41"/>
            <p:cNvSpPr txBox="1">
              <a:spLocks noChangeArrowheads="1"/>
            </p:cNvSpPr>
            <p:nvPr/>
          </p:nvSpPr>
          <p:spPr bwMode="auto">
            <a:xfrm>
              <a:off x="1531" y="2959"/>
              <a:ext cx="931" cy="212"/>
            </a:xfrm>
            <a:prstGeom prst="rect">
              <a:avLst/>
            </a:prstGeom>
            <a:noFill/>
            <a:ln w="12700">
              <a:noFill/>
              <a:miter lim="800000"/>
              <a:headEnd type="none" w="sm" len="sm"/>
              <a:tailEnd type="none" w="lg" len="lg"/>
            </a:ln>
          </p:spPr>
          <p:txBody>
            <a:bodyPr>
              <a:spAutoFit/>
            </a:bodyPr>
            <a:lstStyle/>
            <a:p>
              <a:pPr eaLnBrk="0" hangingPunct="0">
                <a:buFontTx/>
                <a:buNone/>
              </a:pPr>
              <a:r>
                <a:rPr lang="en-US" sz="1600" i="0">
                  <a:solidFill>
                    <a:schemeClr val="tx1"/>
                  </a:solidFill>
                  <a:latin typeface="Arial" pitchFamily="34" charset="0"/>
                </a:rPr>
                <a:t>size</a:t>
              </a:r>
              <a:endParaRPr lang="en-US" sz="1800" i="0">
                <a:solidFill>
                  <a:schemeClr val="tx1"/>
                </a:solidFill>
                <a:latin typeface="Arial" pitchFamily="34" charset="0"/>
              </a:endParaRPr>
            </a:p>
          </p:txBody>
        </p:sp>
      </p:grpSp>
      <p:sp>
        <p:nvSpPr>
          <p:cNvPr id="64517" name="Rectangle 42"/>
          <p:cNvSpPr>
            <a:spLocks noGrp="1" noChangeArrowheads="1"/>
          </p:cNvSpPr>
          <p:nvPr>
            <p:ph type="title"/>
          </p:nvPr>
        </p:nvSpPr>
        <p:spPr>
          <a:xfrm>
            <a:off x="304800" y="304800"/>
            <a:ext cx="7467600" cy="579438"/>
          </a:xfrm>
        </p:spPr>
        <p:txBody>
          <a:bodyPr/>
          <a:lstStyle/>
          <a:p>
            <a:pPr eaLnBrk="1" hangingPunct="1"/>
            <a:r>
              <a:rPr lang="sr-Latn-CS" sz="3200" smtClean="0"/>
              <a:t>Primer</a:t>
            </a:r>
            <a:r>
              <a:rPr lang="en-US" sz="3200" smtClean="0"/>
              <a:t>: </a:t>
            </a:r>
            <a:r>
              <a:rPr lang="sr-Latn-CS" sz="3200" smtClean="0"/>
              <a:t>Šta se nasleđuje</a:t>
            </a:r>
            <a:endParaRPr lang="en-US" sz="3200" smtClean="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538" name="Group 2"/>
          <p:cNvGrpSpPr>
            <a:grpSpLocks/>
          </p:cNvGrpSpPr>
          <p:nvPr/>
        </p:nvGrpSpPr>
        <p:grpSpPr bwMode="auto">
          <a:xfrm>
            <a:off x="-228600" y="3124200"/>
            <a:ext cx="8355013" cy="3409950"/>
            <a:chOff x="-144" y="1968"/>
            <a:chExt cx="5263" cy="2148"/>
          </a:xfrm>
        </p:grpSpPr>
        <p:grpSp>
          <p:nvGrpSpPr>
            <p:cNvPr id="65541" name="Group 3"/>
            <p:cNvGrpSpPr>
              <a:grpSpLocks/>
            </p:cNvGrpSpPr>
            <p:nvPr/>
          </p:nvGrpSpPr>
          <p:grpSpPr bwMode="auto">
            <a:xfrm>
              <a:off x="3120" y="2064"/>
              <a:ext cx="1999" cy="563"/>
              <a:chOff x="2427" y="1968"/>
              <a:chExt cx="1999" cy="563"/>
            </a:xfrm>
          </p:grpSpPr>
          <p:grpSp>
            <p:nvGrpSpPr>
              <p:cNvPr id="65574" name="Group 4"/>
              <p:cNvGrpSpPr>
                <a:grpSpLocks/>
              </p:cNvGrpSpPr>
              <p:nvPr/>
            </p:nvGrpSpPr>
            <p:grpSpPr bwMode="auto">
              <a:xfrm>
                <a:off x="3153" y="1968"/>
                <a:ext cx="1207" cy="487"/>
                <a:chOff x="1961" y="2928"/>
                <a:chExt cx="832" cy="336"/>
              </a:xfrm>
            </p:grpSpPr>
            <p:sp>
              <p:nvSpPr>
                <p:cNvPr id="65579" name="Line 5"/>
                <p:cNvSpPr>
                  <a:spLocks noChangeShapeType="1"/>
                </p:cNvSpPr>
                <p:nvPr/>
              </p:nvSpPr>
              <p:spPr bwMode="auto">
                <a:xfrm>
                  <a:off x="2793" y="2928"/>
                  <a:ext cx="0" cy="336"/>
                </a:xfrm>
                <a:prstGeom prst="line">
                  <a:avLst/>
                </a:prstGeom>
                <a:noFill/>
                <a:ln w="28575">
                  <a:solidFill>
                    <a:schemeClr val="tx1"/>
                  </a:solidFill>
                  <a:round/>
                  <a:headEnd type="none" w="sm" len="sm"/>
                  <a:tailEnd type="none" w="lg" len="lg"/>
                </a:ln>
              </p:spPr>
              <p:txBody>
                <a:bodyPr wrap="none" anchor="ctr"/>
                <a:lstStyle/>
                <a:p>
                  <a:endParaRPr lang="en-US"/>
                </a:p>
              </p:txBody>
            </p:sp>
            <p:sp>
              <p:nvSpPr>
                <p:cNvPr id="65580" name="Line 6"/>
                <p:cNvSpPr>
                  <a:spLocks noChangeShapeType="1"/>
                </p:cNvSpPr>
                <p:nvPr/>
              </p:nvSpPr>
              <p:spPr bwMode="auto">
                <a:xfrm flipH="1">
                  <a:off x="2075" y="2928"/>
                  <a:ext cx="718" cy="0"/>
                </a:xfrm>
                <a:prstGeom prst="line">
                  <a:avLst/>
                </a:prstGeom>
                <a:noFill/>
                <a:ln w="28575">
                  <a:solidFill>
                    <a:schemeClr val="tx1"/>
                  </a:solidFill>
                  <a:round/>
                  <a:headEnd type="none" w="sm" len="sm"/>
                  <a:tailEnd type="none" w="lg" len="lg"/>
                </a:ln>
              </p:spPr>
              <p:txBody>
                <a:bodyPr wrap="none" anchor="ctr"/>
                <a:lstStyle/>
                <a:p>
                  <a:endParaRPr lang="en-US"/>
                </a:p>
              </p:txBody>
            </p:sp>
            <p:sp>
              <p:nvSpPr>
                <p:cNvPr id="65581" name="Line 7"/>
                <p:cNvSpPr>
                  <a:spLocks noChangeShapeType="1"/>
                </p:cNvSpPr>
                <p:nvPr/>
              </p:nvSpPr>
              <p:spPr bwMode="auto">
                <a:xfrm flipH="1">
                  <a:off x="2075" y="3264"/>
                  <a:ext cx="718" cy="0"/>
                </a:xfrm>
                <a:prstGeom prst="line">
                  <a:avLst/>
                </a:prstGeom>
                <a:noFill/>
                <a:ln w="28575">
                  <a:solidFill>
                    <a:schemeClr val="tx1"/>
                  </a:solidFill>
                  <a:round/>
                  <a:headEnd type="none" w="sm" len="sm"/>
                  <a:tailEnd type="none" w="lg" len="lg"/>
                </a:ln>
              </p:spPr>
              <p:txBody>
                <a:bodyPr wrap="none" anchor="ctr"/>
                <a:lstStyle/>
                <a:p>
                  <a:endParaRPr lang="en-US"/>
                </a:p>
              </p:txBody>
            </p:sp>
            <p:sp>
              <p:nvSpPr>
                <p:cNvPr id="65582" name="Line 8"/>
                <p:cNvSpPr>
                  <a:spLocks noChangeShapeType="1"/>
                </p:cNvSpPr>
                <p:nvPr/>
              </p:nvSpPr>
              <p:spPr bwMode="auto">
                <a:xfrm>
                  <a:off x="2075" y="2928"/>
                  <a:ext cx="0" cy="72"/>
                </a:xfrm>
                <a:prstGeom prst="line">
                  <a:avLst/>
                </a:prstGeom>
                <a:noFill/>
                <a:ln w="28575">
                  <a:solidFill>
                    <a:schemeClr val="tx1"/>
                  </a:solidFill>
                  <a:round/>
                  <a:headEnd type="none" w="sm" len="sm"/>
                  <a:tailEnd type="none" w="lg" len="lg"/>
                </a:ln>
              </p:spPr>
              <p:txBody>
                <a:bodyPr wrap="none" anchor="ctr"/>
                <a:lstStyle/>
                <a:p>
                  <a:endParaRPr lang="en-US"/>
                </a:p>
              </p:txBody>
            </p:sp>
            <p:sp>
              <p:nvSpPr>
                <p:cNvPr id="65583" name="Line 9"/>
                <p:cNvSpPr>
                  <a:spLocks noChangeShapeType="1"/>
                </p:cNvSpPr>
                <p:nvPr/>
              </p:nvSpPr>
              <p:spPr bwMode="auto">
                <a:xfrm flipV="1">
                  <a:off x="2075" y="3192"/>
                  <a:ext cx="0" cy="72"/>
                </a:xfrm>
                <a:prstGeom prst="line">
                  <a:avLst/>
                </a:prstGeom>
                <a:noFill/>
                <a:ln w="28575">
                  <a:solidFill>
                    <a:schemeClr val="tx1"/>
                  </a:solidFill>
                  <a:round/>
                  <a:headEnd type="none" w="sm" len="sm"/>
                  <a:tailEnd type="none" w="lg" len="lg"/>
                </a:ln>
              </p:spPr>
              <p:txBody>
                <a:bodyPr wrap="none" anchor="ctr"/>
                <a:lstStyle/>
                <a:p>
                  <a:endParaRPr lang="en-US"/>
                </a:p>
              </p:txBody>
            </p:sp>
            <p:sp>
              <p:nvSpPr>
                <p:cNvPr id="65584" name="Rectangle 10"/>
                <p:cNvSpPr>
                  <a:spLocks noChangeArrowheads="1"/>
                </p:cNvSpPr>
                <p:nvPr/>
              </p:nvSpPr>
              <p:spPr bwMode="auto">
                <a:xfrm>
                  <a:off x="1961" y="3000"/>
                  <a:ext cx="235" cy="72"/>
                </a:xfrm>
                <a:prstGeom prst="rect">
                  <a:avLst/>
                </a:prstGeom>
                <a:noFill/>
                <a:ln w="28575">
                  <a:solidFill>
                    <a:schemeClr val="tx1"/>
                  </a:solidFill>
                  <a:miter lim="800000"/>
                  <a:headEnd type="none" w="sm" len="sm"/>
                  <a:tailEnd type="none" w="lg" len="lg"/>
                </a:ln>
              </p:spPr>
              <p:txBody>
                <a:bodyPr wrap="none" anchor="ctr"/>
                <a:lstStyle/>
                <a:p>
                  <a:endParaRPr lang="en-US"/>
                </a:p>
              </p:txBody>
            </p:sp>
            <p:sp>
              <p:nvSpPr>
                <p:cNvPr id="65585" name="Rectangle 11"/>
                <p:cNvSpPr>
                  <a:spLocks noChangeArrowheads="1"/>
                </p:cNvSpPr>
                <p:nvPr/>
              </p:nvSpPr>
              <p:spPr bwMode="auto">
                <a:xfrm>
                  <a:off x="1961" y="3120"/>
                  <a:ext cx="235" cy="72"/>
                </a:xfrm>
                <a:prstGeom prst="rect">
                  <a:avLst/>
                </a:prstGeom>
                <a:noFill/>
                <a:ln w="28575">
                  <a:solidFill>
                    <a:schemeClr val="tx1"/>
                  </a:solidFill>
                  <a:miter lim="800000"/>
                  <a:headEnd type="none" w="sm" len="sm"/>
                  <a:tailEnd type="none" w="lg" len="lg"/>
                </a:ln>
              </p:spPr>
              <p:txBody>
                <a:bodyPr wrap="none" anchor="ctr"/>
                <a:lstStyle/>
                <a:p>
                  <a:endParaRPr lang="en-US"/>
                </a:p>
              </p:txBody>
            </p:sp>
            <p:sp>
              <p:nvSpPr>
                <p:cNvPr id="65586" name="Line 12"/>
                <p:cNvSpPr>
                  <a:spLocks noChangeShapeType="1"/>
                </p:cNvSpPr>
                <p:nvPr/>
              </p:nvSpPr>
              <p:spPr bwMode="auto">
                <a:xfrm flipV="1">
                  <a:off x="2075" y="3072"/>
                  <a:ext cx="0" cy="48"/>
                </a:xfrm>
                <a:prstGeom prst="line">
                  <a:avLst/>
                </a:prstGeom>
                <a:noFill/>
                <a:ln w="28575">
                  <a:solidFill>
                    <a:schemeClr val="tx1"/>
                  </a:solidFill>
                  <a:round/>
                  <a:headEnd type="none" w="sm" len="sm"/>
                  <a:tailEnd type="none" w="lg" len="lg"/>
                </a:ln>
              </p:spPr>
              <p:txBody>
                <a:bodyPr wrap="none" anchor="ctr"/>
                <a:lstStyle/>
                <a:p>
                  <a:endParaRPr lang="en-US"/>
                </a:p>
              </p:txBody>
            </p:sp>
          </p:grpSp>
          <p:sp>
            <p:nvSpPr>
              <p:cNvPr id="65575" name="Text Box 13"/>
              <p:cNvSpPr txBox="1">
                <a:spLocks noChangeArrowheads="1"/>
              </p:cNvSpPr>
              <p:nvPr/>
            </p:nvSpPr>
            <p:spPr bwMode="auto">
              <a:xfrm>
                <a:off x="3494" y="1991"/>
                <a:ext cx="932" cy="231"/>
              </a:xfrm>
              <a:prstGeom prst="rect">
                <a:avLst/>
              </a:prstGeom>
              <a:noFill/>
              <a:ln w="28575">
                <a:noFill/>
                <a:miter lim="800000"/>
                <a:headEnd type="none" w="sm" len="sm"/>
                <a:tailEnd type="none" w="lg" len="lg"/>
              </a:ln>
            </p:spPr>
            <p:txBody>
              <a:bodyPr wrap="none">
                <a:spAutoFit/>
              </a:bodyPr>
              <a:lstStyle/>
              <a:p>
                <a:pPr eaLnBrk="0" hangingPunct="0">
                  <a:spcBef>
                    <a:spcPct val="0"/>
                  </a:spcBef>
                  <a:buFontTx/>
                  <a:buNone/>
                </a:pPr>
                <a:r>
                  <a:rPr lang="sr-Latn-CS" sz="1800" i="0">
                    <a:solidFill>
                      <a:schemeClr val="tx1"/>
                    </a:solidFill>
                    <a:latin typeface="Arial" pitchFamily="34" charset="0"/>
                  </a:rPr>
                  <a:t>Komponenta</a:t>
                </a:r>
                <a:endParaRPr lang="en-US" sz="1800" i="0">
                  <a:solidFill>
                    <a:schemeClr val="tx1"/>
                  </a:solidFill>
                  <a:latin typeface="Arial" pitchFamily="34" charset="0"/>
                </a:endParaRPr>
              </a:p>
            </p:txBody>
          </p:sp>
          <p:sp>
            <p:nvSpPr>
              <p:cNvPr id="65576" name="Oval 14"/>
              <p:cNvSpPr>
                <a:spLocks noChangeAspect="1" noChangeArrowheads="1"/>
              </p:cNvSpPr>
              <p:nvPr/>
            </p:nvSpPr>
            <p:spPr bwMode="auto">
              <a:xfrm rot="5400000">
                <a:off x="2730" y="2002"/>
                <a:ext cx="252" cy="229"/>
              </a:xfrm>
              <a:prstGeom prst="ellipse">
                <a:avLst/>
              </a:prstGeom>
              <a:noFill/>
              <a:ln w="28575">
                <a:solidFill>
                  <a:schemeClr val="tx1"/>
                </a:solidFill>
                <a:round/>
                <a:headEnd/>
                <a:tailEnd/>
              </a:ln>
            </p:spPr>
            <p:txBody>
              <a:bodyPr wrap="none" anchor="ctr"/>
              <a:lstStyle/>
              <a:p>
                <a:endParaRPr lang="en-US"/>
              </a:p>
            </p:txBody>
          </p:sp>
          <p:sp>
            <p:nvSpPr>
              <p:cNvPr id="65577" name="Line 15"/>
              <p:cNvSpPr>
                <a:spLocks noChangeShapeType="1"/>
              </p:cNvSpPr>
              <p:nvPr/>
            </p:nvSpPr>
            <p:spPr bwMode="auto">
              <a:xfrm>
                <a:off x="2970" y="2138"/>
                <a:ext cx="183" cy="0"/>
              </a:xfrm>
              <a:prstGeom prst="line">
                <a:avLst/>
              </a:prstGeom>
              <a:noFill/>
              <a:ln w="28575">
                <a:solidFill>
                  <a:schemeClr val="tx1"/>
                </a:solidFill>
                <a:round/>
                <a:headEnd type="none" w="sm" len="sm"/>
                <a:tailEnd type="none" w="lg" len="lg"/>
              </a:ln>
            </p:spPr>
            <p:txBody>
              <a:bodyPr wrap="none" anchor="ctr"/>
              <a:lstStyle/>
              <a:p>
                <a:endParaRPr lang="en-US"/>
              </a:p>
            </p:txBody>
          </p:sp>
          <p:sp>
            <p:nvSpPr>
              <p:cNvPr id="65578" name="Text Box 16"/>
              <p:cNvSpPr txBox="1">
                <a:spLocks noChangeArrowheads="1"/>
              </p:cNvSpPr>
              <p:nvPr/>
            </p:nvSpPr>
            <p:spPr bwMode="auto">
              <a:xfrm>
                <a:off x="2427" y="2300"/>
                <a:ext cx="891" cy="231"/>
              </a:xfrm>
              <a:prstGeom prst="rect">
                <a:avLst/>
              </a:prstGeom>
              <a:noFill/>
              <a:ln w="12700">
                <a:noFill/>
                <a:miter lim="800000"/>
                <a:headEnd type="none" w="sm" len="sm"/>
                <a:tailEnd type="none" w="lg" len="lg"/>
              </a:ln>
            </p:spPr>
            <p:txBody>
              <a:bodyPr>
                <a:spAutoFit/>
              </a:bodyPr>
              <a:lstStyle/>
              <a:p>
                <a:pPr algn="ctr" eaLnBrk="0" hangingPunct="0">
                  <a:buFontTx/>
                  <a:buNone/>
                </a:pPr>
                <a:r>
                  <a:rPr lang="en-US" sz="1800" b="1" i="0">
                    <a:solidFill>
                      <a:schemeClr val="tx1"/>
                    </a:solidFill>
                    <a:latin typeface="Arial" pitchFamily="34" charset="0"/>
                  </a:rPr>
                  <a:t>Interf</a:t>
                </a:r>
                <a:r>
                  <a:rPr lang="sr-Latn-CS" sz="1800" b="1" i="0">
                    <a:solidFill>
                      <a:schemeClr val="tx1"/>
                    </a:solidFill>
                    <a:latin typeface="Arial" pitchFamily="34" charset="0"/>
                  </a:rPr>
                  <a:t>ejs</a:t>
                </a:r>
                <a:endParaRPr lang="en-US" sz="1800" b="1" i="0">
                  <a:solidFill>
                    <a:schemeClr val="tx1"/>
                  </a:solidFill>
                  <a:latin typeface="Arial" pitchFamily="34" charset="0"/>
                </a:endParaRPr>
              </a:p>
            </p:txBody>
          </p:sp>
        </p:grpSp>
        <p:grpSp>
          <p:nvGrpSpPr>
            <p:cNvPr id="65542" name="Group 17"/>
            <p:cNvGrpSpPr>
              <a:grpSpLocks/>
            </p:cNvGrpSpPr>
            <p:nvPr/>
          </p:nvGrpSpPr>
          <p:grpSpPr bwMode="auto">
            <a:xfrm>
              <a:off x="555" y="3576"/>
              <a:ext cx="748" cy="540"/>
              <a:chOff x="2840" y="3541"/>
              <a:chExt cx="748" cy="540"/>
            </a:xfrm>
          </p:grpSpPr>
          <p:sp>
            <p:nvSpPr>
              <p:cNvPr id="65572" name="Oval 18"/>
              <p:cNvSpPr>
                <a:spLocks noChangeArrowheads="1"/>
              </p:cNvSpPr>
              <p:nvPr/>
            </p:nvSpPr>
            <p:spPr bwMode="auto">
              <a:xfrm>
                <a:off x="2901" y="3541"/>
                <a:ext cx="624" cy="288"/>
              </a:xfrm>
              <a:prstGeom prst="ellipse">
                <a:avLst/>
              </a:prstGeom>
              <a:noFill/>
              <a:ln w="28575">
                <a:solidFill>
                  <a:schemeClr val="tx1"/>
                </a:solidFill>
                <a:round/>
                <a:headEnd type="none" w="sm" len="sm"/>
                <a:tailEnd type="none" w="lg" len="lg"/>
              </a:ln>
            </p:spPr>
            <p:txBody>
              <a:bodyPr wrap="none" anchor="ctr"/>
              <a:lstStyle/>
              <a:p>
                <a:endParaRPr lang="en-US"/>
              </a:p>
            </p:txBody>
          </p:sp>
          <p:sp>
            <p:nvSpPr>
              <p:cNvPr id="65573" name="Text Box 19"/>
              <p:cNvSpPr txBox="1">
                <a:spLocks noChangeArrowheads="1"/>
              </p:cNvSpPr>
              <p:nvPr/>
            </p:nvSpPr>
            <p:spPr bwMode="auto">
              <a:xfrm>
                <a:off x="2840" y="3850"/>
                <a:ext cx="748" cy="231"/>
              </a:xfrm>
              <a:prstGeom prst="rect">
                <a:avLst/>
              </a:prstGeom>
              <a:noFill/>
              <a:ln w="28575">
                <a:noFill/>
                <a:miter lim="800000"/>
                <a:headEnd type="none" w="sm" len="sm"/>
                <a:tailEnd type="none" w="lg" len="lg"/>
              </a:ln>
            </p:spPr>
            <p:txBody>
              <a:bodyPr wrap="none">
                <a:spAutoFit/>
              </a:bodyPr>
              <a:lstStyle/>
              <a:p>
                <a:pPr algn="ctr" eaLnBrk="0" hangingPunct="0">
                  <a:spcBef>
                    <a:spcPct val="0"/>
                  </a:spcBef>
                  <a:buFontTx/>
                  <a:buNone/>
                </a:pPr>
                <a:r>
                  <a:rPr lang="en-US" sz="1800" i="0">
                    <a:solidFill>
                      <a:schemeClr val="tx1"/>
                    </a:solidFill>
                    <a:latin typeface="Arial" pitchFamily="34" charset="0"/>
                  </a:rPr>
                  <a:t>Use Case</a:t>
                </a:r>
              </a:p>
            </p:txBody>
          </p:sp>
        </p:grpSp>
        <p:grpSp>
          <p:nvGrpSpPr>
            <p:cNvPr id="65543" name="Group 20"/>
            <p:cNvGrpSpPr>
              <a:grpSpLocks/>
            </p:cNvGrpSpPr>
            <p:nvPr/>
          </p:nvGrpSpPr>
          <p:grpSpPr bwMode="auto">
            <a:xfrm>
              <a:off x="3336" y="3576"/>
              <a:ext cx="1508" cy="540"/>
              <a:chOff x="3484" y="3648"/>
              <a:chExt cx="1508" cy="540"/>
            </a:xfrm>
          </p:grpSpPr>
          <p:sp>
            <p:nvSpPr>
              <p:cNvPr id="65570" name="Oval 21"/>
              <p:cNvSpPr>
                <a:spLocks noChangeArrowheads="1"/>
              </p:cNvSpPr>
              <p:nvPr/>
            </p:nvSpPr>
            <p:spPr bwMode="auto">
              <a:xfrm>
                <a:off x="3925" y="3648"/>
                <a:ext cx="624" cy="288"/>
              </a:xfrm>
              <a:prstGeom prst="ellipse">
                <a:avLst/>
              </a:prstGeom>
              <a:noFill/>
              <a:ln w="28575">
                <a:solidFill>
                  <a:schemeClr val="tx1"/>
                </a:solidFill>
                <a:prstDash val="dash"/>
                <a:round/>
                <a:headEnd type="none" w="sm" len="sm"/>
                <a:tailEnd type="none" w="lg" len="lg"/>
              </a:ln>
            </p:spPr>
            <p:txBody>
              <a:bodyPr wrap="none" anchor="ctr"/>
              <a:lstStyle/>
              <a:p>
                <a:endParaRPr lang="en-US"/>
              </a:p>
            </p:txBody>
          </p:sp>
          <p:sp>
            <p:nvSpPr>
              <p:cNvPr id="65571" name="Text Box 22"/>
              <p:cNvSpPr txBox="1">
                <a:spLocks noChangeArrowheads="1"/>
              </p:cNvSpPr>
              <p:nvPr/>
            </p:nvSpPr>
            <p:spPr bwMode="auto">
              <a:xfrm>
                <a:off x="3484" y="3957"/>
                <a:ext cx="1508" cy="231"/>
              </a:xfrm>
              <a:prstGeom prst="rect">
                <a:avLst/>
              </a:prstGeom>
              <a:noFill/>
              <a:ln w="28575">
                <a:noFill/>
                <a:miter lim="800000"/>
                <a:headEnd type="none" w="sm" len="sm"/>
                <a:tailEnd type="none" w="lg" len="lg"/>
              </a:ln>
            </p:spPr>
            <p:txBody>
              <a:bodyPr wrap="none">
                <a:spAutoFit/>
              </a:bodyPr>
              <a:lstStyle/>
              <a:p>
                <a:pPr algn="ctr" eaLnBrk="0" hangingPunct="0">
                  <a:spcBef>
                    <a:spcPct val="0"/>
                  </a:spcBef>
                  <a:buFontTx/>
                  <a:buNone/>
                </a:pPr>
                <a:r>
                  <a:rPr lang="en-US" sz="1800" i="0">
                    <a:solidFill>
                      <a:schemeClr val="tx1"/>
                    </a:solidFill>
                    <a:latin typeface="Arial" pitchFamily="34" charset="0"/>
                  </a:rPr>
                  <a:t>Use-Case Realization</a:t>
                </a:r>
              </a:p>
            </p:txBody>
          </p:sp>
        </p:grpSp>
        <p:sp>
          <p:nvSpPr>
            <p:cNvPr id="65544" name="Line 23"/>
            <p:cNvSpPr>
              <a:spLocks noChangeShapeType="1"/>
            </p:cNvSpPr>
            <p:nvPr/>
          </p:nvSpPr>
          <p:spPr bwMode="auto">
            <a:xfrm flipH="1">
              <a:off x="1440" y="3720"/>
              <a:ext cx="2337" cy="0"/>
            </a:xfrm>
            <a:prstGeom prst="line">
              <a:avLst/>
            </a:prstGeom>
            <a:noFill/>
            <a:ln w="28575">
              <a:solidFill>
                <a:schemeClr val="tx1"/>
              </a:solidFill>
              <a:prstDash val="dash"/>
              <a:round/>
              <a:headEnd type="none" w="sm" len="sm"/>
              <a:tailEnd/>
            </a:ln>
          </p:spPr>
          <p:txBody>
            <a:bodyPr wrap="none" anchor="ctr"/>
            <a:lstStyle/>
            <a:p>
              <a:endParaRPr lang="en-US"/>
            </a:p>
          </p:txBody>
        </p:sp>
        <p:sp>
          <p:nvSpPr>
            <p:cNvPr id="65545" name="AutoShape 24"/>
            <p:cNvSpPr>
              <a:spLocks noChangeArrowheads="1"/>
            </p:cNvSpPr>
            <p:nvPr/>
          </p:nvSpPr>
          <p:spPr bwMode="auto">
            <a:xfrm rot="-5400000">
              <a:off x="1224" y="3648"/>
              <a:ext cx="240" cy="192"/>
            </a:xfrm>
            <a:prstGeom prst="triangle">
              <a:avLst>
                <a:gd name="adj" fmla="val 50000"/>
              </a:avLst>
            </a:prstGeom>
            <a:noFill/>
            <a:ln w="38100">
              <a:solidFill>
                <a:schemeClr val="tx1"/>
              </a:solidFill>
              <a:miter lim="800000"/>
              <a:headEnd/>
              <a:tailEnd/>
            </a:ln>
          </p:spPr>
          <p:txBody>
            <a:bodyPr wrap="none" lIns="107950" tIns="53975" rIns="107950" bIns="53975" anchor="ctr"/>
            <a:lstStyle/>
            <a:p>
              <a:endParaRPr lang="en-US"/>
            </a:p>
          </p:txBody>
        </p:sp>
        <p:sp>
          <p:nvSpPr>
            <p:cNvPr id="65546" name="Text Box 25"/>
            <p:cNvSpPr txBox="1">
              <a:spLocks noChangeArrowheads="1"/>
            </p:cNvSpPr>
            <p:nvPr/>
          </p:nvSpPr>
          <p:spPr bwMode="auto">
            <a:xfrm>
              <a:off x="1824" y="2928"/>
              <a:ext cx="1536" cy="260"/>
            </a:xfrm>
            <a:prstGeom prst="rect">
              <a:avLst/>
            </a:prstGeom>
            <a:noFill/>
            <a:ln w="9525">
              <a:noFill/>
              <a:miter lim="800000"/>
              <a:headEnd/>
              <a:tailEnd/>
            </a:ln>
          </p:spPr>
          <p:txBody>
            <a:bodyPr lIns="107950" tIns="53975" rIns="107950" bIns="53975">
              <a:spAutoFit/>
            </a:bodyPr>
            <a:lstStyle/>
            <a:p>
              <a:pPr algn="ctr" eaLnBrk="0" hangingPunct="0">
                <a:buFontTx/>
                <a:buNone/>
              </a:pPr>
              <a:r>
                <a:rPr lang="sr-Latn-CS" sz="2000" i="0">
                  <a:solidFill>
                    <a:schemeClr val="accent2"/>
                  </a:solidFill>
                  <a:latin typeface="Arial" pitchFamily="34" charset="0"/>
                </a:rPr>
                <a:t>Vodeća forma</a:t>
              </a:r>
              <a:endParaRPr lang="en-US" sz="2000" i="0">
                <a:solidFill>
                  <a:schemeClr val="accent2"/>
                </a:solidFill>
                <a:latin typeface="Arial" pitchFamily="34" charset="0"/>
              </a:endParaRPr>
            </a:p>
          </p:txBody>
        </p:sp>
        <p:grpSp>
          <p:nvGrpSpPr>
            <p:cNvPr id="65547" name="Group 26"/>
            <p:cNvGrpSpPr>
              <a:grpSpLocks/>
            </p:cNvGrpSpPr>
            <p:nvPr/>
          </p:nvGrpSpPr>
          <p:grpSpPr bwMode="auto">
            <a:xfrm>
              <a:off x="-144" y="2064"/>
              <a:ext cx="1545" cy="602"/>
              <a:chOff x="0" y="1987"/>
              <a:chExt cx="1545" cy="602"/>
            </a:xfrm>
          </p:grpSpPr>
          <p:sp>
            <p:nvSpPr>
              <p:cNvPr id="65562" name="Rectangle 27"/>
              <p:cNvSpPr>
                <a:spLocks noChangeArrowheads="1"/>
              </p:cNvSpPr>
              <p:nvPr/>
            </p:nvSpPr>
            <p:spPr bwMode="auto">
              <a:xfrm>
                <a:off x="1010" y="2030"/>
                <a:ext cx="401" cy="192"/>
              </a:xfrm>
              <a:prstGeom prst="rect">
                <a:avLst/>
              </a:prstGeom>
              <a:noFill/>
              <a:ln w="9525">
                <a:noFill/>
                <a:miter lim="800000"/>
                <a:headEnd/>
                <a:tailEnd/>
              </a:ln>
            </p:spPr>
            <p:txBody>
              <a:bodyPr wrap="none" lIns="0" tIns="0" rIns="0" bIns="0">
                <a:spAutoFit/>
              </a:bodyPr>
              <a:lstStyle/>
              <a:p>
                <a:pPr eaLnBrk="0" hangingPunct="0">
                  <a:spcBef>
                    <a:spcPct val="0"/>
                  </a:spcBef>
                  <a:buFontTx/>
                  <a:buNone/>
                </a:pPr>
                <a:r>
                  <a:rPr lang="sr-Latn-CS" sz="2000" i="0">
                    <a:solidFill>
                      <a:schemeClr val="tx1"/>
                    </a:solidFill>
                    <a:latin typeface="Arial" pitchFamily="34" charset="0"/>
                  </a:rPr>
                  <a:t>Klasa</a:t>
                </a:r>
                <a:endParaRPr lang="en-US" sz="2400" i="0">
                  <a:solidFill>
                    <a:schemeClr val="tx1"/>
                  </a:solidFill>
                  <a:latin typeface="Arial" pitchFamily="34" charset="0"/>
                </a:endParaRPr>
              </a:p>
            </p:txBody>
          </p:sp>
          <p:grpSp>
            <p:nvGrpSpPr>
              <p:cNvPr id="65563" name="Group 28"/>
              <p:cNvGrpSpPr>
                <a:grpSpLocks/>
              </p:cNvGrpSpPr>
              <p:nvPr/>
            </p:nvGrpSpPr>
            <p:grpSpPr bwMode="auto">
              <a:xfrm>
                <a:off x="768" y="1987"/>
                <a:ext cx="777" cy="448"/>
                <a:chOff x="1440" y="2415"/>
                <a:chExt cx="777" cy="448"/>
              </a:xfrm>
            </p:grpSpPr>
            <p:sp>
              <p:nvSpPr>
                <p:cNvPr id="65567" name="Rectangle 29"/>
                <p:cNvSpPr>
                  <a:spLocks noChangeArrowheads="1"/>
                </p:cNvSpPr>
                <p:nvPr/>
              </p:nvSpPr>
              <p:spPr bwMode="auto">
                <a:xfrm>
                  <a:off x="1440" y="2415"/>
                  <a:ext cx="777" cy="448"/>
                </a:xfrm>
                <a:prstGeom prst="rect">
                  <a:avLst/>
                </a:prstGeom>
                <a:noFill/>
                <a:ln w="28575">
                  <a:solidFill>
                    <a:schemeClr val="tx1"/>
                  </a:solidFill>
                  <a:miter lim="800000"/>
                  <a:headEnd/>
                  <a:tailEnd/>
                </a:ln>
              </p:spPr>
              <p:txBody>
                <a:bodyPr/>
                <a:lstStyle/>
                <a:p>
                  <a:endParaRPr lang="en-US"/>
                </a:p>
              </p:txBody>
            </p:sp>
            <p:sp>
              <p:nvSpPr>
                <p:cNvPr id="65568" name="Line 30"/>
                <p:cNvSpPr>
                  <a:spLocks noChangeShapeType="1"/>
                </p:cNvSpPr>
                <p:nvPr/>
              </p:nvSpPr>
              <p:spPr bwMode="auto">
                <a:xfrm>
                  <a:off x="1440" y="2657"/>
                  <a:ext cx="773" cy="1"/>
                </a:xfrm>
                <a:prstGeom prst="line">
                  <a:avLst/>
                </a:prstGeom>
                <a:noFill/>
                <a:ln w="28575">
                  <a:solidFill>
                    <a:schemeClr val="tx1"/>
                  </a:solidFill>
                  <a:round/>
                  <a:headEnd/>
                  <a:tailEnd/>
                </a:ln>
              </p:spPr>
              <p:txBody>
                <a:bodyPr/>
                <a:lstStyle/>
                <a:p>
                  <a:endParaRPr lang="en-US"/>
                </a:p>
              </p:txBody>
            </p:sp>
            <p:sp>
              <p:nvSpPr>
                <p:cNvPr id="65569" name="Line 31"/>
                <p:cNvSpPr>
                  <a:spLocks noChangeShapeType="1"/>
                </p:cNvSpPr>
                <p:nvPr/>
              </p:nvSpPr>
              <p:spPr bwMode="auto">
                <a:xfrm>
                  <a:off x="1440" y="2747"/>
                  <a:ext cx="773" cy="1"/>
                </a:xfrm>
                <a:prstGeom prst="line">
                  <a:avLst/>
                </a:prstGeom>
                <a:noFill/>
                <a:ln w="28575">
                  <a:solidFill>
                    <a:schemeClr val="tx1"/>
                  </a:solidFill>
                  <a:round/>
                  <a:headEnd/>
                  <a:tailEnd/>
                </a:ln>
              </p:spPr>
              <p:txBody>
                <a:bodyPr/>
                <a:lstStyle/>
                <a:p>
                  <a:endParaRPr lang="en-US"/>
                </a:p>
              </p:txBody>
            </p:sp>
          </p:grpSp>
          <p:sp>
            <p:nvSpPr>
              <p:cNvPr id="65564" name="Oval 32"/>
              <p:cNvSpPr>
                <a:spLocks noChangeAspect="1" noChangeArrowheads="1"/>
              </p:cNvSpPr>
              <p:nvPr/>
            </p:nvSpPr>
            <p:spPr bwMode="auto">
              <a:xfrm rot="5400000">
                <a:off x="303" y="2060"/>
                <a:ext cx="252" cy="229"/>
              </a:xfrm>
              <a:prstGeom prst="ellipse">
                <a:avLst/>
              </a:prstGeom>
              <a:noFill/>
              <a:ln w="28575">
                <a:solidFill>
                  <a:schemeClr val="tx1"/>
                </a:solidFill>
                <a:round/>
                <a:headEnd/>
                <a:tailEnd/>
              </a:ln>
            </p:spPr>
            <p:txBody>
              <a:bodyPr wrap="none" anchor="ctr"/>
              <a:lstStyle/>
              <a:p>
                <a:endParaRPr lang="en-US"/>
              </a:p>
            </p:txBody>
          </p:sp>
          <p:sp>
            <p:nvSpPr>
              <p:cNvPr id="65565" name="Line 33"/>
              <p:cNvSpPr>
                <a:spLocks noChangeShapeType="1"/>
              </p:cNvSpPr>
              <p:nvPr/>
            </p:nvSpPr>
            <p:spPr bwMode="auto">
              <a:xfrm>
                <a:off x="543" y="2196"/>
                <a:ext cx="225" cy="0"/>
              </a:xfrm>
              <a:prstGeom prst="line">
                <a:avLst/>
              </a:prstGeom>
              <a:noFill/>
              <a:ln w="28575">
                <a:solidFill>
                  <a:schemeClr val="tx1"/>
                </a:solidFill>
                <a:round/>
                <a:headEnd type="none" w="sm" len="sm"/>
                <a:tailEnd type="none" w="lg" len="lg"/>
              </a:ln>
            </p:spPr>
            <p:txBody>
              <a:bodyPr wrap="none" anchor="ctr"/>
              <a:lstStyle/>
              <a:p>
                <a:endParaRPr lang="en-US"/>
              </a:p>
            </p:txBody>
          </p:sp>
          <p:sp>
            <p:nvSpPr>
              <p:cNvPr id="65566" name="Text Box 34"/>
              <p:cNvSpPr txBox="1">
                <a:spLocks noChangeArrowheads="1"/>
              </p:cNvSpPr>
              <p:nvPr/>
            </p:nvSpPr>
            <p:spPr bwMode="auto">
              <a:xfrm>
                <a:off x="0" y="2358"/>
                <a:ext cx="891" cy="231"/>
              </a:xfrm>
              <a:prstGeom prst="rect">
                <a:avLst/>
              </a:prstGeom>
              <a:noFill/>
              <a:ln w="12700">
                <a:noFill/>
                <a:miter lim="800000"/>
                <a:headEnd type="none" w="sm" len="sm"/>
                <a:tailEnd type="none" w="lg" len="lg"/>
              </a:ln>
            </p:spPr>
            <p:txBody>
              <a:bodyPr>
                <a:spAutoFit/>
              </a:bodyPr>
              <a:lstStyle/>
              <a:p>
                <a:pPr algn="ctr" eaLnBrk="0" hangingPunct="0">
                  <a:buFontTx/>
                  <a:buNone/>
                </a:pPr>
                <a:r>
                  <a:rPr lang="en-US" sz="1800" b="1" i="0">
                    <a:solidFill>
                      <a:schemeClr val="tx1"/>
                    </a:solidFill>
                    <a:latin typeface="Arial" pitchFamily="34" charset="0"/>
                  </a:rPr>
                  <a:t>Interf</a:t>
                </a:r>
                <a:r>
                  <a:rPr lang="sr-Latn-CS" sz="1800" b="1" i="0">
                    <a:solidFill>
                      <a:schemeClr val="tx1"/>
                    </a:solidFill>
                    <a:latin typeface="Arial" pitchFamily="34" charset="0"/>
                  </a:rPr>
                  <a:t>ejs</a:t>
                </a:r>
                <a:endParaRPr lang="en-US" sz="1800" b="1" i="0">
                  <a:solidFill>
                    <a:schemeClr val="tx1"/>
                  </a:solidFill>
                  <a:latin typeface="Arial" pitchFamily="34" charset="0"/>
                </a:endParaRPr>
              </a:p>
            </p:txBody>
          </p:sp>
        </p:grpSp>
        <p:sp>
          <p:nvSpPr>
            <p:cNvPr id="65548" name="Line 35"/>
            <p:cNvSpPr>
              <a:spLocks noChangeShapeType="1"/>
            </p:cNvSpPr>
            <p:nvPr/>
          </p:nvSpPr>
          <p:spPr bwMode="auto">
            <a:xfrm flipH="1" flipV="1">
              <a:off x="432" y="2304"/>
              <a:ext cx="1632" cy="768"/>
            </a:xfrm>
            <a:prstGeom prst="line">
              <a:avLst/>
            </a:prstGeom>
            <a:noFill/>
            <a:ln w="28575">
              <a:solidFill>
                <a:schemeClr val="accent2"/>
              </a:solidFill>
              <a:round/>
              <a:headEnd/>
              <a:tailEnd type="triangle" w="med" len="med"/>
            </a:ln>
          </p:spPr>
          <p:txBody>
            <a:bodyPr wrap="none" lIns="107950" tIns="53975" rIns="107950" bIns="53975" anchor="ctr"/>
            <a:lstStyle/>
            <a:p>
              <a:endParaRPr lang="en-US"/>
            </a:p>
          </p:txBody>
        </p:sp>
        <p:sp>
          <p:nvSpPr>
            <p:cNvPr id="65549" name="Line 36"/>
            <p:cNvSpPr>
              <a:spLocks noChangeShapeType="1"/>
            </p:cNvSpPr>
            <p:nvPr/>
          </p:nvSpPr>
          <p:spPr bwMode="auto">
            <a:xfrm flipV="1">
              <a:off x="2832" y="2256"/>
              <a:ext cx="960" cy="624"/>
            </a:xfrm>
            <a:prstGeom prst="line">
              <a:avLst/>
            </a:prstGeom>
            <a:noFill/>
            <a:ln w="28575">
              <a:solidFill>
                <a:schemeClr val="accent2"/>
              </a:solidFill>
              <a:round/>
              <a:headEnd/>
              <a:tailEnd type="triangle" w="med" len="med"/>
            </a:ln>
          </p:spPr>
          <p:txBody>
            <a:bodyPr wrap="none" lIns="107950" tIns="53975" rIns="107950" bIns="53975" anchor="ctr"/>
            <a:lstStyle/>
            <a:p>
              <a:endParaRPr lang="en-US"/>
            </a:p>
          </p:txBody>
        </p:sp>
        <p:sp>
          <p:nvSpPr>
            <p:cNvPr id="65550" name="Line 37"/>
            <p:cNvSpPr>
              <a:spLocks noChangeShapeType="1"/>
            </p:cNvSpPr>
            <p:nvPr/>
          </p:nvSpPr>
          <p:spPr bwMode="auto">
            <a:xfrm flipH="1">
              <a:off x="1872" y="3432"/>
              <a:ext cx="192" cy="288"/>
            </a:xfrm>
            <a:prstGeom prst="line">
              <a:avLst/>
            </a:prstGeom>
            <a:noFill/>
            <a:ln w="28575">
              <a:solidFill>
                <a:schemeClr val="accent2"/>
              </a:solidFill>
              <a:round/>
              <a:headEnd/>
              <a:tailEnd type="triangle" w="med" len="med"/>
            </a:ln>
          </p:spPr>
          <p:txBody>
            <a:bodyPr wrap="none" lIns="107950" tIns="53975" rIns="107950" bIns="53975" anchor="ctr"/>
            <a:lstStyle/>
            <a:p>
              <a:endParaRPr lang="en-US"/>
            </a:p>
          </p:txBody>
        </p:sp>
        <p:grpSp>
          <p:nvGrpSpPr>
            <p:cNvPr id="65551" name="Group 38"/>
            <p:cNvGrpSpPr>
              <a:grpSpLocks/>
            </p:cNvGrpSpPr>
            <p:nvPr/>
          </p:nvGrpSpPr>
          <p:grpSpPr bwMode="auto">
            <a:xfrm>
              <a:off x="1440" y="1968"/>
              <a:ext cx="1558" cy="759"/>
              <a:chOff x="1728" y="1968"/>
              <a:chExt cx="1558" cy="759"/>
            </a:xfrm>
          </p:grpSpPr>
          <p:grpSp>
            <p:nvGrpSpPr>
              <p:cNvPr id="65554" name="Group 39"/>
              <p:cNvGrpSpPr>
                <a:grpSpLocks/>
              </p:cNvGrpSpPr>
              <p:nvPr/>
            </p:nvGrpSpPr>
            <p:grpSpPr bwMode="auto">
              <a:xfrm>
                <a:off x="2016" y="1968"/>
                <a:ext cx="1270" cy="576"/>
                <a:chOff x="4826" y="2016"/>
                <a:chExt cx="1270" cy="576"/>
              </a:xfrm>
            </p:grpSpPr>
            <p:sp>
              <p:nvSpPr>
                <p:cNvPr id="65556" name="Rectangle 40"/>
                <p:cNvSpPr>
                  <a:spLocks noChangeArrowheads="1"/>
                </p:cNvSpPr>
                <p:nvPr/>
              </p:nvSpPr>
              <p:spPr bwMode="auto">
                <a:xfrm>
                  <a:off x="5280" y="2304"/>
                  <a:ext cx="747" cy="192"/>
                </a:xfrm>
                <a:prstGeom prst="rect">
                  <a:avLst/>
                </a:prstGeom>
                <a:noFill/>
                <a:ln w="9525">
                  <a:noFill/>
                  <a:miter lim="800000"/>
                  <a:headEnd/>
                  <a:tailEnd/>
                </a:ln>
              </p:spPr>
              <p:txBody>
                <a:bodyPr wrap="none" lIns="0" tIns="0" rIns="0" bIns="0">
                  <a:spAutoFit/>
                </a:bodyPr>
                <a:lstStyle/>
                <a:p>
                  <a:pPr eaLnBrk="0" hangingPunct="0">
                    <a:spcBef>
                      <a:spcPct val="0"/>
                    </a:spcBef>
                    <a:buFontTx/>
                    <a:buNone/>
                  </a:pPr>
                  <a:r>
                    <a:rPr lang="sr-Latn-CS" sz="2000" i="0">
                      <a:solidFill>
                        <a:schemeClr val="tx1"/>
                      </a:solidFill>
                      <a:latin typeface="Arial" pitchFamily="34" charset="0"/>
                    </a:rPr>
                    <a:t>Podsistem</a:t>
                  </a:r>
                  <a:endParaRPr lang="en-US" sz="2400" i="0">
                    <a:solidFill>
                      <a:schemeClr val="tx1"/>
                    </a:solidFill>
                    <a:latin typeface="Arial" pitchFamily="34" charset="0"/>
                  </a:endParaRPr>
                </a:p>
              </p:txBody>
            </p:sp>
            <p:sp>
              <p:nvSpPr>
                <p:cNvPr id="65557" name="Oval 41"/>
                <p:cNvSpPr>
                  <a:spLocks noChangeAspect="1" noChangeArrowheads="1"/>
                </p:cNvSpPr>
                <p:nvPr/>
              </p:nvSpPr>
              <p:spPr bwMode="auto">
                <a:xfrm rot="5400000">
                  <a:off x="4815" y="2233"/>
                  <a:ext cx="252" cy="229"/>
                </a:xfrm>
                <a:prstGeom prst="ellipse">
                  <a:avLst/>
                </a:prstGeom>
                <a:noFill/>
                <a:ln w="28575">
                  <a:solidFill>
                    <a:schemeClr val="tx1"/>
                  </a:solidFill>
                  <a:round/>
                  <a:headEnd/>
                  <a:tailEnd/>
                </a:ln>
              </p:spPr>
              <p:txBody>
                <a:bodyPr wrap="none" anchor="ctr"/>
                <a:lstStyle/>
                <a:p>
                  <a:endParaRPr lang="en-US"/>
                </a:p>
              </p:txBody>
            </p:sp>
            <p:sp>
              <p:nvSpPr>
                <p:cNvPr id="65558" name="Line 42"/>
                <p:cNvSpPr>
                  <a:spLocks noChangeShapeType="1"/>
                </p:cNvSpPr>
                <p:nvPr/>
              </p:nvSpPr>
              <p:spPr bwMode="auto">
                <a:xfrm>
                  <a:off x="5055" y="2369"/>
                  <a:ext cx="225" cy="0"/>
                </a:xfrm>
                <a:prstGeom prst="line">
                  <a:avLst/>
                </a:prstGeom>
                <a:noFill/>
                <a:ln w="28575">
                  <a:solidFill>
                    <a:schemeClr val="tx1"/>
                  </a:solidFill>
                  <a:round/>
                  <a:headEnd type="none" w="sm" len="sm"/>
                  <a:tailEnd type="none" w="lg" len="lg"/>
                </a:ln>
              </p:spPr>
              <p:txBody>
                <a:bodyPr wrap="none" anchor="ctr"/>
                <a:lstStyle/>
                <a:p>
                  <a:endParaRPr lang="en-US"/>
                </a:p>
              </p:txBody>
            </p:sp>
            <p:grpSp>
              <p:nvGrpSpPr>
                <p:cNvPr id="65559" name="Group 43"/>
                <p:cNvGrpSpPr>
                  <a:grpSpLocks/>
                </p:cNvGrpSpPr>
                <p:nvPr/>
              </p:nvGrpSpPr>
              <p:grpSpPr bwMode="auto">
                <a:xfrm>
                  <a:off x="5280" y="2016"/>
                  <a:ext cx="816" cy="576"/>
                  <a:chOff x="1252" y="3089"/>
                  <a:chExt cx="1114" cy="758"/>
                </a:xfrm>
              </p:grpSpPr>
              <p:sp>
                <p:nvSpPr>
                  <p:cNvPr id="65560" name="Rectangle 44"/>
                  <p:cNvSpPr>
                    <a:spLocks noChangeArrowheads="1"/>
                  </p:cNvSpPr>
                  <p:nvPr/>
                </p:nvSpPr>
                <p:spPr bwMode="auto">
                  <a:xfrm>
                    <a:off x="1252" y="3290"/>
                    <a:ext cx="1114" cy="557"/>
                  </a:xfrm>
                  <a:prstGeom prst="rect">
                    <a:avLst/>
                  </a:prstGeom>
                  <a:noFill/>
                  <a:ln w="28575">
                    <a:solidFill>
                      <a:schemeClr val="tx1"/>
                    </a:solidFill>
                    <a:miter lim="800000"/>
                    <a:headEnd/>
                    <a:tailEnd/>
                  </a:ln>
                </p:spPr>
                <p:txBody>
                  <a:bodyPr/>
                  <a:lstStyle/>
                  <a:p>
                    <a:endParaRPr lang="en-US"/>
                  </a:p>
                </p:txBody>
              </p:sp>
              <p:sp>
                <p:nvSpPr>
                  <p:cNvPr id="65561" name="Rectangle 45"/>
                  <p:cNvSpPr>
                    <a:spLocks noChangeArrowheads="1"/>
                  </p:cNvSpPr>
                  <p:nvPr/>
                </p:nvSpPr>
                <p:spPr bwMode="auto">
                  <a:xfrm>
                    <a:off x="1252" y="3089"/>
                    <a:ext cx="445" cy="201"/>
                  </a:xfrm>
                  <a:prstGeom prst="rect">
                    <a:avLst/>
                  </a:prstGeom>
                  <a:noFill/>
                  <a:ln w="28575">
                    <a:solidFill>
                      <a:schemeClr val="tx1"/>
                    </a:solidFill>
                    <a:miter lim="800000"/>
                    <a:headEnd/>
                    <a:tailEnd/>
                  </a:ln>
                </p:spPr>
                <p:txBody>
                  <a:bodyPr/>
                  <a:lstStyle/>
                  <a:p>
                    <a:endParaRPr lang="en-US"/>
                  </a:p>
                </p:txBody>
              </p:sp>
            </p:grpSp>
          </p:grpSp>
          <p:sp>
            <p:nvSpPr>
              <p:cNvPr id="65555" name="Text Box 46"/>
              <p:cNvSpPr txBox="1">
                <a:spLocks noChangeArrowheads="1"/>
              </p:cNvSpPr>
              <p:nvPr/>
            </p:nvSpPr>
            <p:spPr bwMode="auto">
              <a:xfrm>
                <a:off x="1728" y="2496"/>
                <a:ext cx="891" cy="231"/>
              </a:xfrm>
              <a:prstGeom prst="rect">
                <a:avLst/>
              </a:prstGeom>
              <a:noFill/>
              <a:ln w="12700">
                <a:noFill/>
                <a:miter lim="800000"/>
                <a:headEnd type="none" w="sm" len="sm"/>
                <a:tailEnd type="none" w="lg" len="lg"/>
              </a:ln>
            </p:spPr>
            <p:txBody>
              <a:bodyPr>
                <a:spAutoFit/>
              </a:bodyPr>
              <a:lstStyle/>
              <a:p>
                <a:pPr algn="ctr" eaLnBrk="0" hangingPunct="0">
                  <a:buFontTx/>
                  <a:buNone/>
                </a:pPr>
                <a:r>
                  <a:rPr lang="en-US" sz="1800" b="1" i="0">
                    <a:solidFill>
                      <a:schemeClr val="tx1"/>
                    </a:solidFill>
                    <a:latin typeface="Arial" pitchFamily="34" charset="0"/>
                  </a:rPr>
                  <a:t>Interf</a:t>
                </a:r>
                <a:r>
                  <a:rPr lang="sr-Latn-CS" sz="1800" b="1" i="0">
                    <a:solidFill>
                      <a:schemeClr val="tx1"/>
                    </a:solidFill>
                    <a:latin typeface="Arial" pitchFamily="34" charset="0"/>
                  </a:rPr>
                  <a:t>ejs</a:t>
                </a:r>
                <a:endParaRPr lang="en-US" sz="1800" b="1" i="0">
                  <a:solidFill>
                    <a:schemeClr val="tx1"/>
                  </a:solidFill>
                  <a:latin typeface="Arial" pitchFamily="34" charset="0"/>
                </a:endParaRPr>
              </a:p>
            </p:txBody>
          </p:sp>
        </p:grpSp>
        <p:sp>
          <p:nvSpPr>
            <p:cNvPr id="65552" name="Line 47"/>
            <p:cNvSpPr>
              <a:spLocks noChangeShapeType="1"/>
            </p:cNvSpPr>
            <p:nvPr/>
          </p:nvSpPr>
          <p:spPr bwMode="auto">
            <a:xfrm flipH="1" flipV="1">
              <a:off x="2160" y="2328"/>
              <a:ext cx="288" cy="552"/>
            </a:xfrm>
            <a:prstGeom prst="line">
              <a:avLst/>
            </a:prstGeom>
            <a:noFill/>
            <a:ln w="28575">
              <a:solidFill>
                <a:schemeClr val="accent2"/>
              </a:solidFill>
              <a:round/>
              <a:headEnd/>
              <a:tailEnd type="triangle" w="med" len="med"/>
            </a:ln>
          </p:spPr>
          <p:txBody>
            <a:bodyPr wrap="none" lIns="107950" tIns="53975" rIns="107950" bIns="53975" anchor="ctr"/>
            <a:lstStyle/>
            <a:p>
              <a:endParaRPr lang="en-US"/>
            </a:p>
          </p:txBody>
        </p:sp>
        <p:sp>
          <p:nvSpPr>
            <p:cNvPr id="65553" name="Text Box 48"/>
            <p:cNvSpPr txBox="1">
              <a:spLocks noChangeArrowheads="1"/>
            </p:cNvSpPr>
            <p:nvPr/>
          </p:nvSpPr>
          <p:spPr bwMode="auto">
            <a:xfrm>
              <a:off x="1872" y="3240"/>
              <a:ext cx="1536" cy="260"/>
            </a:xfrm>
            <a:prstGeom prst="rect">
              <a:avLst/>
            </a:prstGeom>
            <a:noFill/>
            <a:ln w="9525">
              <a:noFill/>
              <a:miter lim="800000"/>
              <a:headEnd/>
              <a:tailEnd/>
            </a:ln>
          </p:spPr>
          <p:txBody>
            <a:bodyPr lIns="107950" tIns="53975" rIns="107950" bIns="53975">
              <a:spAutoFit/>
            </a:bodyPr>
            <a:lstStyle/>
            <a:p>
              <a:pPr algn="ctr" eaLnBrk="0" hangingPunct="0">
                <a:buFontTx/>
                <a:buNone/>
              </a:pPr>
              <a:r>
                <a:rPr lang="sr-Latn-CS" sz="2000" i="0">
                  <a:solidFill>
                    <a:schemeClr val="accent2"/>
                  </a:solidFill>
                  <a:latin typeface="Arial" pitchFamily="34" charset="0"/>
                </a:rPr>
                <a:t>Kanonski oblik</a:t>
              </a:r>
              <a:endParaRPr lang="en-US" sz="2000" i="0">
                <a:solidFill>
                  <a:schemeClr val="accent2"/>
                </a:solidFill>
                <a:latin typeface="Arial" pitchFamily="34" charset="0"/>
              </a:endParaRPr>
            </a:p>
          </p:txBody>
        </p:sp>
      </p:grpSp>
      <p:sp>
        <p:nvSpPr>
          <p:cNvPr id="65539" name="Rectangle 49"/>
          <p:cNvSpPr>
            <a:spLocks noGrp="1" noChangeArrowheads="1"/>
          </p:cNvSpPr>
          <p:nvPr>
            <p:ph type="title"/>
          </p:nvPr>
        </p:nvSpPr>
        <p:spPr>
          <a:xfrm>
            <a:off x="228600" y="0"/>
            <a:ext cx="7467600" cy="579438"/>
          </a:xfrm>
        </p:spPr>
        <p:txBody>
          <a:bodyPr/>
          <a:lstStyle/>
          <a:p>
            <a:pPr eaLnBrk="1" hangingPunct="1"/>
            <a:r>
              <a:rPr lang="en-US" sz="3200" smtClean="0"/>
              <a:t>Rela</a:t>
            </a:r>
            <a:r>
              <a:rPr lang="sr-Latn-CS" sz="3200" smtClean="0"/>
              <a:t>cije</a:t>
            </a:r>
            <a:r>
              <a:rPr lang="en-US" sz="3200" smtClean="0"/>
              <a:t>: </a:t>
            </a:r>
            <a:r>
              <a:rPr lang="sr-Latn-CS" sz="3200" smtClean="0"/>
              <a:t>Realizacija</a:t>
            </a:r>
            <a:endParaRPr lang="en-US" sz="3200" smtClean="0"/>
          </a:p>
        </p:txBody>
      </p:sp>
      <p:sp>
        <p:nvSpPr>
          <p:cNvPr id="65540" name="Rectangle 50"/>
          <p:cNvSpPr>
            <a:spLocks noGrp="1" noChangeArrowheads="1"/>
          </p:cNvSpPr>
          <p:nvPr>
            <p:ph type="body" idx="1"/>
          </p:nvPr>
        </p:nvSpPr>
        <p:spPr>
          <a:xfrm>
            <a:off x="228600" y="457200"/>
            <a:ext cx="7543800" cy="2438400"/>
          </a:xfrm>
        </p:spPr>
        <p:txBody>
          <a:bodyPr/>
          <a:lstStyle/>
          <a:p>
            <a:pPr eaLnBrk="1" hangingPunct="1">
              <a:lnSpc>
                <a:spcPct val="90000"/>
              </a:lnSpc>
            </a:pPr>
            <a:r>
              <a:rPr lang="sr-Latn-CS" sz="2800" smtClean="0"/>
              <a:t>Jedan klasifikator služi kao “ugovor” koji drugi klasifikator prihvata da poštuje. </a:t>
            </a:r>
          </a:p>
          <a:p>
            <a:pPr eaLnBrk="1" hangingPunct="1">
              <a:lnSpc>
                <a:spcPct val="90000"/>
              </a:lnSpc>
            </a:pPr>
            <a:r>
              <a:rPr lang="sr-Latn-CS" sz="2800" smtClean="0"/>
              <a:t>Postoji izneđu</a:t>
            </a:r>
            <a:r>
              <a:rPr lang="en-US" sz="2800" smtClean="0"/>
              <a:t>:</a:t>
            </a:r>
          </a:p>
          <a:p>
            <a:pPr lvl="1" eaLnBrk="1" hangingPunct="1">
              <a:lnSpc>
                <a:spcPct val="90000"/>
              </a:lnSpc>
            </a:pPr>
            <a:r>
              <a:rPr lang="en-US" sz="2400" smtClean="0"/>
              <a:t>Interf</a:t>
            </a:r>
            <a:r>
              <a:rPr lang="sr-Latn-CS" sz="2400" smtClean="0"/>
              <a:t>ejsa</a:t>
            </a:r>
            <a:r>
              <a:rPr lang="en-US" sz="2400" smtClean="0"/>
              <a:t> </a:t>
            </a:r>
            <a:r>
              <a:rPr lang="sr-Latn-CS" sz="2400" smtClean="0"/>
              <a:t>i klasifikatora koji ih realizuju</a:t>
            </a:r>
            <a:endParaRPr lang="en-US" sz="2400" smtClean="0"/>
          </a:p>
          <a:p>
            <a:pPr lvl="1" eaLnBrk="1" hangingPunct="1">
              <a:lnSpc>
                <a:spcPct val="90000"/>
              </a:lnSpc>
            </a:pPr>
            <a:r>
              <a:rPr lang="sr-Latn-CS" sz="2400" smtClean="0"/>
              <a:t>Slučajeva korišćenja i saradnje klasa koja ih realizuje. </a:t>
            </a:r>
            <a:endParaRPr lang="en-US" sz="2400" smtClean="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6562" name="Picture 2"/>
          <p:cNvPicPr>
            <a:picLocks noChangeAspect="1" noChangeArrowheads="1"/>
          </p:cNvPicPr>
          <p:nvPr/>
        </p:nvPicPr>
        <p:blipFill>
          <a:blip r:embed="rId3"/>
          <a:srcRect/>
          <a:stretch>
            <a:fillRect/>
          </a:stretch>
        </p:blipFill>
        <p:spPr bwMode="auto">
          <a:xfrm>
            <a:off x="8001000" y="5715000"/>
            <a:ext cx="955675" cy="933450"/>
          </a:xfrm>
          <a:prstGeom prst="rect">
            <a:avLst/>
          </a:prstGeom>
          <a:noFill/>
          <a:ln w="9525">
            <a:noFill/>
            <a:miter lim="800000"/>
            <a:headEnd/>
            <a:tailEnd/>
          </a:ln>
        </p:spPr>
      </p:pic>
      <p:sp>
        <p:nvSpPr>
          <p:cNvPr id="66563" name="Rectangle 3"/>
          <p:cNvSpPr>
            <a:spLocks noGrp="1" noChangeArrowheads="1"/>
          </p:cNvSpPr>
          <p:nvPr>
            <p:ph type="ctrTitle"/>
          </p:nvPr>
        </p:nvSpPr>
        <p:spPr>
          <a:xfrm>
            <a:off x="381000" y="0"/>
            <a:ext cx="7848600" cy="579438"/>
          </a:xfrm>
        </p:spPr>
        <p:txBody>
          <a:bodyPr/>
          <a:lstStyle/>
          <a:p>
            <a:pPr eaLnBrk="1" hangingPunct="1"/>
            <a:r>
              <a:rPr lang="sr-Latn-CS" sz="3200" smtClean="0"/>
              <a:t>OOP</a:t>
            </a:r>
            <a:r>
              <a:rPr lang="en-US" sz="3200" smtClean="0"/>
              <a:t> </a:t>
            </a:r>
            <a:r>
              <a:rPr lang="sr-Latn-CS" sz="3200" smtClean="0"/>
              <a:t>(nastavak)</a:t>
            </a:r>
            <a:r>
              <a:rPr lang="en-US" sz="3200" smtClean="0"/>
              <a:t>      - </a:t>
            </a:r>
            <a:r>
              <a:rPr lang="sr-Latn-CS" sz="3200" smtClean="0"/>
              <a:t>2</a:t>
            </a:r>
            <a:endParaRPr lang="en-US" sz="3200" smtClean="0"/>
          </a:p>
        </p:txBody>
      </p:sp>
      <p:sp>
        <p:nvSpPr>
          <p:cNvPr id="66564" name="Text Box 5"/>
          <p:cNvSpPr txBox="1">
            <a:spLocks noChangeArrowheads="1"/>
          </p:cNvSpPr>
          <p:nvPr/>
        </p:nvSpPr>
        <p:spPr bwMode="auto">
          <a:xfrm>
            <a:off x="685800" y="2743200"/>
            <a:ext cx="7696200" cy="701675"/>
          </a:xfrm>
          <a:prstGeom prst="rect">
            <a:avLst/>
          </a:prstGeom>
          <a:noFill/>
          <a:ln w="9525">
            <a:noFill/>
            <a:miter lim="800000"/>
            <a:headEnd/>
            <a:tailEnd/>
          </a:ln>
        </p:spPr>
        <p:txBody>
          <a:bodyPr>
            <a:spAutoFit/>
          </a:bodyPr>
          <a:lstStyle/>
          <a:p>
            <a:pPr>
              <a:buFontTx/>
              <a:buAutoNum type="arabicPeriod"/>
            </a:pPr>
            <a:endParaRPr lang="en-US"/>
          </a:p>
        </p:txBody>
      </p:sp>
      <p:sp>
        <p:nvSpPr>
          <p:cNvPr id="66565" name="Rectangle 8"/>
          <p:cNvSpPr>
            <a:spLocks noChangeArrowheads="1"/>
          </p:cNvSpPr>
          <p:nvPr/>
        </p:nvSpPr>
        <p:spPr bwMode="auto">
          <a:xfrm>
            <a:off x="152400" y="990600"/>
            <a:ext cx="8610600" cy="2590800"/>
          </a:xfrm>
          <a:prstGeom prst="rect">
            <a:avLst/>
          </a:prstGeom>
          <a:noFill/>
          <a:ln w="9525">
            <a:noFill/>
            <a:miter lim="800000"/>
            <a:headEnd/>
            <a:tailEnd/>
          </a:ln>
        </p:spPr>
        <p:txBody>
          <a:bodyPr/>
          <a:lstStyle/>
          <a:p>
            <a:pPr marL="98425" indent="-98425">
              <a:lnSpc>
                <a:spcPct val="90000"/>
              </a:lnSpc>
              <a:spcBef>
                <a:spcPct val="20000"/>
              </a:spcBef>
              <a:buClr>
                <a:schemeClr val="bg2"/>
              </a:buClr>
              <a:buSzPct val="65000"/>
              <a:buFont typeface="Wingdings" pitchFamily="2" charset="2"/>
              <a:buNone/>
            </a:pPr>
            <a:r>
              <a:rPr lang="sr-Latn-CS" sz="3000" i="0">
                <a:solidFill>
                  <a:schemeClr val="tx1"/>
                </a:solidFill>
                <a:latin typeface="Arial Unicode MS" pitchFamily="34" charset="-128"/>
              </a:rPr>
              <a:t>	Interfejs pretstavlja skup operacija koje služe za specificiranje servisa klase ili komponente (Booch, 1999).</a:t>
            </a:r>
            <a:r>
              <a:rPr lang="en-US" sz="3000" i="0">
                <a:solidFill>
                  <a:schemeClr val="tx1"/>
                </a:solidFill>
                <a:latin typeface="Arial Unicode MS" pitchFamily="34" charset="-128"/>
              </a:rPr>
              <a:t> </a:t>
            </a:r>
            <a:endParaRPr lang="sr-Latn-CS" sz="3000" i="0">
              <a:solidFill>
                <a:schemeClr val="tx1"/>
              </a:solidFill>
              <a:latin typeface="Arial Unicode MS" pitchFamily="34" charset="-128"/>
            </a:endParaRPr>
          </a:p>
          <a:p>
            <a:pPr marL="98425" indent="-98425">
              <a:lnSpc>
                <a:spcPct val="90000"/>
              </a:lnSpc>
              <a:spcBef>
                <a:spcPct val="20000"/>
              </a:spcBef>
              <a:buClr>
                <a:schemeClr val="bg2"/>
              </a:buClr>
              <a:buSzPct val="65000"/>
              <a:buFont typeface="Wingdings" pitchFamily="2" charset="2"/>
              <a:buNone/>
            </a:pPr>
            <a:r>
              <a:rPr lang="sr-Latn-CS" sz="3000" i="0">
                <a:solidFill>
                  <a:schemeClr val="tx1"/>
                </a:solidFill>
              </a:rPr>
              <a:t>	</a:t>
            </a:r>
            <a:r>
              <a:rPr lang="en-US" sz="3000" i="0">
                <a:solidFill>
                  <a:schemeClr val="tx1"/>
                </a:solidFill>
                <a:latin typeface="Arial Unicode MS" pitchFamily="34" charset="-128"/>
              </a:rPr>
              <a:t>Interf</a:t>
            </a:r>
            <a:r>
              <a:rPr lang="sr-Latn-CS" sz="3000" i="0">
                <a:solidFill>
                  <a:schemeClr val="tx1"/>
                </a:solidFill>
                <a:latin typeface="Arial Unicode MS" pitchFamily="34" charset="-128"/>
              </a:rPr>
              <a:t>ejsi formalizuju polimorfizam, dopuštaju definisanje polimorfizma na deklarativni način nezavisno od implementacije.</a:t>
            </a:r>
            <a:r>
              <a:rPr lang="en-US" sz="3000" i="0">
                <a:solidFill>
                  <a:schemeClr val="tx1"/>
                </a:solidFill>
                <a:latin typeface="Arial Unicode MS" pitchFamily="34" charset="-128"/>
              </a:rPr>
              <a:t> </a:t>
            </a:r>
          </a:p>
        </p:txBody>
      </p:sp>
      <p:pic>
        <p:nvPicPr>
          <p:cNvPr id="453641" name="Picture 9" descr="interface"/>
          <p:cNvPicPr>
            <a:picLocks noChangeAspect="1" noChangeArrowheads="1"/>
          </p:cNvPicPr>
          <p:nvPr/>
        </p:nvPicPr>
        <p:blipFill>
          <a:blip r:embed="rId4"/>
          <a:srcRect/>
          <a:stretch>
            <a:fillRect/>
          </a:stretch>
        </p:blipFill>
        <p:spPr bwMode="auto">
          <a:xfrm>
            <a:off x="609600" y="738188"/>
            <a:ext cx="7391400" cy="5668962"/>
          </a:xfrm>
          <a:prstGeom prst="rect">
            <a:avLst/>
          </a:prstGeom>
          <a:noFill/>
          <a:ln w="9525">
            <a:solidFill>
              <a:schemeClr val="tx1"/>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453641"/>
                                        </p:tgtEl>
                                        <p:attrNameLst>
                                          <p:attrName>style.visibility</p:attrName>
                                        </p:attrNameLst>
                                      </p:cBhvr>
                                      <p:to>
                                        <p:strVal val="visible"/>
                                      </p:to>
                                    </p:set>
                                    <p:anim calcmode="lin" valueType="num">
                                      <p:cBhvr>
                                        <p:cTn id="7" dur="1000" fill="hold"/>
                                        <p:tgtEl>
                                          <p:spTgt spid="453641"/>
                                        </p:tgtEl>
                                        <p:attrNameLst>
                                          <p:attrName>ppt_w</p:attrName>
                                        </p:attrNameLst>
                                      </p:cBhvr>
                                      <p:tavLst>
                                        <p:tav tm="0">
                                          <p:val>
                                            <p:fltVal val="0"/>
                                          </p:val>
                                        </p:tav>
                                        <p:tav tm="100000">
                                          <p:val>
                                            <p:strVal val="#ppt_w"/>
                                          </p:val>
                                        </p:tav>
                                      </p:tavLst>
                                    </p:anim>
                                    <p:anim calcmode="lin" valueType="num">
                                      <p:cBhvr>
                                        <p:cTn id="8" dur="1000" fill="hold"/>
                                        <p:tgtEl>
                                          <p:spTgt spid="453641"/>
                                        </p:tgtEl>
                                        <p:attrNameLst>
                                          <p:attrName>ppt_h</p:attrName>
                                        </p:attrNameLst>
                                      </p:cBhvr>
                                      <p:tavLst>
                                        <p:tav tm="0">
                                          <p:val>
                                            <p:fltVal val="0"/>
                                          </p:val>
                                        </p:tav>
                                        <p:tav tm="100000">
                                          <p:val>
                                            <p:strVal val="#ppt_h"/>
                                          </p:val>
                                        </p:tav>
                                      </p:tavLst>
                                    </p:anim>
                                    <p:anim calcmode="lin" valueType="num">
                                      <p:cBhvr>
                                        <p:cTn id="9" dur="1000" fill="hold"/>
                                        <p:tgtEl>
                                          <p:spTgt spid="453641"/>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453641"/>
                                        </p:tgtEl>
                                        <p:attrNameLst>
                                          <p:attrName>ppt_y</p:attrName>
                                        </p:attrNameLst>
                                      </p:cBhvr>
                                      <p:tavLst>
                                        <p:tav tm="0" fmla="#ppt_y+(sin(-2*pi*(1-$))*-#ppt_x+cos(-2*pi*(1-$))*(1-#ppt_y))*(1-$)">
                                          <p:val>
                                            <p:fltVal val="0"/>
                                          </p:val>
                                        </p:tav>
                                        <p:tav tm="100000">
                                          <p:val>
                                            <p:fltVal val="1"/>
                                          </p:val>
                                        </p:tav>
                                      </p:tavLst>
                                    </p:anim>
                                  </p:childTnLst>
                                  <p:subTnLst>
                                    <p:set>
                                      <p:cBhvr override="childStyle">
                                        <p:cTn dur="1" fill="hold" display="0" masterRel="nextClick" afterEffect="1"/>
                                        <p:tgtEl>
                                          <p:spTgt spid="45364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ctrTitle"/>
          </p:nvPr>
        </p:nvSpPr>
        <p:spPr>
          <a:xfrm>
            <a:off x="0" y="908050"/>
            <a:ext cx="6580188" cy="822325"/>
          </a:xfrm>
        </p:spPr>
        <p:txBody>
          <a:bodyPr/>
          <a:lstStyle/>
          <a:p>
            <a:pPr eaLnBrk="1" hangingPunct="1"/>
            <a:r>
              <a:rPr lang="en-US" sz="2400" b="1" smtClean="0"/>
              <a:t>Osnovi Informacionih Sistema </a:t>
            </a:r>
            <a:br>
              <a:rPr lang="en-US" sz="2400" b="1" smtClean="0"/>
            </a:br>
            <a:r>
              <a:rPr lang="en-US" sz="2400" b="1" smtClean="0"/>
              <a:t>i Softverskog In</a:t>
            </a:r>
            <a:r>
              <a:rPr lang="sr-Latn-CS" sz="2400" b="1" smtClean="0"/>
              <a:t>ž</a:t>
            </a:r>
            <a:r>
              <a:rPr lang="en-US" sz="2400" b="1" smtClean="0"/>
              <a:t>enjerstva – 2A</a:t>
            </a:r>
            <a:endParaRPr lang="sr-Latn-CS" sz="2400" b="1" smtClean="0"/>
          </a:p>
        </p:txBody>
      </p:sp>
      <p:sp>
        <p:nvSpPr>
          <p:cNvPr id="125955" name="Rectangle 3"/>
          <p:cNvSpPr>
            <a:spLocks noChangeArrowheads="1"/>
          </p:cNvSpPr>
          <p:nvPr/>
        </p:nvSpPr>
        <p:spPr bwMode="auto">
          <a:xfrm>
            <a:off x="152400" y="3124200"/>
            <a:ext cx="8077200" cy="854075"/>
          </a:xfrm>
          <a:prstGeom prst="rect">
            <a:avLst/>
          </a:prstGeom>
          <a:solidFill>
            <a:srgbClr val="99CCFF"/>
          </a:solidFill>
          <a:ln w="9525">
            <a:noFill/>
            <a:miter lim="800000"/>
            <a:headEnd/>
            <a:tailEnd/>
          </a:ln>
        </p:spPr>
        <p:txBody>
          <a:bodyPr>
            <a:spAutoFit/>
          </a:bodyPr>
          <a:lstStyle/>
          <a:p>
            <a:r>
              <a:rPr lang="sr-Latn-CS" sz="2000">
                <a:solidFill>
                  <a:schemeClr val="tx1"/>
                </a:solidFill>
                <a:latin typeface="Arial Black" pitchFamily="34" charset="0"/>
                <a:cs typeface="Times New Roman" pitchFamily="18" charset="0"/>
              </a:rPr>
              <a:t> </a:t>
            </a:r>
            <a:r>
              <a:rPr lang="sr-Latn-CS" sz="2000" b="1">
                <a:solidFill>
                  <a:srgbClr val="FF0000"/>
                </a:solidFill>
                <a:latin typeface="Arial Black" pitchFamily="34" charset="0"/>
                <a:cs typeface="Times New Roman" pitchFamily="18" charset="0"/>
              </a:rPr>
              <a:t>Osnovni pojmovi </a:t>
            </a:r>
            <a:r>
              <a:rPr lang="sr-Latn-CS" sz="2000" b="1">
                <a:solidFill>
                  <a:srgbClr val="FF0000"/>
                </a:solidFill>
                <a:latin typeface="Arial Black" pitchFamily="34" charset="0"/>
              </a:rPr>
              <a:t>softverskog inženjerstva</a:t>
            </a:r>
            <a:endParaRPr lang="en-US" sz="2000" b="1">
              <a:solidFill>
                <a:srgbClr val="FF0000"/>
              </a:solidFill>
              <a:latin typeface="Arial Black" pitchFamily="34" charset="0"/>
            </a:endParaRPr>
          </a:p>
          <a:p>
            <a:pPr algn="ctr">
              <a:buFontTx/>
              <a:buNone/>
            </a:pPr>
            <a:r>
              <a:rPr lang="en-US" sz="2000" b="1">
                <a:solidFill>
                  <a:srgbClr val="FF0000"/>
                </a:solidFill>
                <a:latin typeface="Arial Black" pitchFamily="34" charset="0"/>
              </a:rPr>
              <a:t>K R A J</a:t>
            </a:r>
            <a:endParaRPr lang="sr-Latn-CS" sz="2000" b="1">
              <a:solidFill>
                <a:srgbClr val="FF0000"/>
              </a:solidFill>
              <a:latin typeface="Arial Black" pitchFamily="34" charset="0"/>
            </a:endParaRPr>
          </a:p>
        </p:txBody>
      </p:sp>
      <p:pic>
        <p:nvPicPr>
          <p:cNvPr id="452623" name="Picture 15"/>
          <p:cNvPicPr>
            <a:picLocks noChangeAspect="1" noChangeArrowheads="1"/>
          </p:cNvPicPr>
          <p:nvPr/>
        </p:nvPicPr>
        <p:blipFill>
          <a:blip r:embed="rId2"/>
          <a:srcRect/>
          <a:stretch>
            <a:fillRect/>
          </a:stretch>
        </p:blipFill>
        <p:spPr bwMode="auto">
          <a:xfrm>
            <a:off x="8382000" y="6096000"/>
            <a:ext cx="762000" cy="744538"/>
          </a:xfrm>
          <a:prstGeom prst="rect">
            <a:avLst/>
          </a:prstGeom>
          <a:noFill/>
          <a:ln w="9525">
            <a:noFill/>
            <a:miter lim="800000"/>
            <a:headEnd/>
            <a:tailEnd/>
          </a:ln>
        </p:spPr>
      </p:pic>
      <p:pic>
        <p:nvPicPr>
          <p:cNvPr id="452632" name="Picture 24"/>
          <p:cNvPicPr>
            <a:picLocks noChangeAspect="1" noChangeArrowheads="1"/>
          </p:cNvPicPr>
          <p:nvPr/>
        </p:nvPicPr>
        <p:blipFill>
          <a:blip r:embed="rId2"/>
          <a:srcRect/>
          <a:stretch>
            <a:fillRect/>
          </a:stretch>
        </p:blipFill>
        <p:spPr bwMode="auto">
          <a:xfrm>
            <a:off x="8382000" y="6113463"/>
            <a:ext cx="762000" cy="74453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452623"/>
                                        </p:tgtEl>
                                        <p:attrNameLst>
                                          <p:attrName>style.visibility</p:attrName>
                                        </p:attrNameLst>
                                      </p:cBhvr>
                                      <p:to>
                                        <p:strVal val="visible"/>
                                      </p:to>
                                    </p:set>
                                  </p:childTnLst>
                                  <p:subTnLst>
                                    <p:set>
                                      <p:cBhvr override="childStyle">
                                        <p:cTn dur="1" fill="hold" display="0" masterRel="sameClick" afterEffect="1">
                                          <p:stCondLst>
                                            <p:cond evt="end" delay="0">
                                              <p:tn val="5"/>
                                            </p:cond>
                                          </p:stCondLst>
                                        </p:cTn>
                                        <p:tgtEl>
                                          <p:spTgt spid="452623"/>
                                        </p:tgtEl>
                                        <p:attrNameLst>
                                          <p:attrName>style.visibility</p:attrName>
                                        </p:attrNameLst>
                                      </p:cBhvr>
                                      <p:to>
                                        <p:strVal val="hidden"/>
                                      </p:to>
                                    </p:set>
                                  </p:sub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499"/>
                                          </p:stCondLst>
                                        </p:cTn>
                                        <p:tgtEl>
                                          <p:spTgt spid="4526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3"/>
          <a:srcRect/>
          <a:stretch>
            <a:fillRect/>
          </a:stretch>
        </p:blipFill>
        <p:spPr bwMode="auto">
          <a:xfrm>
            <a:off x="8001000" y="5715000"/>
            <a:ext cx="955675" cy="933450"/>
          </a:xfrm>
          <a:prstGeom prst="rect">
            <a:avLst/>
          </a:prstGeom>
          <a:noFill/>
          <a:ln w="9525">
            <a:noFill/>
            <a:miter lim="800000"/>
            <a:headEnd/>
            <a:tailEnd/>
          </a:ln>
        </p:spPr>
      </p:pic>
      <p:sp>
        <p:nvSpPr>
          <p:cNvPr id="11267" name="Rectangle 3"/>
          <p:cNvSpPr>
            <a:spLocks noGrp="1" noChangeArrowheads="1"/>
          </p:cNvSpPr>
          <p:nvPr>
            <p:ph type="ctrTitle"/>
          </p:nvPr>
        </p:nvSpPr>
        <p:spPr>
          <a:xfrm>
            <a:off x="1143000" y="304800"/>
            <a:ext cx="6248400" cy="641350"/>
          </a:xfrm>
        </p:spPr>
        <p:txBody>
          <a:bodyPr/>
          <a:lstStyle/>
          <a:p>
            <a:pPr eaLnBrk="1" hangingPunct="1"/>
            <a:r>
              <a:rPr lang="sr-Latn-CS" sz="3600" smtClean="0"/>
              <a:t>Programiranje - 5</a:t>
            </a:r>
            <a:endParaRPr lang="en-US" sz="3600" smtClean="0"/>
          </a:p>
        </p:txBody>
      </p:sp>
      <p:sp>
        <p:nvSpPr>
          <p:cNvPr id="11268" name="Rectangle 4"/>
          <p:cNvSpPr>
            <a:spLocks noChangeArrowheads="1"/>
          </p:cNvSpPr>
          <p:nvPr/>
        </p:nvSpPr>
        <p:spPr bwMode="auto">
          <a:xfrm>
            <a:off x="381000" y="1066800"/>
            <a:ext cx="8001000" cy="5203825"/>
          </a:xfrm>
          <a:prstGeom prst="rect">
            <a:avLst/>
          </a:prstGeom>
          <a:solidFill>
            <a:srgbClr val="F2F2F2"/>
          </a:solidFill>
          <a:ln w="9525">
            <a:noFill/>
            <a:miter lim="800000"/>
            <a:headEnd/>
            <a:tailEnd/>
          </a:ln>
        </p:spPr>
        <p:txBody>
          <a:bodyPr>
            <a:spAutoFit/>
          </a:bodyPr>
          <a:lstStyle/>
          <a:p>
            <a:pPr algn="just" eaLnBrk="0" hangingPunct="0">
              <a:spcBef>
                <a:spcPct val="0"/>
              </a:spcBef>
              <a:buFontTx/>
              <a:buNone/>
            </a:pPr>
            <a:r>
              <a:rPr lang="en-US" sz="2400" b="1">
                <a:solidFill>
                  <a:schemeClr val="tx1"/>
                </a:solidFill>
                <a:latin typeface="TimesRoman" charset="0"/>
                <a:cs typeface="Times New Roman" pitchFamily="18" charset="0"/>
              </a:rPr>
              <a:t>(</a:t>
            </a:r>
            <a:r>
              <a:rPr lang="en-US" sz="2400" b="1">
                <a:solidFill>
                  <a:schemeClr val="tx1"/>
                </a:solidFill>
                <a:latin typeface="Tahoma" pitchFamily="34" charset="0"/>
                <a:cs typeface="Times New Roman" pitchFamily="18" charset="0"/>
              </a:rPr>
              <a:t>12)	UVO</a:t>
            </a:r>
            <a:r>
              <a:rPr lang="sr-Latn-CS" sz="2400" b="1">
                <a:solidFill>
                  <a:schemeClr val="tx1"/>
                </a:solidFill>
                <a:latin typeface="Tahoma" pitchFamily="34" charset="0"/>
              </a:rPr>
              <a:t>Đ</a:t>
            </a:r>
            <a:r>
              <a:rPr lang="en-US" sz="2400" b="1">
                <a:solidFill>
                  <a:schemeClr val="tx1"/>
                </a:solidFill>
                <a:latin typeface="Tahoma" pitchFamily="34" charset="0"/>
                <a:cs typeface="Times New Roman" pitchFamily="18" charset="0"/>
              </a:rPr>
              <a:t>ENJE U EKSPLOATACIJU</a:t>
            </a:r>
          </a:p>
          <a:p>
            <a:pPr algn="just" eaLnBrk="0" hangingPunct="0">
              <a:spcBef>
                <a:spcPct val="0"/>
              </a:spcBef>
              <a:buFontTx/>
              <a:buNone/>
            </a:pPr>
            <a:r>
              <a:rPr lang="en-US" sz="2400" b="1">
                <a:solidFill>
                  <a:schemeClr val="tx1"/>
                </a:solidFill>
                <a:latin typeface="Tahoma" pitchFamily="34" charset="0"/>
                <a:cs typeface="Times New Roman" pitchFamily="18" charset="0"/>
              </a:rPr>
              <a:t>	</a:t>
            </a:r>
          </a:p>
          <a:p>
            <a:pPr lvl="1" algn="just" eaLnBrk="0" hangingPunct="0">
              <a:spcBef>
                <a:spcPct val="0"/>
              </a:spcBef>
              <a:buFontTx/>
              <a:buNone/>
            </a:pPr>
            <a:r>
              <a:rPr lang="en-US" sz="2400" b="1">
                <a:solidFill>
                  <a:schemeClr val="tx1"/>
                </a:solidFill>
                <a:latin typeface="Tahoma" pitchFamily="34" charset="0"/>
                <a:cs typeface="Times New Roman" pitchFamily="18" charset="0"/>
              </a:rPr>
              <a:t>12.1.INSTALIRANJE PROGRAMSKOG   RE</a:t>
            </a:r>
            <a:r>
              <a:rPr lang="sr-Latn-CS" sz="2400" b="1">
                <a:solidFill>
                  <a:schemeClr val="tx1"/>
                </a:solidFill>
                <a:latin typeface="Tahoma" pitchFamily="34" charset="0"/>
              </a:rPr>
              <a:t>Š</a:t>
            </a:r>
            <a:r>
              <a:rPr lang="en-US" sz="2400" b="1">
                <a:solidFill>
                  <a:schemeClr val="tx1"/>
                </a:solidFill>
                <a:latin typeface="Tahoma" pitchFamily="34" charset="0"/>
                <a:cs typeface="Times New Roman" pitchFamily="18" charset="0"/>
              </a:rPr>
              <a:t>ENJA</a:t>
            </a:r>
          </a:p>
          <a:p>
            <a:pPr lvl="1" algn="just" eaLnBrk="0" hangingPunct="0">
              <a:spcBef>
                <a:spcPct val="0"/>
              </a:spcBef>
              <a:buFontTx/>
              <a:buNone/>
            </a:pPr>
            <a:r>
              <a:rPr lang="en-US" sz="2400" b="1">
                <a:solidFill>
                  <a:schemeClr val="tx1"/>
                </a:solidFill>
                <a:latin typeface="Tahoma" pitchFamily="34" charset="0"/>
                <a:cs typeface="Times New Roman" pitchFamily="18" charset="0"/>
              </a:rPr>
              <a:t>12.2.OBUKA KORISNIKA</a:t>
            </a:r>
          </a:p>
          <a:p>
            <a:pPr lvl="1" algn="just" eaLnBrk="0" hangingPunct="0">
              <a:spcBef>
                <a:spcPct val="0"/>
              </a:spcBef>
              <a:buFontTx/>
              <a:buNone/>
            </a:pPr>
            <a:r>
              <a:rPr lang="en-US" sz="2400" b="1">
                <a:solidFill>
                  <a:schemeClr val="tx1"/>
                </a:solidFill>
                <a:latin typeface="Tahoma" pitchFamily="34" charset="0"/>
                <a:cs typeface="Times New Roman" pitchFamily="18" charset="0"/>
              </a:rPr>
              <a:t>12.3.OPERATIVNA VERIFIKACIJA</a:t>
            </a:r>
          </a:p>
          <a:p>
            <a:pPr algn="just" eaLnBrk="0" hangingPunct="0">
              <a:spcBef>
                <a:spcPct val="0"/>
              </a:spcBef>
              <a:buFontTx/>
              <a:buNone/>
            </a:pPr>
            <a:r>
              <a:rPr lang="en-US" sz="2400" b="1">
                <a:solidFill>
                  <a:schemeClr val="tx1"/>
                </a:solidFill>
                <a:latin typeface="Tahoma" pitchFamily="34" charset="0"/>
                <a:cs typeface="Times New Roman" pitchFamily="18" charset="0"/>
              </a:rPr>
              <a:t> </a:t>
            </a:r>
          </a:p>
          <a:p>
            <a:pPr algn="just" eaLnBrk="0" hangingPunct="0">
              <a:spcBef>
                <a:spcPct val="0"/>
              </a:spcBef>
              <a:buFontTx/>
              <a:buNone/>
            </a:pPr>
            <a:r>
              <a:rPr lang="en-US" sz="2400" b="1">
                <a:solidFill>
                  <a:schemeClr val="tx1"/>
                </a:solidFill>
                <a:latin typeface="Tahoma" pitchFamily="34" charset="0"/>
                <a:cs typeface="Times New Roman" pitchFamily="18" charset="0"/>
              </a:rPr>
              <a:t>(13)	OPERATIVNA PODR</a:t>
            </a:r>
            <a:r>
              <a:rPr lang="sr-Latn-CS" sz="2400" b="1">
                <a:solidFill>
                  <a:schemeClr val="tx1"/>
                </a:solidFill>
                <a:latin typeface="Tahoma" pitchFamily="34" charset="0"/>
              </a:rPr>
              <a:t>Š</a:t>
            </a:r>
            <a:r>
              <a:rPr lang="en-US" sz="2400" b="1">
                <a:solidFill>
                  <a:schemeClr val="tx1"/>
                </a:solidFill>
                <a:latin typeface="Tahoma" pitchFamily="34" charset="0"/>
                <a:cs typeface="Times New Roman" pitchFamily="18" charset="0"/>
              </a:rPr>
              <a:t>KA i ODR</a:t>
            </a:r>
            <a:r>
              <a:rPr lang="sr-Latn-CS" sz="2400" b="1">
                <a:solidFill>
                  <a:schemeClr val="tx1"/>
                </a:solidFill>
                <a:latin typeface="Tahoma" pitchFamily="34" charset="0"/>
              </a:rPr>
              <a:t>Ž</a:t>
            </a:r>
            <a:r>
              <a:rPr lang="en-US" sz="2400" b="1">
                <a:solidFill>
                  <a:schemeClr val="tx1"/>
                </a:solidFill>
                <a:latin typeface="Tahoma" pitchFamily="34" charset="0"/>
                <a:cs typeface="Times New Roman" pitchFamily="18" charset="0"/>
              </a:rPr>
              <a:t>AVANJE</a:t>
            </a:r>
          </a:p>
          <a:p>
            <a:pPr algn="just" eaLnBrk="0" hangingPunct="0">
              <a:spcBef>
                <a:spcPct val="0"/>
              </a:spcBef>
              <a:buFontTx/>
              <a:buNone/>
            </a:pPr>
            <a:r>
              <a:rPr lang="en-US" sz="2400" b="1">
                <a:solidFill>
                  <a:schemeClr val="tx1"/>
                </a:solidFill>
                <a:latin typeface="Tahoma" pitchFamily="34" charset="0"/>
                <a:cs typeface="Times New Roman" pitchFamily="18" charset="0"/>
              </a:rPr>
              <a:t> </a:t>
            </a:r>
          </a:p>
          <a:p>
            <a:pPr algn="just" eaLnBrk="0" hangingPunct="0">
              <a:spcBef>
                <a:spcPct val="0"/>
              </a:spcBef>
              <a:buFontTx/>
              <a:buNone/>
            </a:pPr>
            <a:r>
              <a:rPr lang="en-US" sz="2400" b="1">
                <a:solidFill>
                  <a:schemeClr val="tx1"/>
                </a:solidFill>
                <a:latin typeface="Tahoma" pitchFamily="34" charset="0"/>
                <a:cs typeface="Times New Roman" pitchFamily="18" charset="0"/>
              </a:rPr>
              <a:t>(14)	MIGRACIJA PROGRAMSKOG RE</a:t>
            </a:r>
            <a:r>
              <a:rPr lang="sr-Latn-CS" sz="2400" b="1">
                <a:solidFill>
                  <a:schemeClr val="tx1"/>
                </a:solidFill>
                <a:latin typeface="Tahoma" pitchFamily="34" charset="0"/>
              </a:rPr>
              <a:t>Š</a:t>
            </a:r>
            <a:r>
              <a:rPr lang="en-US" sz="2400" b="1">
                <a:solidFill>
                  <a:schemeClr val="tx1"/>
                </a:solidFill>
                <a:latin typeface="Tahoma" pitchFamily="34" charset="0"/>
                <a:cs typeface="Times New Roman" pitchFamily="18" charset="0"/>
              </a:rPr>
              <a:t>ENJA 	(Razvoj)</a:t>
            </a:r>
          </a:p>
          <a:p>
            <a:pPr algn="just" eaLnBrk="0" hangingPunct="0">
              <a:spcBef>
                <a:spcPct val="0"/>
              </a:spcBef>
              <a:buFontTx/>
              <a:buNone/>
            </a:pPr>
            <a:r>
              <a:rPr lang="en-US" sz="2400" b="1">
                <a:solidFill>
                  <a:schemeClr val="tx1"/>
                </a:solidFill>
                <a:latin typeface="Tahoma" pitchFamily="34" charset="0"/>
                <a:cs typeface="Times New Roman" pitchFamily="18" charset="0"/>
              </a:rPr>
              <a:t> </a:t>
            </a:r>
          </a:p>
          <a:p>
            <a:pPr algn="just" eaLnBrk="0" hangingPunct="0">
              <a:spcBef>
                <a:spcPct val="0"/>
              </a:spcBef>
              <a:buFontTx/>
              <a:buNone/>
            </a:pPr>
            <a:r>
              <a:rPr lang="en-US" sz="2400" b="1">
                <a:solidFill>
                  <a:schemeClr val="tx1"/>
                </a:solidFill>
                <a:latin typeface="Tahoma" pitchFamily="34" charset="0"/>
                <a:cs typeface="Times New Roman" pitchFamily="18" charset="0"/>
              </a:rPr>
              <a:t>(15)	IZVO</a:t>
            </a:r>
            <a:r>
              <a:rPr lang="sr-Latn-CS" sz="2400" b="1">
                <a:solidFill>
                  <a:schemeClr val="tx1"/>
                </a:solidFill>
                <a:latin typeface="Tahoma" pitchFamily="34" charset="0"/>
              </a:rPr>
              <a:t>Đ</a:t>
            </a:r>
            <a:r>
              <a:rPr lang="en-US" sz="2400" b="1">
                <a:solidFill>
                  <a:schemeClr val="tx1"/>
                </a:solidFill>
                <a:latin typeface="Tahoma" pitchFamily="34" charset="0"/>
                <a:cs typeface="Times New Roman" pitchFamily="18" charset="0"/>
              </a:rPr>
              <a:t>ENJE PROGRAMSKOG RE</a:t>
            </a:r>
            <a:r>
              <a:rPr lang="sr-Latn-CS" sz="2400" b="1">
                <a:solidFill>
                  <a:schemeClr val="tx1"/>
                </a:solidFill>
                <a:latin typeface="Tahoma" pitchFamily="34" charset="0"/>
              </a:rPr>
              <a:t>Š</a:t>
            </a:r>
            <a:r>
              <a:rPr lang="en-US" sz="2400" b="1">
                <a:solidFill>
                  <a:schemeClr val="tx1"/>
                </a:solidFill>
                <a:latin typeface="Tahoma" pitchFamily="34" charset="0"/>
                <a:cs typeface="Times New Roman" pitchFamily="18" charset="0"/>
              </a:rPr>
              <a:t>ENJA IZ 	EKSPLOATACIJE(Terminiranje)</a:t>
            </a:r>
            <a:br>
              <a:rPr lang="en-US" sz="2400" b="1">
                <a:solidFill>
                  <a:schemeClr val="tx1"/>
                </a:solidFill>
                <a:latin typeface="Tahoma" pitchFamily="34" charset="0"/>
                <a:cs typeface="Times New Roman" pitchFamily="18" charset="0"/>
              </a:rPr>
            </a:br>
            <a:endParaRPr lang="en-US" sz="2400" b="1">
              <a:solidFill>
                <a:schemeClr val="tx1"/>
              </a:solidFill>
              <a:latin typeface="Tahoma" pitchFamily="34"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3"/>
          <a:srcRect/>
          <a:stretch>
            <a:fillRect/>
          </a:stretch>
        </p:blipFill>
        <p:spPr bwMode="auto">
          <a:xfrm>
            <a:off x="8001000" y="5715000"/>
            <a:ext cx="955675" cy="933450"/>
          </a:xfrm>
          <a:prstGeom prst="rect">
            <a:avLst/>
          </a:prstGeom>
          <a:noFill/>
          <a:ln w="9525">
            <a:noFill/>
            <a:miter lim="800000"/>
            <a:headEnd/>
            <a:tailEnd/>
          </a:ln>
        </p:spPr>
      </p:pic>
      <p:sp>
        <p:nvSpPr>
          <p:cNvPr id="12291" name="Rectangle 3"/>
          <p:cNvSpPr>
            <a:spLocks noGrp="1" noChangeArrowheads="1"/>
          </p:cNvSpPr>
          <p:nvPr>
            <p:ph type="ctrTitle"/>
          </p:nvPr>
        </p:nvSpPr>
        <p:spPr>
          <a:xfrm>
            <a:off x="1143000" y="304800"/>
            <a:ext cx="6248400" cy="641350"/>
          </a:xfrm>
        </p:spPr>
        <p:txBody>
          <a:bodyPr/>
          <a:lstStyle/>
          <a:p>
            <a:pPr eaLnBrk="1" hangingPunct="1"/>
            <a:r>
              <a:rPr lang="sr-Latn-CS" sz="3600" smtClean="0"/>
              <a:t>Programiranje - 6</a:t>
            </a:r>
            <a:endParaRPr lang="en-US" sz="3600" smtClean="0"/>
          </a:p>
        </p:txBody>
      </p:sp>
      <p:sp>
        <p:nvSpPr>
          <p:cNvPr id="88068" name="Rectangle 4"/>
          <p:cNvSpPr>
            <a:spLocks noChangeArrowheads="1"/>
          </p:cNvSpPr>
          <p:nvPr/>
        </p:nvSpPr>
        <p:spPr bwMode="auto">
          <a:xfrm>
            <a:off x="228600" y="1143000"/>
            <a:ext cx="8153400" cy="336550"/>
          </a:xfrm>
          <a:prstGeom prst="rect">
            <a:avLst/>
          </a:prstGeom>
          <a:solidFill>
            <a:srgbClr val="FFFF00"/>
          </a:solidFill>
          <a:ln w="9525">
            <a:noFill/>
            <a:miter lim="800000"/>
            <a:headEnd/>
            <a:tailEnd/>
          </a:ln>
        </p:spPr>
        <p:txBody>
          <a:bodyPr>
            <a:spAutoFit/>
          </a:bodyPr>
          <a:lstStyle/>
          <a:p>
            <a:pPr algn="just" eaLnBrk="0" hangingPunct="0">
              <a:spcBef>
                <a:spcPct val="0"/>
              </a:spcBef>
              <a:buFontTx/>
              <a:buNone/>
            </a:pPr>
            <a:r>
              <a:rPr lang="en-US" sz="1600" b="1" i="0">
                <a:solidFill>
                  <a:schemeClr val="tx1"/>
                </a:solidFill>
                <a:latin typeface="Arial" pitchFamily="34" charset="0"/>
              </a:rPr>
              <a:t>(a)  PROGRAMIRANJE JE UMETNOST</a:t>
            </a:r>
            <a:r>
              <a:rPr lang="sr-Latn-CS" sz="1600" b="1" i="0">
                <a:solidFill>
                  <a:schemeClr val="tx1"/>
                </a:solidFill>
                <a:latin typeface="Arial" pitchFamily="34" charset="0"/>
              </a:rPr>
              <a:t>.</a:t>
            </a:r>
            <a:endParaRPr lang="en-US" sz="1600" b="1" i="0">
              <a:solidFill>
                <a:schemeClr val="tx1"/>
              </a:solidFill>
              <a:latin typeface="Arial" pitchFamily="34" charset="0"/>
            </a:endParaRPr>
          </a:p>
        </p:txBody>
      </p:sp>
      <p:sp>
        <p:nvSpPr>
          <p:cNvPr id="88069" name="Rectangle 5"/>
          <p:cNvSpPr>
            <a:spLocks noChangeArrowheads="1"/>
          </p:cNvSpPr>
          <p:nvPr/>
        </p:nvSpPr>
        <p:spPr bwMode="auto">
          <a:xfrm>
            <a:off x="457200" y="1676400"/>
            <a:ext cx="8001000" cy="885825"/>
          </a:xfrm>
          <a:prstGeom prst="rect">
            <a:avLst/>
          </a:prstGeom>
          <a:noFill/>
          <a:ln w="9525">
            <a:noFill/>
            <a:miter lim="800000"/>
            <a:headEnd/>
            <a:tailEnd/>
          </a:ln>
        </p:spPr>
        <p:txBody>
          <a:bodyPr>
            <a:spAutoFit/>
          </a:bodyPr>
          <a:lstStyle/>
          <a:p>
            <a:pPr algn="ctr" eaLnBrk="0" hangingPunct="0">
              <a:spcBef>
                <a:spcPct val="0"/>
              </a:spcBef>
              <a:buFontTx/>
              <a:buNone/>
            </a:pPr>
            <a:r>
              <a:rPr lang="en-US" sz="1600" b="1" i="0">
                <a:solidFill>
                  <a:schemeClr val="tx1"/>
                </a:solidFill>
                <a:latin typeface="Tahoma" pitchFamily="34" charset="0"/>
              </a:rPr>
              <a:t> Savršen izgovor da se opravda nesistematičnost i nedoslednost u realizaciji pozivanjem na </a:t>
            </a:r>
            <a:r>
              <a:rPr lang="en-US" sz="2000" b="1">
                <a:solidFill>
                  <a:schemeClr val="tx1"/>
                </a:solidFill>
                <a:latin typeface="Tahoma" pitchFamily="34" charset="0"/>
              </a:rPr>
              <a:t>nadprirodni dar</a:t>
            </a:r>
            <a:r>
              <a:rPr lang="en-US" sz="1600" b="1" i="0">
                <a:solidFill>
                  <a:schemeClr val="tx1"/>
                </a:solidFill>
                <a:latin typeface="Tahoma" pitchFamily="34" charset="0"/>
              </a:rPr>
              <a:t> </a:t>
            </a:r>
            <a:r>
              <a:rPr lang="sr-Latn-CS" sz="1600" b="1" i="0">
                <a:solidFill>
                  <a:schemeClr val="tx1"/>
                </a:solidFill>
                <a:latin typeface="Tahoma" pitchFamily="34" charset="0"/>
              </a:rPr>
              <a:t> </a:t>
            </a:r>
            <a:r>
              <a:rPr lang="en-US" sz="1600" b="1" i="0">
                <a:solidFill>
                  <a:schemeClr val="tx1"/>
                </a:solidFill>
                <a:latin typeface="Tahoma" pitchFamily="34" charset="0"/>
              </a:rPr>
              <a:t>koji programer mora da poseduje. </a:t>
            </a:r>
            <a:endParaRPr lang="sr-Latn-CS" sz="1600" b="1" i="0">
              <a:solidFill>
                <a:schemeClr val="tx1"/>
              </a:solidFill>
              <a:latin typeface="Tahoma" pitchFamily="34" charset="0"/>
            </a:endParaRPr>
          </a:p>
          <a:p>
            <a:pPr algn="ctr" eaLnBrk="0" hangingPunct="0">
              <a:spcBef>
                <a:spcPct val="0"/>
              </a:spcBef>
              <a:buFontTx/>
              <a:buNone/>
            </a:pPr>
            <a:r>
              <a:rPr lang="en-US" sz="1600" b="1" i="0">
                <a:solidFill>
                  <a:schemeClr val="tx1"/>
                </a:solidFill>
                <a:latin typeface="Tahoma" pitchFamily="34" charset="0"/>
              </a:rPr>
              <a:t>(Obično ništa ne radi, ali svi znaju zašto!)</a:t>
            </a:r>
            <a:endParaRPr lang="en-US" sz="1600" i="0">
              <a:solidFill>
                <a:schemeClr val="tx1"/>
              </a:solidFill>
            </a:endParaRPr>
          </a:p>
        </p:txBody>
      </p:sp>
      <p:sp>
        <p:nvSpPr>
          <p:cNvPr id="88070" name="Rectangle 6"/>
          <p:cNvSpPr>
            <a:spLocks noChangeArrowheads="1"/>
          </p:cNvSpPr>
          <p:nvPr/>
        </p:nvSpPr>
        <p:spPr bwMode="auto">
          <a:xfrm>
            <a:off x="228600" y="2743200"/>
            <a:ext cx="8229600" cy="581025"/>
          </a:xfrm>
          <a:prstGeom prst="rect">
            <a:avLst/>
          </a:prstGeom>
          <a:solidFill>
            <a:srgbClr val="00FF00"/>
          </a:solidFill>
          <a:ln w="9525">
            <a:noFill/>
            <a:miter lim="800000"/>
            <a:headEnd/>
            <a:tailEnd/>
          </a:ln>
        </p:spPr>
        <p:txBody>
          <a:bodyPr>
            <a:spAutoFit/>
          </a:bodyPr>
          <a:lstStyle/>
          <a:p>
            <a:pPr marL="387350" indent="-387350" algn="just" eaLnBrk="0" hangingPunct="0">
              <a:spcBef>
                <a:spcPct val="0"/>
              </a:spcBef>
              <a:buFontTx/>
              <a:buNone/>
            </a:pPr>
            <a:r>
              <a:rPr lang="en-US" sz="1400" b="1" i="0">
                <a:solidFill>
                  <a:schemeClr val="tx1"/>
                </a:solidFill>
                <a:latin typeface="Arial" pitchFamily="34" charset="0"/>
              </a:rPr>
              <a:t>(b)</a:t>
            </a:r>
            <a:r>
              <a:rPr lang="en-US" sz="1200" b="1" i="0">
                <a:solidFill>
                  <a:schemeClr val="tx1"/>
                </a:solidFill>
                <a:latin typeface="Arial" pitchFamily="34" charset="0"/>
              </a:rPr>
              <a:t> </a:t>
            </a:r>
            <a:r>
              <a:rPr lang="sr-Latn-CS" sz="1200" b="1" i="0">
                <a:solidFill>
                  <a:schemeClr val="tx1"/>
                </a:solidFill>
                <a:latin typeface="Arial" pitchFamily="34" charset="0"/>
              </a:rPr>
              <a:t> </a:t>
            </a:r>
            <a:r>
              <a:rPr lang="en-US" sz="1600" b="1" i="0">
                <a:solidFill>
                  <a:schemeClr val="tx1"/>
                </a:solidFill>
                <a:latin typeface="Arial" pitchFamily="34" charset="0"/>
              </a:rPr>
              <a:t>POSEBNO IZUČAVANJE PROGRAMIRANJA NIJE POTREBNO JER TO MOŽE </a:t>
            </a:r>
            <a:r>
              <a:rPr lang="sr-Latn-CS" sz="1600" b="1" i="0">
                <a:solidFill>
                  <a:schemeClr val="tx1"/>
                </a:solidFill>
                <a:latin typeface="Arial" pitchFamily="34" charset="0"/>
              </a:rPr>
              <a:t>     </a:t>
            </a:r>
            <a:r>
              <a:rPr lang="en-US" sz="1600" b="1" i="0">
                <a:solidFill>
                  <a:schemeClr val="tx1"/>
                </a:solidFill>
                <a:latin typeface="Arial" pitchFamily="34" charset="0"/>
              </a:rPr>
              <a:t>SVAKO SAMOSTALNO DA  NAUČI</a:t>
            </a:r>
            <a:r>
              <a:rPr lang="sr-Latn-CS" sz="1600" b="1" i="0">
                <a:solidFill>
                  <a:schemeClr val="tx1"/>
                </a:solidFill>
                <a:latin typeface="Arial" pitchFamily="34" charset="0"/>
              </a:rPr>
              <a:t>.</a:t>
            </a:r>
            <a:endParaRPr lang="en-US" sz="1600" b="1" i="0">
              <a:solidFill>
                <a:schemeClr val="tx1"/>
              </a:solidFill>
              <a:latin typeface="Arial" pitchFamily="34" charset="0"/>
            </a:endParaRPr>
          </a:p>
        </p:txBody>
      </p:sp>
      <p:sp>
        <p:nvSpPr>
          <p:cNvPr id="88071" name="Rectangle 7"/>
          <p:cNvSpPr>
            <a:spLocks noChangeArrowheads="1"/>
          </p:cNvSpPr>
          <p:nvPr/>
        </p:nvSpPr>
        <p:spPr bwMode="auto">
          <a:xfrm>
            <a:off x="685800" y="3352800"/>
            <a:ext cx="7239000" cy="581025"/>
          </a:xfrm>
          <a:prstGeom prst="rect">
            <a:avLst/>
          </a:prstGeom>
          <a:noFill/>
          <a:ln w="9525">
            <a:noFill/>
            <a:miter lim="800000"/>
            <a:headEnd/>
            <a:tailEnd/>
          </a:ln>
        </p:spPr>
        <p:txBody>
          <a:bodyPr>
            <a:spAutoFit/>
          </a:bodyPr>
          <a:lstStyle/>
          <a:p>
            <a:pPr algn="ctr" eaLnBrk="0" hangingPunct="0">
              <a:spcBef>
                <a:spcPct val="0"/>
              </a:spcBef>
              <a:buFontTx/>
              <a:buNone/>
            </a:pPr>
            <a:r>
              <a:rPr lang="en-US" sz="1600" b="1" i="0">
                <a:solidFill>
                  <a:schemeClr val="tx1"/>
                </a:solidFill>
                <a:latin typeface="Tahoma" pitchFamily="34" charset="0"/>
              </a:rPr>
              <a:t> Savršen izgovor za “hakerski” pristup.</a:t>
            </a:r>
            <a:endParaRPr lang="sr-Latn-CS" sz="1600" b="1" i="0">
              <a:solidFill>
                <a:schemeClr val="tx1"/>
              </a:solidFill>
              <a:latin typeface="Tahoma" pitchFamily="34" charset="0"/>
            </a:endParaRPr>
          </a:p>
          <a:p>
            <a:pPr algn="ctr" eaLnBrk="0" hangingPunct="0">
              <a:spcBef>
                <a:spcPct val="0"/>
              </a:spcBef>
              <a:buFontTx/>
              <a:buNone/>
            </a:pPr>
            <a:r>
              <a:rPr lang="en-US" sz="1600" b="1" i="0">
                <a:solidFill>
                  <a:schemeClr val="tx1"/>
                </a:solidFill>
                <a:latin typeface="Tahoma" pitchFamily="34" charset="0"/>
              </a:rPr>
              <a:t>(Obično sve radi ali niko nezna zašto, pa ni sam autor.)</a:t>
            </a:r>
            <a:endParaRPr lang="en-US" sz="1600" i="0">
              <a:solidFill>
                <a:schemeClr val="tx1"/>
              </a:solidFill>
            </a:endParaRPr>
          </a:p>
        </p:txBody>
      </p:sp>
      <p:sp>
        <p:nvSpPr>
          <p:cNvPr id="88072" name="Rectangle 8"/>
          <p:cNvSpPr>
            <a:spLocks noChangeArrowheads="1"/>
          </p:cNvSpPr>
          <p:nvPr/>
        </p:nvSpPr>
        <p:spPr bwMode="auto">
          <a:xfrm>
            <a:off x="228600" y="4114800"/>
            <a:ext cx="8229600" cy="581025"/>
          </a:xfrm>
          <a:prstGeom prst="rect">
            <a:avLst/>
          </a:prstGeom>
          <a:solidFill>
            <a:srgbClr val="FF00FF"/>
          </a:solidFill>
          <a:ln w="9525">
            <a:noFill/>
            <a:miter lim="800000"/>
            <a:headEnd/>
            <a:tailEnd/>
          </a:ln>
        </p:spPr>
        <p:txBody>
          <a:bodyPr>
            <a:spAutoFit/>
          </a:bodyPr>
          <a:lstStyle/>
          <a:p>
            <a:pPr marL="387350" indent="-387350" algn="just" eaLnBrk="0" hangingPunct="0">
              <a:spcBef>
                <a:spcPct val="0"/>
              </a:spcBef>
              <a:buFontTx/>
              <a:buNone/>
            </a:pPr>
            <a:r>
              <a:rPr lang="en-US" sz="1600" b="1" i="0">
                <a:solidFill>
                  <a:schemeClr val="tx1"/>
                </a:solidFill>
                <a:latin typeface="Arial" pitchFamily="34" charset="0"/>
              </a:rPr>
              <a:t>(c) </a:t>
            </a:r>
            <a:r>
              <a:rPr lang="sr-Latn-CS" sz="1600" b="1" i="0">
                <a:solidFill>
                  <a:schemeClr val="tx1"/>
                </a:solidFill>
                <a:latin typeface="Arial" pitchFamily="34" charset="0"/>
              </a:rPr>
              <a:t> </a:t>
            </a:r>
            <a:r>
              <a:rPr lang="en-US" sz="1600" b="1" i="0">
                <a:solidFill>
                  <a:schemeClr val="tx1"/>
                </a:solidFill>
                <a:latin typeface="Arial" pitchFamily="34" charset="0"/>
              </a:rPr>
              <a:t>KLASIČNO PROGRAMIRANJE UOPŠTE NIJE POTREBNO JER POSTOJE </a:t>
            </a:r>
            <a:r>
              <a:rPr lang="en-US" sz="1600" b="1" i="0" u="sng">
                <a:solidFill>
                  <a:schemeClr val="tx1"/>
                </a:solidFill>
                <a:latin typeface="Arial" pitchFamily="34" charset="0"/>
              </a:rPr>
              <a:t>CASE</a:t>
            </a:r>
            <a:r>
              <a:rPr lang="en-US" sz="1600" b="1" i="0">
                <a:solidFill>
                  <a:schemeClr val="tx1"/>
                </a:solidFill>
                <a:latin typeface="Arial" pitchFamily="34" charset="0"/>
              </a:rPr>
              <a:t> i </a:t>
            </a:r>
            <a:r>
              <a:rPr lang="en-US" sz="1600" b="1" i="0" u="sng">
                <a:solidFill>
                  <a:schemeClr val="tx1"/>
                </a:solidFill>
                <a:latin typeface="Arial" pitchFamily="34" charset="0"/>
              </a:rPr>
              <a:t>VIZUALNI ALATI</a:t>
            </a:r>
            <a:r>
              <a:rPr lang="en-US" sz="1600" b="1" i="0">
                <a:solidFill>
                  <a:schemeClr val="tx1"/>
                </a:solidFill>
                <a:latin typeface="Arial" pitchFamily="34" charset="0"/>
              </a:rPr>
              <a:t>  ZA  PROGRAMIRANJE SA KOJIMA SE SVE MOŽE URADITI</a:t>
            </a:r>
            <a:r>
              <a:rPr lang="sr-Latn-CS" sz="1600" b="1" i="0">
                <a:solidFill>
                  <a:schemeClr val="tx1"/>
                </a:solidFill>
                <a:latin typeface="Arial" pitchFamily="34" charset="0"/>
              </a:rPr>
              <a:t>.</a:t>
            </a:r>
            <a:endParaRPr lang="en-US" sz="1600" b="1" i="0">
              <a:solidFill>
                <a:schemeClr val="tx1"/>
              </a:solidFill>
              <a:latin typeface="Arial" pitchFamily="34" charset="0"/>
            </a:endParaRPr>
          </a:p>
        </p:txBody>
      </p:sp>
      <p:sp>
        <p:nvSpPr>
          <p:cNvPr id="88073" name="Rectangle 9"/>
          <p:cNvSpPr>
            <a:spLocks noChangeArrowheads="1"/>
          </p:cNvSpPr>
          <p:nvPr/>
        </p:nvSpPr>
        <p:spPr bwMode="auto">
          <a:xfrm>
            <a:off x="685800" y="4876800"/>
            <a:ext cx="7239000" cy="825500"/>
          </a:xfrm>
          <a:prstGeom prst="rect">
            <a:avLst/>
          </a:prstGeom>
          <a:noFill/>
          <a:ln w="9525">
            <a:noFill/>
            <a:miter lim="800000"/>
            <a:headEnd/>
            <a:tailEnd/>
          </a:ln>
        </p:spPr>
        <p:txBody>
          <a:bodyPr>
            <a:spAutoFit/>
          </a:bodyPr>
          <a:lstStyle/>
          <a:p>
            <a:pPr algn="ctr" eaLnBrk="0" hangingPunct="0">
              <a:spcBef>
                <a:spcPct val="0"/>
              </a:spcBef>
              <a:buFontTx/>
              <a:buNone/>
            </a:pPr>
            <a:r>
              <a:rPr lang="en-US" sz="1600" b="1" i="0">
                <a:solidFill>
                  <a:schemeClr val="tx1"/>
                </a:solidFill>
                <a:latin typeface="Tahoma" pitchFamily="34" charset="0"/>
              </a:rPr>
              <a:t>Klasičan pogled neprofesionalaca u domenu računarskih nauka</a:t>
            </a:r>
            <a:r>
              <a:rPr lang="en-US" sz="1600" b="1" i="0">
                <a:solidFill>
                  <a:schemeClr val="tx1"/>
                </a:solidFill>
                <a:latin typeface="TimesRoman" charset="0"/>
                <a:cs typeface="Times New Roman" pitchFamily="18" charset="0"/>
              </a:rPr>
              <a:t> </a:t>
            </a:r>
            <a:r>
              <a:rPr lang="sr-Latn-CS" sz="1600" b="1" i="0">
                <a:solidFill>
                  <a:schemeClr val="tx1"/>
                </a:solidFill>
              </a:rPr>
              <a:t>i </a:t>
            </a:r>
            <a:r>
              <a:rPr lang="en-US" sz="1600" b="1" i="0">
                <a:solidFill>
                  <a:schemeClr val="tx1"/>
                </a:solidFill>
                <a:latin typeface="Tahoma" pitchFamily="34" charset="0"/>
              </a:rPr>
              <a:t>informatike koji kao posledicu ima “špageti”-rešenja. </a:t>
            </a:r>
            <a:endParaRPr lang="sr-Latn-CS" sz="1600" b="1" i="0">
              <a:solidFill>
                <a:schemeClr val="tx1"/>
              </a:solidFill>
              <a:latin typeface="Tahoma" pitchFamily="34" charset="0"/>
            </a:endParaRPr>
          </a:p>
          <a:p>
            <a:pPr algn="ctr" eaLnBrk="0" hangingPunct="0">
              <a:spcBef>
                <a:spcPct val="0"/>
              </a:spcBef>
              <a:buFontTx/>
              <a:buNone/>
            </a:pPr>
            <a:r>
              <a:rPr lang="en-US" sz="1600" b="1" i="0">
                <a:solidFill>
                  <a:schemeClr val="tx1"/>
                </a:solidFill>
                <a:latin typeface="Tahoma" pitchFamily="34" charset="0"/>
              </a:rPr>
              <a:t>(Obično ništa ne radi i obično niko nezna zašto.)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88068"/>
                                        </p:tgtEl>
                                        <p:attrNameLst>
                                          <p:attrName>style.visibility</p:attrName>
                                        </p:attrNameLst>
                                      </p:cBhvr>
                                      <p:to>
                                        <p:strVal val="visible"/>
                                      </p:to>
                                    </p:set>
                                    <p:animEffect transition="in" filter="strips(downLeft)">
                                      <p:cBhvr>
                                        <p:cTn id="7" dur="500"/>
                                        <p:tgtEl>
                                          <p:spTgt spid="88068"/>
                                        </p:tgtEl>
                                      </p:cBhvr>
                                    </p:animEffect>
                                  </p:childTnLst>
                                </p:cTn>
                              </p:par>
                            </p:childTnLst>
                          </p:cTn>
                        </p:par>
                        <p:par>
                          <p:cTn id="8" fill="hold">
                            <p:stCondLst>
                              <p:cond delay="500"/>
                            </p:stCondLst>
                            <p:childTnLst>
                              <p:par>
                                <p:cTn id="9" presetID="9" presetClass="entr" presetSubtype="0" fill="hold" grpId="0" nodeType="afterEffect">
                                  <p:stCondLst>
                                    <p:cond delay="2000"/>
                                  </p:stCondLst>
                                  <p:childTnLst>
                                    <p:set>
                                      <p:cBhvr>
                                        <p:cTn id="10" dur="1" fill="hold">
                                          <p:stCondLst>
                                            <p:cond delay="0"/>
                                          </p:stCondLst>
                                        </p:cTn>
                                        <p:tgtEl>
                                          <p:spTgt spid="88069"/>
                                        </p:tgtEl>
                                        <p:attrNameLst>
                                          <p:attrName>style.visibility</p:attrName>
                                        </p:attrNameLst>
                                      </p:cBhvr>
                                      <p:to>
                                        <p:strVal val="visible"/>
                                      </p:to>
                                    </p:set>
                                    <p:animEffect transition="in" filter="dissolve">
                                      <p:cBhvr>
                                        <p:cTn id="11" dur="500"/>
                                        <p:tgtEl>
                                          <p:spTgt spid="88069"/>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4" fill="hold" grpId="0" nodeType="clickEffect">
                                  <p:stCondLst>
                                    <p:cond delay="0"/>
                                  </p:stCondLst>
                                  <p:childTnLst>
                                    <p:set>
                                      <p:cBhvr>
                                        <p:cTn id="15" dur="1" fill="hold">
                                          <p:stCondLst>
                                            <p:cond delay="0"/>
                                          </p:stCondLst>
                                        </p:cTn>
                                        <p:tgtEl>
                                          <p:spTgt spid="88070"/>
                                        </p:tgtEl>
                                        <p:attrNameLst>
                                          <p:attrName>style.visibility</p:attrName>
                                        </p:attrNameLst>
                                      </p:cBhvr>
                                      <p:to>
                                        <p:strVal val="visible"/>
                                      </p:to>
                                    </p:set>
                                    <p:animEffect transition="in" filter="slide(fromBottom)">
                                      <p:cBhvr>
                                        <p:cTn id="16" dur="500"/>
                                        <p:tgtEl>
                                          <p:spTgt spid="88070"/>
                                        </p:tgtEl>
                                      </p:cBhvr>
                                    </p:animEffect>
                                  </p:childTnLst>
                                </p:cTn>
                              </p:par>
                            </p:childTnLst>
                          </p:cTn>
                        </p:par>
                        <p:par>
                          <p:cTn id="17" fill="hold">
                            <p:stCondLst>
                              <p:cond delay="500"/>
                            </p:stCondLst>
                            <p:childTnLst>
                              <p:par>
                                <p:cTn id="18" presetID="15" presetClass="entr" presetSubtype="0" fill="hold" grpId="0" nodeType="afterEffect">
                                  <p:stCondLst>
                                    <p:cond delay="2000"/>
                                  </p:stCondLst>
                                  <p:childTnLst>
                                    <p:set>
                                      <p:cBhvr>
                                        <p:cTn id="19" dur="1" fill="hold">
                                          <p:stCondLst>
                                            <p:cond delay="0"/>
                                          </p:stCondLst>
                                        </p:cTn>
                                        <p:tgtEl>
                                          <p:spTgt spid="88071"/>
                                        </p:tgtEl>
                                        <p:attrNameLst>
                                          <p:attrName>style.visibility</p:attrName>
                                        </p:attrNameLst>
                                      </p:cBhvr>
                                      <p:to>
                                        <p:strVal val="visible"/>
                                      </p:to>
                                    </p:set>
                                    <p:anim calcmode="lin" valueType="num">
                                      <p:cBhvr>
                                        <p:cTn id="20" dur="1000" fill="hold"/>
                                        <p:tgtEl>
                                          <p:spTgt spid="88071"/>
                                        </p:tgtEl>
                                        <p:attrNameLst>
                                          <p:attrName>ppt_w</p:attrName>
                                        </p:attrNameLst>
                                      </p:cBhvr>
                                      <p:tavLst>
                                        <p:tav tm="0">
                                          <p:val>
                                            <p:fltVal val="0"/>
                                          </p:val>
                                        </p:tav>
                                        <p:tav tm="100000">
                                          <p:val>
                                            <p:strVal val="#ppt_w"/>
                                          </p:val>
                                        </p:tav>
                                      </p:tavLst>
                                    </p:anim>
                                    <p:anim calcmode="lin" valueType="num">
                                      <p:cBhvr>
                                        <p:cTn id="21" dur="1000" fill="hold"/>
                                        <p:tgtEl>
                                          <p:spTgt spid="88071"/>
                                        </p:tgtEl>
                                        <p:attrNameLst>
                                          <p:attrName>ppt_h</p:attrName>
                                        </p:attrNameLst>
                                      </p:cBhvr>
                                      <p:tavLst>
                                        <p:tav tm="0">
                                          <p:val>
                                            <p:fltVal val="0"/>
                                          </p:val>
                                        </p:tav>
                                        <p:tav tm="100000">
                                          <p:val>
                                            <p:strVal val="#ppt_h"/>
                                          </p:val>
                                        </p:tav>
                                      </p:tavLst>
                                    </p:anim>
                                    <p:anim calcmode="lin" valueType="num">
                                      <p:cBhvr>
                                        <p:cTn id="22" dur="1000" fill="hold"/>
                                        <p:tgtEl>
                                          <p:spTgt spid="88071"/>
                                        </p:tgtEl>
                                        <p:attrNameLst>
                                          <p:attrName>ppt_x</p:attrName>
                                        </p:attrNameLst>
                                      </p:cBhvr>
                                      <p:tavLst>
                                        <p:tav tm="0" fmla="#ppt_x+(cos(-2*pi*(1-$))*-#ppt_x-sin(-2*pi*(1-$))*(1-#ppt_y))*(1-$)">
                                          <p:val>
                                            <p:fltVal val="0"/>
                                          </p:val>
                                        </p:tav>
                                        <p:tav tm="100000">
                                          <p:val>
                                            <p:fltVal val="1"/>
                                          </p:val>
                                        </p:tav>
                                      </p:tavLst>
                                    </p:anim>
                                    <p:anim calcmode="lin" valueType="num">
                                      <p:cBhvr>
                                        <p:cTn id="23" dur="1000" fill="hold"/>
                                        <p:tgtEl>
                                          <p:spTgt spid="88071"/>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88072"/>
                                        </p:tgtEl>
                                        <p:attrNameLst>
                                          <p:attrName>style.visibility</p:attrName>
                                        </p:attrNameLst>
                                      </p:cBhvr>
                                      <p:to>
                                        <p:strVal val="visible"/>
                                      </p:to>
                                    </p:set>
                                    <p:animEffect transition="in" filter="box(in)">
                                      <p:cBhvr>
                                        <p:cTn id="28" dur="500"/>
                                        <p:tgtEl>
                                          <p:spTgt spid="88072"/>
                                        </p:tgtEl>
                                      </p:cBhvr>
                                    </p:animEffect>
                                  </p:childTnLst>
                                </p:cTn>
                              </p:par>
                            </p:childTnLst>
                          </p:cTn>
                        </p:par>
                        <p:par>
                          <p:cTn id="29" fill="hold">
                            <p:stCondLst>
                              <p:cond delay="500"/>
                            </p:stCondLst>
                            <p:childTnLst>
                              <p:par>
                                <p:cTn id="30" presetID="16" presetClass="entr" presetSubtype="26" fill="hold" grpId="0" nodeType="afterEffect">
                                  <p:stCondLst>
                                    <p:cond delay="2000"/>
                                  </p:stCondLst>
                                  <p:childTnLst>
                                    <p:set>
                                      <p:cBhvr>
                                        <p:cTn id="31" dur="1" fill="hold">
                                          <p:stCondLst>
                                            <p:cond delay="0"/>
                                          </p:stCondLst>
                                        </p:cTn>
                                        <p:tgtEl>
                                          <p:spTgt spid="88073"/>
                                        </p:tgtEl>
                                        <p:attrNameLst>
                                          <p:attrName>style.visibility</p:attrName>
                                        </p:attrNameLst>
                                      </p:cBhvr>
                                      <p:to>
                                        <p:strVal val="visible"/>
                                      </p:to>
                                    </p:set>
                                    <p:animEffect transition="in" filter="barn(inHorizontal)">
                                      <p:cBhvr>
                                        <p:cTn id="32" dur="500"/>
                                        <p:tgtEl>
                                          <p:spTgt spid="880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8" grpId="0" animBg="1" autoUpdateAnimBg="0"/>
      <p:bldP spid="88069" grpId="0" autoUpdateAnimBg="0"/>
      <p:bldP spid="88070" grpId="0" animBg="1" autoUpdateAnimBg="0"/>
      <p:bldP spid="88071" grpId="0" autoUpdateAnimBg="0"/>
      <p:bldP spid="88072" grpId="0" animBg="1" autoUpdateAnimBg="0"/>
      <p:bldP spid="88073"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3"/>
          <a:srcRect/>
          <a:stretch>
            <a:fillRect/>
          </a:stretch>
        </p:blipFill>
        <p:spPr bwMode="auto">
          <a:xfrm>
            <a:off x="8001000" y="5715000"/>
            <a:ext cx="955675" cy="933450"/>
          </a:xfrm>
          <a:prstGeom prst="rect">
            <a:avLst/>
          </a:prstGeom>
          <a:noFill/>
          <a:ln w="9525">
            <a:noFill/>
            <a:miter lim="800000"/>
            <a:headEnd/>
            <a:tailEnd/>
          </a:ln>
        </p:spPr>
      </p:pic>
      <p:sp>
        <p:nvSpPr>
          <p:cNvPr id="13315" name="Rectangle 3"/>
          <p:cNvSpPr>
            <a:spLocks noGrp="1" noChangeArrowheads="1"/>
          </p:cNvSpPr>
          <p:nvPr>
            <p:ph type="ctrTitle"/>
          </p:nvPr>
        </p:nvSpPr>
        <p:spPr>
          <a:xfrm>
            <a:off x="1143000" y="304800"/>
            <a:ext cx="6248400" cy="641350"/>
          </a:xfrm>
        </p:spPr>
        <p:txBody>
          <a:bodyPr/>
          <a:lstStyle/>
          <a:p>
            <a:pPr eaLnBrk="1" hangingPunct="1"/>
            <a:r>
              <a:rPr lang="sr-Latn-CS" sz="3600" smtClean="0"/>
              <a:t>Programiranje - 7</a:t>
            </a:r>
            <a:endParaRPr lang="en-US" sz="3600" smtClean="0"/>
          </a:p>
        </p:txBody>
      </p:sp>
      <p:sp>
        <p:nvSpPr>
          <p:cNvPr id="90116" name="Rectangle 4"/>
          <p:cNvSpPr>
            <a:spLocks noChangeArrowheads="1"/>
          </p:cNvSpPr>
          <p:nvPr/>
        </p:nvSpPr>
        <p:spPr bwMode="auto">
          <a:xfrm>
            <a:off x="914400" y="1600200"/>
            <a:ext cx="7162800" cy="3019425"/>
          </a:xfrm>
          <a:prstGeom prst="rect">
            <a:avLst/>
          </a:prstGeom>
          <a:noFill/>
          <a:ln w="9525">
            <a:noFill/>
            <a:miter lim="800000"/>
            <a:headEnd/>
            <a:tailEnd/>
          </a:ln>
        </p:spPr>
        <p:txBody>
          <a:bodyPr>
            <a:spAutoFit/>
          </a:bodyPr>
          <a:lstStyle/>
          <a:p>
            <a:pPr algn="ctr" eaLnBrk="0" hangingPunct="0">
              <a:spcBef>
                <a:spcPct val="0"/>
              </a:spcBef>
              <a:buFontTx/>
              <a:buNone/>
            </a:pPr>
            <a:r>
              <a:rPr lang="en-US" sz="4800" b="1" i="0">
                <a:solidFill>
                  <a:srgbClr val="FF3300"/>
                </a:solidFill>
                <a:latin typeface="Tahoma" pitchFamily="34" charset="0"/>
              </a:rPr>
              <a:t>“</a:t>
            </a:r>
            <a:r>
              <a:rPr lang="en-US" sz="4800" b="1" u="sng">
                <a:solidFill>
                  <a:srgbClr val="FF3300"/>
                </a:solidFill>
                <a:latin typeface="Tahoma" pitchFamily="34" charset="0"/>
              </a:rPr>
              <a:t>Više volim da pišem programe koji pišu</a:t>
            </a:r>
            <a:r>
              <a:rPr lang="en-US" sz="4800" b="1">
                <a:solidFill>
                  <a:srgbClr val="FF3300"/>
                </a:solidFill>
                <a:latin typeface="Tahoma" pitchFamily="34" charset="0"/>
              </a:rPr>
              <a:t> </a:t>
            </a:r>
            <a:endParaRPr lang="en-US" sz="4800" b="1" i="0">
              <a:solidFill>
                <a:srgbClr val="FF3300"/>
              </a:solidFill>
              <a:latin typeface="TimesRoman" charset="0"/>
              <a:cs typeface="Times New Roman" pitchFamily="18" charset="0"/>
            </a:endParaRPr>
          </a:p>
          <a:p>
            <a:pPr algn="ctr" eaLnBrk="0" hangingPunct="0">
              <a:spcBef>
                <a:spcPct val="0"/>
              </a:spcBef>
              <a:buFontTx/>
              <a:buNone/>
            </a:pPr>
            <a:r>
              <a:rPr lang="en-US" sz="4800" b="1" u="sng">
                <a:solidFill>
                  <a:srgbClr val="FF3300"/>
                </a:solidFill>
                <a:latin typeface="Tahoma" pitchFamily="34" charset="0"/>
              </a:rPr>
              <a:t>programe nego da pišem programe!”</a:t>
            </a:r>
            <a:endParaRPr lang="en-US" sz="4800" i="0">
              <a:solidFill>
                <a:srgbClr val="FF33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90116"/>
                                        </p:tgtEl>
                                        <p:attrNameLst>
                                          <p:attrName>style.visibility</p:attrName>
                                        </p:attrNameLst>
                                      </p:cBhvr>
                                      <p:to>
                                        <p:strVal val="visible"/>
                                      </p:to>
                                    </p:set>
                                    <p:anim calcmode="lin" valueType="num">
                                      <p:cBhvr>
                                        <p:cTn id="7" dur="1000" fill="hold"/>
                                        <p:tgtEl>
                                          <p:spTgt spid="90116"/>
                                        </p:tgtEl>
                                        <p:attrNameLst>
                                          <p:attrName>ppt_w</p:attrName>
                                        </p:attrNameLst>
                                      </p:cBhvr>
                                      <p:tavLst>
                                        <p:tav tm="0">
                                          <p:val>
                                            <p:fltVal val="0"/>
                                          </p:val>
                                        </p:tav>
                                        <p:tav tm="100000">
                                          <p:val>
                                            <p:strVal val="#ppt_w"/>
                                          </p:val>
                                        </p:tav>
                                      </p:tavLst>
                                    </p:anim>
                                    <p:anim calcmode="lin" valueType="num">
                                      <p:cBhvr>
                                        <p:cTn id="8" dur="1000" fill="hold"/>
                                        <p:tgtEl>
                                          <p:spTgt spid="90116"/>
                                        </p:tgtEl>
                                        <p:attrNameLst>
                                          <p:attrName>ppt_h</p:attrName>
                                        </p:attrNameLst>
                                      </p:cBhvr>
                                      <p:tavLst>
                                        <p:tav tm="0">
                                          <p:val>
                                            <p:fltVal val="0"/>
                                          </p:val>
                                        </p:tav>
                                        <p:tav tm="100000">
                                          <p:val>
                                            <p:strVal val="#ppt_h"/>
                                          </p:val>
                                        </p:tav>
                                      </p:tavLst>
                                    </p:anim>
                                    <p:anim calcmode="lin" valueType="num">
                                      <p:cBhvr>
                                        <p:cTn id="9" dur="1000" fill="hold"/>
                                        <p:tgtEl>
                                          <p:spTgt spid="90116"/>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90116"/>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6" grpId="0" autoUpdateAnimBg="0"/>
    </p:bldLst>
  </p:timing>
</p:sld>
</file>

<file path=ppt/theme/theme1.xml><?xml version="1.0" encoding="utf-8"?>
<a:theme xmlns:a="http://schemas.openxmlformats.org/drawingml/2006/main" name="Bamboo">
  <a:themeElements>
    <a:clrScheme name="Bamboo 2">
      <a:dk1>
        <a:srgbClr val="000000"/>
      </a:dk1>
      <a:lt1>
        <a:srgbClr val="FFFFFF"/>
      </a:lt1>
      <a:dk2>
        <a:srgbClr val="003300"/>
      </a:dk2>
      <a:lt2>
        <a:srgbClr val="5F5F5F"/>
      </a:lt2>
      <a:accent1>
        <a:srgbClr val="009900"/>
      </a:accent1>
      <a:accent2>
        <a:srgbClr val="CC9900"/>
      </a:accent2>
      <a:accent3>
        <a:srgbClr val="FFFFFF"/>
      </a:accent3>
      <a:accent4>
        <a:srgbClr val="000000"/>
      </a:accent4>
      <a:accent5>
        <a:srgbClr val="AACAAA"/>
      </a:accent5>
      <a:accent6>
        <a:srgbClr val="B98A00"/>
      </a:accent6>
      <a:hlink>
        <a:srgbClr val="FF3300"/>
      </a:hlink>
      <a:folHlink>
        <a:srgbClr val="663300"/>
      </a:folHlink>
    </a:clrScheme>
    <a:fontScheme name="Bamboo">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FFFF"/>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377825" marR="0" indent="-377825" algn="l" defTabSz="914400" rtl="0" eaLnBrk="1" fontAlgn="base" latinLnBrk="0" hangingPunct="1">
          <a:lnSpc>
            <a:spcPct val="100000"/>
          </a:lnSpc>
          <a:spcBef>
            <a:spcPct val="50000"/>
          </a:spcBef>
          <a:spcAft>
            <a:spcPct val="0"/>
          </a:spcAft>
          <a:buClrTx/>
          <a:buSzTx/>
          <a:buFontTx/>
          <a:buAutoNum type="arabicPeriod"/>
          <a:tabLst/>
          <a:defRPr kumimoji="0" lang="sr-Latn-CS" sz="4000" b="0" i="1" u="none" strike="noStrike" cap="none" normalizeH="0" baseline="0" smtClean="0">
            <a:ln>
              <a:noFill/>
            </a:ln>
            <a:solidFill>
              <a:srgbClr val="FFFF00"/>
            </a:solidFill>
            <a:effectLst/>
            <a:latin typeface="Times New Roman" pitchFamily="18" charset="0"/>
          </a:defRPr>
        </a:defPPr>
      </a:lstStyle>
    </a:spDef>
    <a:lnDef>
      <a:spPr bwMode="auto">
        <a:xfrm>
          <a:off x="0" y="0"/>
          <a:ext cx="1" cy="1"/>
        </a:xfrm>
        <a:custGeom>
          <a:avLst/>
          <a:gdLst/>
          <a:ahLst/>
          <a:cxnLst/>
          <a:rect l="0" t="0" r="0" b="0"/>
          <a:pathLst/>
        </a:custGeom>
        <a:solidFill>
          <a:srgbClr val="00FFFF"/>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377825" marR="0" indent="-377825" algn="l" defTabSz="914400" rtl="0" eaLnBrk="1" fontAlgn="base" latinLnBrk="0" hangingPunct="1">
          <a:lnSpc>
            <a:spcPct val="100000"/>
          </a:lnSpc>
          <a:spcBef>
            <a:spcPct val="50000"/>
          </a:spcBef>
          <a:spcAft>
            <a:spcPct val="0"/>
          </a:spcAft>
          <a:buClrTx/>
          <a:buSzTx/>
          <a:buFontTx/>
          <a:buAutoNum type="arabicPeriod"/>
          <a:tabLst/>
          <a:defRPr kumimoji="0" lang="sr-Latn-CS" sz="4000" b="0" i="1" u="none" strike="noStrike" cap="none" normalizeH="0" baseline="0" smtClean="0">
            <a:ln>
              <a:noFill/>
            </a:ln>
            <a:solidFill>
              <a:srgbClr val="FFFF00"/>
            </a:solidFill>
            <a:effectLst/>
            <a:latin typeface="Times New Roman" pitchFamily="18" charset="0"/>
          </a:defRPr>
        </a:defPPr>
      </a:lstStyle>
    </a:lnDef>
  </a:objectDefaults>
  <a:extraClrSchemeLst>
    <a:extraClrScheme>
      <a:clrScheme name="Bamboo 1">
        <a:dk1>
          <a:srgbClr val="000000"/>
        </a:dk1>
        <a:lt1>
          <a:srgbClr val="FFFFFF"/>
        </a:lt1>
        <a:dk2>
          <a:srgbClr val="396F39"/>
        </a:dk2>
        <a:lt2>
          <a:srgbClr val="FFCC00"/>
        </a:lt2>
        <a:accent1>
          <a:srgbClr val="009900"/>
        </a:accent1>
        <a:accent2>
          <a:srgbClr val="CC9900"/>
        </a:accent2>
        <a:accent3>
          <a:srgbClr val="AEBBAE"/>
        </a:accent3>
        <a:accent4>
          <a:srgbClr val="DADADA"/>
        </a:accent4>
        <a:accent5>
          <a:srgbClr val="AACAAA"/>
        </a:accent5>
        <a:accent6>
          <a:srgbClr val="B98A00"/>
        </a:accent6>
        <a:hlink>
          <a:srgbClr val="FF3300"/>
        </a:hlink>
        <a:folHlink>
          <a:srgbClr val="663300"/>
        </a:folHlink>
      </a:clrScheme>
      <a:clrMap bg1="dk2" tx1="lt1" bg2="dk1" tx2="lt2" accent1="accent1" accent2="accent2" accent3="accent3" accent4="accent4" accent5="accent5" accent6="accent6" hlink="hlink" folHlink="folHlink"/>
    </a:extraClrScheme>
    <a:extraClrScheme>
      <a:clrScheme name="Bamboo 2">
        <a:dk1>
          <a:srgbClr val="000000"/>
        </a:dk1>
        <a:lt1>
          <a:srgbClr val="FFFFFF"/>
        </a:lt1>
        <a:dk2>
          <a:srgbClr val="003300"/>
        </a:dk2>
        <a:lt2>
          <a:srgbClr val="5F5F5F"/>
        </a:lt2>
        <a:accent1>
          <a:srgbClr val="009900"/>
        </a:accent1>
        <a:accent2>
          <a:srgbClr val="CC9900"/>
        </a:accent2>
        <a:accent3>
          <a:srgbClr val="FFFFFF"/>
        </a:accent3>
        <a:accent4>
          <a:srgbClr val="000000"/>
        </a:accent4>
        <a:accent5>
          <a:srgbClr val="AACAAA"/>
        </a:accent5>
        <a:accent6>
          <a:srgbClr val="B98A00"/>
        </a:accent6>
        <a:hlink>
          <a:srgbClr val="FF3300"/>
        </a:hlink>
        <a:folHlink>
          <a:srgbClr val="663300"/>
        </a:folHlink>
      </a:clrScheme>
      <a:clrMap bg1="lt1" tx1="dk1" bg2="lt2" tx2="dk2" accent1="accent1" accent2="accent2" accent3="accent3" accent4="accent4" accent5="accent5" accent6="accent6" hlink="hlink" folHlink="folHlink"/>
    </a:extraClrScheme>
    <a:extraClrScheme>
      <a:clrScheme name="Bamboo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969696"/>
        </a:folHlink>
      </a:clrScheme>
      <a:clrMap bg1="lt1" tx1="dk1" bg2="lt2" tx2="dk2" accent1="accent1" accent2="accent2" accent3="accent3" accent4="accent4" accent5="accent5" accent6="accent6" hlink="hlink" folHlink="folHlink"/>
    </a:extraClrScheme>
    <a:extraClrScheme>
      <a:clrScheme name="Bamboo 4">
        <a:dk1>
          <a:srgbClr val="000000"/>
        </a:dk1>
        <a:lt1>
          <a:srgbClr val="FFFFFF"/>
        </a:lt1>
        <a:dk2>
          <a:srgbClr val="FF0000"/>
        </a:dk2>
        <a:lt2>
          <a:srgbClr val="800000"/>
        </a:lt2>
        <a:accent1>
          <a:srgbClr val="008000"/>
        </a:accent1>
        <a:accent2>
          <a:srgbClr val="FF9900"/>
        </a:accent2>
        <a:accent3>
          <a:srgbClr val="FFFFFF"/>
        </a:accent3>
        <a:accent4>
          <a:srgbClr val="000000"/>
        </a:accent4>
        <a:accent5>
          <a:srgbClr val="AAC0AA"/>
        </a:accent5>
        <a:accent6>
          <a:srgbClr val="E78A00"/>
        </a:accent6>
        <a:hlink>
          <a:srgbClr val="CC3300"/>
        </a:hlink>
        <a:folHlink>
          <a:srgbClr val="6633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Designs\Bamboo.pot</Template>
  <TotalTime>3778</TotalTime>
  <Words>3199</Words>
  <Application>Microsoft PowerPoint</Application>
  <PresentationFormat>On-screen Show (4:3)</PresentationFormat>
  <Paragraphs>715</Paragraphs>
  <Slides>63</Slides>
  <Notes>47</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63</vt:i4>
      </vt:variant>
    </vt:vector>
  </HeadingPairs>
  <TitlesOfParts>
    <vt:vector size="65" baseType="lpstr">
      <vt:lpstr>Bamboo</vt:lpstr>
      <vt:lpstr>Clip</vt:lpstr>
      <vt:lpstr>Osnovi Informacionih Sistema i Softverskog Inženjerstva - II</vt:lpstr>
      <vt:lpstr>Programiranje sistema</vt:lpstr>
      <vt:lpstr>Programiranje - 1</vt:lpstr>
      <vt:lpstr>Programiranje - 2</vt:lpstr>
      <vt:lpstr>Programiranje - 3</vt:lpstr>
      <vt:lpstr>Programiranje - 4</vt:lpstr>
      <vt:lpstr>Programiranje - 5</vt:lpstr>
      <vt:lpstr>Programiranje - 6</vt:lpstr>
      <vt:lpstr>Programiranje - 7</vt:lpstr>
      <vt:lpstr>Osnovi Informacionih Sistema i Softverskog Inženjerstva – 2A</vt:lpstr>
      <vt:lpstr>Uvod u objektno: Teme</vt:lpstr>
      <vt:lpstr>Osnovni principi objektne orijentisanosti</vt:lpstr>
      <vt:lpstr>Šta je apstrakcija?</vt:lpstr>
      <vt:lpstr>Šta je enkapsulacija?</vt:lpstr>
      <vt:lpstr>Šta je modularnost?</vt:lpstr>
      <vt:lpstr>Šta je hijerarhija? </vt:lpstr>
      <vt:lpstr>Uvod u objektno: Teme-2</vt:lpstr>
      <vt:lpstr>Osnovni koncepti objektne paradigme</vt:lpstr>
      <vt:lpstr>Šta je Objekat?</vt:lpstr>
      <vt:lpstr>Pretstavljanje objekata</vt:lpstr>
      <vt:lpstr>Osnovni koncepti objektne paradigme</vt:lpstr>
      <vt:lpstr>Šta je klasa?</vt:lpstr>
      <vt:lpstr>Primer klase</vt:lpstr>
      <vt:lpstr>Odnos između klase i objekata</vt:lpstr>
      <vt:lpstr>Klase i objekti</vt:lpstr>
      <vt:lpstr>UML pretstava klase</vt:lpstr>
      <vt:lpstr>Odeljci klase</vt:lpstr>
      <vt:lpstr>Primer klase</vt:lpstr>
      <vt:lpstr>Osnovni koncepti objektne paradigme</vt:lpstr>
      <vt:lpstr>Šta je Atribut?</vt:lpstr>
      <vt:lpstr>Atributi (nastavak.)</vt:lpstr>
      <vt:lpstr>Osnovni koncepti objektne paradigme</vt:lpstr>
      <vt:lpstr>Šta je operacija (Metoda)</vt:lpstr>
      <vt:lpstr>Šta je Operacija?</vt:lpstr>
      <vt:lpstr>Osnovni koncepti objektne paradigme</vt:lpstr>
      <vt:lpstr>Šta  je Polimorfizam?</vt:lpstr>
      <vt:lpstr>Šta je interfejs?</vt:lpstr>
      <vt:lpstr>Šta je interfejs-2?</vt:lpstr>
      <vt:lpstr>Pretstavljanje interfejsa</vt:lpstr>
      <vt:lpstr>Osnovni koncepti objektne paradigme</vt:lpstr>
      <vt:lpstr>Šta je komponenta?</vt:lpstr>
      <vt:lpstr>Osnovni koncepti objektne paradigme</vt:lpstr>
      <vt:lpstr>Šta je paket?</vt:lpstr>
      <vt:lpstr>Osnovni koncepti objektne paradigme</vt:lpstr>
      <vt:lpstr>Šta je podsistem?</vt:lpstr>
      <vt:lpstr>Podsistemi i komponente</vt:lpstr>
      <vt:lpstr>Osnovni koncepti objektne paradigme</vt:lpstr>
      <vt:lpstr>Relacije</vt:lpstr>
      <vt:lpstr>Asocijacija</vt:lpstr>
      <vt:lpstr>Agregacija</vt:lpstr>
      <vt:lpstr>Kompozicija</vt:lpstr>
      <vt:lpstr>Kardinalitet i navigacija</vt:lpstr>
      <vt:lpstr>Asocijacije: Kardinalitet</vt:lpstr>
      <vt:lpstr>Primer:</vt:lpstr>
      <vt:lpstr>Relacije: Zavisnost</vt:lpstr>
      <vt:lpstr>Relacije: Generalizacija</vt:lpstr>
      <vt:lpstr>Primer: Jednostruko nasleđivanje</vt:lpstr>
      <vt:lpstr>Primer: Višestruko nasleđivanje</vt:lpstr>
      <vt:lpstr>Šta se nasleđuje?</vt:lpstr>
      <vt:lpstr>Primer: Šta se nasleđuje</vt:lpstr>
      <vt:lpstr>Relacije: Realizacija</vt:lpstr>
      <vt:lpstr>OOP (nastavak)      - 2</vt:lpstr>
      <vt:lpstr>Osnovi Informacionih Sistema  i Softverskog Inženjerstva – 2A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Uvod u objektno orijentisano programiranje</dc:title>
  <dc:creator>Gordana</dc:creator>
  <cp:lastModifiedBy>Branko Perisic</cp:lastModifiedBy>
  <cp:revision>237</cp:revision>
  <dcterms:created xsi:type="dcterms:W3CDTF">2003-03-10T19:35:03Z</dcterms:created>
  <dcterms:modified xsi:type="dcterms:W3CDTF">2014-12-19T10:27:30Z</dcterms:modified>
</cp:coreProperties>
</file>