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diagrams/data1.xml" ContentType="application/vnd.openxmlformats-officedocument.drawingml.diagramData+xml"/>
  <Override PartName="/ppt/diagrams/data7.xml" ContentType="application/vnd.openxmlformats-officedocument.drawingml.diagramData+xml"/>
  <Override PartName="/ppt/diagrams/data6.xml" ContentType="application/vnd.openxmlformats-officedocument.drawingml.diagramData+xml"/>
  <Override PartName="/ppt/diagrams/data5.xml" ContentType="application/vnd.openxmlformats-officedocument.drawingml.diagramData+xml"/>
  <Override PartName="/ppt/diagrams/data4.xml" ContentType="application/vnd.openxmlformats-officedocument.drawingml.diagramData+xml"/>
  <Override PartName="/ppt/diagrams/data3.xml" ContentType="application/vnd.openxmlformats-officedocument.drawingml.diagramData+xml"/>
  <Override PartName="/ppt/diagrams/data2.xml" ContentType="application/vnd.openxmlformats-officedocument.drawingml.diagramData+xml"/>
  <Override PartName="/ppt/presentation.xml" ContentType="application/vnd.openxmlformats-officedocument.presentationml.presentation.main+xml"/>
  <Override PartName="/ppt/slides/slide48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2.xml" ContentType="application/vnd.openxmlformats-officedocument.presentationml.slide+xml"/>
  <Override PartName="/ppt/slides/slide41.xml" ContentType="application/vnd.openxmlformats-officedocument.presentationml.slide+xml"/>
  <Override PartName="/ppt/slides/slide40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9.xml" ContentType="application/vnd.openxmlformats-officedocument.presentationml.slide+xml"/>
  <Override PartName="/ppt/slides/slide19.xml" ContentType="application/vnd.openxmlformats-officedocument.presentationml.slide+xml"/>
  <Override PartName="/ppt/slides/slide17.xml" ContentType="application/vnd.openxmlformats-officedocument.presentationml.slide+xml"/>
  <Override PartName="/ppt/slides/slide53.xml" ContentType="application/vnd.openxmlformats-officedocument.presentationml.slide+xml"/>
  <Override PartName="/ppt/slides/slide52.xml" ContentType="application/vnd.openxmlformats-officedocument.presentationml.slide+xml"/>
  <Override PartName="/ppt/slides/slide51.xml" ContentType="application/vnd.openxmlformats-officedocument.presentationml.slide+xml"/>
  <Override PartName="/ppt/slides/slide50.xml" ContentType="application/vnd.openxmlformats-officedocument.presentationml.slide+xml"/>
  <Override PartName="/ppt/slides/slide1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60.xml" ContentType="application/vnd.openxmlformats-officedocument.presentationml.slide+xml"/>
  <Override PartName="/ppt/slides/slide59.xml" ContentType="application/vnd.openxmlformats-officedocument.presentationml.slide+xml"/>
  <Override PartName="/ppt/slides/slide58.xml" ContentType="application/vnd.openxmlformats-officedocument.presentationml.slide+xml"/>
  <Override PartName="/ppt/slides/slide5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5.xml" ContentType="application/vnd.openxmlformats-officedocument.presentationml.slide+xml"/>
  <Override PartName="/ppt/slides/slide10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7.xml" ContentType="application/vnd.openxmlformats-officedocument.presentationml.slideLayout+xml"/>
  <Override PartName="/ppt/diagrams/drawing2.xml" ContentType="application/vnd.ms-office.drawingml.diagramDrawing+xml"/>
  <Override PartName="/ppt/diagrams/colors2.xml" ContentType="application/vnd.openxmlformats-officedocument.drawingml.diagramColors+xml"/>
  <Override PartName="/ppt/diagrams/quickStyle2.xml" ContentType="application/vnd.openxmlformats-officedocument.drawingml.diagramStyle+xml"/>
  <Override PartName="/ppt/diagrams/layout2.xml" ContentType="application/vnd.openxmlformats-officedocument.drawingml.diagramLayout+xml"/>
  <Override PartName="/ppt/diagrams/quickStyle3.xml" ContentType="application/vnd.openxmlformats-officedocument.drawingml.diagramStyle+xml"/>
  <Override PartName="/ppt/diagrams/drawing4.xml" ContentType="application/vnd.ms-office.drawingml.diagramDrawing+xml"/>
  <Override PartName="/ppt/diagrams/colors4.xml" ContentType="application/vnd.openxmlformats-officedocument.drawingml.diagramColors+xml"/>
  <Override PartName="/ppt/diagrams/quickStyle4.xml" ContentType="application/vnd.openxmlformats-officedocument.drawingml.diagramStyle+xml"/>
  <Override PartName="/ppt/diagrams/layout4.xml" ContentType="application/vnd.openxmlformats-officedocument.drawingml.diagramLayout+xml"/>
  <Override PartName="/ppt/diagrams/drawing3.xml" ContentType="application/vnd.ms-office.drawingml.diagramDrawing+xml"/>
  <Override PartName="/ppt/diagrams/colors3.xml" ContentType="application/vnd.openxmlformats-officedocument.drawingml.diagramColors+xml"/>
  <Override PartName="/ppt/diagrams/layout3.xml" ContentType="application/vnd.openxmlformats-officedocument.drawingml.diagramLayout+xml"/>
  <Override PartName="/ppt/diagrams/layout5.xml" ContentType="application/vnd.openxmlformats-officedocument.drawingml.diagramLayout+xml"/>
  <Override PartName="/ppt/diagrams/colors1.xml" ContentType="application/vnd.openxmlformats-officedocument.drawingml.diagramColors+xml"/>
  <Override PartName="/ppt/diagrams/quickStyle1.xml" ContentType="application/vnd.openxmlformats-officedocument.drawingml.diagramStyle+xml"/>
  <Override PartName="/ppt/diagrams/layout1.xml" ContentType="application/vnd.openxmlformats-officedocument.drawingml.diagramLayout+xml"/>
  <Override PartName="/ppt/diagrams/drawing1.xml" ContentType="application/vnd.ms-office.drawingml.diagramDrawing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6.xml" ContentType="application/vnd.ms-office.drawingml.diagramDrawing+xml"/>
  <Override PartName="/ppt/diagrams/colors6.xml" ContentType="application/vnd.openxmlformats-officedocument.drawingml.diagramColors+xml"/>
  <Override PartName="/ppt/diagrams/quickStyle6.xml" ContentType="application/vnd.openxmlformats-officedocument.drawingml.diagramStyle+xml"/>
  <Override PartName="/ppt/diagrams/layout6.xml" ContentType="application/vnd.openxmlformats-officedocument.drawingml.diagramLayout+xml"/>
  <Override PartName="/ppt/diagrams/drawing5.xml" ContentType="application/vnd.ms-office.drawingml.diagramDrawing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layout7.xml" ContentType="application/vnd.openxmlformats-officedocument.drawingml.diagram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60" r:id="rId3"/>
    <p:sldId id="257" r:id="rId4"/>
    <p:sldId id="259" r:id="rId5"/>
    <p:sldId id="294" r:id="rId6"/>
    <p:sldId id="296" r:id="rId7"/>
    <p:sldId id="262" r:id="rId8"/>
    <p:sldId id="263" r:id="rId9"/>
    <p:sldId id="261" r:id="rId10"/>
    <p:sldId id="269" r:id="rId11"/>
    <p:sldId id="270" r:id="rId12"/>
    <p:sldId id="300" r:id="rId13"/>
    <p:sldId id="301" r:id="rId14"/>
    <p:sldId id="290" r:id="rId15"/>
    <p:sldId id="302" r:id="rId16"/>
    <p:sldId id="303" r:id="rId17"/>
    <p:sldId id="309" r:id="rId18"/>
    <p:sldId id="298" r:id="rId19"/>
    <p:sldId id="304" r:id="rId20"/>
    <p:sldId id="305" r:id="rId21"/>
    <p:sldId id="306" r:id="rId22"/>
    <p:sldId id="307" r:id="rId23"/>
    <p:sldId id="308" r:id="rId24"/>
    <p:sldId id="258" r:id="rId25"/>
    <p:sldId id="272" r:id="rId26"/>
    <p:sldId id="291" r:id="rId27"/>
    <p:sldId id="274" r:id="rId28"/>
    <p:sldId id="276" r:id="rId29"/>
    <p:sldId id="292" r:id="rId30"/>
    <p:sldId id="277" r:id="rId31"/>
    <p:sldId id="278" r:id="rId32"/>
    <p:sldId id="279" r:id="rId33"/>
    <p:sldId id="280" r:id="rId34"/>
    <p:sldId id="281" r:id="rId35"/>
    <p:sldId id="293" r:id="rId36"/>
    <p:sldId id="282" r:id="rId37"/>
    <p:sldId id="283" r:id="rId38"/>
    <p:sldId id="285" r:id="rId39"/>
    <p:sldId id="286" r:id="rId40"/>
    <p:sldId id="287" r:id="rId41"/>
    <p:sldId id="288" r:id="rId42"/>
    <p:sldId id="310" r:id="rId43"/>
    <p:sldId id="311" r:id="rId44"/>
    <p:sldId id="312" r:id="rId45"/>
    <p:sldId id="313" r:id="rId46"/>
    <p:sldId id="314" r:id="rId47"/>
    <p:sldId id="315" r:id="rId48"/>
    <p:sldId id="316" r:id="rId49"/>
    <p:sldId id="317" r:id="rId50"/>
    <p:sldId id="318" r:id="rId51"/>
    <p:sldId id="319" r:id="rId52"/>
    <p:sldId id="320" r:id="rId53"/>
    <p:sldId id="321" r:id="rId54"/>
    <p:sldId id="322" r:id="rId55"/>
    <p:sldId id="323" r:id="rId56"/>
    <p:sldId id="324" r:id="rId57"/>
    <p:sldId id="325" r:id="rId58"/>
    <p:sldId id="326" r:id="rId59"/>
    <p:sldId id="327" r:id="rId60"/>
    <p:sldId id="289" r:id="rId6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44" autoAdjust="0"/>
    <p:restoredTop sz="94660"/>
  </p:normalViewPr>
  <p:slideViewPr>
    <p:cSldViewPr>
      <p:cViewPr varScale="1">
        <p:scale>
          <a:sx n="69" d="100"/>
          <a:sy n="69" d="100"/>
        </p:scale>
        <p:origin x="-127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68" Type="http://schemas.openxmlformats.org/officeDocument/2006/relationships/customXml" Target="../customXml/item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customXml" Target="../customXml/item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customXml" Target="../customXml/item2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B415149-0024-44DB-B876-83C1F6C079AB}" type="doc">
      <dgm:prSet loTypeId="urn:microsoft.com/office/officeart/2005/8/layout/vList2" loCatId="Inbox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CEBA7F5-E083-4A1E-9FBC-056C66031E25}">
      <dgm:prSet/>
      <dgm:spPr/>
      <dgm:t>
        <a:bodyPr/>
        <a:lstStyle/>
        <a:p>
          <a:r>
            <a:rPr lang="en-US" dirty="0" err="1"/>
            <a:t>Tehnika</a:t>
          </a:r>
          <a:r>
            <a:rPr lang="en-US" dirty="0"/>
            <a:t> </a:t>
          </a:r>
          <a:r>
            <a:rPr lang="en-US" dirty="0" err="1"/>
            <a:t>označ</a:t>
          </a:r>
          <a:r>
            <a:rPr lang="sr-Latn-RS" dirty="0"/>
            <a:t>ava</a:t>
          </a:r>
          <a:r>
            <a:rPr lang="en-US" dirty="0"/>
            <a:t> </a:t>
          </a:r>
          <a:r>
            <a:rPr lang="en-US" dirty="0" err="1"/>
            <a:t>tehničke</a:t>
          </a:r>
          <a:r>
            <a:rPr lang="en-US" dirty="0"/>
            <a:t> </a:t>
          </a:r>
          <a:r>
            <a:rPr lang="en-US" dirty="0" err="1"/>
            <a:t>tvorevine</a:t>
          </a:r>
          <a:r>
            <a:rPr lang="en-US" dirty="0"/>
            <a:t> , </a:t>
          </a:r>
          <a:r>
            <a:rPr lang="en-US" dirty="0" err="1"/>
            <a:t>sredstva</a:t>
          </a:r>
          <a:r>
            <a:rPr lang="en-US" dirty="0"/>
            <a:t> </a:t>
          </a:r>
          <a:r>
            <a:rPr lang="en-US" dirty="0" err="1"/>
            <a:t>za</a:t>
          </a:r>
          <a:r>
            <a:rPr lang="en-US" dirty="0"/>
            <a:t> rad</a:t>
          </a:r>
          <a:r>
            <a:rPr lang="sr-Latn-RS" dirty="0"/>
            <a:t>, kao i</a:t>
          </a:r>
          <a:r>
            <a:rPr lang="en-US" dirty="0"/>
            <a:t> </a:t>
          </a:r>
          <a:r>
            <a:rPr lang="en-US" dirty="0" err="1"/>
            <a:t>način</a:t>
          </a:r>
          <a:r>
            <a:rPr lang="en-US" dirty="0"/>
            <a:t> </a:t>
          </a:r>
          <a:r>
            <a:rPr lang="en-US" dirty="0" err="1"/>
            <a:t>upo</a:t>
          </a:r>
          <a:r>
            <a:rPr lang="sr-Latn-RS" dirty="0"/>
            <a:t>tre</a:t>
          </a:r>
          <a:r>
            <a:rPr lang="en-US" dirty="0"/>
            <a:t>be </a:t>
          </a:r>
          <a:r>
            <a:rPr lang="en-US" dirty="0" err="1"/>
            <a:t>materijala</a:t>
          </a:r>
          <a:r>
            <a:rPr lang="en-US" dirty="0"/>
            <a:t> </a:t>
          </a:r>
          <a:r>
            <a:rPr lang="en-US" dirty="0" err="1"/>
            <a:t>i</a:t>
          </a:r>
          <a:r>
            <a:rPr lang="en-US" dirty="0"/>
            <a:t> </a:t>
          </a:r>
          <a:r>
            <a:rPr lang="en-US" dirty="0" err="1"/>
            <a:t>sredstava</a:t>
          </a:r>
          <a:r>
            <a:rPr lang="en-US" dirty="0"/>
            <a:t>. </a:t>
          </a:r>
          <a:r>
            <a:rPr lang="en-US" dirty="0" err="1"/>
            <a:t>Tehnika</a:t>
          </a:r>
          <a:r>
            <a:rPr lang="en-US" dirty="0"/>
            <a:t> (</a:t>
          </a:r>
          <a:r>
            <a:rPr lang="en-US" dirty="0" err="1"/>
            <a:t>grč</a:t>
          </a:r>
          <a:r>
            <a:rPr lang="en-US" dirty="0"/>
            <a:t>. </a:t>
          </a:r>
          <a:r>
            <a:rPr lang="el-GR" dirty="0"/>
            <a:t>Τέχνη</a:t>
          </a:r>
          <a:r>
            <a:rPr lang="sr-Latn-RS" dirty="0"/>
            <a:t> - </a:t>
          </a:r>
          <a:r>
            <a:rPr lang="en-US" dirty="0" err="1"/>
            <a:t>umeće</a:t>
          </a:r>
          <a:r>
            <a:rPr lang="en-US" dirty="0"/>
            <a:t>, </a:t>
          </a:r>
          <a:r>
            <a:rPr lang="en-US" dirty="0" err="1"/>
            <a:t>veština</a:t>
          </a:r>
          <a:r>
            <a:rPr lang="en-US" dirty="0"/>
            <a:t>) </a:t>
          </a:r>
          <a:r>
            <a:rPr lang="sr-Latn-RS" dirty="0"/>
            <a:t>predstavlja </a:t>
          </a:r>
          <a:r>
            <a:rPr lang="en-US" dirty="0" err="1"/>
            <a:t>skup</a:t>
          </a:r>
          <a:r>
            <a:rPr lang="en-US" dirty="0"/>
            <a:t> </a:t>
          </a:r>
          <a:r>
            <a:rPr lang="en-US" dirty="0" err="1"/>
            <a:t>svih</a:t>
          </a:r>
          <a:r>
            <a:rPr lang="en-US" dirty="0"/>
            <a:t> </a:t>
          </a:r>
          <a:r>
            <a:rPr lang="en-US" dirty="0" err="1"/>
            <a:t>oruđa</a:t>
          </a:r>
          <a:r>
            <a:rPr lang="en-US" dirty="0"/>
            <a:t> </a:t>
          </a:r>
          <a:r>
            <a:rPr lang="en-US" dirty="0" err="1"/>
            <a:t>i</a:t>
          </a:r>
          <a:r>
            <a:rPr lang="en-US" dirty="0"/>
            <a:t> </a:t>
          </a:r>
          <a:r>
            <a:rPr lang="en-US" dirty="0" err="1"/>
            <a:t>znanja</a:t>
          </a:r>
          <a:r>
            <a:rPr lang="en-US" dirty="0"/>
            <a:t> </a:t>
          </a:r>
          <a:r>
            <a:rPr lang="en-US" dirty="0" err="1"/>
            <a:t>proizvodnje</a:t>
          </a:r>
          <a:r>
            <a:rPr lang="en-US" dirty="0"/>
            <a:t> </a:t>
          </a:r>
          <a:r>
            <a:rPr lang="en-US" dirty="0" err="1"/>
            <a:t>koja</a:t>
          </a:r>
          <a:r>
            <a:rPr lang="en-US" dirty="0"/>
            <a:t> </a:t>
          </a:r>
          <a:r>
            <a:rPr lang="en-US" dirty="0" err="1"/>
            <a:t>su</a:t>
          </a:r>
          <a:r>
            <a:rPr lang="en-US" dirty="0"/>
            <a:t> se </a:t>
          </a:r>
          <a:r>
            <a:rPr lang="en-US" dirty="0" err="1"/>
            <a:t>razvijala</a:t>
          </a:r>
          <a:r>
            <a:rPr lang="sr-Latn-RS" dirty="0"/>
            <a:t> kroz istoriju</a:t>
          </a:r>
          <a:r>
            <a:rPr lang="en-US" dirty="0"/>
            <a:t> </a:t>
          </a:r>
          <a:r>
            <a:rPr lang="en-US" dirty="0" err="1"/>
            <a:t>i</a:t>
          </a:r>
          <a:r>
            <a:rPr lang="en-US" dirty="0"/>
            <a:t> </a:t>
          </a:r>
          <a:r>
            <a:rPr lang="en-US" dirty="0" err="1"/>
            <a:t>koja</a:t>
          </a:r>
          <a:r>
            <a:rPr lang="en-US" dirty="0"/>
            <a:t> </a:t>
          </a:r>
          <a:r>
            <a:rPr lang="en-US" dirty="0" err="1"/>
            <a:t>čoveku</a:t>
          </a:r>
          <a:r>
            <a:rPr lang="en-US" dirty="0"/>
            <a:t> </a:t>
          </a:r>
          <a:r>
            <a:rPr lang="en-US" dirty="0" err="1"/>
            <a:t>omogućuju</a:t>
          </a:r>
          <a:r>
            <a:rPr lang="en-US" dirty="0"/>
            <a:t> </a:t>
          </a:r>
          <a:r>
            <a:rPr lang="en-US" dirty="0" err="1"/>
            <a:t>delovanje</a:t>
          </a:r>
          <a:r>
            <a:rPr lang="en-US" dirty="0"/>
            <a:t> </a:t>
          </a:r>
          <a:r>
            <a:rPr lang="en-US" dirty="0" err="1"/>
            <a:t>na</a:t>
          </a:r>
          <a:r>
            <a:rPr lang="en-US" dirty="0"/>
            <a:t> </a:t>
          </a:r>
          <a:r>
            <a:rPr lang="en-US" dirty="0" err="1"/>
            <a:t>prirodu</a:t>
          </a:r>
          <a:r>
            <a:rPr lang="sr-Latn-RS" dirty="0"/>
            <a:t>,</a:t>
          </a:r>
          <a:r>
            <a:rPr lang="en-US" dirty="0"/>
            <a:t> u </a:t>
          </a:r>
          <a:r>
            <a:rPr lang="en-US" dirty="0" err="1"/>
            <a:t>svrhu</a:t>
          </a:r>
          <a:r>
            <a:rPr lang="en-US" dirty="0"/>
            <a:t> </a:t>
          </a:r>
          <a:r>
            <a:rPr lang="en-US" dirty="0" err="1"/>
            <a:t>prilag</a:t>
          </a:r>
          <a:r>
            <a:rPr lang="sr-Latn-RS" dirty="0"/>
            <a:t>ođavanja</a:t>
          </a:r>
          <a:r>
            <a:rPr lang="en-US" dirty="0"/>
            <a:t> </a:t>
          </a:r>
          <a:r>
            <a:rPr lang="en-US" dirty="0" err="1"/>
            <a:t>prirodnih</a:t>
          </a:r>
          <a:r>
            <a:rPr lang="en-US" dirty="0"/>
            <a:t> </a:t>
          </a:r>
          <a:r>
            <a:rPr lang="en-US" dirty="0" err="1"/>
            <a:t>resursa</a:t>
          </a:r>
          <a:r>
            <a:rPr lang="en-US" dirty="0"/>
            <a:t> </a:t>
          </a:r>
          <a:r>
            <a:rPr lang="en-US" dirty="0" err="1"/>
            <a:t>svojim</a:t>
          </a:r>
          <a:r>
            <a:rPr lang="en-US" dirty="0"/>
            <a:t> </a:t>
          </a:r>
          <a:r>
            <a:rPr lang="en-US" dirty="0" err="1"/>
            <a:t>potrebama</a:t>
          </a:r>
          <a:r>
            <a:rPr lang="en-US" dirty="0"/>
            <a:t>.</a:t>
          </a:r>
        </a:p>
      </dgm:t>
    </dgm:pt>
    <dgm:pt modelId="{0C59D94D-EE64-415A-BE01-B0671D40F038}" type="sibTrans" cxnId="{49B68666-C15B-48F6-B8AD-CF66D08A7081}">
      <dgm:prSet/>
      <dgm:spPr/>
      <dgm:t>
        <a:bodyPr/>
        <a:lstStyle/>
        <a:p>
          <a:endParaRPr lang="en-US"/>
        </a:p>
      </dgm:t>
    </dgm:pt>
    <dgm:pt modelId="{7AA4511B-6E78-498F-BFEF-03E1E7770FAE}" type="parTrans" cxnId="{49B68666-C15B-48F6-B8AD-CF66D08A7081}">
      <dgm:prSet/>
      <dgm:spPr/>
      <dgm:t>
        <a:bodyPr/>
        <a:lstStyle/>
        <a:p>
          <a:endParaRPr lang="en-US"/>
        </a:p>
      </dgm:t>
    </dgm:pt>
    <dgm:pt modelId="{48235B76-B312-41B6-8A69-B33BAA2D8B6A}" type="pres">
      <dgm:prSet presAssocID="{4B415149-0024-44DB-B876-83C1F6C079A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0AC9BFC-B5F6-4658-A7B1-631F5BC7975C}" type="pres">
      <dgm:prSet presAssocID="{6CEBA7F5-E083-4A1E-9FBC-056C66031E25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125BA32-875B-4203-94F1-9DD20C92A660}" type="presOf" srcId="{4B415149-0024-44DB-B876-83C1F6C079AB}" destId="{48235B76-B312-41B6-8A69-B33BAA2D8B6A}" srcOrd="0" destOrd="0" presId="urn:microsoft.com/office/officeart/2005/8/layout/vList2"/>
    <dgm:cxn modelId="{B1194662-12C4-4F7D-ABBB-4F2E8211725B}" type="presOf" srcId="{6CEBA7F5-E083-4A1E-9FBC-056C66031E25}" destId="{70AC9BFC-B5F6-4658-A7B1-631F5BC7975C}" srcOrd="0" destOrd="0" presId="urn:microsoft.com/office/officeart/2005/8/layout/vList2"/>
    <dgm:cxn modelId="{49B68666-C15B-48F6-B8AD-CF66D08A7081}" srcId="{4B415149-0024-44DB-B876-83C1F6C079AB}" destId="{6CEBA7F5-E083-4A1E-9FBC-056C66031E25}" srcOrd="0" destOrd="0" parTransId="{7AA4511B-6E78-498F-BFEF-03E1E7770FAE}" sibTransId="{0C59D94D-EE64-415A-BE01-B0671D40F038}"/>
    <dgm:cxn modelId="{04F0E3F2-F714-4009-AA1A-9AB07786CF0F}" type="presParOf" srcId="{48235B76-B312-41B6-8A69-B33BAA2D8B6A}" destId="{70AC9BFC-B5F6-4658-A7B1-631F5BC7975C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ED13070-E994-43D9-8D58-DE0763E2FD74}" type="doc">
      <dgm:prSet loTypeId="urn:microsoft.com/office/officeart/2005/8/layout/venn1" loCatId="relationship" qsTypeId="urn:microsoft.com/office/officeart/2005/8/quickstyle/simple1" qsCatId="simple" csTypeId="urn:microsoft.com/office/officeart/2005/8/colors/accent1_5" csCatId="accent1" phldr="1"/>
      <dgm:spPr/>
    </dgm:pt>
    <dgm:pt modelId="{AE3B10F4-5B42-495A-A3EE-986F1D263EA1}">
      <dgm:prSet phldrT="[Text]"/>
      <dgm:spPr/>
      <dgm:t>
        <a:bodyPr/>
        <a:lstStyle/>
        <a:p>
          <a:r>
            <a:rPr lang="sr-Latn-RS" dirty="0"/>
            <a:t>Tehnologija</a:t>
          </a:r>
          <a:endParaRPr lang="en-US" dirty="0"/>
        </a:p>
      </dgm:t>
    </dgm:pt>
    <dgm:pt modelId="{73BC2EEA-4FF5-4786-B0DB-4F9665F8A9BA}" type="parTrans" cxnId="{80374929-F833-40C8-9A26-F84C77154D57}">
      <dgm:prSet/>
      <dgm:spPr/>
      <dgm:t>
        <a:bodyPr/>
        <a:lstStyle/>
        <a:p>
          <a:endParaRPr lang="en-US"/>
        </a:p>
      </dgm:t>
    </dgm:pt>
    <dgm:pt modelId="{7CCBE256-959F-4C26-AB47-94E4C2164829}" type="sibTrans" cxnId="{80374929-F833-40C8-9A26-F84C77154D57}">
      <dgm:prSet/>
      <dgm:spPr/>
      <dgm:t>
        <a:bodyPr/>
        <a:lstStyle/>
        <a:p>
          <a:endParaRPr lang="en-US"/>
        </a:p>
      </dgm:t>
    </dgm:pt>
    <dgm:pt modelId="{6712F7D2-6C66-4E33-B748-54DCD8A3D962}">
      <dgm:prSet phldrT="[Text]"/>
      <dgm:spPr/>
      <dgm:t>
        <a:bodyPr/>
        <a:lstStyle/>
        <a:p>
          <a:r>
            <a:rPr lang="sr-Latn-RS" dirty="0"/>
            <a:t>Nauka</a:t>
          </a:r>
          <a:endParaRPr lang="en-US" dirty="0"/>
        </a:p>
      </dgm:t>
    </dgm:pt>
    <dgm:pt modelId="{EA95D606-4818-4C0B-93EF-3988A36CC314}" type="parTrans" cxnId="{5C25DE2F-2CF2-40AF-950F-490D5F2570D1}">
      <dgm:prSet/>
      <dgm:spPr/>
      <dgm:t>
        <a:bodyPr/>
        <a:lstStyle/>
        <a:p>
          <a:endParaRPr lang="en-US"/>
        </a:p>
      </dgm:t>
    </dgm:pt>
    <dgm:pt modelId="{7D579FD8-1E5F-4F9B-8C1F-0C259196B610}" type="sibTrans" cxnId="{5C25DE2F-2CF2-40AF-950F-490D5F2570D1}">
      <dgm:prSet/>
      <dgm:spPr/>
      <dgm:t>
        <a:bodyPr/>
        <a:lstStyle/>
        <a:p>
          <a:endParaRPr lang="en-US"/>
        </a:p>
      </dgm:t>
    </dgm:pt>
    <dgm:pt modelId="{0C6BF90D-EAB1-45BD-8564-9C87BF7B9AF6}" type="pres">
      <dgm:prSet presAssocID="{8ED13070-E994-43D9-8D58-DE0763E2FD74}" presName="compositeShape" presStyleCnt="0">
        <dgm:presLayoutVars>
          <dgm:chMax val="7"/>
          <dgm:dir/>
          <dgm:resizeHandles val="exact"/>
        </dgm:presLayoutVars>
      </dgm:prSet>
      <dgm:spPr/>
    </dgm:pt>
    <dgm:pt modelId="{1C4840B6-0CBC-4DF2-AF7C-E757268125E5}" type="pres">
      <dgm:prSet presAssocID="{AE3B10F4-5B42-495A-A3EE-986F1D263EA1}" presName="circ1" presStyleLbl="vennNode1" presStyleIdx="0" presStyleCnt="2" custScaleX="102252" custScaleY="97398"/>
      <dgm:spPr/>
      <dgm:t>
        <a:bodyPr/>
        <a:lstStyle/>
        <a:p>
          <a:endParaRPr lang="en-US"/>
        </a:p>
      </dgm:t>
    </dgm:pt>
    <dgm:pt modelId="{F3F54F54-A131-4E25-8BF9-9A6A3B31DD72}" type="pres">
      <dgm:prSet presAssocID="{AE3B10F4-5B42-495A-A3EE-986F1D263EA1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4D1725-6E93-43DD-B1C2-901FDE87452C}" type="pres">
      <dgm:prSet presAssocID="{6712F7D2-6C66-4E33-B748-54DCD8A3D962}" presName="circ2" presStyleLbl="vennNode1" presStyleIdx="1" presStyleCnt="2" custScaleX="102704" custScaleY="98299" custLinFactNeighborX="450" custLinFactNeighborY="-1802"/>
      <dgm:spPr/>
      <dgm:t>
        <a:bodyPr/>
        <a:lstStyle/>
        <a:p>
          <a:endParaRPr lang="en-US"/>
        </a:p>
      </dgm:t>
    </dgm:pt>
    <dgm:pt modelId="{E4C438A1-42C0-453A-9EC4-B0A7083A1C3D}" type="pres">
      <dgm:prSet presAssocID="{6712F7D2-6C66-4E33-B748-54DCD8A3D962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B597C25-3FCE-4F89-97E0-5441E35C827C}" type="presOf" srcId="{6712F7D2-6C66-4E33-B748-54DCD8A3D962}" destId="{B44D1725-6E93-43DD-B1C2-901FDE87452C}" srcOrd="0" destOrd="0" presId="urn:microsoft.com/office/officeart/2005/8/layout/venn1"/>
    <dgm:cxn modelId="{9AF36B93-96B6-4C2D-AD8F-BE59FD7E9F96}" type="presOf" srcId="{6712F7D2-6C66-4E33-B748-54DCD8A3D962}" destId="{E4C438A1-42C0-453A-9EC4-B0A7083A1C3D}" srcOrd="1" destOrd="0" presId="urn:microsoft.com/office/officeart/2005/8/layout/venn1"/>
    <dgm:cxn modelId="{80374929-F833-40C8-9A26-F84C77154D57}" srcId="{8ED13070-E994-43D9-8D58-DE0763E2FD74}" destId="{AE3B10F4-5B42-495A-A3EE-986F1D263EA1}" srcOrd="0" destOrd="0" parTransId="{73BC2EEA-4FF5-4786-B0DB-4F9665F8A9BA}" sibTransId="{7CCBE256-959F-4C26-AB47-94E4C2164829}"/>
    <dgm:cxn modelId="{F32E3E77-A069-4AA9-8C8E-0BDD4559A1A9}" type="presOf" srcId="{AE3B10F4-5B42-495A-A3EE-986F1D263EA1}" destId="{F3F54F54-A131-4E25-8BF9-9A6A3B31DD72}" srcOrd="1" destOrd="0" presId="urn:microsoft.com/office/officeart/2005/8/layout/venn1"/>
    <dgm:cxn modelId="{5D043370-8D77-47C2-BB66-71847E622015}" type="presOf" srcId="{8ED13070-E994-43D9-8D58-DE0763E2FD74}" destId="{0C6BF90D-EAB1-45BD-8564-9C87BF7B9AF6}" srcOrd="0" destOrd="0" presId="urn:microsoft.com/office/officeart/2005/8/layout/venn1"/>
    <dgm:cxn modelId="{5C25DE2F-2CF2-40AF-950F-490D5F2570D1}" srcId="{8ED13070-E994-43D9-8D58-DE0763E2FD74}" destId="{6712F7D2-6C66-4E33-B748-54DCD8A3D962}" srcOrd="1" destOrd="0" parTransId="{EA95D606-4818-4C0B-93EF-3988A36CC314}" sibTransId="{7D579FD8-1E5F-4F9B-8C1F-0C259196B610}"/>
    <dgm:cxn modelId="{C5A35AC9-4EBB-4CC4-A691-836B9786ACAA}" type="presOf" srcId="{AE3B10F4-5B42-495A-A3EE-986F1D263EA1}" destId="{1C4840B6-0CBC-4DF2-AF7C-E757268125E5}" srcOrd="0" destOrd="0" presId="urn:microsoft.com/office/officeart/2005/8/layout/venn1"/>
    <dgm:cxn modelId="{8E04A816-BD46-446F-B469-1D0F17DFFB9A}" type="presParOf" srcId="{0C6BF90D-EAB1-45BD-8564-9C87BF7B9AF6}" destId="{1C4840B6-0CBC-4DF2-AF7C-E757268125E5}" srcOrd="0" destOrd="0" presId="urn:microsoft.com/office/officeart/2005/8/layout/venn1"/>
    <dgm:cxn modelId="{060E8FD6-3B28-4622-B488-0D1780F4A36B}" type="presParOf" srcId="{0C6BF90D-EAB1-45BD-8564-9C87BF7B9AF6}" destId="{F3F54F54-A131-4E25-8BF9-9A6A3B31DD72}" srcOrd="1" destOrd="0" presId="urn:microsoft.com/office/officeart/2005/8/layout/venn1"/>
    <dgm:cxn modelId="{1681018A-8359-438C-BFC3-110C5F234DE6}" type="presParOf" srcId="{0C6BF90D-EAB1-45BD-8564-9C87BF7B9AF6}" destId="{B44D1725-6E93-43DD-B1C2-901FDE87452C}" srcOrd="2" destOrd="0" presId="urn:microsoft.com/office/officeart/2005/8/layout/venn1"/>
    <dgm:cxn modelId="{984A6531-1DBF-4AB7-91C8-B4278E38D609}" type="presParOf" srcId="{0C6BF90D-EAB1-45BD-8564-9C87BF7B9AF6}" destId="{E4C438A1-42C0-453A-9EC4-B0A7083A1C3D}" srcOrd="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EB992A0-8B0E-4D17-B84E-0BA9C516B23B}" type="doc">
      <dgm:prSet loTypeId="urn:microsoft.com/office/officeart/2005/8/layout/hProcess3" loCatId="process" qsTypeId="urn:microsoft.com/office/officeart/2005/8/quickstyle/simple5" qsCatId="simple" csTypeId="urn:microsoft.com/office/officeart/2005/8/colors/accent1_2" csCatId="accent1" phldr="1"/>
      <dgm:spPr/>
    </dgm:pt>
    <dgm:pt modelId="{F17D540D-89B8-4281-9B1B-5590237268E8}" type="pres">
      <dgm:prSet presAssocID="{0EB992A0-8B0E-4D17-B84E-0BA9C516B23B}" presName="Name0" presStyleCnt="0">
        <dgm:presLayoutVars>
          <dgm:dir/>
          <dgm:animLvl val="lvl"/>
          <dgm:resizeHandles val="exact"/>
        </dgm:presLayoutVars>
      </dgm:prSet>
      <dgm:spPr/>
    </dgm:pt>
    <dgm:pt modelId="{6B80BE2E-76A9-4EC1-96D3-C7F36D81D6DD}" type="pres">
      <dgm:prSet presAssocID="{0EB992A0-8B0E-4D17-B84E-0BA9C516B23B}" presName="dummy" presStyleCnt="0"/>
      <dgm:spPr/>
    </dgm:pt>
    <dgm:pt modelId="{88227770-693C-4C1F-B4E8-EC0A964AC6AC}" type="pres">
      <dgm:prSet presAssocID="{0EB992A0-8B0E-4D17-B84E-0BA9C516B23B}" presName="linH" presStyleCnt="0"/>
      <dgm:spPr/>
    </dgm:pt>
    <dgm:pt modelId="{4C803E63-591E-4724-A776-EEA060FAB545}" type="pres">
      <dgm:prSet presAssocID="{0EB992A0-8B0E-4D17-B84E-0BA9C516B23B}" presName="padding1" presStyleCnt="0"/>
      <dgm:spPr/>
    </dgm:pt>
    <dgm:pt modelId="{EF271B79-5E95-44F8-B507-48CB6DE02970}" type="pres">
      <dgm:prSet presAssocID="{0EB992A0-8B0E-4D17-B84E-0BA9C516B23B}" presName="padding2" presStyleCnt="0"/>
      <dgm:spPr/>
    </dgm:pt>
    <dgm:pt modelId="{80903957-1A29-46FA-A466-2005777C0DD0}" type="pres">
      <dgm:prSet presAssocID="{0EB992A0-8B0E-4D17-B84E-0BA9C516B23B}" presName="negArrow" presStyleCnt="0"/>
      <dgm:spPr/>
    </dgm:pt>
    <dgm:pt modelId="{CEB99BBC-71C4-49A2-A4B9-5336205D5781}" type="pres">
      <dgm:prSet presAssocID="{0EB992A0-8B0E-4D17-B84E-0BA9C516B23B}" presName="backgroundArrow" presStyleLbl="node1" presStyleIdx="0" presStyleCnt="1" custAng="5400000" custScaleX="37015" custScaleY="27878" custLinFactNeighborX="31493" custLinFactNeighborY="-13640"/>
      <dgm:spPr/>
    </dgm:pt>
  </dgm:ptLst>
  <dgm:cxnLst>
    <dgm:cxn modelId="{5480EAE5-2404-4F9D-91E9-5DB710EFB3B8}" type="presOf" srcId="{0EB992A0-8B0E-4D17-B84E-0BA9C516B23B}" destId="{F17D540D-89B8-4281-9B1B-5590237268E8}" srcOrd="0" destOrd="0" presId="urn:microsoft.com/office/officeart/2005/8/layout/hProcess3"/>
    <dgm:cxn modelId="{619C7D38-68EE-45EE-8A22-92E31BD190C4}" type="presParOf" srcId="{F17D540D-89B8-4281-9B1B-5590237268E8}" destId="{6B80BE2E-76A9-4EC1-96D3-C7F36D81D6DD}" srcOrd="0" destOrd="0" presId="urn:microsoft.com/office/officeart/2005/8/layout/hProcess3"/>
    <dgm:cxn modelId="{A2E226A6-008E-4498-8F43-544C3126DA72}" type="presParOf" srcId="{F17D540D-89B8-4281-9B1B-5590237268E8}" destId="{88227770-693C-4C1F-B4E8-EC0A964AC6AC}" srcOrd="1" destOrd="0" presId="urn:microsoft.com/office/officeart/2005/8/layout/hProcess3"/>
    <dgm:cxn modelId="{248E63E0-A169-4215-A2DF-ABFC552CF824}" type="presParOf" srcId="{88227770-693C-4C1F-B4E8-EC0A964AC6AC}" destId="{4C803E63-591E-4724-A776-EEA060FAB545}" srcOrd="0" destOrd="0" presId="urn:microsoft.com/office/officeart/2005/8/layout/hProcess3"/>
    <dgm:cxn modelId="{5BD6A890-5C8E-4702-AD60-FB2959DC7C8E}" type="presParOf" srcId="{88227770-693C-4C1F-B4E8-EC0A964AC6AC}" destId="{EF271B79-5E95-44F8-B507-48CB6DE02970}" srcOrd="1" destOrd="0" presId="urn:microsoft.com/office/officeart/2005/8/layout/hProcess3"/>
    <dgm:cxn modelId="{D801FE44-F818-464A-BC1A-2A0CF3EB63E1}" type="presParOf" srcId="{88227770-693C-4C1F-B4E8-EC0A964AC6AC}" destId="{80903957-1A29-46FA-A466-2005777C0DD0}" srcOrd="2" destOrd="0" presId="urn:microsoft.com/office/officeart/2005/8/layout/hProcess3"/>
    <dgm:cxn modelId="{2C117DAD-4623-44A9-8A50-6E21F73FD962}" type="presParOf" srcId="{88227770-693C-4C1F-B4E8-EC0A964AC6AC}" destId="{CEB99BBC-71C4-49A2-A4B9-5336205D5781}" srcOrd="3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AB127C3-228D-4A19-883B-1F32664D1A85}" type="doc">
      <dgm:prSet loTypeId="urn:microsoft.com/office/officeart/2008/layout/LinedList" loCatId="Inbox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3CBC5A4-80F9-489E-9B05-585346E8B7EC}">
      <dgm:prSet/>
      <dgm:spPr/>
      <dgm:t>
        <a:bodyPr/>
        <a:lstStyle/>
        <a:p>
          <a:r>
            <a:rPr lang="sr-Latn-RS" dirty="0"/>
            <a:t>Tehnika se razvija na osnovu praktično iskustvenog saznanja ljudi.</a:t>
          </a:r>
          <a:endParaRPr lang="en-US" dirty="0"/>
        </a:p>
      </dgm:t>
    </dgm:pt>
    <dgm:pt modelId="{81317C06-C031-48B6-853A-6787D0B6A599}" type="parTrans" cxnId="{2AF2AB6C-4802-43B4-89D9-88178456D691}">
      <dgm:prSet/>
      <dgm:spPr/>
      <dgm:t>
        <a:bodyPr/>
        <a:lstStyle/>
        <a:p>
          <a:endParaRPr lang="en-US"/>
        </a:p>
      </dgm:t>
    </dgm:pt>
    <dgm:pt modelId="{FAB6C767-1723-4B69-885F-A48CB7F7DB54}" type="sibTrans" cxnId="{2AF2AB6C-4802-43B4-89D9-88178456D691}">
      <dgm:prSet phldrT="01"/>
      <dgm:spPr/>
      <dgm:t>
        <a:bodyPr/>
        <a:lstStyle/>
        <a:p>
          <a:endParaRPr lang="en-US"/>
        </a:p>
      </dgm:t>
    </dgm:pt>
    <dgm:pt modelId="{2B4DDD6D-5EBD-4E47-A191-0EB82F5281EE}">
      <dgm:prSet/>
      <dgm:spPr/>
      <dgm:t>
        <a:bodyPr/>
        <a:lstStyle/>
        <a:p>
          <a:r>
            <a:rPr lang="sr-Latn-RS" dirty="0"/>
            <a:t>Nezavisna od naučnih rezultata.</a:t>
          </a:r>
          <a:endParaRPr lang="en-US" dirty="0"/>
        </a:p>
      </dgm:t>
    </dgm:pt>
    <dgm:pt modelId="{C039C444-D11A-42E9-A7C3-792E28375E0C}" type="parTrans" cxnId="{CB5B773C-B6EE-42F3-BAE0-20BD389535ED}">
      <dgm:prSet/>
      <dgm:spPr/>
      <dgm:t>
        <a:bodyPr/>
        <a:lstStyle/>
        <a:p>
          <a:endParaRPr lang="en-US"/>
        </a:p>
      </dgm:t>
    </dgm:pt>
    <dgm:pt modelId="{D0255061-EC16-4494-9887-EC88C042005E}" type="sibTrans" cxnId="{CB5B773C-B6EE-42F3-BAE0-20BD389535ED}">
      <dgm:prSet phldrT="02"/>
      <dgm:spPr/>
      <dgm:t>
        <a:bodyPr/>
        <a:lstStyle/>
        <a:p>
          <a:endParaRPr lang="en-US"/>
        </a:p>
      </dgm:t>
    </dgm:pt>
    <dgm:pt modelId="{D6C6EB68-4B01-4C8C-A534-63CB1A9F43B8}">
      <dgm:prSet/>
      <dgm:spPr/>
      <dgm:t>
        <a:bodyPr/>
        <a:lstStyle/>
        <a:p>
          <a:r>
            <a:rPr lang="sr-Latn-RS" dirty="0"/>
            <a:t>Uspešno konstruisani i korišćeni različiti pronalasci (vaga, mlin, puška), bez poznavanja njihovih teorijskih principa.</a:t>
          </a:r>
          <a:endParaRPr lang="en-US" dirty="0"/>
        </a:p>
      </dgm:t>
    </dgm:pt>
    <dgm:pt modelId="{02AD8936-CD0C-41AA-8A1D-A65797CDB29B}" type="parTrans" cxnId="{2D3A59D7-6D92-44BB-BCF7-32C141C856E8}">
      <dgm:prSet/>
      <dgm:spPr/>
      <dgm:t>
        <a:bodyPr/>
        <a:lstStyle/>
        <a:p>
          <a:endParaRPr lang="en-US"/>
        </a:p>
      </dgm:t>
    </dgm:pt>
    <dgm:pt modelId="{7FFA90DE-9671-4B48-BE73-858591D8307F}" type="sibTrans" cxnId="{2D3A59D7-6D92-44BB-BCF7-32C141C856E8}">
      <dgm:prSet phldrT="03"/>
      <dgm:spPr/>
      <dgm:t>
        <a:bodyPr/>
        <a:lstStyle/>
        <a:p>
          <a:endParaRPr lang="en-US"/>
        </a:p>
      </dgm:t>
    </dgm:pt>
    <dgm:pt modelId="{B82B491B-957B-4B63-AD17-465EC54E93D1}">
      <dgm:prSet/>
      <dgm:spPr/>
      <dgm:t>
        <a:bodyPr/>
        <a:lstStyle/>
        <a:p>
          <a:r>
            <a:rPr lang="sr-Latn-RS" dirty="0"/>
            <a:t>Tehnika razvijenija od nauke.</a:t>
          </a:r>
          <a:endParaRPr lang="en-US" dirty="0"/>
        </a:p>
      </dgm:t>
    </dgm:pt>
    <dgm:pt modelId="{A5CC56E1-BF75-4311-A71B-D5437F5E2845}" type="parTrans" cxnId="{CABA8DB1-EFEB-400E-8017-531775311D4B}">
      <dgm:prSet/>
      <dgm:spPr/>
      <dgm:t>
        <a:bodyPr/>
        <a:lstStyle/>
        <a:p>
          <a:endParaRPr lang="en-US"/>
        </a:p>
      </dgm:t>
    </dgm:pt>
    <dgm:pt modelId="{40FBD0BD-C949-4A11-B12F-F65234B1F4F7}" type="sibTrans" cxnId="{CABA8DB1-EFEB-400E-8017-531775311D4B}">
      <dgm:prSet phldrT="04"/>
      <dgm:spPr/>
      <dgm:t>
        <a:bodyPr/>
        <a:lstStyle/>
        <a:p>
          <a:endParaRPr lang="en-US"/>
        </a:p>
      </dgm:t>
    </dgm:pt>
    <dgm:pt modelId="{2EFEE628-1CA5-4F4B-8097-D64E251041A7}" type="pres">
      <dgm:prSet presAssocID="{7AB127C3-228D-4A19-883B-1F32664D1A85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B56C984D-F741-4F01-9A1B-BFEF6A15C6CA}" type="pres">
      <dgm:prSet presAssocID="{23CBC5A4-80F9-489E-9B05-585346E8B7EC}" presName="thickLine" presStyleLbl="alignNode1" presStyleIdx="0" presStyleCnt="4"/>
      <dgm:spPr/>
    </dgm:pt>
    <dgm:pt modelId="{59B0E8D7-A79A-441F-A8C1-EDF6EA4A627B}" type="pres">
      <dgm:prSet presAssocID="{23CBC5A4-80F9-489E-9B05-585346E8B7EC}" presName="horz1" presStyleCnt="0"/>
      <dgm:spPr/>
    </dgm:pt>
    <dgm:pt modelId="{69096B18-D454-4C99-BB0D-21F2114C5EDE}" type="pres">
      <dgm:prSet presAssocID="{23CBC5A4-80F9-489E-9B05-585346E8B7EC}" presName="tx1" presStyleLbl="revTx" presStyleIdx="0" presStyleCnt="4"/>
      <dgm:spPr/>
      <dgm:t>
        <a:bodyPr/>
        <a:lstStyle/>
        <a:p>
          <a:endParaRPr lang="en-US"/>
        </a:p>
      </dgm:t>
    </dgm:pt>
    <dgm:pt modelId="{893DC243-DAEC-4223-B636-EF223F7D0839}" type="pres">
      <dgm:prSet presAssocID="{23CBC5A4-80F9-489E-9B05-585346E8B7EC}" presName="vert1" presStyleCnt="0"/>
      <dgm:spPr/>
    </dgm:pt>
    <dgm:pt modelId="{DB1622E7-7248-4133-9300-DDE8B443B76A}" type="pres">
      <dgm:prSet presAssocID="{2B4DDD6D-5EBD-4E47-A191-0EB82F5281EE}" presName="thickLine" presStyleLbl="alignNode1" presStyleIdx="1" presStyleCnt="4"/>
      <dgm:spPr/>
    </dgm:pt>
    <dgm:pt modelId="{E2045A5F-1F22-456D-968F-854934C61507}" type="pres">
      <dgm:prSet presAssocID="{2B4DDD6D-5EBD-4E47-A191-0EB82F5281EE}" presName="horz1" presStyleCnt="0"/>
      <dgm:spPr/>
    </dgm:pt>
    <dgm:pt modelId="{167DEBA7-0AF7-4008-8991-B21B2BB9371F}" type="pres">
      <dgm:prSet presAssocID="{2B4DDD6D-5EBD-4E47-A191-0EB82F5281EE}" presName="tx1" presStyleLbl="revTx" presStyleIdx="1" presStyleCnt="4"/>
      <dgm:spPr/>
      <dgm:t>
        <a:bodyPr/>
        <a:lstStyle/>
        <a:p>
          <a:endParaRPr lang="en-US"/>
        </a:p>
      </dgm:t>
    </dgm:pt>
    <dgm:pt modelId="{BCD43D71-3BAF-4CBA-8E05-417B6D7E087A}" type="pres">
      <dgm:prSet presAssocID="{2B4DDD6D-5EBD-4E47-A191-0EB82F5281EE}" presName="vert1" presStyleCnt="0"/>
      <dgm:spPr/>
    </dgm:pt>
    <dgm:pt modelId="{8697266F-178E-4916-BACD-8D750C151EB7}" type="pres">
      <dgm:prSet presAssocID="{D6C6EB68-4B01-4C8C-A534-63CB1A9F43B8}" presName="thickLine" presStyleLbl="alignNode1" presStyleIdx="2" presStyleCnt="4"/>
      <dgm:spPr/>
    </dgm:pt>
    <dgm:pt modelId="{DD0A14ED-EFC0-4D78-B132-04AF53924FCD}" type="pres">
      <dgm:prSet presAssocID="{D6C6EB68-4B01-4C8C-A534-63CB1A9F43B8}" presName="horz1" presStyleCnt="0"/>
      <dgm:spPr/>
    </dgm:pt>
    <dgm:pt modelId="{8D31F63B-9A0D-470A-BFD3-6F166DCCD271}" type="pres">
      <dgm:prSet presAssocID="{D6C6EB68-4B01-4C8C-A534-63CB1A9F43B8}" presName="tx1" presStyleLbl="revTx" presStyleIdx="2" presStyleCnt="4"/>
      <dgm:spPr/>
      <dgm:t>
        <a:bodyPr/>
        <a:lstStyle/>
        <a:p>
          <a:endParaRPr lang="en-US"/>
        </a:p>
      </dgm:t>
    </dgm:pt>
    <dgm:pt modelId="{F2C7EFB3-54E2-49F3-BACC-E64665A76A6E}" type="pres">
      <dgm:prSet presAssocID="{D6C6EB68-4B01-4C8C-A534-63CB1A9F43B8}" presName="vert1" presStyleCnt="0"/>
      <dgm:spPr/>
    </dgm:pt>
    <dgm:pt modelId="{5BAEEC49-7773-4551-8896-559898201C7F}" type="pres">
      <dgm:prSet presAssocID="{B82B491B-957B-4B63-AD17-465EC54E93D1}" presName="thickLine" presStyleLbl="alignNode1" presStyleIdx="3" presStyleCnt="4"/>
      <dgm:spPr/>
    </dgm:pt>
    <dgm:pt modelId="{46FA207B-75C3-4D2C-9B80-71B4D9CF96AB}" type="pres">
      <dgm:prSet presAssocID="{B82B491B-957B-4B63-AD17-465EC54E93D1}" presName="horz1" presStyleCnt="0"/>
      <dgm:spPr/>
    </dgm:pt>
    <dgm:pt modelId="{996CD6C2-8392-4BCC-A6E9-D1286E06E6BE}" type="pres">
      <dgm:prSet presAssocID="{B82B491B-957B-4B63-AD17-465EC54E93D1}" presName="tx1" presStyleLbl="revTx" presStyleIdx="3" presStyleCnt="4"/>
      <dgm:spPr/>
      <dgm:t>
        <a:bodyPr/>
        <a:lstStyle/>
        <a:p>
          <a:endParaRPr lang="en-US"/>
        </a:p>
      </dgm:t>
    </dgm:pt>
    <dgm:pt modelId="{717CA234-DD09-44C3-8979-9971BA9F0E89}" type="pres">
      <dgm:prSet presAssocID="{B82B491B-957B-4B63-AD17-465EC54E93D1}" presName="vert1" presStyleCnt="0"/>
      <dgm:spPr/>
    </dgm:pt>
  </dgm:ptLst>
  <dgm:cxnLst>
    <dgm:cxn modelId="{15B5654D-19F5-4312-BE64-EEBD7E1E2D55}" type="presOf" srcId="{B82B491B-957B-4B63-AD17-465EC54E93D1}" destId="{996CD6C2-8392-4BCC-A6E9-D1286E06E6BE}" srcOrd="0" destOrd="0" presId="urn:microsoft.com/office/officeart/2008/layout/LinedList"/>
    <dgm:cxn modelId="{2AF2AB6C-4802-43B4-89D9-88178456D691}" srcId="{7AB127C3-228D-4A19-883B-1F32664D1A85}" destId="{23CBC5A4-80F9-489E-9B05-585346E8B7EC}" srcOrd="0" destOrd="0" parTransId="{81317C06-C031-48B6-853A-6787D0B6A599}" sibTransId="{FAB6C767-1723-4B69-885F-A48CB7F7DB54}"/>
    <dgm:cxn modelId="{CABA8DB1-EFEB-400E-8017-531775311D4B}" srcId="{7AB127C3-228D-4A19-883B-1F32664D1A85}" destId="{B82B491B-957B-4B63-AD17-465EC54E93D1}" srcOrd="3" destOrd="0" parTransId="{A5CC56E1-BF75-4311-A71B-D5437F5E2845}" sibTransId="{40FBD0BD-C949-4A11-B12F-F65234B1F4F7}"/>
    <dgm:cxn modelId="{CB5B773C-B6EE-42F3-BAE0-20BD389535ED}" srcId="{7AB127C3-228D-4A19-883B-1F32664D1A85}" destId="{2B4DDD6D-5EBD-4E47-A191-0EB82F5281EE}" srcOrd="1" destOrd="0" parTransId="{C039C444-D11A-42E9-A7C3-792E28375E0C}" sibTransId="{D0255061-EC16-4494-9887-EC88C042005E}"/>
    <dgm:cxn modelId="{C3738C1C-0D51-4926-B414-7452908C2C8D}" type="presOf" srcId="{7AB127C3-228D-4A19-883B-1F32664D1A85}" destId="{2EFEE628-1CA5-4F4B-8097-D64E251041A7}" srcOrd="0" destOrd="0" presId="urn:microsoft.com/office/officeart/2008/layout/LinedList"/>
    <dgm:cxn modelId="{F4079DCD-E4BB-4027-884C-57783738DA08}" type="presOf" srcId="{23CBC5A4-80F9-489E-9B05-585346E8B7EC}" destId="{69096B18-D454-4C99-BB0D-21F2114C5EDE}" srcOrd="0" destOrd="0" presId="urn:microsoft.com/office/officeart/2008/layout/LinedList"/>
    <dgm:cxn modelId="{2D3A59D7-6D92-44BB-BCF7-32C141C856E8}" srcId="{7AB127C3-228D-4A19-883B-1F32664D1A85}" destId="{D6C6EB68-4B01-4C8C-A534-63CB1A9F43B8}" srcOrd="2" destOrd="0" parTransId="{02AD8936-CD0C-41AA-8A1D-A65797CDB29B}" sibTransId="{7FFA90DE-9671-4B48-BE73-858591D8307F}"/>
    <dgm:cxn modelId="{398BC8FE-9E22-4A32-A691-FC5266D649C6}" type="presOf" srcId="{2B4DDD6D-5EBD-4E47-A191-0EB82F5281EE}" destId="{167DEBA7-0AF7-4008-8991-B21B2BB9371F}" srcOrd="0" destOrd="0" presId="urn:microsoft.com/office/officeart/2008/layout/LinedList"/>
    <dgm:cxn modelId="{C71F677D-554B-43C5-AE1C-5D2020B396BF}" type="presOf" srcId="{D6C6EB68-4B01-4C8C-A534-63CB1A9F43B8}" destId="{8D31F63B-9A0D-470A-BFD3-6F166DCCD271}" srcOrd="0" destOrd="0" presId="urn:microsoft.com/office/officeart/2008/layout/LinedList"/>
    <dgm:cxn modelId="{F80BFBA5-5544-4D25-82C2-0AA9DC353D61}" type="presParOf" srcId="{2EFEE628-1CA5-4F4B-8097-D64E251041A7}" destId="{B56C984D-F741-4F01-9A1B-BFEF6A15C6CA}" srcOrd="0" destOrd="0" presId="urn:microsoft.com/office/officeart/2008/layout/LinedList"/>
    <dgm:cxn modelId="{804D1B75-8766-49A0-84FF-F68E7C5D8C01}" type="presParOf" srcId="{2EFEE628-1CA5-4F4B-8097-D64E251041A7}" destId="{59B0E8D7-A79A-441F-A8C1-EDF6EA4A627B}" srcOrd="1" destOrd="0" presId="urn:microsoft.com/office/officeart/2008/layout/LinedList"/>
    <dgm:cxn modelId="{6F892EE2-BB4F-4DD3-964D-F5E560A7F281}" type="presParOf" srcId="{59B0E8D7-A79A-441F-A8C1-EDF6EA4A627B}" destId="{69096B18-D454-4C99-BB0D-21F2114C5EDE}" srcOrd="0" destOrd="0" presId="urn:microsoft.com/office/officeart/2008/layout/LinedList"/>
    <dgm:cxn modelId="{AE98523A-A0F1-4395-AC16-E7F67F67F54E}" type="presParOf" srcId="{59B0E8D7-A79A-441F-A8C1-EDF6EA4A627B}" destId="{893DC243-DAEC-4223-B636-EF223F7D0839}" srcOrd="1" destOrd="0" presId="urn:microsoft.com/office/officeart/2008/layout/LinedList"/>
    <dgm:cxn modelId="{EEA11B02-C000-4413-B306-8B134E202DA8}" type="presParOf" srcId="{2EFEE628-1CA5-4F4B-8097-D64E251041A7}" destId="{DB1622E7-7248-4133-9300-DDE8B443B76A}" srcOrd="2" destOrd="0" presId="urn:microsoft.com/office/officeart/2008/layout/LinedList"/>
    <dgm:cxn modelId="{B57A8D8D-7E58-41A3-82FE-3DCB7E6C65BC}" type="presParOf" srcId="{2EFEE628-1CA5-4F4B-8097-D64E251041A7}" destId="{E2045A5F-1F22-456D-968F-854934C61507}" srcOrd="3" destOrd="0" presId="urn:microsoft.com/office/officeart/2008/layout/LinedList"/>
    <dgm:cxn modelId="{897FA3FC-30BD-446E-B4CA-E931CE0FBEFB}" type="presParOf" srcId="{E2045A5F-1F22-456D-968F-854934C61507}" destId="{167DEBA7-0AF7-4008-8991-B21B2BB9371F}" srcOrd="0" destOrd="0" presId="urn:microsoft.com/office/officeart/2008/layout/LinedList"/>
    <dgm:cxn modelId="{D7A8D554-CD8C-47FD-A3BA-7CD2B75131DE}" type="presParOf" srcId="{E2045A5F-1F22-456D-968F-854934C61507}" destId="{BCD43D71-3BAF-4CBA-8E05-417B6D7E087A}" srcOrd="1" destOrd="0" presId="urn:microsoft.com/office/officeart/2008/layout/LinedList"/>
    <dgm:cxn modelId="{37E9C054-283F-4440-8A16-1EB2E3F3E1D9}" type="presParOf" srcId="{2EFEE628-1CA5-4F4B-8097-D64E251041A7}" destId="{8697266F-178E-4916-BACD-8D750C151EB7}" srcOrd="4" destOrd="0" presId="urn:microsoft.com/office/officeart/2008/layout/LinedList"/>
    <dgm:cxn modelId="{8B9F9796-00EF-4E75-865A-89DC8D6B84C9}" type="presParOf" srcId="{2EFEE628-1CA5-4F4B-8097-D64E251041A7}" destId="{DD0A14ED-EFC0-4D78-B132-04AF53924FCD}" srcOrd="5" destOrd="0" presId="urn:microsoft.com/office/officeart/2008/layout/LinedList"/>
    <dgm:cxn modelId="{76DFC251-C58C-459C-B290-0DBE00EE40B9}" type="presParOf" srcId="{DD0A14ED-EFC0-4D78-B132-04AF53924FCD}" destId="{8D31F63B-9A0D-470A-BFD3-6F166DCCD271}" srcOrd="0" destOrd="0" presId="urn:microsoft.com/office/officeart/2008/layout/LinedList"/>
    <dgm:cxn modelId="{B1435567-519C-4589-BE00-AA57DB661EA1}" type="presParOf" srcId="{DD0A14ED-EFC0-4D78-B132-04AF53924FCD}" destId="{F2C7EFB3-54E2-49F3-BACC-E64665A76A6E}" srcOrd="1" destOrd="0" presId="urn:microsoft.com/office/officeart/2008/layout/LinedList"/>
    <dgm:cxn modelId="{3EABD963-E3D7-4CDA-ABBA-E95396692876}" type="presParOf" srcId="{2EFEE628-1CA5-4F4B-8097-D64E251041A7}" destId="{5BAEEC49-7773-4551-8896-559898201C7F}" srcOrd="6" destOrd="0" presId="urn:microsoft.com/office/officeart/2008/layout/LinedList"/>
    <dgm:cxn modelId="{43F8E5BF-CF70-4DCF-A268-AAA1BA444332}" type="presParOf" srcId="{2EFEE628-1CA5-4F4B-8097-D64E251041A7}" destId="{46FA207B-75C3-4D2C-9B80-71B4D9CF96AB}" srcOrd="7" destOrd="0" presId="urn:microsoft.com/office/officeart/2008/layout/LinedList"/>
    <dgm:cxn modelId="{6C85497A-B2B0-455E-BF2C-23436A21DB9D}" type="presParOf" srcId="{46FA207B-75C3-4D2C-9B80-71B4D9CF96AB}" destId="{996CD6C2-8392-4BCC-A6E9-D1286E06E6BE}" srcOrd="0" destOrd="0" presId="urn:microsoft.com/office/officeart/2008/layout/LinedList"/>
    <dgm:cxn modelId="{5066DCBC-0857-4C5B-ABF9-428EFFCBF2BE}" type="presParOf" srcId="{46FA207B-75C3-4D2C-9B80-71B4D9CF96AB}" destId="{717CA234-DD09-44C3-8979-9971BA9F0E8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66CD17B-DA29-4EA2-B0B0-580497224972}" type="doc">
      <dgm:prSet loTypeId="urn:microsoft.com/office/officeart/2008/layout/LinedList" loCatId="Inbox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0FA0A05E-FCFF-4BAC-A5BC-086C1CC3A938}">
      <dgm:prSet/>
      <dgm:spPr/>
      <dgm:t>
        <a:bodyPr/>
        <a:lstStyle/>
        <a:p>
          <a:r>
            <a:rPr lang="sr-Latn-RS"/>
            <a:t>Nauka i tehnika se paralelno razvijaju.</a:t>
          </a:r>
          <a:endParaRPr lang="en-US"/>
        </a:p>
      </dgm:t>
    </dgm:pt>
    <dgm:pt modelId="{0E499936-534B-47E1-95DB-CD0E0A11C398}" type="parTrans" cxnId="{AA344879-8A63-484F-814A-A483C99FF289}">
      <dgm:prSet/>
      <dgm:spPr/>
      <dgm:t>
        <a:bodyPr/>
        <a:lstStyle/>
        <a:p>
          <a:endParaRPr lang="en-US"/>
        </a:p>
      </dgm:t>
    </dgm:pt>
    <dgm:pt modelId="{EA7EF604-4576-4CC7-8B93-C98ACE882DF3}" type="sibTrans" cxnId="{AA344879-8A63-484F-814A-A483C99FF289}">
      <dgm:prSet/>
      <dgm:spPr/>
      <dgm:t>
        <a:bodyPr/>
        <a:lstStyle/>
        <a:p>
          <a:endParaRPr lang="en-US"/>
        </a:p>
      </dgm:t>
    </dgm:pt>
    <dgm:pt modelId="{8A312DBC-1981-400C-9BFA-B5639B2CD629}">
      <dgm:prSet/>
      <dgm:spPr/>
      <dgm:t>
        <a:bodyPr/>
        <a:lstStyle/>
        <a:p>
          <a:r>
            <a:rPr lang="sr-Latn-RS"/>
            <a:t>Tehnika i dalje ima veći uticaj na razvoj nauke, nego što ima nauka na razvoj tehnike.</a:t>
          </a:r>
          <a:endParaRPr lang="en-US"/>
        </a:p>
      </dgm:t>
    </dgm:pt>
    <dgm:pt modelId="{496643AF-A729-4F49-AC71-2DE9AE7B9F20}" type="parTrans" cxnId="{5FCB582C-85A6-47AC-B1FA-64C03E8FBFE6}">
      <dgm:prSet/>
      <dgm:spPr/>
      <dgm:t>
        <a:bodyPr/>
        <a:lstStyle/>
        <a:p>
          <a:endParaRPr lang="en-US"/>
        </a:p>
      </dgm:t>
    </dgm:pt>
    <dgm:pt modelId="{CCB2C145-A739-413F-A3ED-D8D3022218DE}" type="sibTrans" cxnId="{5FCB582C-85A6-47AC-B1FA-64C03E8FBFE6}">
      <dgm:prSet/>
      <dgm:spPr/>
      <dgm:t>
        <a:bodyPr/>
        <a:lstStyle/>
        <a:p>
          <a:endParaRPr lang="en-US"/>
        </a:p>
      </dgm:t>
    </dgm:pt>
    <dgm:pt modelId="{44ACB037-2A73-4905-8FC5-A29EFFA9E278}">
      <dgm:prSet/>
      <dgm:spPr/>
      <dgm:t>
        <a:bodyPr/>
        <a:lstStyle/>
        <a:p>
          <a:r>
            <a:rPr lang="sr-Latn-RS" dirty="0"/>
            <a:t>Nauka nastaje kada preuzima eksperimentalni metod iz tehnike.</a:t>
          </a:r>
        </a:p>
        <a:p>
          <a:endParaRPr lang="sr-Latn-RS" dirty="0"/>
        </a:p>
        <a:p>
          <a:r>
            <a:rPr lang="sr-Latn-RS" dirty="0"/>
            <a:t>Obostrana međusobna podsticajnost.</a:t>
          </a:r>
          <a:endParaRPr lang="en-US" dirty="0"/>
        </a:p>
      </dgm:t>
    </dgm:pt>
    <dgm:pt modelId="{F6F2E5FB-B586-4BC3-AEA3-F4B983C9AE3E}" type="parTrans" cxnId="{7863ED37-4FAC-4BA2-AD86-6CCEAD0AA0E6}">
      <dgm:prSet/>
      <dgm:spPr/>
      <dgm:t>
        <a:bodyPr/>
        <a:lstStyle/>
        <a:p>
          <a:endParaRPr lang="en-US"/>
        </a:p>
      </dgm:t>
    </dgm:pt>
    <dgm:pt modelId="{27DE112E-D6FF-4C3C-93FF-688A67FCC020}" type="sibTrans" cxnId="{7863ED37-4FAC-4BA2-AD86-6CCEAD0AA0E6}">
      <dgm:prSet/>
      <dgm:spPr/>
      <dgm:t>
        <a:bodyPr/>
        <a:lstStyle/>
        <a:p>
          <a:endParaRPr lang="en-US"/>
        </a:p>
      </dgm:t>
    </dgm:pt>
    <dgm:pt modelId="{F23DB8C3-A02A-4547-B845-0C6888C73467}" type="pres">
      <dgm:prSet presAssocID="{766CD17B-DA29-4EA2-B0B0-580497224972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0953EA43-15BA-435A-A354-CA3C5C059321}" type="pres">
      <dgm:prSet presAssocID="{0FA0A05E-FCFF-4BAC-A5BC-086C1CC3A938}" presName="thickLine" presStyleLbl="alignNode1" presStyleIdx="0" presStyleCnt="3"/>
      <dgm:spPr/>
    </dgm:pt>
    <dgm:pt modelId="{03647737-D937-441F-AB2D-3B270EBDFABF}" type="pres">
      <dgm:prSet presAssocID="{0FA0A05E-FCFF-4BAC-A5BC-086C1CC3A938}" presName="horz1" presStyleCnt="0"/>
      <dgm:spPr/>
    </dgm:pt>
    <dgm:pt modelId="{13F8439F-A2FB-4E64-AB18-22BD262FDB03}" type="pres">
      <dgm:prSet presAssocID="{0FA0A05E-FCFF-4BAC-A5BC-086C1CC3A938}" presName="tx1" presStyleLbl="revTx" presStyleIdx="0" presStyleCnt="3"/>
      <dgm:spPr/>
      <dgm:t>
        <a:bodyPr/>
        <a:lstStyle/>
        <a:p>
          <a:endParaRPr lang="en-US"/>
        </a:p>
      </dgm:t>
    </dgm:pt>
    <dgm:pt modelId="{8787CC98-544E-4118-9F65-76B37993115F}" type="pres">
      <dgm:prSet presAssocID="{0FA0A05E-FCFF-4BAC-A5BC-086C1CC3A938}" presName="vert1" presStyleCnt="0"/>
      <dgm:spPr/>
    </dgm:pt>
    <dgm:pt modelId="{B8B1B680-7804-4F1E-B6AA-908848343960}" type="pres">
      <dgm:prSet presAssocID="{8A312DBC-1981-400C-9BFA-B5639B2CD629}" presName="thickLine" presStyleLbl="alignNode1" presStyleIdx="1" presStyleCnt="3"/>
      <dgm:spPr/>
    </dgm:pt>
    <dgm:pt modelId="{72EFDD43-44D4-406D-BB68-520AC781E435}" type="pres">
      <dgm:prSet presAssocID="{8A312DBC-1981-400C-9BFA-B5639B2CD629}" presName="horz1" presStyleCnt="0"/>
      <dgm:spPr/>
    </dgm:pt>
    <dgm:pt modelId="{A5C828C3-12CE-40E5-887C-468BFFFA987D}" type="pres">
      <dgm:prSet presAssocID="{8A312DBC-1981-400C-9BFA-B5639B2CD629}" presName="tx1" presStyleLbl="revTx" presStyleIdx="1" presStyleCnt="3"/>
      <dgm:spPr/>
      <dgm:t>
        <a:bodyPr/>
        <a:lstStyle/>
        <a:p>
          <a:endParaRPr lang="en-US"/>
        </a:p>
      </dgm:t>
    </dgm:pt>
    <dgm:pt modelId="{AC98C0A6-BACC-4C96-94D1-DB747C08D5F8}" type="pres">
      <dgm:prSet presAssocID="{8A312DBC-1981-400C-9BFA-B5639B2CD629}" presName="vert1" presStyleCnt="0"/>
      <dgm:spPr/>
    </dgm:pt>
    <dgm:pt modelId="{0D25A9CA-F596-4298-A26B-243EA4234C2B}" type="pres">
      <dgm:prSet presAssocID="{44ACB037-2A73-4905-8FC5-A29EFFA9E278}" presName="thickLine" presStyleLbl="alignNode1" presStyleIdx="2" presStyleCnt="3"/>
      <dgm:spPr/>
    </dgm:pt>
    <dgm:pt modelId="{85E91E15-1A56-453B-8E72-8349AA6B01F3}" type="pres">
      <dgm:prSet presAssocID="{44ACB037-2A73-4905-8FC5-A29EFFA9E278}" presName="horz1" presStyleCnt="0"/>
      <dgm:spPr/>
    </dgm:pt>
    <dgm:pt modelId="{7304E81C-BB96-4EDC-8D09-36C9DEEBE3DF}" type="pres">
      <dgm:prSet presAssocID="{44ACB037-2A73-4905-8FC5-A29EFFA9E278}" presName="tx1" presStyleLbl="revTx" presStyleIdx="2" presStyleCnt="3"/>
      <dgm:spPr/>
      <dgm:t>
        <a:bodyPr/>
        <a:lstStyle/>
        <a:p>
          <a:endParaRPr lang="en-US"/>
        </a:p>
      </dgm:t>
    </dgm:pt>
    <dgm:pt modelId="{8E638B10-1D34-478F-989D-3FDE8A037B2F}" type="pres">
      <dgm:prSet presAssocID="{44ACB037-2A73-4905-8FC5-A29EFFA9E278}" presName="vert1" presStyleCnt="0"/>
      <dgm:spPr/>
    </dgm:pt>
  </dgm:ptLst>
  <dgm:cxnLst>
    <dgm:cxn modelId="{7863ED37-4FAC-4BA2-AD86-6CCEAD0AA0E6}" srcId="{766CD17B-DA29-4EA2-B0B0-580497224972}" destId="{44ACB037-2A73-4905-8FC5-A29EFFA9E278}" srcOrd="2" destOrd="0" parTransId="{F6F2E5FB-B586-4BC3-AEA3-F4B983C9AE3E}" sibTransId="{27DE112E-D6FF-4C3C-93FF-688A67FCC020}"/>
    <dgm:cxn modelId="{D57A278E-586B-4F80-9CC7-87512310FB49}" type="presOf" srcId="{8A312DBC-1981-400C-9BFA-B5639B2CD629}" destId="{A5C828C3-12CE-40E5-887C-468BFFFA987D}" srcOrd="0" destOrd="0" presId="urn:microsoft.com/office/officeart/2008/layout/LinedList"/>
    <dgm:cxn modelId="{F1480693-381D-43B1-A658-BCB040B17EEE}" type="presOf" srcId="{766CD17B-DA29-4EA2-B0B0-580497224972}" destId="{F23DB8C3-A02A-4547-B845-0C6888C73467}" srcOrd="0" destOrd="0" presId="urn:microsoft.com/office/officeart/2008/layout/LinedList"/>
    <dgm:cxn modelId="{54757A14-4195-4D3B-B2A3-8F0847A9B03C}" type="presOf" srcId="{44ACB037-2A73-4905-8FC5-A29EFFA9E278}" destId="{7304E81C-BB96-4EDC-8D09-36C9DEEBE3DF}" srcOrd="0" destOrd="0" presId="urn:microsoft.com/office/officeart/2008/layout/LinedList"/>
    <dgm:cxn modelId="{35344478-451E-452D-9C2B-A410ABBBBF54}" type="presOf" srcId="{0FA0A05E-FCFF-4BAC-A5BC-086C1CC3A938}" destId="{13F8439F-A2FB-4E64-AB18-22BD262FDB03}" srcOrd="0" destOrd="0" presId="urn:microsoft.com/office/officeart/2008/layout/LinedList"/>
    <dgm:cxn modelId="{AA344879-8A63-484F-814A-A483C99FF289}" srcId="{766CD17B-DA29-4EA2-B0B0-580497224972}" destId="{0FA0A05E-FCFF-4BAC-A5BC-086C1CC3A938}" srcOrd="0" destOrd="0" parTransId="{0E499936-534B-47E1-95DB-CD0E0A11C398}" sibTransId="{EA7EF604-4576-4CC7-8B93-C98ACE882DF3}"/>
    <dgm:cxn modelId="{5FCB582C-85A6-47AC-B1FA-64C03E8FBFE6}" srcId="{766CD17B-DA29-4EA2-B0B0-580497224972}" destId="{8A312DBC-1981-400C-9BFA-B5639B2CD629}" srcOrd="1" destOrd="0" parTransId="{496643AF-A729-4F49-AC71-2DE9AE7B9F20}" sibTransId="{CCB2C145-A739-413F-A3ED-D8D3022218DE}"/>
    <dgm:cxn modelId="{107648AA-FE44-43B3-8ACE-D1475F213714}" type="presParOf" srcId="{F23DB8C3-A02A-4547-B845-0C6888C73467}" destId="{0953EA43-15BA-435A-A354-CA3C5C059321}" srcOrd="0" destOrd="0" presId="urn:microsoft.com/office/officeart/2008/layout/LinedList"/>
    <dgm:cxn modelId="{53C8C188-DBD2-40E3-9CFF-D4B915F350E8}" type="presParOf" srcId="{F23DB8C3-A02A-4547-B845-0C6888C73467}" destId="{03647737-D937-441F-AB2D-3B270EBDFABF}" srcOrd="1" destOrd="0" presId="urn:microsoft.com/office/officeart/2008/layout/LinedList"/>
    <dgm:cxn modelId="{78DF235E-85C9-47AD-B7AE-400FC4111151}" type="presParOf" srcId="{03647737-D937-441F-AB2D-3B270EBDFABF}" destId="{13F8439F-A2FB-4E64-AB18-22BD262FDB03}" srcOrd="0" destOrd="0" presId="urn:microsoft.com/office/officeart/2008/layout/LinedList"/>
    <dgm:cxn modelId="{276F01E2-1432-4003-9D65-04F4487B92F6}" type="presParOf" srcId="{03647737-D937-441F-AB2D-3B270EBDFABF}" destId="{8787CC98-544E-4118-9F65-76B37993115F}" srcOrd="1" destOrd="0" presId="urn:microsoft.com/office/officeart/2008/layout/LinedList"/>
    <dgm:cxn modelId="{C438B4C3-76F1-4340-AAC6-4F383853972A}" type="presParOf" srcId="{F23DB8C3-A02A-4547-B845-0C6888C73467}" destId="{B8B1B680-7804-4F1E-B6AA-908848343960}" srcOrd="2" destOrd="0" presId="urn:microsoft.com/office/officeart/2008/layout/LinedList"/>
    <dgm:cxn modelId="{8A1D6B80-C571-4899-94F6-4B98E12B9DBF}" type="presParOf" srcId="{F23DB8C3-A02A-4547-B845-0C6888C73467}" destId="{72EFDD43-44D4-406D-BB68-520AC781E435}" srcOrd="3" destOrd="0" presId="urn:microsoft.com/office/officeart/2008/layout/LinedList"/>
    <dgm:cxn modelId="{3613CB64-5674-456C-867C-A96A00824B4A}" type="presParOf" srcId="{72EFDD43-44D4-406D-BB68-520AC781E435}" destId="{A5C828C3-12CE-40E5-887C-468BFFFA987D}" srcOrd="0" destOrd="0" presId="urn:microsoft.com/office/officeart/2008/layout/LinedList"/>
    <dgm:cxn modelId="{107E58E7-7417-4CCA-A242-2D836363921D}" type="presParOf" srcId="{72EFDD43-44D4-406D-BB68-520AC781E435}" destId="{AC98C0A6-BACC-4C96-94D1-DB747C08D5F8}" srcOrd="1" destOrd="0" presId="urn:microsoft.com/office/officeart/2008/layout/LinedList"/>
    <dgm:cxn modelId="{3D12420B-1FEF-48D1-8A65-342EF53A568F}" type="presParOf" srcId="{F23DB8C3-A02A-4547-B845-0C6888C73467}" destId="{0D25A9CA-F596-4298-A26B-243EA4234C2B}" srcOrd="4" destOrd="0" presId="urn:microsoft.com/office/officeart/2008/layout/LinedList"/>
    <dgm:cxn modelId="{9BDEF455-4FDB-4362-8810-AF805FC40921}" type="presParOf" srcId="{F23DB8C3-A02A-4547-B845-0C6888C73467}" destId="{85E91E15-1A56-453B-8E72-8349AA6B01F3}" srcOrd="5" destOrd="0" presId="urn:microsoft.com/office/officeart/2008/layout/LinedList"/>
    <dgm:cxn modelId="{297D375B-35BC-413F-938B-D63D99E481CB}" type="presParOf" srcId="{85E91E15-1A56-453B-8E72-8349AA6B01F3}" destId="{7304E81C-BB96-4EDC-8D09-36C9DEEBE3DF}" srcOrd="0" destOrd="0" presId="urn:microsoft.com/office/officeart/2008/layout/LinedList"/>
    <dgm:cxn modelId="{3D7D980B-3B78-476E-8878-9180EBB90806}" type="presParOf" srcId="{85E91E15-1A56-453B-8E72-8349AA6B01F3}" destId="{8E638B10-1D34-478F-989D-3FDE8A037B2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2A9062E-0A3B-45CE-AD66-62643B21C0EF}" type="doc">
      <dgm:prSet loTypeId="urn:microsoft.com/office/officeart/2008/layout/LinedList" loCatId="Inbox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E6D24C3-95EF-4129-B77E-4721E244CF7C}">
      <dgm:prSet/>
      <dgm:spPr/>
      <dgm:t>
        <a:bodyPr/>
        <a:lstStyle/>
        <a:p>
          <a:r>
            <a:rPr lang="sr-Latn-RS"/>
            <a:t>Spajanje nauke, tehnike i proizvodnje u jedinstven proces.</a:t>
          </a:r>
          <a:endParaRPr lang="en-US"/>
        </a:p>
      </dgm:t>
    </dgm:pt>
    <dgm:pt modelId="{509D9343-6C1E-4D4F-8B01-D360AB1FB02F}" type="parTrans" cxnId="{C22EE2E0-733E-4342-B364-2C4B05A9E6CD}">
      <dgm:prSet/>
      <dgm:spPr/>
      <dgm:t>
        <a:bodyPr/>
        <a:lstStyle/>
        <a:p>
          <a:endParaRPr lang="en-US"/>
        </a:p>
      </dgm:t>
    </dgm:pt>
    <dgm:pt modelId="{54D40753-B46F-47AB-ACAF-30BBD64C94F1}" type="sibTrans" cxnId="{C22EE2E0-733E-4342-B364-2C4B05A9E6CD}">
      <dgm:prSet/>
      <dgm:spPr/>
      <dgm:t>
        <a:bodyPr/>
        <a:lstStyle/>
        <a:p>
          <a:endParaRPr lang="en-US"/>
        </a:p>
      </dgm:t>
    </dgm:pt>
    <dgm:pt modelId="{2D6538C3-1C28-4108-AE83-EB90B4E8BDE4}">
      <dgm:prSet/>
      <dgm:spPr/>
      <dgm:t>
        <a:bodyPr/>
        <a:lstStyle/>
        <a:p>
          <a:r>
            <a:rPr lang="sr-Latn-RS"/>
            <a:t>Nauka preuzima primat.</a:t>
          </a:r>
          <a:endParaRPr lang="en-US"/>
        </a:p>
      </dgm:t>
    </dgm:pt>
    <dgm:pt modelId="{07965824-8161-4835-A0E1-D66F03F1C238}" type="parTrans" cxnId="{44C3ABF6-1A02-481D-A891-9321F28521FD}">
      <dgm:prSet/>
      <dgm:spPr/>
      <dgm:t>
        <a:bodyPr/>
        <a:lstStyle/>
        <a:p>
          <a:endParaRPr lang="en-US"/>
        </a:p>
      </dgm:t>
    </dgm:pt>
    <dgm:pt modelId="{C5C0088A-2A06-484D-A520-666B8C2277A2}" type="sibTrans" cxnId="{44C3ABF6-1A02-481D-A891-9321F28521FD}">
      <dgm:prSet/>
      <dgm:spPr/>
      <dgm:t>
        <a:bodyPr/>
        <a:lstStyle/>
        <a:p>
          <a:endParaRPr lang="en-US"/>
        </a:p>
      </dgm:t>
    </dgm:pt>
    <dgm:pt modelId="{6BC126D8-BB3B-4AF5-8893-2387CBE0418F}">
      <dgm:prSet/>
      <dgm:spPr/>
      <dgm:t>
        <a:bodyPr/>
        <a:lstStyle/>
        <a:p>
          <a:r>
            <a:rPr lang="sr-Latn-RS"/>
            <a:t>Naučno – tehnička revolucija = prvi put spajanje ovakvih fenomena.</a:t>
          </a:r>
          <a:endParaRPr lang="en-US"/>
        </a:p>
      </dgm:t>
    </dgm:pt>
    <dgm:pt modelId="{D0B66B90-6526-4184-A449-30684C4C028E}" type="parTrans" cxnId="{A10F5F3D-866C-4E71-82C8-B27B3F96111E}">
      <dgm:prSet/>
      <dgm:spPr/>
      <dgm:t>
        <a:bodyPr/>
        <a:lstStyle/>
        <a:p>
          <a:endParaRPr lang="en-US"/>
        </a:p>
      </dgm:t>
    </dgm:pt>
    <dgm:pt modelId="{F1672B9F-A0FC-4E15-8D99-B21A484B31FC}" type="sibTrans" cxnId="{A10F5F3D-866C-4E71-82C8-B27B3F96111E}">
      <dgm:prSet/>
      <dgm:spPr/>
      <dgm:t>
        <a:bodyPr/>
        <a:lstStyle/>
        <a:p>
          <a:endParaRPr lang="en-US"/>
        </a:p>
      </dgm:t>
    </dgm:pt>
    <dgm:pt modelId="{3AAB7153-2180-43B4-A8EA-FEF0BEC97677}">
      <dgm:prSet/>
      <dgm:spPr/>
      <dgm:t>
        <a:bodyPr/>
        <a:lstStyle/>
        <a:p>
          <a:r>
            <a:rPr lang="sr-Latn-RS"/>
            <a:t>Skraćivanje vremena potrebno da se pronalazak realizuje u procesu proizvodnje (fotografija-112 godina, telefon 56 godina, televizor 25 godina, mikroprocesor 2,5 godine!)</a:t>
          </a:r>
          <a:endParaRPr lang="en-US"/>
        </a:p>
      </dgm:t>
    </dgm:pt>
    <dgm:pt modelId="{2ADAF6EB-09FF-4D9E-91AC-37F3EAE9D345}" type="parTrans" cxnId="{6DFFB7EC-57F1-41AE-A95D-D00261DAEB3F}">
      <dgm:prSet/>
      <dgm:spPr/>
      <dgm:t>
        <a:bodyPr/>
        <a:lstStyle/>
        <a:p>
          <a:endParaRPr lang="en-US"/>
        </a:p>
      </dgm:t>
    </dgm:pt>
    <dgm:pt modelId="{A9766D40-A5AB-491A-B829-B96EEC2C5EBE}" type="sibTrans" cxnId="{6DFFB7EC-57F1-41AE-A95D-D00261DAEB3F}">
      <dgm:prSet/>
      <dgm:spPr/>
      <dgm:t>
        <a:bodyPr/>
        <a:lstStyle/>
        <a:p>
          <a:endParaRPr lang="en-US"/>
        </a:p>
      </dgm:t>
    </dgm:pt>
    <dgm:pt modelId="{1DF87ADC-1FD4-4D32-9BA9-DF2CA7A47E62}">
      <dgm:prSet/>
      <dgm:spPr/>
      <dgm:t>
        <a:bodyPr/>
        <a:lstStyle/>
        <a:p>
          <a:r>
            <a:rPr lang="sr-Latn-RS" dirty="0"/>
            <a:t>Danas – naučno saznanje je osnov za razvoj tehnike.</a:t>
          </a:r>
          <a:endParaRPr lang="en-US" dirty="0"/>
        </a:p>
      </dgm:t>
    </dgm:pt>
    <dgm:pt modelId="{997A33DC-B07C-4537-9AC1-00F992839624}" type="parTrans" cxnId="{398B0D9D-CAD9-4D02-9F31-DC80F38E161C}">
      <dgm:prSet/>
      <dgm:spPr/>
      <dgm:t>
        <a:bodyPr/>
        <a:lstStyle/>
        <a:p>
          <a:endParaRPr lang="en-US"/>
        </a:p>
      </dgm:t>
    </dgm:pt>
    <dgm:pt modelId="{9B0EC730-CAA8-4A66-8003-D1E2956C9EC8}" type="sibTrans" cxnId="{398B0D9D-CAD9-4D02-9F31-DC80F38E161C}">
      <dgm:prSet/>
      <dgm:spPr/>
      <dgm:t>
        <a:bodyPr/>
        <a:lstStyle/>
        <a:p>
          <a:endParaRPr lang="en-US"/>
        </a:p>
      </dgm:t>
    </dgm:pt>
    <dgm:pt modelId="{BE5EEE35-AD7B-4DE7-9B51-C60F0614A1C0}" type="pres">
      <dgm:prSet presAssocID="{42A9062E-0A3B-45CE-AD66-62643B21C0EF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4977D0CA-C935-4A91-A29A-CE94A6E4877B}" type="pres">
      <dgm:prSet presAssocID="{BE6D24C3-95EF-4129-B77E-4721E244CF7C}" presName="thickLine" presStyleLbl="alignNode1" presStyleIdx="0" presStyleCnt="5"/>
      <dgm:spPr/>
    </dgm:pt>
    <dgm:pt modelId="{A96E116D-6C98-490C-A2CA-22F8AA959709}" type="pres">
      <dgm:prSet presAssocID="{BE6D24C3-95EF-4129-B77E-4721E244CF7C}" presName="horz1" presStyleCnt="0"/>
      <dgm:spPr/>
    </dgm:pt>
    <dgm:pt modelId="{5E94632F-3B74-4AC1-A361-142FD68947D8}" type="pres">
      <dgm:prSet presAssocID="{BE6D24C3-95EF-4129-B77E-4721E244CF7C}" presName="tx1" presStyleLbl="revTx" presStyleIdx="0" presStyleCnt="5"/>
      <dgm:spPr/>
      <dgm:t>
        <a:bodyPr/>
        <a:lstStyle/>
        <a:p>
          <a:endParaRPr lang="en-US"/>
        </a:p>
      </dgm:t>
    </dgm:pt>
    <dgm:pt modelId="{2EB0C5FC-4029-450B-8EDA-9EBA2FFFE209}" type="pres">
      <dgm:prSet presAssocID="{BE6D24C3-95EF-4129-B77E-4721E244CF7C}" presName="vert1" presStyleCnt="0"/>
      <dgm:spPr/>
    </dgm:pt>
    <dgm:pt modelId="{7E3496E8-7D35-4488-9E95-4481A879464E}" type="pres">
      <dgm:prSet presAssocID="{2D6538C3-1C28-4108-AE83-EB90B4E8BDE4}" presName="thickLine" presStyleLbl="alignNode1" presStyleIdx="1" presStyleCnt="5"/>
      <dgm:spPr/>
    </dgm:pt>
    <dgm:pt modelId="{18B5BF94-EDC0-4E71-A6B7-9D70651977F6}" type="pres">
      <dgm:prSet presAssocID="{2D6538C3-1C28-4108-AE83-EB90B4E8BDE4}" presName="horz1" presStyleCnt="0"/>
      <dgm:spPr/>
    </dgm:pt>
    <dgm:pt modelId="{839CC399-D1B3-4150-A01F-B3B297B21FF6}" type="pres">
      <dgm:prSet presAssocID="{2D6538C3-1C28-4108-AE83-EB90B4E8BDE4}" presName="tx1" presStyleLbl="revTx" presStyleIdx="1" presStyleCnt="5"/>
      <dgm:spPr/>
      <dgm:t>
        <a:bodyPr/>
        <a:lstStyle/>
        <a:p>
          <a:endParaRPr lang="en-US"/>
        </a:p>
      </dgm:t>
    </dgm:pt>
    <dgm:pt modelId="{C4C63990-B707-4116-914C-D450826EEEB5}" type="pres">
      <dgm:prSet presAssocID="{2D6538C3-1C28-4108-AE83-EB90B4E8BDE4}" presName="vert1" presStyleCnt="0"/>
      <dgm:spPr/>
    </dgm:pt>
    <dgm:pt modelId="{381F0339-F7C7-44A4-ACEC-569591A35C1A}" type="pres">
      <dgm:prSet presAssocID="{6BC126D8-BB3B-4AF5-8893-2387CBE0418F}" presName="thickLine" presStyleLbl="alignNode1" presStyleIdx="2" presStyleCnt="5"/>
      <dgm:spPr/>
    </dgm:pt>
    <dgm:pt modelId="{3A68DC25-CAF2-4C7F-BF3B-98E7AD42A96F}" type="pres">
      <dgm:prSet presAssocID="{6BC126D8-BB3B-4AF5-8893-2387CBE0418F}" presName="horz1" presStyleCnt="0"/>
      <dgm:spPr/>
    </dgm:pt>
    <dgm:pt modelId="{2F4F0008-B039-47BD-8639-7CA7919F277C}" type="pres">
      <dgm:prSet presAssocID="{6BC126D8-BB3B-4AF5-8893-2387CBE0418F}" presName="tx1" presStyleLbl="revTx" presStyleIdx="2" presStyleCnt="5"/>
      <dgm:spPr/>
      <dgm:t>
        <a:bodyPr/>
        <a:lstStyle/>
        <a:p>
          <a:endParaRPr lang="en-US"/>
        </a:p>
      </dgm:t>
    </dgm:pt>
    <dgm:pt modelId="{3F198A03-DE7D-45EF-A1E1-3E96560ECF6F}" type="pres">
      <dgm:prSet presAssocID="{6BC126D8-BB3B-4AF5-8893-2387CBE0418F}" presName="vert1" presStyleCnt="0"/>
      <dgm:spPr/>
    </dgm:pt>
    <dgm:pt modelId="{9B392C67-7E6E-4E0D-BD2F-883B772B86D6}" type="pres">
      <dgm:prSet presAssocID="{3AAB7153-2180-43B4-A8EA-FEF0BEC97677}" presName="thickLine" presStyleLbl="alignNode1" presStyleIdx="3" presStyleCnt="5"/>
      <dgm:spPr/>
    </dgm:pt>
    <dgm:pt modelId="{AA558305-2DEE-4B86-ADFF-D149AC294AD7}" type="pres">
      <dgm:prSet presAssocID="{3AAB7153-2180-43B4-A8EA-FEF0BEC97677}" presName="horz1" presStyleCnt="0"/>
      <dgm:spPr/>
    </dgm:pt>
    <dgm:pt modelId="{172E796B-F419-458C-B5DE-60D44A04D76E}" type="pres">
      <dgm:prSet presAssocID="{3AAB7153-2180-43B4-A8EA-FEF0BEC97677}" presName="tx1" presStyleLbl="revTx" presStyleIdx="3" presStyleCnt="5"/>
      <dgm:spPr/>
      <dgm:t>
        <a:bodyPr/>
        <a:lstStyle/>
        <a:p>
          <a:endParaRPr lang="en-US"/>
        </a:p>
      </dgm:t>
    </dgm:pt>
    <dgm:pt modelId="{1E409218-C121-4F18-9618-725A7050C54B}" type="pres">
      <dgm:prSet presAssocID="{3AAB7153-2180-43B4-A8EA-FEF0BEC97677}" presName="vert1" presStyleCnt="0"/>
      <dgm:spPr/>
    </dgm:pt>
    <dgm:pt modelId="{3535291A-0947-4563-BCD9-C4F6B5ADB66F}" type="pres">
      <dgm:prSet presAssocID="{1DF87ADC-1FD4-4D32-9BA9-DF2CA7A47E62}" presName="thickLine" presStyleLbl="alignNode1" presStyleIdx="4" presStyleCnt="5"/>
      <dgm:spPr/>
    </dgm:pt>
    <dgm:pt modelId="{A4FEF726-95F3-4876-BED6-A19B3364A749}" type="pres">
      <dgm:prSet presAssocID="{1DF87ADC-1FD4-4D32-9BA9-DF2CA7A47E62}" presName="horz1" presStyleCnt="0"/>
      <dgm:spPr/>
    </dgm:pt>
    <dgm:pt modelId="{1D3FB055-A4BC-43AF-BC73-03AD0C6AB13C}" type="pres">
      <dgm:prSet presAssocID="{1DF87ADC-1FD4-4D32-9BA9-DF2CA7A47E62}" presName="tx1" presStyleLbl="revTx" presStyleIdx="4" presStyleCnt="5"/>
      <dgm:spPr/>
      <dgm:t>
        <a:bodyPr/>
        <a:lstStyle/>
        <a:p>
          <a:endParaRPr lang="en-US"/>
        </a:p>
      </dgm:t>
    </dgm:pt>
    <dgm:pt modelId="{FB66775A-1AE6-4005-9830-B2A4C3B62657}" type="pres">
      <dgm:prSet presAssocID="{1DF87ADC-1FD4-4D32-9BA9-DF2CA7A47E62}" presName="vert1" presStyleCnt="0"/>
      <dgm:spPr/>
    </dgm:pt>
  </dgm:ptLst>
  <dgm:cxnLst>
    <dgm:cxn modelId="{FEAB5796-8BF4-4832-8FFF-8202067D5BBA}" type="presOf" srcId="{BE6D24C3-95EF-4129-B77E-4721E244CF7C}" destId="{5E94632F-3B74-4AC1-A361-142FD68947D8}" srcOrd="0" destOrd="0" presId="urn:microsoft.com/office/officeart/2008/layout/LinedList"/>
    <dgm:cxn modelId="{44C3ABF6-1A02-481D-A891-9321F28521FD}" srcId="{42A9062E-0A3B-45CE-AD66-62643B21C0EF}" destId="{2D6538C3-1C28-4108-AE83-EB90B4E8BDE4}" srcOrd="1" destOrd="0" parTransId="{07965824-8161-4835-A0E1-D66F03F1C238}" sibTransId="{C5C0088A-2A06-484D-A520-666B8C2277A2}"/>
    <dgm:cxn modelId="{62147E6B-43CC-4EA4-9B03-17DA411B3689}" type="presOf" srcId="{2D6538C3-1C28-4108-AE83-EB90B4E8BDE4}" destId="{839CC399-D1B3-4150-A01F-B3B297B21FF6}" srcOrd="0" destOrd="0" presId="urn:microsoft.com/office/officeart/2008/layout/LinedList"/>
    <dgm:cxn modelId="{398B0D9D-CAD9-4D02-9F31-DC80F38E161C}" srcId="{42A9062E-0A3B-45CE-AD66-62643B21C0EF}" destId="{1DF87ADC-1FD4-4D32-9BA9-DF2CA7A47E62}" srcOrd="4" destOrd="0" parTransId="{997A33DC-B07C-4537-9AC1-00F992839624}" sibTransId="{9B0EC730-CAA8-4A66-8003-D1E2956C9EC8}"/>
    <dgm:cxn modelId="{3135F1A4-F026-4F90-945A-9701833F2A29}" type="presOf" srcId="{42A9062E-0A3B-45CE-AD66-62643B21C0EF}" destId="{BE5EEE35-AD7B-4DE7-9B51-C60F0614A1C0}" srcOrd="0" destOrd="0" presId="urn:microsoft.com/office/officeart/2008/layout/LinedList"/>
    <dgm:cxn modelId="{6DFFB7EC-57F1-41AE-A95D-D00261DAEB3F}" srcId="{42A9062E-0A3B-45CE-AD66-62643B21C0EF}" destId="{3AAB7153-2180-43B4-A8EA-FEF0BEC97677}" srcOrd="3" destOrd="0" parTransId="{2ADAF6EB-09FF-4D9E-91AC-37F3EAE9D345}" sibTransId="{A9766D40-A5AB-491A-B829-B96EEC2C5EBE}"/>
    <dgm:cxn modelId="{0020C571-90FD-49CA-B9AD-270154375105}" type="presOf" srcId="{1DF87ADC-1FD4-4D32-9BA9-DF2CA7A47E62}" destId="{1D3FB055-A4BC-43AF-BC73-03AD0C6AB13C}" srcOrd="0" destOrd="0" presId="urn:microsoft.com/office/officeart/2008/layout/LinedList"/>
    <dgm:cxn modelId="{A10F5F3D-866C-4E71-82C8-B27B3F96111E}" srcId="{42A9062E-0A3B-45CE-AD66-62643B21C0EF}" destId="{6BC126D8-BB3B-4AF5-8893-2387CBE0418F}" srcOrd="2" destOrd="0" parTransId="{D0B66B90-6526-4184-A449-30684C4C028E}" sibTransId="{F1672B9F-A0FC-4E15-8D99-B21A484B31FC}"/>
    <dgm:cxn modelId="{8EB6CB15-55F9-4511-8878-E84863855E86}" type="presOf" srcId="{6BC126D8-BB3B-4AF5-8893-2387CBE0418F}" destId="{2F4F0008-B039-47BD-8639-7CA7919F277C}" srcOrd="0" destOrd="0" presId="urn:microsoft.com/office/officeart/2008/layout/LinedList"/>
    <dgm:cxn modelId="{B609DE2C-D2DD-4CDC-8EA2-C7F91644C324}" type="presOf" srcId="{3AAB7153-2180-43B4-A8EA-FEF0BEC97677}" destId="{172E796B-F419-458C-B5DE-60D44A04D76E}" srcOrd="0" destOrd="0" presId="urn:microsoft.com/office/officeart/2008/layout/LinedList"/>
    <dgm:cxn modelId="{C22EE2E0-733E-4342-B364-2C4B05A9E6CD}" srcId="{42A9062E-0A3B-45CE-AD66-62643B21C0EF}" destId="{BE6D24C3-95EF-4129-B77E-4721E244CF7C}" srcOrd="0" destOrd="0" parTransId="{509D9343-6C1E-4D4F-8B01-D360AB1FB02F}" sibTransId="{54D40753-B46F-47AB-ACAF-30BBD64C94F1}"/>
    <dgm:cxn modelId="{E126284F-4B94-4DD3-88D7-3E75FA6E73FC}" type="presParOf" srcId="{BE5EEE35-AD7B-4DE7-9B51-C60F0614A1C0}" destId="{4977D0CA-C935-4A91-A29A-CE94A6E4877B}" srcOrd="0" destOrd="0" presId="urn:microsoft.com/office/officeart/2008/layout/LinedList"/>
    <dgm:cxn modelId="{4AC9209A-E25E-453B-9E7A-A51824C71471}" type="presParOf" srcId="{BE5EEE35-AD7B-4DE7-9B51-C60F0614A1C0}" destId="{A96E116D-6C98-490C-A2CA-22F8AA959709}" srcOrd="1" destOrd="0" presId="urn:microsoft.com/office/officeart/2008/layout/LinedList"/>
    <dgm:cxn modelId="{C2FB1EBD-3A54-486D-9C01-A2C9C957B8CD}" type="presParOf" srcId="{A96E116D-6C98-490C-A2CA-22F8AA959709}" destId="{5E94632F-3B74-4AC1-A361-142FD68947D8}" srcOrd="0" destOrd="0" presId="urn:microsoft.com/office/officeart/2008/layout/LinedList"/>
    <dgm:cxn modelId="{9F28515F-4088-4CDF-8A3E-12E4A126DAF9}" type="presParOf" srcId="{A96E116D-6C98-490C-A2CA-22F8AA959709}" destId="{2EB0C5FC-4029-450B-8EDA-9EBA2FFFE209}" srcOrd="1" destOrd="0" presId="urn:microsoft.com/office/officeart/2008/layout/LinedList"/>
    <dgm:cxn modelId="{5E0B9974-BC0B-4DB1-90F4-820BCA5FE2F8}" type="presParOf" srcId="{BE5EEE35-AD7B-4DE7-9B51-C60F0614A1C0}" destId="{7E3496E8-7D35-4488-9E95-4481A879464E}" srcOrd="2" destOrd="0" presId="urn:microsoft.com/office/officeart/2008/layout/LinedList"/>
    <dgm:cxn modelId="{6B4E5A18-D536-444A-B0E9-80120E5EEEDE}" type="presParOf" srcId="{BE5EEE35-AD7B-4DE7-9B51-C60F0614A1C0}" destId="{18B5BF94-EDC0-4E71-A6B7-9D70651977F6}" srcOrd="3" destOrd="0" presId="urn:microsoft.com/office/officeart/2008/layout/LinedList"/>
    <dgm:cxn modelId="{DFCAE38D-63C4-4372-BD70-190BB95CD920}" type="presParOf" srcId="{18B5BF94-EDC0-4E71-A6B7-9D70651977F6}" destId="{839CC399-D1B3-4150-A01F-B3B297B21FF6}" srcOrd="0" destOrd="0" presId="urn:microsoft.com/office/officeart/2008/layout/LinedList"/>
    <dgm:cxn modelId="{4419A20B-29C2-4CEB-8E3F-DDAA393E3D23}" type="presParOf" srcId="{18B5BF94-EDC0-4E71-A6B7-9D70651977F6}" destId="{C4C63990-B707-4116-914C-D450826EEEB5}" srcOrd="1" destOrd="0" presId="urn:microsoft.com/office/officeart/2008/layout/LinedList"/>
    <dgm:cxn modelId="{215A01B7-A57D-4023-A10A-B4CE02AFAFDE}" type="presParOf" srcId="{BE5EEE35-AD7B-4DE7-9B51-C60F0614A1C0}" destId="{381F0339-F7C7-44A4-ACEC-569591A35C1A}" srcOrd="4" destOrd="0" presId="urn:microsoft.com/office/officeart/2008/layout/LinedList"/>
    <dgm:cxn modelId="{BE228C3A-1AD7-4B38-8985-77AFD143C4B8}" type="presParOf" srcId="{BE5EEE35-AD7B-4DE7-9B51-C60F0614A1C0}" destId="{3A68DC25-CAF2-4C7F-BF3B-98E7AD42A96F}" srcOrd="5" destOrd="0" presId="urn:microsoft.com/office/officeart/2008/layout/LinedList"/>
    <dgm:cxn modelId="{0E80B7CC-0A25-4673-869B-DC0FE652DD69}" type="presParOf" srcId="{3A68DC25-CAF2-4C7F-BF3B-98E7AD42A96F}" destId="{2F4F0008-B039-47BD-8639-7CA7919F277C}" srcOrd="0" destOrd="0" presId="urn:microsoft.com/office/officeart/2008/layout/LinedList"/>
    <dgm:cxn modelId="{48965F8D-9AB7-4E2E-A736-182A462EA6CE}" type="presParOf" srcId="{3A68DC25-CAF2-4C7F-BF3B-98E7AD42A96F}" destId="{3F198A03-DE7D-45EF-A1E1-3E96560ECF6F}" srcOrd="1" destOrd="0" presId="urn:microsoft.com/office/officeart/2008/layout/LinedList"/>
    <dgm:cxn modelId="{1FBB44AD-B732-4ED0-B1C5-A9D924EA9FB1}" type="presParOf" srcId="{BE5EEE35-AD7B-4DE7-9B51-C60F0614A1C0}" destId="{9B392C67-7E6E-4E0D-BD2F-883B772B86D6}" srcOrd="6" destOrd="0" presId="urn:microsoft.com/office/officeart/2008/layout/LinedList"/>
    <dgm:cxn modelId="{F81CD447-62F1-4C9E-97FF-F50112452FD8}" type="presParOf" srcId="{BE5EEE35-AD7B-4DE7-9B51-C60F0614A1C0}" destId="{AA558305-2DEE-4B86-ADFF-D149AC294AD7}" srcOrd="7" destOrd="0" presId="urn:microsoft.com/office/officeart/2008/layout/LinedList"/>
    <dgm:cxn modelId="{4801FB00-465F-4307-944F-7115261D09C4}" type="presParOf" srcId="{AA558305-2DEE-4B86-ADFF-D149AC294AD7}" destId="{172E796B-F419-458C-B5DE-60D44A04D76E}" srcOrd="0" destOrd="0" presId="urn:microsoft.com/office/officeart/2008/layout/LinedList"/>
    <dgm:cxn modelId="{A6C18DDC-B0C4-4F86-BE78-AC90073FC8B8}" type="presParOf" srcId="{AA558305-2DEE-4B86-ADFF-D149AC294AD7}" destId="{1E409218-C121-4F18-9618-725A7050C54B}" srcOrd="1" destOrd="0" presId="urn:microsoft.com/office/officeart/2008/layout/LinedList"/>
    <dgm:cxn modelId="{E98E3AC9-852E-4D73-8190-21517E17E130}" type="presParOf" srcId="{BE5EEE35-AD7B-4DE7-9B51-C60F0614A1C0}" destId="{3535291A-0947-4563-BCD9-C4F6B5ADB66F}" srcOrd="8" destOrd="0" presId="urn:microsoft.com/office/officeart/2008/layout/LinedList"/>
    <dgm:cxn modelId="{3E8D8B5D-E92B-4178-97FA-C3E72A936F15}" type="presParOf" srcId="{BE5EEE35-AD7B-4DE7-9B51-C60F0614A1C0}" destId="{A4FEF726-95F3-4876-BED6-A19B3364A749}" srcOrd="9" destOrd="0" presId="urn:microsoft.com/office/officeart/2008/layout/LinedList"/>
    <dgm:cxn modelId="{BBB73075-3E62-4A04-AD2B-AF981B643341}" type="presParOf" srcId="{A4FEF726-95F3-4876-BED6-A19B3364A749}" destId="{1D3FB055-A4BC-43AF-BC73-03AD0C6AB13C}" srcOrd="0" destOrd="0" presId="urn:microsoft.com/office/officeart/2008/layout/LinedList"/>
    <dgm:cxn modelId="{1D8AEA5B-0996-4EC4-836A-F3DD13FF570D}" type="presParOf" srcId="{A4FEF726-95F3-4876-BED6-A19B3364A749}" destId="{FB66775A-1AE6-4005-9830-B2A4C3B6265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7B7B3A2-FF00-47BD-81A2-239D8FDCF882}" type="doc">
      <dgm:prSet loTypeId="urn:microsoft.com/office/officeart/2016/7/layout/BasicLinearProcessNumbered" loCatId="process" qsTypeId="urn:microsoft.com/office/officeart/2005/8/quickstyle/simple2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25FEC85-8868-43F3-B01E-E70383498C8F}">
      <dgm:prSet/>
      <dgm:spPr/>
      <dgm:t>
        <a:bodyPr/>
        <a:lstStyle/>
        <a:p>
          <a:r>
            <a:rPr lang="en-US"/>
            <a:t>Najve</a:t>
          </a:r>
          <a:r>
            <a:rPr lang="sr-Latn-RS"/>
            <a:t>ći deo tehničkih pronalazaka u prošlosti su ostvarile zanatlije – otkrivali i stalno i sistematski usavršavali tehnička sredstva.</a:t>
          </a:r>
        </a:p>
      </dgm:t>
    </dgm:pt>
    <dgm:pt modelId="{E46CF434-C08C-4F8A-806A-F7FD506B2884}" type="parTrans" cxnId="{A383C998-ECAB-4B06-9BC4-8557530CAD6F}">
      <dgm:prSet/>
      <dgm:spPr/>
      <dgm:t>
        <a:bodyPr/>
        <a:lstStyle/>
        <a:p>
          <a:endParaRPr lang="en-US"/>
        </a:p>
      </dgm:t>
    </dgm:pt>
    <dgm:pt modelId="{0C8A8E95-48A0-4389-8A94-AF01C1522FE3}" type="sibTrans" cxnId="{A383C998-ECAB-4B06-9BC4-8557530CAD6F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AC67C281-9992-4820-A7B7-357C7EC7876C}">
      <dgm:prSet/>
      <dgm:spPr/>
      <dgm:t>
        <a:bodyPr/>
        <a:lstStyle/>
        <a:p>
          <a:r>
            <a:rPr lang="sr-Latn-RS"/>
            <a:t>Pored njih, tu su bili i samouki obrazovani tehnički pronalazači – proučavali pisane izvore i bavili se eksperimentalno-istraživačkim radom.</a:t>
          </a:r>
          <a:endParaRPr lang="en-US"/>
        </a:p>
      </dgm:t>
    </dgm:pt>
    <dgm:pt modelId="{60C71C98-DF78-452C-B97B-477565214CAE}" type="parTrans" cxnId="{16447C64-D528-4626-886B-6B0095FD6A36}">
      <dgm:prSet/>
      <dgm:spPr/>
      <dgm:t>
        <a:bodyPr/>
        <a:lstStyle/>
        <a:p>
          <a:endParaRPr lang="en-US"/>
        </a:p>
      </dgm:t>
    </dgm:pt>
    <dgm:pt modelId="{06974542-BD47-4FF0-9358-2672ED9E604D}" type="sibTrans" cxnId="{16447C64-D528-4626-886B-6B0095FD6A36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C11671E4-3F14-4B98-A960-3AF62765AA24}">
      <dgm:prSet/>
      <dgm:spPr/>
      <dgm:t>
        <a:bodyPr/>
        <a:lstStyle/>
        <a:p>
          <a:r>
            <a:rPr lang="sr-Latn-RS"/>
            <a:t>Naučnici bili ograničeni na polje astronomije i matematike.</a:t>
          </a:r>
          <a:endParaRPr lang="en-US"/>
        </a:p>
      </dgm:t>
    </dgm:pt>
    <dgm:pt modelId="{D2B66DB6-639E-44C8-B3AC-A97A123004A8}" type="parTrans" cxnId="{F508F612-518C-42BC-824E-CC8C7CC34DEE}">
      <dgm:prSet/>
      <dgm:spPr/>
      <dgm:t>
        <a:bodyPr/>
        <a:lstStyle/>
        <a:p>
          <a:endParaRPr lang="en-US"/>
        </a:p>
      </dgm:t>
    </dgm:pt>
    <dgm:pt modelId="{85C47D58-EF39-494B-B84C-B0A214957305}" type="sibTrans" cxnId="{F508F612-518C-42BC-824E-CC8C7CC34DEE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ABDAD813-3B3F-433C-942B-84BE0B5CAC7B}" type="pres">
      <dgm:prSet presAssocID="{47B7B3A2-FF00-47BD-81A2-239D8FDCF882}" presName="Name0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35BBF07-7ACD-4D45-B6DF-EEC881AC3CC5}" type="pres">
      <dgm:prSet presAssocID="{125FEC85-8868-43F3-B01E-E70383498C8F}" presName="compositeNode" presStyleCnt="0">
        <dgm:presLayoutVars>
          <dgm:bulletEnabled val="1"/>
        </dgm:presLayoutVars>
      </dgm:prSet>
      <dgm:spPr/>
    </dgm:pt>
    <dgm:pt modelId="{7DA0CF4A-567D-489B-9C41-35028DBF06DE}" type="pres">
      <dgm:prSet presAssocID="{125FEC85-8868-43F3-B01E-E70383498C8F}" presName="bgRect" presStyleLbl="bgAccFollowNode1" presStyleIdx="0" presStyleCnt="3"/>
      <dgm:spPr/>
      <dgm:t>
        <a:bodyPr/>
        <a:lstStyle/>
        <a:p>
          <a:endParaRPr lang="en-US"/>
        </a:p>
      </dgm:t>
    </dgm:pt>
    <dgm:pt modelId="{2965BD32-BAB4-474F-BA9C-4BB7505A82FC}" type="pres">
      <dgm:prSet presAssocID="{0C8A8E95-48A0-4389-8A94-AF01C1522FE3}" presName="sibTransNodeCircle" presStyleLbl="alignNode1" presStyleIdx="0" presStyleCnt="6">
        <dgm:presLayoutVars>
          <dgm:chMax val="0"/>
          <dgm:bulletEnabled/>
        </dgm:presLayoutVars>
      </dgm:prSet>
      <dgm:spPr/>
      <dgm:t>
        <a:bodyPr/>
        <a:lstStyle/>
        <a:p>
          <a:endParaRPr lang="en-US"/>
        </a:p>
      </dgm:t>
    </dgm:pt>
    <dgm:pt modelId="{0504D0E6-37AC-4D95-8A09-CAF3AA87F213}" type="pres">
      <dgm:prSet presAssocID="{125FEC85-8868-43F3-B01E-E70383498C8F}" presName="bottomLine" presStyleLbl="alignNode1" presStyleIdx="1" presStyleCnt="6">
        <dgm:presLayoutVars/>
      </dgm:prSet>
      <dgm:spPr/>
    </dgm:pt>
    <dgm:pt modelId="{9FF1E97C-95ED-4A0F-B476-69EC2B0A420F}" type="pres">
      <dgm:prSet presAssocID="{125FEC85-8868-43F3-B01E-E70383498C8F}" presName="nodeText" presStyleLbl="b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A2DBFF-3451-4E5F-9948-F07E702A9F91}" type="pres">
      <dgm:prSet presAssocID="{0C8A8E95-48A0-4389-8A94-AF01C1522FE3}" presName="sibTrans" presStyleCnt="0"/>
      <dgm:spPr/>
    </dgm:pt>
    <dgm:pt modelId="{F0898823-3647-4EC4-AA20-5BBED0DAE52F}" type="pres">
      <dgm:prSet presAssocID="{AC67C281-9992-4820-A7B7-357C7EC7876C}" presName="compositeNode" presStyleCnt="0">
        <dgm:presLayoutVars>
          <dgm:bulletEnabled val="1"/>
        </dgm:presLayoutVars>
      </dgm:prSet>
      <dgm:spPr/>
    </dgm:pt>
    <dgm:pt modelId="{F4148130-B0AC-446E-8FC4-DDB064220848}" type="pres">
      <dgm:prSet presAssocID="{AC67C281-9992-4820-A7B7-357C7EC7876C}" presName="bgRect" presStyleLbl="bgAccFollowNode1" presStyleIdx="1" presStyleCnt="3"/>
      <dgm:spPr/>
      <dgm:t>
        <a:bodyPr/>
        <a:lstStyle/>
        <a:p>
          <a:endParaRPr lang="en-US"/>
        </a:p>
      </dgm:t>
    </dgm:pt>
    <dgm:pt modelId="{50CD49DA-F1FD-420D-8DAB-8D40D4909C31}" type="pres">
      <dgm:prSet presAssocID="{06974542-BD47-4FF0-9358-2672ED9E604D}" presName="sibTransNodeCircle" presStyleLbl="alignNode1" presStyleIdx="2" presStyleCnt="6">
        <dgm:presLayoutVars>
          <dgm:chMax val="0"/>
          <dgm:bulletEnabled/>
        </dgm:presLayoutVars>
      </dgm:prSet>
      <dgm:spPr/>
      <dgm:t>
        <a:bodyPr/>
        <a:lstStyle/>
        <a:p>
          <a:endParaRPr lang="en-US"/>
        </a:p>
      </dgm:t>
    </dgm:pt>
    <dgm:pt modelId="{E3C51BCF-304D-4FA0-B862-FE2B509B33A0}" type="pres">
      <dgm:prSet presAssocID="{AC67C281-9992-4820-A7B7-357C7EC7876C}" presName="bottomLine" presStyleLbl="alignNode1" presStyleIdx="3" presStyleCnt="6">
        <dgm:presLayoutVars/>
      </dgm:prSet>
      <dgm:spPr/>
    </dgm:pt>
    <dgm:pt modelId="{AF4BA70A-03BE-445D-B4C4-737A928E1D0C}" type="pres">
      <dgm:prSet presAssocID="{AC67C281-9992-4820-A7B7-357C7EC7876C}" presName="nodeText" presStyleLbl="b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9249F34-7D0E-443C-BC06-0C5B3555FC3F}" type="pres">
      <dgm:prSet presAssocID="{06974542-BD47-4FF0-9358-2672ED9E604D}" presName="sibTrans" presStyleCnt="0"/>
      <dgm:spPr/>
    </dgm:pt>
    <dgm:pt modelId="{A3864740-76F5-4B95-81DC-16EE17700F04}" type="pres">
      <dgm:prSet presAssocID="{C11671E4-3F14-4B98-A960-3AF62765AA24}" presName="compositeNode" presStyleCnt="0">
        <dgm:presLayoutVars>
          <dgm:bulletEnabled val="1"/>
        </dgm:presLayoutVars>
      </dgm:prSet>
      <dgm:spPr/>
    </dgm:pt>
    <dgm:pt modelId="{4C5776E3-BEB5-417D-BF73-5E6DDE82A36F}" type="pres">
      <dgm:prSet presAssocID="{C11671E4-3F14-4B98-A960-3AF62765AA24}" presName="bgRect" presStyleLbl="bgAccFollowNode1" presStyleIdx="2" presStyleCnt="3"/>
      <dgm:spPr/>
      <dgm:t>
        <a:bodyPr/>
        <a:lstStyle/>
        <a:p>
          <a:endParaRPr lang="en-US"/>
        </a:p>
      </dgm:t>
    </dgm:pt>
    <dgm:pt modelId="{F788560A-DC21-4E4D-8317-6DE8707AC625}" type="pres">
      <dgm:prSet presAssocID="{85C47D58-EF39-494B-B84C-B0A214957305}" presName="sibTransNodeCircle" presStyleLbl="alignNode1" presStyleIdx="4" presStyleCnt="6">
        <dgm:presLayoutVars>
          <dgm:chMax val="0"/>
          <dgm:bulletEnabled/>
        </dgm:presLayoutVars>
      </dgm:prSet>
      <dgm:spPr/>
      <dgm:t>
        <a:bodyPr/>
        <a:lstStyle/>
        <a:p>
          <a:endParaRPr lang="en-US"/>
        </a:p>
      </dgm:t>
    </dgm:pt>
    <dgm:pt modelId="{CC63264B-B8CC-4EB4-8D1F-C413573C31B4}" type="pres">
      <dgm:prSet presAssocID="{C11671E4-3F14-4B98-A960-3AF62765AA24}" presName="bottomLine" presStyleLbl="alignNode1" presStyleIdx="5" presStyleCnt="6">
        <dgm:presLayoutVars/>
      </dgm:prSet>
      <dgm:spPr/>
    </dgm:pt>
    <dgm:pt modelId="{BD51D15C-88E6-4F83-A468-8CFFB3534697}" type="pres">
      <dgm:prSet presAssocID="{C11671E4-3F14-4B98-A960-3AF62765AA24}" presName="nodeText" presStyleLbl="b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32AA78A-F4BD-41AE-BE0F-F6D197FDE62E}" type="presOf" srcId="{C11671E4-3F14-4B98-A960-3AF62765AA24}" destId="{BD51D15C-88E6-4F83-A468-8CFFB3534697}" srcOrd="1" destOrd="0" presId="urn:microsoft.com/office/officeart/2016/7/layout/BasicLinearProcessNumbered"/>
    <dgm:cxn modelId="{A383C998-ECAB-4B06-9BC4-8557530CAD6F}" srcId="{47B7B3A2-FF00-47BD-81A2-239D8FDCF882}" destId="{125FEC85-8868-43F3-B01E-E70383498C8F}" srcOrd="0" destOrd="0" parTransId="{E46CF434-C08C-4F8A-806A-F7FD506B2884}" sibTransId="{0C8A8E95-48A0-4389-8A94-AF01C1522FE3}"/>
    <dgm:cxn modelId="{5FAB69A1-51DC-4946-8AE1-C307C8A8C409}" type="presOf" srcId="{125FEC85-8868-43F3-B01E-E70383498C8F}" destId="{7DA0CF4A-567D-489B-9C41-35028DBF06DE}" srcOrd="0" destOrd="0" presId="urn:microsoft.com/office/officeart/2016/7/layout/BasicLinearProcessNumbered"/>
    <dgm:cxn modelId="{F508F612-518C-42BC-824E-CC8C7CC34DEE}" srcId="{47B7B3A2-FF00-47BD-81A2-239D8FDCF882}" destId="{C11671E4-3F14-4B98-A960-3AF62765AA24}" srcOrd="2" destOrd="0" parTransId="{D2B66DB6-639E-44C8-B3AC-A97A123004A8}" sibTransId="{85C47D58-EF39-494B-B84C-B0A214957305}"/>
    <dgm:cxn modelId="{25E38358-AA6E-4E3D-A354-336098F97EB4}" type="presOf" srcId="{85C47D58-EF39-494B-B84C-B0A214957305}" destId="{F788560A-DC21-4E4D-8317-6DE8707AC625}" srcOrd="0" destOrd="0" presId="urn:microsoft.com/office/officeart/2016/7/layout/BasicLinearProcessNumbered"/>
    <dgm:cxn modelId="{6F15D5A3-1C65-4C89-A930-1976F0CAE417}" type="presOf" srcId="{06974542-BD47-4FF0-9358-2672ED9E604D}" destId="{50CD49DA-F1FD-420D-8DAB-8D40D4909C31}" srcOrd="0" destOrd="0" presId="urn:microsoft.com/office/officeart/2016/7/layout/BasicLinearProcessNumbered"/>
    <dgm:cxn modelId="{C3836504-4261-4598-9BF1-1078D2EFAA9F}" type="presOf" srcId="{C11671E4-3F14-4B98-A960-3AF62765AA24}" destId="{4C5776E3-BEB5-417D-BF73-5E6DDE82A36F}" srcOrd="0" destOrd="0" presId="urn:microsoft.com/office/officeart/2016/7/layout/BasicLinearProcessNumbered"/>
    <dgm:cxn modelId="{997AB323-BDE0-4B42-8415-3A4D40F09BF0}" type="presOf" srcId="{125FEC85-8868-43F3-B01E-E70383498C8F}" destId="{9FF1E97C-95ED-4A0F-B476-69EC2B0A420F}" srcOrd="1" destOrd="0" presId="urn:microsoft.com/office/officeart/2016/7/layout/BasicLinearProcessNumbered"/>
    <dgm:cxn modelId="{1C071C65-B92C-4B05-97C1-424948633EE4}" type="presOf" srcId="{47B7B3A2-FF00-47BD-81A2-239D8FDCF882}" destId="{ABDAD813-3B3F-433C-942B-84BE0B5CAC7B}" srcOrd="0" destOrd="0" presId="urn:microsoft.com/office/officeart/2016/7/layout/BasicLinearProcessNumbered"/>
    <dgm:cxn modelId="{99FE5E4C-8F97-4AD0-AB82-3A504E39540D}" type="presOf" srcId="{AC67C281-9992-4820-A7B7-357C7EC7876C}" destId="{F4148130-B0AC-446E-8FC4-DDB064220848}" srcOrd="0" destOrd="0" presId="urn:microsoft.com/office/officeart/2016/7/layout/BasicLinearProcessNumbered"/>
    <dgm:cxn modelId="{2F310C12-74D8-47B3-82AE-2B08C345654D}" type="presOf" srcId="{0C8A8E95-48A0-4389-8A94-AF01C1522FE3}" destId="{2965BD32-BAB4-474F-BA9C-4BB7505A82FC}" srcOrd="0" destOrd="0" presId="urn:microsoft.com/office/officeart/2016/7/layout/BasicLinearProcessNumbered"/>
    <dgm:cxn modelId="{16447C64-D528-4626-886B-6B0095FD6A36}" srcId="{47B7B3A2-FF00-47BD-81A2-239D8FDCF882}" destId="{AC67C281-9992-4820-A7B7-357C7EC7876C}" srcOrd="1" destOrd="0" parTransId="{60C71C98-DF78-452C-B97B-477565214CAE}" sibTransId="{06974542-BD47-4FF0-9358-2672ED9E604D}"/>
    <dgm:cxn modelId="{C34DF768-E0D6-4CF7-9763-01718BDD2CA9}" type="presOf" srcId="{AC67C281-9992-4820-A7B7-357C7EC7876C}" destId="{AF4BA70A-03BE-445D-B4C4-737A928E1D0C}" srcOrd="1" destOrd="0" presId="urn:microsoft.com/office/officeart/2016/7/layout/BasicLinearProcessNumbered"/>
    <dgm:cxn modelId="{5C7844AD-FC8E-4B06-AE9E-E938080081AA}" type="presParOf" srcId="{ABDAD813-3B3F-433C-942B-84BE0B5CAC7B}" destId="{735BBF07-7ACD-4D45-B6DF-EEC881AC3CC5}" srcOrd="0" destOrd="0" presId="urn:microsoft.com/office/officeart/2016/7/layout/BasicLinearProcessNumbered"/>
    <dgm:cxn modelId="{0D5C568D-EBC5-422B-BCBF-B89652DCB972}" type="presParOf" srcId="{735BBF07-7ACD-4D45-B6DF-EEC881AC3CC5}" destId="{7DA0CF4A-567D-489B-9C41-35028DBF06DE}" srcOrd="0" destOrd="0" presId="urn:microsoft.com/office/officeart/2016/7/layout/BasicLinearProcessNumbered"/>
    <dgm:cxn modelId="{B3DFD10F-04B8-4902-B61B-B1492520BA43}" type="presParOf" srcId="{735BBF07-7ACD-4D45-B6DF-EEC881AC3CC5}" destId="{2965BD32-BAB4-474F-BA9C-4BB7505A82FC}" srcOrd="1" destOrd="0" presId="urn:microsoft.com/office/officeart/2016/7/layout/BasicLinearProcessNumbered"/>
    <dgm:cxn modelId="{A84930A7-0925-4A55-A443-162EE67E1FAC}" type="presParOf" srcId="{735BBF07-7ACD-4D45-B6DF-EEC881AC3CC5}" destId="{0504D0E6-37AC-4D95-8A09-CAF3AA87F213}" srcOrd="2" destOrd="0" presId="urn:microsoft.com/office/officeart/2016/7/layout/BasicLinearProcessNumbered"/>
    <dgm:cxn modelId="{1DE16E81-C95E-4D7B-BC73-DC16D7E802A2}" type="presParOf" srcId="{735BBF07-7ACD-4D45-B6DF-EEC881AC3CC5}" destId="{9FF1E97C-95ED-4A0F-B476-69EC2B0A420F}" srcOrd="3" destOrd="0" presId="urn:microsoft.com/office/officeart/2016/7/layout/BasicLinearProcessNumbered"/>
    <dgm:cxn modelId="{92107920-0B7B-4A38-85CC-520550E56C56}" type="presParOf" srcId="{ABDAD813-3B3F-433C-942B-84BE0B5CAC7B}" destId="{E5A2DBFF-3451-4E5F-9948-F07E702A9F91}" srcOrd="1" destOrd="0" presId="urn:microsoft.com/office/officeart/2016/7/layout/BasicLinearProcessNumbered"/>
    <dgm:cxn modelId="{D253DBC0-BC51-45B4-A58E-490622BC9C48}" type="presParOf" srcId="{ABDAD813-3B3F-433C-942B-84BE0B5CAC7B}" destId="{F0898823-3647-4EC4-AA20-5BBED0DAE52F}" srcOrd="2" destOrd="0" presId="urn:microsoft.com/office/officeart/2016/7/layout/BasicLinearProcessNumbered"/>
    <dgm:cxn modelId="{A7FBED08-DEED-4D59-BA1B-D8AADDD46099}" type="presParOf" srcId="{F0898823-3647-4EC4-AA20-5BBED0DAE52F}" destId="{F4148130-B0AC-446E-8FC4-DDB064220848}" srcOrd="0" destOrd="0" presId="urn:microsoft.com/office/officeart/2016/7/layout/BasicLinearProcessNumbered"/>
    <dgm:cxn modelId="{46338DBD-5DBE-4713-8942-B35A56CB37F5}" type="presParOf" srcId="{F0898823-3647-4EC4-AA20-5BBED0DAE52F}" destId="{50CD49DA-F1FD-420D-8DAB-8D40D4909C31}" srcOrd="1" destOrd="0" presId="urn:microsoft.com/office/officeart/2016/7/layout/BasicLinearProcessNumbered"/>
    <dgm:cxn modelId="{01DC814F-0F2D-42C4-A232-C9A0E544F0D4}" type="presParOf" srcId="{F0898823-3647-4EC4-AA20-5BBED0DAE52F}" destId="{E3C51BCF-304D-4FA0-B862-FE2B509B33A0}" srcOrd="2" destOrd="0" presId="urn:microsoft.com/office/officeart/2016/7/layout/BasicLinearProcessNumbered"/>
    <dgm:cxn modelId="{91BB20D5-E9C0-4103-8F62-65295BFEF274}" type="presParOf" srcId="{F0898823-3647-4EC4-AA20-5BBED0DAE52F}" destId="{AF4BA70A-03BE-445D-B4C4-737A928E1D0C}" srcOrd="3" destOrd="0" presId="urn:microsoft.com/office/officeart/2016/7/layout/BasicLinearProcessNumbered"/>
    <dgm:cxn modelId="{002BC58C-84DB-408E-BB93-1FC7D1F1C7BA}" type="presParOf" srcId="{ABDAD813-3B3F-433C-942B-84BE0B5CAC7B}" destId="{99249F34-7D0E-443C-BC06-0C5B3555FC3F}" srcOrd="3" destOrd="0" presId="urn:microsoft.com/office/officeart/2016/7/layout/BasicLinearProcessNumbered"/>
    <dgm:cxn modelId="{D131BDC2-F1CA-484B-A72D-74DB7141CF6E}" type="presParOf" srcId="{ABDAD813-3B3F-433C-942B-84BE0B5CAC7B}" destId="{A3864740-76F5-4B95-81DC-16EE17700F04}" srcOrd="4" destOrd="0" presId="urn:microsoft.com/office/officeart/2016/7/layout/BasicLinearProcessNumbered"/>
    <dgm:cxn modelId="{0E380515-F78E-49DA-8FB2-146AE0F45831}" type="presParOf" srcId="{A3864740-76F5-4B95-81DC-16EE17700F04}" destId="{4C5776E3-BEB5-417D-BF73-5E6DDE82A36F}" srcOrd="0" destOrd="0" presId="urn:microsoft.com/office/officeart/2016/7/layout/BasicLinearProcessNumbered"/>
    <dgm:cxn modelId="{87872F68-2A88-46C6-8DE3-E7AD606C4325}" type="presParOf" srcId="{A3864740-76F5-4B95-81DC-16EE17700F04}" destId="{F788560A-DC21-4E4D-8317-6DE8707AC625}" srcOrd="1" destOrd="0" presId="urn:microsoft.com/office/officeart/2016/7/layout/BasicLinearProcessNumbered"/>
    <dgm:cxn modelId="{637F6901-F5F6-47EF-9377-69F9FD0AC68B}" type="presParOf" srcId="{A3864740-76F5-4B95-81DC-16EE17700F04}" destId="{CC63264B-B8CC-4EB4-8D1F-C413573C31B4}" srcOrd="2" destOrd="0" presId="urn:microsoft.com/office/officeart/2016/7/layout/BasicLinearProcessNumbered"/>
    <dgm:cxn modelId="{8BD37F03-84C1-4FFF-9525-D021472DBCF2}" type="presParOf" srcId="{A3864740-76F5-4B95-81DC-16EE17700F04}" destId="{BD51D15C-88E6-4F83-A468-8CFFB3534697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6C984D-F741-4F01-9A1B-BFEF6A15C6CA}">
      <dsp:nvSpPr>
        <dsp:cNvPr id="0" name=""/>
        <dsp:cNvSpPr/>
      </dsp:nvSpPr>
      <dsp:spPr>
        <a:xfrm>
          <a:off x="0" y="0"/>
          <a:ext cx="3849291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69096B18-D454-4C99-BB0D-21F2114C5EDE}">
      <dsp:nvSpPr>
        <dsp:cNvPr id="0" name=""/>
        <dsp:cNvSpPr/>
      </dsp:nvSpPr>
      <dsp:spPr>
        <a:xfrm>
          <a:off x="0" y="0"/>
          <a:ext cx="3849291" cy="10227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r-Latn-RS" sz="1900" kern="1200" dirty="0"/>
            <a:t>Tehnika se razvija na osnovu praktično iskustvenog saznanja ljudi.</a:t>
          </a:r>
          <a:endParaRPr lang="en-US" sz="1900" kern="1200" dirty="0"/>
        </a:p>
      </dsp:txBody>
      <dsp:txXfrm>
        <a:off x="0" y="0"/>
        <a:ext cx="3849291" cy="1022746"/>
      </dsp:txXfrm>
    </dsp:sp>
    <dsp:sp modelId="{DB1622E7-7248-4133-9300-DDE8B443B76A}">
      <dsp:nvSpPr>
        <dsp:cNvPr id="0" name=""/>
        <dsp:cNvSpPr/>
      </dsp:nvSpPr>
      <dsp:spPr>
        <a:xfrm>
          <a:off x="0" y="1022746"/>
          <a:ext cx="3849291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167DEBA7-0AF7-4008-8991-B21B2BB9371F}">
      <dsp:nvSpPr>
        <dsp:cNvPr id="0" name=""/>
        <dsp:cNvSpPr/>
      </dsp:nvSpPr>
      <dsp:spPr>
        <a:xfrm>
          <a:off x="0" y="1022746"/>
          <a:ext cx="3849291" cy="10227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r-Latn-RS" sz="1900" kern="1200" dirty="0"/>
            <a:t>Nezavisna od naučnih rezultata.</a:t>
          </a:r>
          <a:endParaRPr lang="en-US" sz="1900" kern="1200" dirty="0"/>
        </a:p>
      </dsp:txBody>
      <dsp:txXfrm>
        <a:off x="0" y="1022746"/>
        <a:ext cx="3849291" cy="1022746"/>
      </dsp:txXfrm>
    </dsp:sp>
    <dsp:sp modelId="{8697266F-178E-4916-BACD-8D750C151EB7}">
      <dsp:nvSpPr>
        <dsp:cNvPr id="0" name=""/>
        <dsp:cNvSpPr/>
      </dsp:nvSpPr>
      <dsp:spPr>
        <a:xfrm>
          <a:off x="0" y="2045493"/>
          <a:ext cx="3849291" cy="0"/>
        </a:xfrm>
        <a:prstGeom prst="lin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8D31F63B-9A0D-470A-BFD3-6F166DCCD271}">
      <dsp:nvSpPr>
        <dsp:cNvPr id="0" name=""/>
        <dsp:cNvSpPr/>
      </dsp:nvSpPr>
      <dsp:spPr>
        <a:xfrm>
          <a:off x="0" y="2045493"/>
          <a:ext cx="3849291" cy="10227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r-Latn-RS" sz="1900" kern="1200" dirty="0"/>
            <a:t>Uspešno konstruisani i korišćeni različiti pronalasci (vaga, mlin, puška), bez poznavanja njihovih teorijskih principa.</a:t>
          </a:r>
          <a:endParaRPr lang="en-US" sz="1900" kern="1200" dirty="0"/>
        </a:p>
      </dsp:txBody>
      <dsp:txXfrm>
        <a:off x="0" y="2045493"/>
        <a:ext cx="3849291" cy="1022746"/>
      </dsp:txXfrm>
    </dsp:sp>
    <dsp:sp modelId="{5BAEEC49-7773-4551-8896-559898201C7F}">
      <dsp:nvSpPr>
        <dsp:cNvPr id="0" name=""/>
        <dsp:cNvSpPr/>
      </dsp:nvSpPr>
      <dsp:spPr>
        <a:xfrm>
          <a:off x="0" y="3068241"/>
          <a:ext cx="3849291" cy="0"/>
        </a:xfrm>
        <a:prstGeom prst="lin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996CD6C2-8392-4BCC-A6E9-D1286E06E6BE}">
      <dsp:nvSpPr>
        <dsp:cNvPr id="0" name=""/>
        <dsp:cNvSpPr/>
      </dsp:nvSpPr>
      <dsp:spPr>
        <a:xfrm>
          <a:off x="0" y="3068241"/>
          <a:ext cx="3849291" cy="10227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r-Latn-RS" sz="1900" kern="1200" dirty="0"/>
            <a:t>Tehnika razvijenija od nauke.</a:t>
          </a:r>
          <a:endParaRPr lang="en-US" sz="1900" kern="1200" dirty="0"/>
        </a:p>
      </dsp:txBody>
      <dsp:txXfrm>
        <a:off x="0" y="3068241"/>
        <a:ext cx="3849291" cy="102274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53EA43-15BA-435A-A354-CA3C5C059321}">
      <dsp:nvSpPr>
        <dsp:cNvPr id="0" name=""/>
        <dsp:cNvSpPr/>
      </dsp:nvSpPr>
      <dsp:spPr>
        <a:xfrm>
          <a:off x="0" y="1997"/>
          <a:ext cx="3849291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F8439F-A2FB-4E64-AB18-22BD262FDB03}">
      <dsp:nvSpPr>
        <dsp:cNvPr id="0" name=""/>
        <dsp:cNvSpPr/>
      </dsp:nvSpPr>
      <dsp:spPr>
        <a:xfrm>
          <a:off x="0" y="1997"/>
          <a:ext cx="3849291" cy="13623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r-Latn-RS" sz="1900" kern="1200"/>
            <a:t>Nauka i tehnika se paralelno razvijaju.</a:t>
          </a:r>
          <a:endParaRPr lang="en-US" sz="1900" kern="1200"/>
        </a:p>
      </dsp:txBody>
      <dsp:txXfrm>
        <a:off x="0" y="1997"/>
        <a:ext cx="3849291" cy="1362330"/>
      </dsp:txXfrm>
    </dsp:sp>
    <dsp:sp modelId="{B8B1B680-7804-4F1E-B6AA-908848343960}">
      <dsp:nvSpPr>
        <dsp:cNvPr id="0" name=""/>
        <dsp:cNvSpPr/>
      </dsp:nvSpPr>
      <dsp:spPr>
        <a:xfrm>
          <a:off x="0" y="1364328"/>
          <a:ext cx="3849291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C828C3-12CE-40E5-887C-468BFFFA987D}">
      <dsp:nvSpPr>
        <dsp:cNvPr id="0" name=""/>
        <dsp:cNvSpPr/>
      </dsp:nvSpPr>
      <dsp:spPr>
        <a:xfrm>
          <a:off x="0" y="1364328"/>
          <a:ext cx="3849291" cy="13623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r-Latn-RS" sz="1900" kern="1200"/>
            <a:t>Tehnika i dalje ima veći uticaj na razvoj nauke, nego što ima nauka na razvoj tehnike.</a:t>
          </a:r>
          <a:endParaRPr lang="en-US" sz="1900" kern="1200"/>
        </a:p>
      </dsp:txBody>
      <dsp:txXfrm>
        <a:off x="0" y="1364328"/>
        <a:ext cx="3849291" cy="1362330"/>
      </dsp:txXfrm>
    </dsp:sp>
    <dsp:sp modelId="{0D25A9CA-F596-4298-A26B-243EA4234C2B}">
      <dsp:nvSpPr>
        <dsp:cNvPr id="0" name=""/>
        <dsp:cNvSpPr/>
      </dsp:nvSpPr>
      <dsp:spPr>
        <a:xfrm>
          <a:off x="0" y="2726659"/>
          <a:ext cx="3849291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04E81C-BB96-4EDC-8D09-36C9DEEBE3DF}">
      <dsp:nvSpPr>
        <dsp:cNvPr id="0" name=""/>
        <dsp:cNvSpPr/>
      </dsp:nvSpPr>
      <dsp:spPr>
        <a:xfrm>
          <a:off x="0" y="2726659"/>
          <a:ext cx="3849291" cy="13623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r-Latn-RS" sz="1900" kern="1200" dirty="0"/>
            <a:t>Nauka nastaje kada preuzima eksperimentalni metod iz tehnike.</a:t>
          </a:r>
        </a:p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sr-Latn-RS" sz="1900" kern="1200" dirty="0"/>
        </a:p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r-Latn-RS" sz="1900" kern="1200" dirty="0"/>
            <a:t>Obostrana međusobna podsticajnost.</a:t>
          </a:r>
          <a:endParaRPr lang="en-US" sz="1900" kern="1200" dirty="0"/>
        </a:p>
      </dsp:txBody>
      <dsp:txXfrm>
        <a:off x="0" y="2726659"/>
        <a:ext cx="3849291" cy="136233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77D0CA-C935-4A91-A29A-CE94A6E4877B}">
      <dsp:nvSpPr>
        <dsp:cNvPr id="0" name=""/>
        <dsp:cNvSpPr/>
      </dsp:nvSpPr>
      <dsp:spPr>
        <a:xfrm>
          <a:off x="0" y="565"/>
          <a:ext cx="4319588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94632F-3B74-4AC1-A361-142FD68947D8}">
      <dsp:nvSpPr>
        <dsp:cNvPr id="0" name=""/>
        <dsp:cNvSpPr/>
      </dsp:nvSpPr>
      <dsp:spPr>
        <a:xfrm>
          <a:off x="0" y="565"/>
          <a:ext cx="4319588" cy="9262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r-Latn-RS" sz="1600" kern="1200"/>
            <a:t>Spajanje nauke, tehnike i proizvodnje u jedinstven proces.</a:t>
          </a:r>
          <a:endParaRPr lang="en-US" sz="1600" kern="1200"/>
        </a:p>
      </dsp:txBody>
      <dsp:txXfrm>
        <a:off x="0" y="565"/>
        <a:ext cx="4319588" cy="926239"/>
      </dsp:txXfrm>
    </dsp:sp>
    <dsp:sp modelId="{7E3496E8-7D35-4488-9E95-4481A879464E}">
      <dsp:nvSpPr>
        <dsp:cNvPr id="0" name=""/>
        <dsp:cNvSpPr/>
      </dsp:nvSpPr>
      <dsp:spPr>
        <a:xfrm>
          <a:off x="0" y="926804"/>
          <a:ext cx="4319588" cy="0"/>
        </a:xfrm>
        <a:prstGeom prst="line">
          <a:avLst/>
        </a:prstGeom>
        <a:solidFill>
          <a:schemeClr val="accent2">
            <a:hueOff val="-330843"/>
            <a:satOff val="373"/>
            <a:lumOff val="882"/>
            <a:alphaOff val="0"/>
          </a:schemeClr>
        </a:solidFill>
        <a:ln w="15875" cap="flat" cmpd="sng" algn="ctr">
          <a:solidFill>
            <a:schemeClr val="accent2">
              <a:hueOff val="-330843"/>
              <a:satOff val="373"/>
              <a:lumOff val="88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9CC399-D1B3-4150-A01F-B3B297B21FF6}">
      <dsp:nvSpPr>
        <dsp:cNvPr id="0" name=""/>
        <dsp:cNvSpPr/>
      </dsp:nvSpPr>
      <dsp:spPr>
        <a:xfrm>
          <a:off x="0" y="926804"/>
          <a:ext cx="4319588" cy="9262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r-Latn-RS" sz="1600" kern="1200"/>
            <a:t>Nauka preuzima primat.</a:t>
          </a:r>
          <a:endParaRPr lang="en-US" sz="1600" kern="1200"/>
        </a:p>
      </dsp:txBody>
      <dsp:txXfrm>
        <a:off x="0" y="926804"/>
        <a:ext cx="4319588" cy="926239"/>
      </dsp:txXfrm>
    </dsp:sp>
    <dsp:sp modelId="{381F0339-F7C7-44A4-ACEC-569591A35C1A}">
      <dsp:nvSpPr>
        <dsp:cNvPr id="0" name=""/>
        <dsp:cNvSpPr/>
      </dsp:nvSpPr>
      <dsp:spPr>
        <a:xfrm>
          <a:off x="0" y="1853043"/>
          <a:ext cx="4319588" cy="0"/>
        </a:xfrm>
        <a:prstGeom prst="line">
          <a:avLst/>
        </a:prstGeom>
        <a:solidFill>
          <a:schemeClr val="accent2">
            <a:hueOff val="-661686"/>
            <a:satOff val="746"/>
            <a:lumOff val="1765"/>
            <a:alphaOff val="0"/>
          </a:schemeClr>
        </a:solidFill>
        <a:ln w="15875" cap="flat" cmpd="sng" algn="ctr">
          <a:solidFill>
            <a:schemeClr val="accent2">
              <a:hueOff val="-661686"/>
              <a:satOff val="746"/>
              <a:lumOff val="176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4F0008-B039-47BD-8639-7CA7919F277C}">
      <dsp:nvSpPr>
        <dsp:cNvPr id="0" name=""/>
        <dsp:cNvSpPr/>
      </dsp:nvSpPr>
      <dsp:spPr>
        <a:xfrm>
          <a:off x="0" y="1853043"/>
          <a:ext cx="4319588" cy="9262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r-Latn-RS" sz="1600" kern="1200"/>
            <a:t>Naučno – tehnička revolucija = prvi put spajanje ovakvih fenomena.</a:t>
          </a:r>
          <a:endParaRPr lang="en-US" sz="1600" kern="1200"/>
        </a:p>
      </dsp:txBody>
      <dsp:txXfrm>
        <a:off x="0" y="1853043"/>
        <a:ext cx="4319588" cy="926239"/>
      </dsp:txXfrm>
    </dsp:sp>
    <dsp:sp modelId="{9B392C67-7E6E-4E0D-BD2F-883B772B86D6}">
      <dsp:nvSpPr>
        <dsp:cNvPr id="0" name=""/>
        <dsp:cNvSpPr/>
      </dsp:nvSpPr>
      <dsp:spPr>
        <a:xfrm>
          <a:off x="0" y="2779282"/>
          <a:ext cx="4319588" cy="0"/>
        </a:xfrm>
        <a:prstGeom prst="line">
          <a:avLst/>
        </a:prstGeom>
        <a:solidFill>
          <a:schemeClr val="accent2">
            <a:hueOff val="-992530"/>
            <a:satOff val="1119"/>
            <a:lumOff val="2647"/>
            <a:alphaOff val="0"/>
          </a:schemeClr>
        </a:solidFill>
        <a:ln w="15875" cap="flat" cmpd="sng" algn="ctr">
          <a:solidFill>
            <a:schemeClr val="accent2">
              <a:hueOff val="-992530"/>
              <a:satOff val="1119"/>
              <a:lumOff val="264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2E796B-F419-458C-B5DE-60D44A04D76E}">
      <dsp:nvSpPr>
        <dsp:cNvPr id="0" name=""/>
        <dsp:cNvSpPr/>
      </dsp:nvSpPr>
      <dsp:spPr>
        <a:xfrm>
          <a:off x="0" y="2779282"/>
          <a:ext cx="4319588" cy="9262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r-Latn-RS" sz="1600" kern="1200"/>
            <a:t>Skraćivanje vremena potrebno da se pronalazak realizuje u procesu proizvodnje (fotografija-112 godina, telefon 56 godina, televizor 25 godina, mikroprocesor 2,5 godine!)</a:t>
          </a:r>
          <a:endParaRPr lang="en-US" sz="1600" kern="1200"/>
        </a:p>
      </dsp:txBody>
      <dsp:txXfrm>
        <a:off x="0" y="2779282"/>
        <a:ext cx="4319588" cy="926239"/>
      </dsp:txXfrm>
    </dsp:sp>
    <dsp:sp modelId="{3535291A-0947-4563-BCD9-C4F6B5ADB66F}">
      <dsp:nvSpPr>
        <dsp:cNvPr id="0" name=""/>
        <dsp:cNvSpPr/>
      </dsp:nvSpPr>
      <dsp:spPr>
        <a:xfrm>
          <a:off x="0" y="3705521"/>
          <a:ext cx="4319588" cy="0"/>
        </a:xfrm>
        <a:prstGeom prst="line">
          <a:avLst/>
        </a:prstGeom>
        <a:solidFill>
          <a:schemeClr val="accent2">
            <a:hueOff val="-1323373"/>
            <a:satOff val="1492"/>
            <a:lumOff val="3530"/>
            <a:alphaOff val="0"/>
          </a:schemeClr>
        </a:solidFill>
        <a:ln w="15875" cap="flat" cmpd="sng" algn="ctr">
          <a:solidFill>
            <a:schemeClr val="accent2">
              <a:hueOff val="-1323373"/>
              <a:satOff val="1492"/>
              <a:lumOff val="353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3FB055-A4BC-43AF-BC73-03AD0C6AB13C}">
      <dsp:nvSpPr>
        <dsp:cNvPr id="0" name=""/>
        <dsp:cNvSpPr/>
      </dsp:nvSpPr>
      <dsp:spPr>
        <a:xfrm>
          <a:off x="0" y="3705521"/>
          <a:ext cx="4319588" cy="9262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r-Latn-RS" sz="1600" kern="1200" dirty="0"/>
            <a:t>Danas – naučno saznanje je osnov za razvoj tehnike.</a:t>
          </a:r>
          <a:endParaRPr lang="en-US" sz="1600" kern="1200" dirty="0"/>
        </a:p>
      </dsp:txBody>
      <dsp:txXfrm>
        <a:off x="0" y="3705521"/>
        <a:ext cx="4319588" cy="92623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A0CF4A-567D-489B-9C41-35028DBF06DE}">
      <dsp:nvSpPr>
        <dsp:cNvPr id="0" name=""/>
        <dsp:cNvSpPr/>
      </dsp:nvSpPr>
      <dsp:spPr>
        <a:xfrm>
          <a:off x="0" y="416631"/>
          <a:ext cx="2278186" cy="318946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616" tIns="330200" rIns="177616" bIns="33020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/>
            <a:t>Najve</a:t>
          </a:r>
          <a:r>
            <a:rPr lang="sr-Latn-RS" sz="1400" kern="1200"/>
            <a:t>ći deo tehničkih pronalazaka u prošlosti su ostvarile zanatlije – otkrivali i stalno i sistematski usavršavali tehnička sredstva.</a:t>
          </a:r>
        </a:p>
      </dsp:txBody>
      <dsp:txXfrm>
        <a:off x="0" y="1628627"/>
        <a:ext cx="2278186" cy="1913676"/>
      </dsp:txXfrm>
    </dsp:sp>
    <dsp:sp modelId="{2965BD32-BAB4-474F-BA9C-4BB7505A82FC}">
      <dsp:nvSpPr>
        <dsp:cNvPr id="0" name=""/>
        <dsp:cNvSpPr/>
      </dsp:nvSpPr>
      <dsp:spPr>
        <a:xfrm>
          <a:off x="660674" y="735578"/>
          <a:ext cx="956838" cy="95683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4599" tIns="12700" rIns="74599" bIns="1270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/>
            <a:t>1</a:t>
          </a:r>
        </a:p>
      </dsp:txBody>
      <dsp:txXfrm>
        <a:off x="800800" y="875704"/>
        <a:ext cx="676586" cy="676586"/>
      </dsp:txXfrm>
    </dsp:sp>
    <dsp:sp modelId="{0504D0E6-37AC-4D95-8A09-CAF3AA87F213}">
      <dsp:nvSpPr>
        <dsp:cNvPr id="0" name=""/>
        <dsp:cNvSpPr/>
      </dsp:nvSpPr>
      <dsp:spPr>
        <a:xfrm>
          <a:off x="0" y="3606021"/>
          <a:ext cx="2278186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4148130-B0AC-446E-8FC4-DDB064220848}">
      <dsp:nvSpPr>
        <dsp:cNvPr id="0" name=""/>
        <dsp:cNvSpPr/>
      </dsp:nvSpPr>
      <dsp:spPr>
        <a:xfrm>
          <a:off x="2506005" y="416631"/>
          <a:ext cx="2278186" cy="318946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616" tIns="330200" rIns="177616" bIns="33020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r-Latn-RS" sz="1400" kern="1200"/>
            <a:t>Pored njih, tu su bili i samouki obrazovani tehnički pronalazači – proučavali pisane izvore i bavili se eksperimentalno-istraživačkim radom.</a:t>
          </a:r>
          <a:endParaRPr lang="en-US" sz="1400" kern="1200"/>
        </a:p>
      </dsp:txBody>
      <dsp:txXfrm>
        <a:off x="2506005" y="1628627"/>
        <a:ext cx="2278186" cy="1913676"/>
      </dsp:txXfrm>
    </dsp:sp>
    <dsp:sp modelId="{50CD49DA-F1FD-420D-8DAB-8D40D4909C31}">
      <dsp:nvSpPr>
        <dsp:cNvPr id="0" name=""/>
        <dsp:cNvSpPr/>
      </dsp:nvSpPr>
      <dsp:spPr>
        <a:xfrm>
          <a:off x="3166679" y="735578"/>
          <a:ext cx="956838" cy="95683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4599" tIns="12700" rIns="74599" bIns="1270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/>
            <a:t>2</a:t>
          </a:r>
        </a:p>
      </dsp:txBody>
      <dsp:txXfrm>
        <a:off x="3306805" y="875704"/>
        <a:ext cx="676586" cy="676586"/>
      </dsp:txXfrm>
    </dsp:sp>
    <dsp:sp modelId="{E3C51BCF-304D-4FA0-B862-FE2B509B33A0}">
      <dsp:nvSpPr>
        <dsp:cNvPr id="0" name=""/>
        <dsp:cNvSpPr/>
      </dsp:nvSpPr>
      <dsp:spPr>
        <a:xfrm>
          <a:off x="2506005" y="3606021"/>
          <a:ext cx="2278186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C5776E3-BEB5-417D-BF73-5E6DDE82A36F}">
      <dsp:nvSpPr>
        <dsp:cNvPr id="0" name=""/>
        <dsp:cNvSpPr/>
      </dsp:nvSpPr>
      <dsp:spPr>
        <a:xfrm>
          <a:off x="5012010" y="416631"/>
          <a:ext cx="2278186" cy="318946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616" tIns="330200" rIns="177616" bIns="33020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r-Latn-RS" sz="1400" kern="1200"/>
            <a:t>Naučnici bili ograničeni na polje astronomije i matematike.</a:t>
          </a:r>
          <a:endParaRPr lang="en-US" sz="1400" kern="1200"/>
        </a:p>
      </dsp:txBody>
      <dsp:txXfrm>
        <a:off x="5012010" y="1628627"/>
        <a:ext cx="2278186" cy="1913676"/>
      </dsp:txXfrm>
    </dsp:sp>
    <dsp:sp modelId="{F788560A-DC21-4E4D-8317-6DE8707AC625}">
      <dsp:nvSpPr>
        <dsp:cNvPr id="0" name=""/>
        <dsp:cNvSpPr/>
      </dsp:nvSpPr>
      <dsp:spPr>
        <a:xfrm>
          <a:off x="5672684" y="735578"/>
          <a:ext cx="956838" cy="95683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4599" tIns="12700" rIns="74599" bIns="1270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/>
            <a:t>3</a:t>
          </a:r>
        </a:p>
      </dsp:txBody>
      <dsp:txXfrm>
        <a:off x="5812810" y="875704"/>
        <a:ext cx="676586" cy="676586"/>
      </dsp:txXfrm>
    </dsp:sp>
    <dsp:sp modelId="{CC63264B-B8CC-4EB4-8D1F-C413573C31B4}">
      <dsp:nvSpPr>
        <dsp:cNvPr id="0" name=""/>
        <dsp:cNvSpPr/>
      </dsp:nvSpPr>
      <dsp:spPr>
        <a:xfrm>
          <a:off x="5012010" y="3606021"/>
          <a:ext cx="2278186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 xmlns="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E0C910CF-E75C-4E79-9736-36B01966C809}" type="datetimeFigureOut">
              <a:rPr lang="en-US" smtClean="0"/>
              <a:pPr/>
              <a:t>3/24/2020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A3CF9-0163-4992-AEFD-6E87467B0234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8068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910CF-E75C-4E79-9736-36B01966C809}" type="datetimeFigureOut">
              <a:rPr lang="en-US" smtClean="0"/>
              <a:pPr/>
              <a:t>3/24/2020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A3CF9-0163-4992-AEFD-6E87467B02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586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910CF-E75C-4E79-9736-36B01966C809}" type="datetimeFigureOut">
              <a:rPr lang="en-US" smtClean="0"/>
              <a:pPr/>
              <a:t>3/24/2020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A3CF9-0163-4992-AEFD-6E87467B0234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8391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910CF-E75C-4E79-9736-36B01966C809}" type="datetimeFigureOut">
              <a:rPr lang="en-US" smtClean="0"/>
              <a:pPr/>
              <a:t>3/24/2020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A3CF9-0163-4992-AEFD-6E87467B02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282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10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910CF-E75C-4E79-9736-36B01966C809}" type="datetimeFigureOut">
              <a:rPr lang="en-US" smtClean="0"/>
              <a:pPr/>
              <a:t>3/24/2020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A3CF9-0163-4992-AEFD-6E87467B0234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2911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910CF-E75C-4E79-9736-36B01966C809}" type="datetimeFigureOut">
              <a:rPr lang="en-US" smtClean="0"/>
              <a:pPr/>
              <a:t>3/24/2020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A3CF9-0163-4992-AEFD-6E87467B02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740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910CF-E75C-4E79-9736-36B01966C809}" type="datetimeFigureOut">
              <a:rPr lang="en-US" smtClean="0"/>
              <a:pPr/>
              <a:t>3/24/2020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A3CF9-0163-4992-AEFD-6E87467B02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753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910CF-E75C-4E79-9736-36B01966C809}" type="datetimeFigureOut">
              <a:rPr lang="en-US" smtClean="0"/>
              <a:pPr/>
              <a:t>3/24/2020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A3CF9-0163-4992-AEFD-6E87467B02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040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910CF-E75C-4E79-9736-36B01966C809}" type="datetimeFigureOut">
              <a:rPr lang="en-US" smtClean="0"/>
              <a:pPr/>
              <a:t>3/24/2020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A3CF9-0163-4992-AEFD-6E87467B02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405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910CF-E75C-4E79-9736-36B01966C809}" type="datetimeFigureOut">
              <a:rPr lang="en-US" smtClean="0"/>
              <a:pPr/>
              <a:t>3/24/2020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A3CF9-0163-4992-AEFD-6E87467B02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907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910CF-E75C-4E79-9736-36B01966C809}" type="datetimeFigureOut">
              <a:rPr lang="en-US" smtClean="0"/>
              <a:pPr/>
              <a:t>3/24/2020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A3CF9-0163-4992-AEFD-6E87467B0234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770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0C910CF-E75C-4E79-9736-36B01966C809}" type="datetimeFigureOut">
              <a:rPr lang="en-US" smtClean="0"/>
              <a:pPr/>
              <a:t>3/24/2020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ECA3CF9-0163-4992-AEFD-6E87467B0234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5936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microsoft.com/office/2007/relationships/hdphoto" Target="../media/hdphoto1.wdp"/><Relationship Id="rId7" Type="http://schemas.openxmlformats.org/officeDocument/2006/relationships/diagramQuickStyle" Target="../diagrams/quickStyle1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12.png"/><Relationship Id="rId9" Type="http://schemas.microsoft.com/office/2007/relationships/diagramDrawing" Target="../diagrams/drawing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ZIwyNIdgJBE" TargetMode="External"/><Relationship Id="rId2" Type="http://schemas.openxmlformats.org/officeDocument/2006/relationships/hyperlink" Target="https://www.youtube.com/watch?v=YvtCLceNf30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microsoft.com/office/2007/relationships/hdphoto" Target="../media/hdphoto1.wdp"/><Relationship Id="rId7" Type="http://schemas.openxmlformats.org/officeDocument/2006/relationships/diagramColors" Target="../diagrams/colors4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microsoft.com/office/2007/relationships/hdphoto" Target="../media/hdphoto1.wdp"/><Relationship Id="rId7" Type="http://schemas.openxmlformats.org/officeDocument/2006/relationships/diagramColors" Target="../diagrams/colors5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2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microsoft.com/office/2007/relationships/hdphoto" Target="../media/hdphoto1.wdp"/><Relationship Id="rId7" Type="http://schemas.openxmlformats.org/officeDocument/2006/relationships/diagramColors" Target="../diagrams/colors6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g"/><Relationship Id="rId5" Type="http://schemas.openxmlformats.org/officeDocument/2006/relationships/hyperlink" Target="https://www.youtube.com/watch?v=vzo8vnxSARg" TargetMode="External"/><Relationship Id="rId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e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POJAM </a:t>
            </a:r>
            <a:r>
              <a:rPr lang="sr-Latn-RS" dirty="0"/>
              <a:t>NAUČNOG I </a:t>
            </a:r>
            <a:r>
              <a:rPr lang="en-US" dirty="0"/>
              <a:t>TEHNI</a:t>
            </a:r>
            <a:r>
              <a:rPr lang="sr-Latn-RS" dirty="0"/>
              <a:t>ČKOG SAZNANJA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6">
            <a:extLst>
              <a:ext uri="{FF2B5EF4-FFF2-40B4-BE49-F238E27FC236}">
                <a16:creationId xmlns:a16="http://schemas.microsoft.com/office/drawing/2014/main" xmlns="" id="{9413DE7D-4710-463F-9A37-FC3DA82954C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768095" y="826324"/>
            <a:ext cx="7359904" cy="5214280"/>
          </a:xfrm>
          <a:prstGeom prst="rect">
            <a:avLst/>
          </a:prstGeom>
          <a:solidFill>
            <a:srgbClr val="FFFFFF"/>
          </a:solidFill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Pseudoscience-smells-e143915608121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1" y="633738"/>
            <a:ext cx="7213579" cy="5590524"/>
          </a:xfrm>
          <a:prstGeom prst="rect">
            <a:avLst/>
          </a:prstGeom>
        </p:spPr>
      </p:pic>
      <p:cxnSp>
        <p:nvCxnSpPr>
          <p:cNvPr id="12" name="Straight Connector 8">
            <a:extLst>
              <a:ext uri="{FF2B5EF4-FFF2-40B4-BE49-F238E27FC236}">
                <a16:creationId xmlns:a16="http://schemas.microsoft.com/office/drawing/2014/main" xmlns="" id="{B05BFB19-669B-436A-9E38-5011D6F93B8D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V="1">
            <a:off x="571500" y="826324"/>
            <a:ext cx="0" cy="521428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Tehničko saznanje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096" y="2971800"/>
            <a:ext cx="7290055" cy="3337560"/>
          </a:xfrm>
        </p:spPr>
        <p:txBody>
          <a:bodyPr/>
          <a:lstStyle/>
          <a:p>
            <a:pPr algn="ctr">
              <a:buNone/>
            </a:pPr>
            <a:r>
              <a:rPr lang="sr-Latn-RS" dirty="0"/>
              <a:t>Ideje, stavovi i principi koji objašnjavaju način stvaranja i funkcionisanja materijalnih sredstava, materijalna sredstva koja su zasnovana na tim idejama i principima, kao i postupke korišćenja tih sredstava, radi ostvarivanja određenih praktičnih ciljeva.</a:t>
            </a:r>
            <a:endParaRPr lang="sr-Latn-RS" sz="4400" dirty="0"/>
          </a:p>
          <a:p>
            <a:pPr>
              <a:buNone/>
            </a:pPr>
            <a:endParaRPr lang="sr-Latn-RS" sz="4400" dirty="0"/>
          </a:p>
          <a:p>
            <a:r>
              <a:rPr lang="sr-Latn-RS" sz="3200" dirty="0"/>
              <a:t> Tehnika &amp; tehnologija?</a:t>
            </a:r>
          </a:p>
        </p:txBody>
      </p:sp>
      <p:pic>
        <p:nvPicPr>
          <p:cNvPr id="4" name="Picture 3" descr="technology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600" y="457200"/>
            <a:ext cx="3581400" cy="206385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29">
            <a:extLst>
              <a:ext uri="{FF2B5EF4-FFF2-40B4-BE49-F238E27FC236}">
                <a16:creationId xmlns:a16="http://schemas.microsoft.com/office/drawing/2014/main" xmlns="" id="{BCFFB95F-D901-4937-8084-8A7BAA84FAF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877232" y="0"/>
            <a:ext cx="3266767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1">
            <a:extLst>
              <a:ext uri="{FF2B5EF4-FFF2-40B4-BE49-F238E27FC236}">
                <a16:creationId xmlns:a16="http://schemas.microsoft.com/office/drawing/2014/main" xmlns="" id="{60F473BD-3FD3-4548-A8F5-11D3C9CB88BC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8551293" y="6229681"/>
            <a:ext cx="342900" cy="457200"/>
            <a:chOff x="11361456" y="6195813"/>
            <a:chExt cx="548640" cy="548640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xmlns="" id="{691E02ED-3E2E-4396-B6DE-5F93F2F1119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/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40" name="Oval 33">
              <a:extLst>
                <a:ext uri="{FF2B5EF4-FFF2-40B4-BE49-F238E27FC236}">
                  <a16:creationId xmlns:a16="http://schemas.microsoft.com/office/drawing/2014/main" xmlns="" id="{28F088F5-B4E7-43B9-88F4-8667026E4BC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93FE6F9-C678-45C3-ADF7-987FC474A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9832" y="639763"/>
            <a:ext cx="2284555" cy="5177377"/>
          </a:xfrm>
          <a:ln>
            <a:noFill/>
          </a:ln>
        </p:spPr>
        <p:txBody>
          <a:bodyPr>
            <a:normAutofit/>
          </a:bodyPr>
          <a:lstStyle/>
          <a:p>
            <a:r>
              <a:rPr lang="sr-Latn-RS" sz="4800" dirty="0"/>
              <a:t>TEHNIKA</a:t>
            </a:r>
            <a:endParaRPr lang="en-US" sz="3500" dirty="0"/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0378107"/>
              </p:ext>
            </p:extLst>
          </p:nvPr>
        </p:nvGraphicFramePr>
        <p:xfrm>
          <a:off x="838200" y="639763"/>
          <a:ext cx="4557712" cy="558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9031224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ircuit board&#10;&#10;Description generated with high confidence">
            <a:extLst>
              <a:ext uri="{FF2B5EF4-FFF2-40B4-BE49-F238E27FC236}">
                <a16:creationId xmlns:a16="http://schemas.microsoft.com/office/drawing/2014/main" xmlns="" id="{B6224375-D7A4-4454-9650-5460A453D08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20" r="7232"/>
          <a:stretch/>
        </p:blipFill>
        <p:spPr>
          <a:xfrm>
            <a:off x="5540175" y="2743200"/>
            <a:ext cx="3579876" cy="398068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xmlns="" id="{31CBEC14-116D-4DDB-82E7-3B6749A3A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4600" y="15240"/>
            <a:ext cx="2400300" cy="1737360"/>
          </a:xfrm>
        </p:spPr>
        <p:txBody>
          <a:bodyPr>
            <a:normAutofit/>
          </a:bodyPr>
          <a:lstStyle/>
          <a:p>
            <a:r>
              <a:rPr lang="sr-Latn-RS" sz="3600" dirty="0"/>
              <a:t>TEHNOLOGIJA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E05048D-8A3A-4BE1-8FB8-D7FB22A7C5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838200"/>
            <a:ext cx="4500372" cy="5885688"/>
          </a:xfrm>
        </p:spPr>
        <p:txBody>
          <a:bodyPr>
            <a:normAutofit/>
          </a:bodyPr>
          <a:lstStyle/>
          <a:p>
            <a:r>
              <a:rPr lang="en-US" dirty="0" err="1"/>
              <a:t>Tehnologija</a:t>
            </a:r>
            <a:r>
              <a:rPr lang="en-US" dirty="0"/>
              <a:t> (</a:t>
            </a:r>
            <a:r>
              <a:rPr lang="el-GR" dirty="0"/>
              <a:t>τέχνη</a:t>
            </a:r>
            <a:r>
              <a:rPr lang="sr-Latn-RS" dirty="0"/>
              <a:t>-</a:t>
            </a:r>
            <a:r>
              <a:rPr lang="en-US" dirty="0" err="1"/>
              <a:t>veština</a:t>
            </a:r>
            <a:r>
              <a:rPr lang="sr-Latn-R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l-GR" dirty="0"/>
              <a:t>λογία</a:t>
            </a:r>
            <a:r>
              <a:rPr lang="sr-Latn-RS" dirty="0"/>
              <a:t>-</a:t>
            </a:r>
            <a:r>
              <a:rPr lang="en-US" dirty="0" err="1"/>
              <a:t>nauka</a:t>
            </a:r>
            <a:r>
              <a:rPr lang="en-US" dirty="0"/>
              <a:t>)</a:t>
            </a:r>
            <a:r>
              <a:rPr lang="sr-Latn-RS" dirty="0"/>
              <a:t> </a:t>
            </a:r>
            <a:r>
              <a:rPr lang="en-US" dirty="0" err="1"/>
              <a:t>striktna</a:t>
            </a:r>
            <a:r>
              <a:rPr lang="en-US" dirty="0"/>
              <a:t> </a:t>
            </a:r>
            <a:r>
              <a:rPr lang="en-US" dirty="0" err="1"/>
              <a:t>definicija</a:t>
            </a:r>
            <a:r>
              <a:rPr lang="en-US" dirty="0"/>
              <a:t> je </a:t>
            </a:r>
            <a:r>
              <a:rPr lang="en-US" dirty="0" err="1"/>
              <a:t>eluzivna</a:t>
            </a:r>
            <a:r>
              <a:rPr lang="en-US" dirty="0"/>
              <a:t>; "</a:t>
            </a:r>
            <a:r>
              <a:rPr lang="en-US" dirty="0" err="1" smtClean="0"/>
              <a:t>technologia</a:t>
            </a:r>
            <a:r>
              <a:rPr lang="en-US" dirty="0"/>
              <a:t>" se </a:t>
            </a:r>
            <a:r>
              <a:rPr lang="en-US" dirty="0" err="1"/>
              <a:t>može</a:t>
            </a:r>
            <a:r>
              <a:rPr lang="en-US" dirty="0"/>
              <a:t> </a:t>
            </a:r>
            <a:r>
              <a:rPr lang="en-US" dirty="0" err="1"/>
              <a:t>odnositi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materijalne</a:t>
            </a:r>
            <a:r>
              <a:rPr lang="en-US" dirty="0"/>
              <a:t> </a:t>
            </a:r>
            <a:r>
              <a:rPr lang="en-US" dirty="0" err="1"/>
              <a:t>objekte</a:t>
            </a:r>
            <a:r>
              <a:rPr lang="en-US" dirty="0"/>
              <a:t>, </a:t>
            </a:r>
            <a:r>
              <a:rPr lang="en-US" dirty="0" err="1"/>
              <a:t>kao</a:t>
            </a:r>
            <a:r>
              <a:rPr lang="en-US" dirty="0"/>
              <a:t> </a:t>
            </a:r>
            <a:r>
              <a:rPr lang="en-US" dirty="0" err="1"/>
              <a:t>što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mašine</a:t>
            </a:r>
            <a:r>
              <a:rPr lang="en-US" dirty="0"/>
              <a:t>, </a:t>
            </a:r>
            <a:r>
              <a:rPr lang="en-US" dirty="0" err="1"/>
              <a:t>hardver</a:t>
            </a:r>
            <a:r>
              <a:rPr lang="en-US" dirty="0"/>
              <a:t> </a:t>
            </a:r>
            <a:r>
              <a:rPr lang="en-US" dirty="0" err="1"/>
              <a:t>ili</a:t>
            </a:r>
            <a:r>
              <a:rPr lang="en-US" dirty="0"/>
              <a:t> </a:t>
            </a:r>
            <a:r>
              <a:rPr lang="en-US" dirty="0" err="1"/>
              <a:t>alate</a:t>
            </a:r>
            <a:r>
              <a:rPr lang="en-US" dirty="0"/>
              <a:t>, </a:t>
            </a:r>
            <a:r>
              <a:rPr lang="en-US" dirty="0" err="1"/>
              <a:t>ali</a:t>
            </a:r>
            <a:r>
              <a:rPr lang="en-US" dirty="0"/>
              <a:t> se </a:t>
            </a:r>
            <a:r>
              <a:rPr lang="en-US" dirty="0" err="1"/>
              <a:t>može</a:t>
            </a:r>
            <a:r>
              <a:rPr lang="en-US" dirty="0"/>
              <a:t> </a:t>
            </a:r>
            <a:r>
              <a:rPr lang="en-US" dirty="0" err="1"/>
              <a:t>odnositi</a:t>
            </a:r>
            <a:r>
              <a:rPr lang="en-US" dirty="0"/>
              <a:t> i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šire</a:t>
            </a:r>
            <a:r>
              <a:rPr lang="en-US" dirty="0"/>
              <a:t> </a:t>
            </a:r>
            <a:r>
              <a:rPr lang="en-US" dirty="0" err="1"/>
              <a:t>teme</a:t>
            </a:r>
            <a:r>
              <a:rPr lang="en-US" dirty="0"/>
              <a:t>, </a:t>
            </a:r>
            <a:r>
              <a:rPr lang="en-US" dirty="0" err="1"/>
              <a:t>kao</a:t>
            </a:r>
            <a:r>
              <a:rPr lang="en-US" dirty="0"/>
              <a:t> </a:t>
            </a:r>
            <a:r>
              <a:rPr lang="en-US" dirty="0" err="1"/>
              <a:t>što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sistemi</a:t>
            </a:r>
            <a:r>
              <a:rPr lang="en-US" dirty="0"/>
              <a:t>,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organiz</a:t>
            </a:r>
            <a:r>
              <a:rPr lang="sr-Latn-RS" dirty="0"/>
              <a:t>ovanj</a:t>
            </a:r>
            <a:r>
              <a:rPr lang="en-US" dirty="0"/>
              <a:t>a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tehnike</a:t>
            </a:r>
            <a:r>
              <a:rPr lang="en-US" dirty="0"/>
              <a:t>. </a:t>
            </a:r>
            <a:r>
              <a:rPr lang="en-US" dirty="0" err="1"/>
              <a:t>Termin</a:t>
            </a:r>
            <a:r>
              <a:rPr lang="en-US" dirty="0"/>
              <a:t> se </a:t>
            </a:r>
            <a:r>
              <a:rPr lang="en-US" dirty="0" err="1"/>
              <a:t>može</a:t>
            </a:r>
            <a:r>
              <a:rPr lang="en-US" dirty="0"/>
              <a:t> </a:t>
            </a:r>
            <a:r>
              <a:rPr lang="en-US" dirty="0" err="1"/>
              <a:t>primenjivati</a:t>
            </a:r>
            <a:r>
              <a:rPr lang="en-US" dirty="0"/>
              <a:t> </a:t>
            </a:r>
            <a:r>
              <a:rPr lang="en-US" dirty="0" err="1"/>
              <a:t>generalno</a:t>
            </a:r>
            <a:r>
              <a:rPr lang="en-US" dirty="0"/>
              <a:t> </a:t>
            </a:r>
            <a:r>
              <a:rPr lang="en-US" dirty="0" err="1"/>
              <a:t>ili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specifične</a:t>
            </a:r>
            <a:r>
              <a:rPr lang="en-US" dirty="0"/>
              <a:t> </a:t>
            </a:r>
            <a:r>
              <a:rPr lang="en-US" dirty="0" err="1"/>
              <a:t>oblasti</a:t>
            </a:r>
            <a:r>
              <a:rPr lang="sr-Latn-RS" dirty="0"/>
              <a:t> (</a:t>
            </a:r>
            <a:r>
              <a:rPr lang="en-US" dirty="0" err="1"/>
              <a:t>kao</a:t>
            </a:r>
            <a:r>
              <a:rPr lang="en-US" dirty="0"/>
              <a:t> </a:t>
            </a:r>
            <a:r>
              <a:rPr lang="en-US" dirty="0" err="1"/>
              <a:t>što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sr-Latn-RS" dirty="0"/>
              <a:t> </a:t>
            </a:r>
            <a:r>
              <a:rPr lang="en-US" dirty="0" err="1"/>
              <a:t>konstrukciona</a:t>
            </a:r>
            <a:r>
              <a:rPr lang="en-US" dirty="0"/>
              <a:t> </a:t>
            </a:r>
            <a:r>
              <a:rPr lang="en-US" dirty="0" err="1"/>
              <a:t>tehnologija</a:t>
            </a:r>
            <a:r>
              <a:rPr lang="en-US" dirty="0"/>
              <a:t>, </a:t>
            </a:r>
            <a:r>
              <a:rPr lang="en-US" dirty="0" err="1"/>
              <a:t>medicinska</a:t>
            </a:r>
            <a:r>
              <a:rPr lang="en-US" dirty="0"/>
              <a:t> </a:t>
            </a:r>
            <a:r>
              <a:rPr lang="en-US" dirty="0" err="1"/>
              <a:t>tehnologija</a:t>
            </a:r>
            <a:r>
              <a:rPr lang="en-US" dirty="0"/>
              <a:t> </a:t>
            </a:r>
            <a:r>
              <a:rPr lang="en-US" dirty="0" err="1"/>
              <a:t>ili</a:t>
            </a:r>
            <a:r>
              <a:rPr lang="en-US" dirty="0"/>
              <a:t> </a:t>
            </a:r>
            <a:r>
              <a:rPr lang="en-US" dirty="0" err="1"/>
              <a:t>vrhunska</a:t>
            </a:r>
            <a:r>
              <a:rPr lang="en-US" dirty="0"/>
              <a:t> </a:t>
            </a:r>
            <a:r>
              <a:rPr lang="en-US" dirty="0" err="1"/>
              <a:t>tehnologija</a:t>
            </a:r>
            <a:r>
              <a:rPr lang="sr-Latn-RS" dirty="0"/>
              <a:t>)</a:t>
            </a:r>
            <a:r>
              <a:rPr lang="en-US" dirty="0"/>
              <a:t>.</a:t>
            </a:r>
            <a:endParaRPr lang="sr-Latn-RS" dirty="0"/>
          </a:p>
          <a:p>
            <a:r>
              <a:rPr lang="en-US" dirty="0" err="1"/>
              <a:t>Tehnologija</a:t>
            </a:r>
            <a:r>
              <a:rPr lang="en-US" dirty="0"/>
              <a:t> </a:t>
            </a:r>
            <a:r>
              <a:rPr lang="sr-Latn-RS" dirty="0"/>
              <a:t>i</a:t>
            </a:r>
            <a:r>
              <a:rPr lang="en-US" dirty="0" err="1"/>
              <a:t>zučava</a:t>
            </a:r>
            <a:r>
              <a:rPr lang="en-US" dirty="0"/>
              <a:t> </a:t>
            </a:r>
            <a:r>
              <a:rPr lang="en-US" dirty="0" err="1"/>
              <a:t>primene</a:t>
            </a:r>
            <a:r>
              <a:rPr lang="en-US" dirty="0"/>
              <a:t> </a:t>
            </a:r>
            <a:r>
              <a:rPr lang="en-US" dirty="0" err="1"/>
              <a:t>tehnike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znanja</a:t>
            </a:r>
            <a:r>
              <a:rPr lang="en-US" dirty="0"/>
              <a:t> u </a:t>
            </a:r>
            <a:r>
              <a:rPr lang="en-US" dirty="0" err="1"/>
              <a:t>proizvodnji</a:t>
            </a:r>
            <a:r>
              <a:rPr lang="en-US" dirty="0"/>
              <a:t>.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4245BCE9-35EC-4908-8C12-6BD15829C07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3389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EFCD0AA-40B6-4B1E-B5EC-DF69FD4A8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Dimenzije tehničkog saznanja: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F46E716-8A40-4B6D-83BF-AF00FD457F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sr-Latn-RS" sz="2400" dirty="0"/>
              <a:t>1. Teorijsko-saznajna dimenzija – racionalno iskustvenim putem otkrije objektivne osobine određenih pojava i principe međusobne povezanosti istih, sa ciljem stvaranja materijalnih sredstava.</a:t>
            </a:r>
          </a:p>
          <a:p>
            <a:pPr algn="just"/>
            <a:r>
              <a:rPr lang="sr-Latn-RS" sz="2400" dirty="0"/>
              <a:t>2. Materijalno-praktična dimenzija – na osnovu teorijskih principa da se konstruišu tehnička sredstva, koja praktično funkcionišu i zadovoljavaju konkretne potrebe ljudi.</a:t>
            </a:r>
          </a:p>
          <a:p>
            <a:pPr algn="just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213027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xmlns="" id="{272294AA-D708-4BBC-B5B3-8EA205AA8D4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72363004"/>
              </p:ext>
            </p:extLst>
          </p:nvPr>
        </p:nvGraphicFramePr>
        <p:xfrm>
          <a:off x="1521041" y="266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xmlns="" id="{3CF5D52D-CF3B-42C8-B2DD-E23572BA076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25941488"/>
              </p:ext>
            </p:extLst>
          </p:nvPr>
        </p:nvGraphicFramePr>
        <p:xfrm>
          <a:off x="1521041" y="687714"/>
          <a:ext cx="6096000" cy="538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D5D2A23F-B3E4-460F-932F-15D5513D423F}"/>
              </a:ext>
            </a:extLst>
          </p:cNvPr>
          <p:cNvSpPr txBox="1"/>
          <p:nvPr/>
        </p:nvSpPr>
        <p:spPr>
          <a:xfrm>
            <a:off x="3045041" y="708429"/>
            <a:ext cx="3048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PRIMENJENA NAUKA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2438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xmlns="" id="{E6844D5B-560E-4278-A523-1DE36C7EE8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9798343"/>
              </p:ext>
            </p:extLst>
          </p:nvPr>
        </p:nvGraphicFramePr>
        <p:xfrm>
          <a:off x="152400" y="304798"/>
          <a:ext cx="8839200" cy="617220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419600">
                  <a:extLst>
                    <a:ext uri="{9D8B030D-6E8A-4147-A177-3AD203B41FA5}">
                      <a16:colId xmlns:a16="http://schemas.microsoft.com/office/drawing/2014/main" xmlns="" val="4219325249"/>
                    </a:ext>
                  </a:extLst>
                </a:gridCol>
                <a:gridCol w="4419600">
                  <a:extLst>
                    <a:ext uri="{9D8B030D-6E8A-4147-A177-3AD203B41FA5}">
                      <a16:colId xmlns:a16="http://schemas.microsoft.com/office/drawing/2014/main" xmlns="" val="2890618705"/>
                    </a:ext>
                  </a:extLst>
                </a:gridCol>
              </a:tblGrid>
              <a:tr h="498970">
                <a:tc>
                  <a:txBody>
                    <a:bodyPr/>
                    <a:lstStyle/>
                    <a:p>
                      <a:pPr algn="ctr"/>
                      <a:r>
                        <a:rPr lang="sr-Latn-RS" dirty="0"/>
                        <a:t>NAUKA (Teorija)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/>
                        <a:t>TEHNOLOGIJA (Praksa)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14608571"/>
                  </a:ext>
                </a:extLst>
              </a:tr>
              <a:tr h="498970">
                <a:tc>
                  <a:txBody>
                    <a:bodyPr/>
                    <a:lstStyle/>
                    <a:p>
                      <a:r>
                        <a:rPr lang="sr-Latn-RS" dirty="0"/>
                        <a:t>Potraga za znanjem.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/>
                        <a:t>Praktična primena znanja.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02862142"/>
                  </a:ext>
                </a:extLst>
              </a:tr>
              <a:tr h="498970">
                <a:tc>
                  <a:txBody>
                    <a:bodyPr/>
                    <a:lstStyle/>
                    <a:p>
                      <a:r>
                        <a:rPr lang="sr-Latn-RS" dirty="0"/>
                        <a:t>Razumevanje sveta oko sebe.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/>
                        <a:t>Prilagođavanje sveta oko sebe.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68667625"/>
                  </a:ext>
                </a:extLst>
              </a:tr>
              <a:tr h="1230339">
                <a:tc>
                  <a:txBody>
                    <a:bodyPr/>
                    <a:lstStyle/>
                    <a:p>
                      <a:r>
                        <a:rPr lang="sr-Latn-RS" dirty="0"/>
                        <a:t>Proces u kom se postavljaju pitanja i traže odgovori; stvaranje širih generalizacija.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/>
                        <a:t>Proces traženja rešenja problema, radi olakšavanja i poboljšavanja života.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41487193"/>
                  </a:ext>
                </a:extLst>
              </a:tr>
              <a:tr h="861238">
                <a:tc>
                  <a:txBody>
                    <a:bodyPr/>
                    <a:lstStyle/>
                    <a:p>
                      <a:r>
                        <a:rPr lang="sr-Latn-RS" dirty="0"/>
                        <a:t>Traženje reda ili šablona sveta oko sebe.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/>
                        <a:t>Traženje načina za kontrolu sveta oko sebe.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6027301"/>
                  </a:ext>
                </a:extLst>
              </a:tr>
              <a:tr h="861238">
                <a:tc>
                  <a:txBody>
                    <a:bodyPr/>
                    <a:lstStyle/>
                    <a:p>
                      <a:r>
                        <a:rPr lang="sr-Latn-RS" dirty="0"/>
                        <a:t>Sagledavanje kako činjenice podržavaju zaključke ili teorije.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/>
                        <a:t>Sagledavanje da li je nešto dobro radilo ili ne.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13990801"/>
                  </a:ext>
                </a:extLst>
              </a:tr>
              <a:tr h="861238">
                <a:tc>
                  <a:txBody>
                    <a:bodyPr/>
                    <a:lstStyle/>
                    <a:p>
                      <a:r>
                        <a:rPr lang="sr-Latn-RS" dirty="0"/>
                        <a:t>Ograničeno mogućnošću prikupljanja relevantnih činjenica.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/>
                        <a:t>Ograničeno finansijskim troškovima i bezbednosnim merama.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92894805"/>
                  </a:ext>
                </a:extLst>
              </a:tr>
              <a:tr h="861238">
                <a:tc>
                  <a:txBody>
                    <a:bodyPr/>
                    <a:lstStyle/>
                    <a:p>
                      <a:r>
                        <a:rPr lang="sr-Latn-RS" dirty="0"/>
                        <a:t>Naučna dostignuća potpomažu tehnološki razvoj.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/>
                        <a:t>Tehnološki razvoj omogućava nova naučna dostignuća.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866108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25474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>
                <a:hlinkClick r:id="rId2"/>
              </a:rPr>
              <a:t>www.youtube.com/watch?v=YvtCLceNf30</a:t>
            </a:r>
            <a:endParaRPr lang="sr-Latn-RS" dirty="0" smtClean="0"/>
          </a:p>
          <a:p>
            <a:endParaRPr lang="sr-Latn-RS" dirty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www.youtube.com/watch?v=ZIwyNIdgJBE</a:t>
            </a:r>
            <a:r>
              <a:rPr lang="sr-Latn-R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7917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9A82607-1682-4803-9250-CC557BE1E1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r-Latn-RS" dirty="0"/>
              <a:t>ODNOS NAUKE I TEHNIKE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E663B93D-02AA-4BDF-B941-74B2CC0964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8670" y="4724400"/>
            <a:ext cx="5918454" cy="1069848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0417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xmlns="" id="{B8F15AE3-A549-4E9C-A62A-C6256C1EEFB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xmlns="" id="{1789832D-7426-4DC3-9DFD-E3E3BB473A2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81203" y="653241"/>
            <a:ext cx="8181594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xmlns="" id="{0738A7C6-2A60-4720-B4A8-8703EF35ECF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800600" y="822324"/>
            <a:ext cx="3862197" cy="5228279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xmlns="" id="{F19A336F-42B4-43F8-B0F7-77F5CBD1E08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81203" y="6121662"/>
            <a:ext cx="8181594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2A3F767-930E-4E26-A6C6-C45C43226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3201" y="1477131"/>
            <a:ext cx="2862094" cy="3915866"/>
          </a:xfrm>
        </p:spPr>
        <p:txBody>
          <a:bodyPr>
            <a:normAutofit/>
          </a:bodyPr>
          <a:lstStyle/>
          <a:p>
            <a:r>
              <a:rPr lang="en-US" sz="5200"/>
              <a:t>Period do xvii veka</a:t>
            </a:r>
          </a:p>
        </p:txBody>
      </p:sp>
      <p:graphicFrame>
        <p:nvGraphicFramePr>
          <p:cNvPr id="19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8575770"/>
              </p:ext>
            </p:extLst>
          </p:nvPr>
        </p:nvGraphicFramePr>
        <p:xfrm>
          <a:off x="481012" y="1387475"/>
          <a:ext cx="3849291" cy="40909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228584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8CD2B798-7994-4548-A2BE-4AEF9C1A5FA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Oval 5">
            <a:extLst>
              <a:ext uri="{FF2B5EF4-FFF2-40B4-BE49-F238E27FC236}">
                <a16:creationId xmlns:a16="http://schemas.microsoft.com/office/drawing/2014/main" xmlns="" id="{E6162320-3B67-42BB-AF9D-939326E6489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143999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6722E143-84C1-4F95-937C-78B92D2811CF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quote-we-live-in-a-society-exquisitely-dependent-on-science-and-technology-in-which-hardly-carl-sagan-25-67-93.jpg"/>
          <p:cNvPicPr>
            <a:picLocks noChangeAspect="1"/>
          </p:cNvPicPr>
          <p:nvPr/>
        </p:nvPicPr>
        <p:blipFill rotWithShape="1">
          <a:blip r:embed="rId2"/>
          <a:srcRect r="6000"/>
          <a:stretch/>
        </p:blipFill>
        <p:spPr>
          <a:xfrm>
            <a:off x="20" y="10"/>
            <a:ext cx="9143980" cy="4571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r"/>
            <a:r>
              <a:rPr lang="sr-Latn-RS" sz="5000" kern="1200" cap="all" spc="200" baseline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Naučno saznanje</a:t>
            </a:r>
            <a:br>
              <a:rPr lang="sr-Latn-RS" sz="5000" kern="1200" cap="all" spc="200" baseline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</a:br>
            <a:r>
              <a:rPr lang="sr-Latn-RS" sz="5000" spc="200" dirty="0" smtClean="0"/>
              <a:t>Pseudonaučno saznanje</a:t>
            </a:r>
            <a:br>
              <a:rPr lang="sr-Latn-RS" sz="5000" spc="200" dirty="0" smtClean="0"/>
            </a:br>
            <a:r>
              <a:rPr lang="sr-Latn-RS" sz="5000" spc="200" dirty="0" smtClean="0"/>
              <a:t>Tehničko saznanje</a:t>
            </a:r>
            <a:endParaRPr lang="en-US" sz="5000" kern="1200" cap="all" spc="200" baseline="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xmlns="" id="{B8F15AE3-A549-4E9C-A62A-C6256C1EEFB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1789832D-7426-4DC3-9DFD-E3E3BB473A2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81203" y="653241"/>
            <a:ext cx="8181594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0738A7C6-2A60-4720-B4A8-8703EF35ECF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800600" y="822324"/>
            <a:ext cx="3862197" cy="5228279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F19A336F-42B4-43F8-B0F7-77F5CBD1E08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81203" y="6121662"/>
            <a:ext cx="8181594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02F9CC2-71B8-408E-B9D9-5CA6543F2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3201" y="1477131"/>
            <a:ext cx="2862094" cy="3915866"/>
          </a:xfrm>
        </p:spPr>
        <p:txBody>
          <a:bodyPr>
            <a:normAutofit/>
          </a:bodyPr>
          <a:lstStyle/>
          <a:p>
            <a:r>
              <a:rPr lang="en-US" sz="5200"/>
              <a:t>Period od xvii do pred kraj xix veka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5439880"/>
              </p:ext>
            </p:extLst>
          </p:nvPr>
        </p:nvGraphicFramePr>
        <p:xfrm>
          <a:off x="481012" y="1387475"/>
          <a:ext cx="3849291" cy="40909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0099862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9">
            <a:extLst>
              <a:ext uri="{FF2B5EF4-FFF2-40B4-BE49-F238E27FC236}">
                <a16:creationId xmlns:a16="http://schemas.microsoft.com/office/drawing/2014/main" xmlns="" id="{B8F15AE3-A549-4E9C-A62A-C6256C1EEFB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1">
            <a:extLst>
              <a:ext uri="{FF2B5EF4-FFF2-40B4-BE49-F238E27FC236}">
                <a16:creationId xmlns:a16="http://schemas.microsoft.com/office/drawing/2014/main" xmlns="" id="{1789832D-7426-4DC3-9DFD-E3E3BB473A2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81203" y="653241"/>
            <a:ext cx="8181594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0738A7C6-2A60-4720-B4A8-8703EF35ECF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800600" y="822324"/>
            <a:ext cx="3862197" cy="5228279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F19A336F-42B4-43F8-B0F7-77F5CBD1E08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81203" y="6121662"/>
            <a:ext cx="8181594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EDF7E41-057C-4AAB-A765-22CCC20A6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3201" y="1477131"/>
            <a:ext cx="2862094" cy="3915866"/>
          </a:xfrm>
        </p:spPr>
        <p:txBody>
          <a:bodyPr>
            <a:normAutofit/>
          </a:bodyPr>
          <a:lstStyle/>
          <a:p>
            <a:r>
              <a:rPr lang="en-US" sz="5200"/>
              <a:t>Period od xx veka do danas</a:t>
            </a:r>
          </a:p>
        </p:txBody>
      </p:sp>
      <p:graphicFrame>
        <p:nvGraphicFramePr>
          <p:cNvPr id="20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9875619"/>
              </p:ext>
            </p:extLst>
          </p:nvPr>
        </p:nvGraphicFramePr>
        <p:xfrm>
          <a:off x="430164" y="1387165"/>
          <a:ext cx="4319588" cy="46323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2552955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1C7FF924-8DA0-4BE9-8C7E-095B0EC13A4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549876" y="0"/>
            <a:ext cx="4594123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5029B4A8-2CF0-48DC-B29E-F3B62EDDC445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8551293" y="6229681"/>
            <a:ext cx="342900" cy="457200"/>
            <a:chOff x="11361456" y="6195813"/>
            <a:chExt cx="548640" cy="54864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xmlns="" id="{F71DA811-F7AE-460D-9891-57F221994B9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/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xmlns="" id="{3747795E-BBFD-44B4-892D-2054745A841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508D7ED-1942-4CCB-A682-3276CFF62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2985" y="1197863"/>
            <a:ext cx="3974689" cy="1609344"/>
          </a:xfrm>
          <a:ln>
            <a:noFill/>
          </a:ln>
        </p:spPr>
        <p:txBody>
          <a:bodyPr>
            <a:normAutofit/>
          </a:bodyPr>
          <a:lstStyle/>
          <a:p>
            <a:r>
              <a:rPr lang="sr-Latn-RS" sz="3500" dirty="0"/>
              <a:t>TEHNOLOGIJA – DRUŠTVO: DVOSMERNA ULICA!</a:t>
            </a:r>
            <a:endParaRPr lang="en-US" sz="3500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5029200" y="3171546"/>
            <a:ext cx="3974689" cy="4050792"/>
          </a:xfrm>
        </p:spPr>
        <p:txBody>
          <a:bodyPr>
            <a:normAutofit/>
          </a:bodyPr>
          <a:lstStyle/>
          <a:p>
            <a:r>
              <a:rPr lang="sr-Latn-RS" sz="1600" dirty="0"/>
              <a:t>Tehnološke inovacije razvijaju se kao rešenja veoma specifičnih problema i jasno definisanih potreba. </a:t>
            </a:r>
          </a:p>
          <a:p>
            <a:r>
              <a:rPr lang="sr-Latn-RS" sz="1600" dirty="0"/>
              <a:t>Postoje i nepredviđene inovacije, koje se manifestuju i na neočekivane društvene promene (razvoj auto i naftne industrije – nejednaka distribucija bogatstva, razvoj predgrađa, shopping mall-ova</a:t>
            </a:r>
            <a:r>
              <a:rPr lang="sr-Latn-RS" sz="1600" dirty="0" smtClean="0"/>
              <a:t>,...)</a:t>
            </a:r>
          </a:p>
          <a:p>
            <a:endParaRPr lang="sr-Latn-RS" sz="1600" dirty="0"/>
          </a:p>
          <a:p>
            <a:r>
              <a:rPr lang="en-US" sz="1600" dirty="0">
                <a:hlinkClick r:id="rId5"/>
              </a:rPr>
              <a:t>https://</a:t>
            </a:r>
            <a:r>
              <a:rPr lang="en-US" sz="1600" dirty="0" smtClean="0">
                <a:hlinkClick r:id="rId5"/>
              </a:rPr>
              <a:t>www.youtube.com/watch?v=vzo8vnxSARg</a:t>
            </a:r>
            <a:r>
              <a:rPr lang="sr-Latn-RS" sz="1600" dirty="0" smtClean="0"/>
              <a:t> </a:t>
            </a:r>
            <a:endParaRPr lang="en-US" sz="1600" dirty="0"/>
          </a:p>
        </p:txBody>
      </p:sp>
      <p:pic>
        <p:nvPicPr>
          <p:cNvPr id="4" name="Picture 3" descr="A group of people in a cart&#10;&#10;Description generated with very high confidence">
            <a:extLst>
              <a:ext uri="{FF2B5EF4-FFF2-40B4-BE49-F238E27FC236}">
                <a16:creationId xmlns:a16="http://schemas.microsoft.com/office/drawing/2014/main" xmlns="" id="{8298EC50-844C-4228-A036-1EB53EBE2A5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36" y="990600"/>
            <a:ext cx="4925291" cy="373958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902023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1C7FF924-8DA0-4BE9-8C7E-095B0EC13A4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549876" y="0"/>
            <a:ext cx="4594123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5029B4A8-2CF0-48DC-B29E-F3B62EDDC445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8551293" y="6229681"/>
            <a:ext cx="342900" cy="457200"/>
            <a:chOff x="11361456" y="6195813"/>
            <a:chExt cx="548640" cy="54864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xmlns="" id="{F71DA811-F7AE-460D-9891-57F221994B9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/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xmlns="" id="{3747795E-BBFD-44B4-892D-2054745A841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xmlns="" id="{ADAA326A-6701-40C0-85D8-ADD025BAA05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497" t="23324" r="48808" b="7783"/>
          <a:stretch/>
        </p:blipFill>
        <p:spPr>
          <a:xfrm>
            <a:off x="766914" y="1554725"/>
            <a:ext cx="3347885" cy="36268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D6869C90-BA99-48AC-9957-B49740BD2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9592" y="340946"/>
            <a:ext cx="3974689" cy="1609344"/>
          </a:xfrm>
          <a:ln>
            <a:noFill/>
          </a:ln>
        </p:spPr>
        <p:txBody>
          <a:bodyPr>
            <a:normAutofit/>
          </a:bodyPr>
          <a:lstStyle/>
          <a:p>
            <a:pPr algn="ctr"/>
            <a:r>
              <a:rPr lang="sr-Latn-RS" sz="3500" dirty="0"/>
              <a:t>Nauka – tehnologija – društvo: trosmerna ulica!</a:t>
            </a:r>
            <a:endParaRPr lang="en-US" sz="3500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648200" y="2121408"/>
            <a:ext cx="4419599" cy="405079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sr-Latn-RS" sz="2400" dirty="0"/>
              <a:t>Razvoj tehnologije zasnovane na nauci ubrzava ekonomski razvoj, kroz efekte na produktivnost u industriji; nove tehnologije stvaraju nove proizvode, stimulišu stvaranje novih industrija, poboljšavaju postojeće proizvode i procese i smanjuju manufakturne troškove.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79523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ag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1371600"/>
            <a:ext cx="5257800" cy="38100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xmlns="" id="{B0890400-BB8B-4A44-AB63-65C7CA223EB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9">
            <a:extLst>
              <a:ext uri="{FF2B5EF4-FFF2-40B4-BE49-F238E27FC236}">
                <a16:creationId xmlns:a16="http://schemas.microsoft.com/office/drawing/2014/main" xmlns="" id="{4D39B797-CDC6-4529-8A36-9CBFC9816337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3508197" y="1600200"/>
            <a:ext cx="0" cy="36576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591" y="804333"/>
            <a:ext cx="2543925" cy="5249334"/>
          </a:xfrm>
        </p:spPr>
        <p:txBody>
          <a:bodyPr>
            <a:normAutofit/>
          </a:bodyPr>
          <a:lstStyle/>
          <a:p>
            <a:pPr algn="r"/>
            <a:r>
              <a:rPr lang="sr-Latn-RS" dirty="0"/>
              <a:t>Izvori </a:t>
            </a:r>
            <a:r>
              <a:rPr lang="sr-Latn-RS" dirty="0" smtClean="0"/>
              <a:t>i osobine tehničkog </a:t>
            </a:r>
            <a:r>
              <a:rPr lang="sr-Latn-RS" dirty="0"/>
              <a:t>saznanja: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49497" y="804333"/>
            <a:ext cx="4693291" cy="524933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sr-Latn-RS" dirty="0"/>
              <a:t>1. Proizvodno-praktične potrebe</a:t>
            </a:r>
          </a:p>
          <a:p>
            <a:pPr marL="0" indent="0">
              <a:buNone/>
            </a:pPr>
            <a:r>
              <a:rPr lang="sr-Latn-RS" dirty="0"/>
              <a:t>2. Naučno saznanje</a:t>
            </a:r>
          </a:p>
          <a:p>
            <a:pPr marL="0" indent="0">
              <a:buNone/>
            </a:pPr>
            <a:r>
              <a:rPr lang="sr-Latn-RS" dirty="0"/>
              <a:t>3. Kontinuitet tehnike</a:t>
            </a:r>
          </a:p>
          <a:p>
            <a:pPr marL="0" indent="0">
              <a:buNone/>
            </a:pPr>
            <a:r>
              <a:rPr lang="sr-Latn-RS" dirty="0"/>
              <a:t>4. Komplementarnost tehnike</a:t>
            </a:r>
          </a:p>
          <a:p>
            <a:pPr marL="0" indent="0">
              <a:buNone/>
            </a:pPr>
            <a:r>
              <a:rPr lang="sr-Latn-RS" dirty="0"/>
              <a:t>5. Tržišna konkurencija</a:t>
            </a:r>
          </a:p>
          <a:p>
            <a:pPr marL="0" indent="0">
              <a:buNone/>
            </a:pPr>
            <a:r>
              <a:rPr lang="sr-Latn-RS" dirty="0"/>
              <a:t>6. Eksperimentalna radoznalost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35955444-DDFD-4520-B8FA-8037E3966DB1}"/>
              </a:ext>
            </a:extLst>
          </p:cNvPr>
          <p:cNvSpPr txBox="1">
            <a:spLocks/>
          </p:cNvSpPr>
          <p:nvPr/>
        </p:nvSpPr>
        <p:spPr>
          <a:xfrm>
            <a:off x="457200" y="228600"/>
            <a:ext cx="7985588" cy="605366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Tw Cen MT" panose="020B0602020104020603" pitchFamily="34" charset="0"/>
              <a:buNone/>
            </a:pPr>
            <a:r>
              <a:rPr lang="sr-Latn-RS" dirty="0"/>
              <a:t>1. Proizvodno-praktične potrebe – nastojanje talentovanih ljudi u olakšavanju obavljanja određene delatnosti.</a:t>
            </a:r>
          </a:p>
          <a:p>
            <a:pPr marL="0" indent="0">
              <a:buFont typeface="Tw Cen MT" panose="020B0602020104020603" pitchFamily="34" charset="0"/>
              <a:buNone/>
            </a:pPr>
            <a:r>
              <a:rPr lang="sr-Latn-RS" dirty="0"/>
              <a:t>2. Naučno saznanje – nauka je sama po sebi imala za cilj misaono udubljivanje sa ciljem otkrivanja suštine sveta, bez konkretnog proučavanja stvarnosti.</a:t>
            </a:r>
          </a:p>
          <a:p>
            <a:pPr marL="0" indent="0">
              <a:buFont typeface="Tw Cen MT" panose="020B0602020104020603" pitchFamily="34" charset="0"/>
              <a:buNone/>
            </a:pPr>
            <a:r>
              <a:rPr lang="sr-Latn-RS" dirty="0"/>
              <a:t>3. Kontinuitet tehnike – tehnika rešavanjem određenih problema otvara nove saznajne probleme i time stvara povoljnu (tehničku) osnovu za dalji ubzani razvoj (tehničkog) saznanja.</a:t>
            </a:r>
          </a:p>
          <a:p>
            <a:pPr marL="0" indent="0">
              <a:buFont typeface="Tw Cen MT" panose="020B0602020104020603" pitchFamily="34" charset="0"/>
              <a:buNone/>
            </a:pPr>
            <a:r>
              <a:rPr lang="sr-Latn-RS" dirty="0"/>
              <a:t>4. Komplementarnost tehnike – mogućnost korišćenja nekog tehničkog saznanja (iz jedne oblasti) i u drugim oblastima.</a:t>
            </a:r>
          </a:p>
          <a:p>
            <a:pPr marL="0" indent="0">
              <a:buFont typeface="Tw Cen MT" panose="020B0602020104020603" pitchFamily="34" charset="0"/>
              <a:buNone/>
            </a:pPr>
            <a:r>
              <a:rPr lang="sr-Latn-RS" dirty="0"/>
              <a:t>5. Tržišna konkurencija – slobodna konkurencija na tržištu koja „tera“ kompanije da usavršava svoje načine proizvodnje.</a:t>
            </a:r>
          </a:p>
          <a:p>
            <a:pPr marL="0" indent="0">
              <a:buFont typeface="Tw Cen MT" panose="020B0602020104020603" pitchFamily="34" charset="0"/>
              <a:buNone/>
            </a:pPr>
            <a:r>
              <a:rPr lang="sr-Latn-RS" dirty="0"/>
              <a:t>6. Eksperimentalna radoznalost – kreativnost, maštovitost, upornost i strpljivost, sistematičnost i metodičnost.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0341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9ABC736F-FD1E-4980-876D-E5C38773936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141544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8D98EE46-797C-45B8-8337-491B94E0583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solidFill>
            <a:srgbClr val="0083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3915B512-930A-40F0-82A6-4895B71A956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973047" y="0"/>
            <a:ext cx="5182493" cy="6858000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6350" ty="-101600" sx="70000" sy="7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4E4CA735-62CB-4665-AA7D-4A259E3F7CE6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779347" y="4156010"/>
            <a:ext cx="267462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5875" y="640080"/>
            <a:ext cx="3014572" cy="3339348"/>
          </a:xfrm>
        </p:spPr>
        <p:txBody>
          <a:bodyPr anchor="b">
            <a:normAutofit/>
          </a:bodyPr>
          <a:lstStyle/>
          <a:p>
            <a:r>
              <a:rPr lang="en-US" sz="3800">
                <a:solidFill>
                  <a:srgbClr val="FFFFFF"/>
                </a:solidFill>
              </a:rPr>
              <a:t>Stvaraoci tehni</a:t>
            </a:r>
            <a:r>
              <a:rPr lang="sr-Latn-RS" sz="3800">
                <a:solidFill>
                  <a:srgbClr val="FFFFFF"/>
                </a:solidFill>
              </a:rPr>
              <a:t>čkog saznanja</a:t>
            </a:r>
            <a:endParaRPr lang="en-US" sz="3800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9190" y="4315017"/>
            <a:ext cx="3011257" cy="1893939"/>
          </a:xfrm>
        </p:spPr>
        <p:txBody>
          <a:bodyPr anchor="t">
            <a:normAutofit/>
          </a:bodyPr>
          <a:lstStyle/>
          <a:p>
            <a:pPr algn="r"/>
            <a:r>
              <a:rPr lang="sr-Latn-RS" sz="1400">
                <a:solidFill>
                  <a:srgbClr val="FFFFFF"/>
                </a:solidFill>
              </a:rPr>
              <a:t>NASTAJANJE TEHNIČKE INTELIGENCIJE</a:t>
            </a:r>
            <a:endParaRPr lang="en-US" sz="1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431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U prošlosti: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sr-Latn-RS" i="1" dirty="0"/>
              <a:t>Zanatlije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r-Latn-RS" i="1" dirty="0"/>
              <a:t>Daroviti pojedinci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r-Latn-RS" i="1" dirty="0"/>
              <a:t>Tehnički pronalazači (prvi inženjeri)- Heron, Stranton, Čang Heng, Arhimed</a:t>
            </a:r>
          </a:p>
          <a:p>
            <a:pPr marL="457200" indent="-457200">
              <a:buNone/>
            </a:pPr>
            <a:endParaRPr lang="sr-Latn-RS" i="1" dirty="0"/>
          </a:p>
        </p:txBody>
      </p:sp>
    </p:spTree>
    <p:extLst>
      <p:ext uri="{BB962C8B-B14F-4D97-AF65-F5344CB8AC3E}">
        <p14:creationId xmlns:p14="http://schemas.microsoft.com/office/powerpoint/2010/main" val="27969523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B1B58C94-A1D7-4C8D-A970-7B7581739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>
            <a:normAutofit/>
          </a:bodyPr>
          <a:lstStyle/>
          <a:p>
            <a:r>
              <a:rPr lang="sr-Latn-RS" dirty="0"/>
              <a:t>Prvi stvaraoci tehničkog saznanja</a:t>
            </a:r>
            <a:endParaRPr lang="en-US" dirty="0"/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xmlns="" id="{06D4A8CD-6AD2-4B85-BC8D-05716A08E4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0867234"/>
              </p:ext>
            </p:extLst>
          </p:nvPr>
        </p:nvGraphicFramePr>
        <p:xfrm>
          <a:off x="767953" y="2286000"/>
          <a:ext cx="7290197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28282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B0890400-BB8B-4A44-AB63-65C7CA223EB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4D39B797-CDC6-4529-8A36-9CBFC9816337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3508197" y="1600200"/>
            <a:ext cx="0" cy="36576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591" y="804333"/>
            <a:ext cx="2543925" cy="5249334"/>
          </a:xfrm>
        </p:spPr>
        <p:txBody>
          <a:bodyPr>
            <a:normAutofit/>
          </a:bodyPr>
          <a:lstStyle/>
          <a:p>
            <a:pPr algn="r"/>
            <a:r>
              <a:rPr lang="sr-Latn-RS" dirty="0"/>
              <a:t>NAUČNO SAZNANJE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49497" y="804333"/>
            <a:ext cx="4693291" cy="524933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sr-Latn-RS" dirty="0"/>
          </a:p>
          <a:p>
            <a:pPr marL="0" indent="0">
              <a:buNone/>
            </a:pPr>
            <a:r>
              <a:rPr lang="sr-Latn-RS" b="1" dirty="0"/>
              <a:t>Naučno saznanje </a:t>
            </a:r>
            <a:r>
              <a:rPr lang="sr-Latn-RS" dirty="0"/>
              <a:t>je skup:</a:t>
            </a:r>
          </a:p>
          <a:p>
            <a:pPr marL="0" indent="0">
              <a:buNone/>
            </a:pPr>
            <a:r>
              <a:rPr lang="sr-Latn-RS" dirty="0"/>
              <a:t>1. ideja</a:t>
            </a:r>
          </a:p>
          <a:p>
            <a:pPr marL="0" indent="0">
              <a:buNone/>
            </a:pPr>
            <a:r>
              <a:rPr lang="sr-Latn-RS" dirty="0"/>
              <a:t>2. stavova</a:t>
            </a:r>
          </a:p>
          <a:p>
            <a:pPr marL="0" indent="0">
              <a:buNone/>
            </a:pPr>
            <a:r>
              <a:rPr lang="sr-Latn-RS" dirty="0"/>
              <a:t>3. zakona</a:t>
            </a:r>
          </a:p>
          <a:p>
            <a:pPr marL="0" indent="0">
              <a:buNone/>
            </a:pPr>
            <a:r>
              <a:rPr lang="sr-Latn-RS" dirty="0"/>
              <a:t>4. teorija</a:t>
            </a:r>
          </a:p>
          <a:p>
            <a:pPr marL="0" indent="0">
              <a:buNone/>
            </a:pPr>
            <a:r>
              <a:rPr lang="sr-Latn-RS" dirty="0"/>
              <a:t>5. empirijskih činjenica</a:t>
            </a:r>
          </a:p>
          <a:p>
            <a:endParaRPr lang="sr-Latn-R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Heron</a:t>
            </a:r>
            <a:endParaRPr lang="en-US" dirty="0"/>
          </a:p>
        </p:txBody>
      </p:sp>
      <p:pic>
        <p:nvPicPr>
          <p:cNvPr id="4" name="Content Placeholder 3" descr="220px-Hero_of_Alexandria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3000" y="2514600"/>
            <a:ext cx="2095500" cy="2943225"/>
          </a:xfrm>
        </p:spPr>
      </p:pic>
      <p:pic>
        <p:nvPicPr>
          <p:cNvPr id="5" name="Picture 4" descr="heronaoliphil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4500" y="76200"/>
            <a:ext cx="3333750" cy="379095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18D4AF29-8762-4462-906B-0424F07D8C2B}"/>
              </a:ext>
            </a:extLst>
          </p:cNvPr>
          <p:cNvSpPr txBox="1">
            <a:spLocks/>
          </p:cNvSpPr>
          <p:nvPr/>
        </p:nvSpPr>
        <p:spPr>
          <a:xfrm>
            <a:off x="3505200" y="4267200"/>
            <a:ext cx="5638800" cy="426720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endParaRPr lang="sr-Latn-RS" i="1" dirty="0"/>
          </a:p>
          <a:p>
            <a:pPr marL="457200" indent="-457200">
              <a:buFont typeface="Tw Cen MT" panose="020B0602020104020603" pitchFamily="34" charset="0"/>
              <a:buNone/>
            </a:pPr>
            <a:endParaRPr lang="sr-Latn-RS" i="1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3C8221E8-447A-4153-B508-7C77E20C8E4E}"/>
              </a:ext>
            </a:extLst>
          </p:cNvPr>
          <p:cNvSpPr txBox="1">
            <a:spLocks/>
          </p:cNvSpPr>
          <p:nvPr/>
        </p:nvSpPr>
        <p:spPr>
          <a:xfrm>
            <a:off x="3751184" y="4214072"/>
            <a:ext cx="508635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grčki</a:t>
            </a:r>
            <a:r>
              <a:rPr lang="en-US" dirty="0"/>
              <a:t> </a:t>
            </a:r>
            <a:r>
              <a:rPr lang="en-US" dirty="0" err="1"/>
              <a:t>matematičar</a:t>
            </a:r>
            <a:r>
              <a:rPr lang="en-US" dirty="0"/>
              <a:t> </a:t>
            </a:r>
            <a:r>
              <a:rPr lang="en-US" dirty="0" err="1"/>
              <a:t>i</a:t>
            </a:r>
            <a:r>
              <a:rPr lang="en-US" dirty="0"/>
              <a:t> </a:t>
            </a:r>
            <a:r>
              <a:rPr lang="en-US" dirty="0" err="1"/>
              <a:t>inženjer</a:t>
            </a:r>
            <a:endParaRPr lang="sr-Latn-R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otkrio</a:t>
            </a:r>
            <a:r>
              <a:rPr lang="en-US" dirty="0"/>
              <a:t> </a:t>
            </a:r>
            <a:r>
              <a:rPr lang="en-US" dirty="0" err="1"/>
              <a:t>više</a:t>
            </a:r>
            <a:r>
              <a:rPr lang="en-US" dirty="0"/>
              <a:t> </a:t>
            </a:r>
            <a:r>
              <a:rPr lang="en-US" dirty="0" err="1"/>
              <a:t>sprava</a:t>
            </a:r>
            <a:r>
              <a:rPr lang="en-US" dirty="0"/>
              <a:t>, </a:t>
            </a:r>
            <a:r>
              <a:rPr lang="en-US" dirty="0" err="1"/>
              <a:t>među</a:t>
            </a:r>
            <a:r>
              <a:rPr lang="en-US" dirty="0"/>
              <a:t> </a:t>
            </a:r>
            <a:r>
              <a:rPr lang="en-US" dirty="0" err="1"/>
              <a:t>koje</a:t>
            </a:r>
            <a:r>
              <a:rPr lang="en-US" dirty="0"/>
              <a:t> se </a:t>
            </a:r>
            <a:r>
              <a:rPr lang="en-US" dirty="0" err="1"/>
              <a:t>ubrajaju</a:t>
            </a:r>
            <a:r>
              <a:rPr lang="en-US" dirty="0"/>
              <a:t> </a:t>
            </a:r>
            <a:r>
              <a:rPr lang="en-US" i="1" dirty="0" err="1"/>
              <a:t>Heronove</a:t>
            </a:r>
            <a:r>
              <a:rPr lang="en-US" i="1" dirty="0"/>
              <a:t> </a:t>
            </a:r>
            <a:r>
              <a:rPr lang="en-US" i="1" dirty="0" err="1"/>
              <a:t>fontane</a:t>
            </a:r>
            <a:r>
              <a:rPr lang="en-US" dirty="0"/>
              <a:t> (male </a:t>
            </a:r>
            <a:r>
              <a:rPr lang="en-US" dirty="0" err="1"/>
              <a:t>mašine</a:t>
            </a:r>
            <a:r>
              <a:rPr lang="en-US" dirty="0"/>
              <a:t> </a:t>
            </a:r>
            <a:r>
              <a:rPr lang="en-US" dirty="0" err="1"/>
              <a:t>pomoću</a:t>
            </a:r>
            <a:r>
              <a:rPr lang="en-US" dirty="0"/>
              <a:t> </a:t>
            </a:r>
            <a:r>
              <a:rPr lang="en-US" dirty="0" err="1"/>
              <a:t>kojih</a:t>
            </a:r>
            <a:r>
              <a:rPr lang="en-US" dirty="0"/>
              <a:t> se </a:t>
            </a:r>
            <a:r>
              <a:rPr lang="en-US" dirty="0" err="1"/>
              <a:t>dobija</a:t>
            </a:r>
            <a:r>
              <a:rPr lang="en-US" dirty="0"/>
              <a:t> </a:t>
            </a:r>
            <a:r>
              <a:rPr lang="en-US" dirty="0" err="1"/>
              <a:t>mlaz</a:t>
            </a:r>
            <a:r>
              <a:rPr lang="en-US" dirty="0"/>
              <a:t> </a:t>
            </a:r>
            <a:r>
              <a:rPr lang="en-US" dirty="0" err="1"/>
              <a:t>vode</a:t>
            </a:r>
            <a:r>
              <a:rPr lang="en-US" dirty="0"/>
              <a:t>)</a:t>
            </a:r>
            <a:endParaRPr lang="sr-Latn-RS" dirty="0"/>
          </a:p>
          <a:p>
            <a:pPr>
              <a:buFont typeface="Arial" panose="020B0604020202020204" pitchFamily="34" charset="0"/>
              <a:buChar char="•"/>
            </a:pPr>
            <a:r>
              <a:rPr lang="sr-Latn-RS" dirty="0"/>
              <a:t>z</a:t>
            </a:r>
            <a:r>
              <a:rPr lang="en-US" dirty="0" err="1"/>
              <a:t>animao</a:t>
            </a:r>
            <a:r>
              <a:rPr lang="en-US" dirty="0"/>
              <a:t> se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odbijanje</a:t>
            </a:r>
            <a:r>
              <a:rPr lang="en-US" dirty="0"/>
              <a:t> </a:t>
            </a:r>
            <a:r>
              <a:rPr lang="en-US" dirty="0" err="1"/>
              <a:t>svetlosti</a:t>
            </a:r>
            <a:r>
              <a:rPr lang="en-US" dirty="0"/>
              <a:t> 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konveksnim</a:t>
            </a:r>
            <a:r>
              <a:rPr lang="en-US" dirty="0"/>
              <a:t>, </a:t>
            </a:r>
            <a:r>
              <a:rPr lang="en-US" dirty="0" err="1"/>
              <a:t>konkavnim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ravnim</a:t>
            </a:r>
            <a:r>
              <a:rPr lang="en-US" dirty="0"/>
              <a:t> </a:t>
            </a:r>
            <a:r>
              <a:rPr lang="en-US" dirty="0" err="1"/>
              <a:t>ogledalima</a:t>
            </a:r>
            <a:r>
              <a:rPr lang="en-US" dirty="0"/>
              <a:t>. </a:t>
            </a:r>
            <a:r>
              <a:rPr lang="en-US" dirty="0" err="1"/>
              <a:t>Pisao</a:t>
            </a:r>
            <a:r>
              <a:rPr lang="en-US" dirty="0"/>
              <a:t> </a:t>
            </a:r>
            <a:r>
              <a:rPr lang="en-US" dirty="0" err="1"/>
              <a:t>je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traktate</a:t>
            </a:r>
            <a:r>
              <a:rPr lang="en-US" dirty="0"/>
              <a:t> </a:t>
            </a:r>
            <a:r>
              <a:rPr lang="en-US" dirty="0" err="1"/>
              <a:t>iz</a:t>
            </a:r>
            <a:r>
              <a:rPr lang="en-US" dirty="0"/>
              <a:t> </a:t>
            </a:r>
            <a:r>
              <a:rPr lang="en-US" dirty="0" err="1"/>
              <a:t>oblasti</a:t>
            </a:r>
            <a:r>
              <a:rPr lang="en-US" dirty="0"/>
              <a:t> </a:t>
            </a:r>
            <a:r>
              <a:rPr lang="en-US" dirty="0" err="1"/>
              <a:t>matematike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 </a:t>
            </a:r>
            <a:r>
              <a:rPr lang="en-US" dirty="0" err="1"/>
              <a:t>mehanike</a:t>
            </a:r>
            <a:r>
              <a:rPr lang="en-US" dirty="0"/>
              <a:t>.</a:t>
            </a:r>
            <a:endParaRPr lang="sr-Latn-RS" i="1" dirty="0"/>
          </a:p>
        </p:txBody>
      </p:sp>
    </p:spTree>
    <p:extLst>
      <p:ext uri="{BB962C8B-B14F-4D97-AF65-F5344CB8AC3E}">
        <p14:creationId xmlns:p14="http://schemas.microsoft.com/office/powerpoint/2010/main" val="13534364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Straton</a:t>
            </a:r>
            <a:endParaRPr lang="en-US" dirty="0"/>
          </a:p>
        </p:txBody>
      </p:sp>
      <p:pic>
        <p:nvPicPr>
          <p:cNvPr id="4" name="Content Placeholder 3" descr="200px-Strato_Nuremberg_Chronicle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1905000"/>
            <a:ext cx="4190999" cy="403859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TextBox 4"/>
          <p:cNvSpPr txBox="1"/>
          <p:nvPr/>
        </p:nvSpPr>
        <p:spPr>
          <a:xfrm>
            <a:off x="5791200" y="1905000"/>
            <a:ext cx="2743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/>
              <a:t>direktor Aristotelovog Liceja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grčki</a:t>
            </a:r>
            <a:r>
              <a:rPr lang="en-US" dirty="0"/>
              <a:t> </a:t>
            </a:r>
            <a:r>
              <a:rPr lang="en-US" dirty="0" err="1"/>
              <a:t>fizičar</a:t>
            </a:r>
            <a:r>
              <a:rPr lang="en-US" dirty="0"/>
              <a:t> </a:t>
            </a:r>
            <a:r>
              <a:rPr lang="en-US" dirty="0" err="1"/>
              <a:t>i</a:t>
            </a:r>
            <a:r>
              <a:rPr lang="en-US" dirty="0"/>
              <a:t> </a:t>
            </a:r>
            <a:r>
              <a:rPr lang="en-US" dirty="0" err="1"/>
              <a:t>filozof</a:t>
            </a:r>
            <a:endParaRPr lang="sr-Latn-R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4159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Čang Heng</a:t>
            </a:r>
            <a:endParaRPr lang="en-US" dirty="0"/>
          </a:p>
        </p:txBody>
      </p:sp>
      <p:pic>
        <p:nvPicPr>
          <p:cNvPr id="4" name="Content Placeholder 3" descr="Zhang_Heng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6552" y="2433991"/>
            <a:ext cx="2707640" cy="39624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 descr="seismometer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2009" y="1524000"/>
            <a:ext cx="3400147" cy="340014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Picture 6" descr="maxresdefault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2624" y="0"/>
            <a:ext cx="3161376" cy="249262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71DFF406-86BD-42BD-B56C-8A61C0BEF6D7}"/>
              </a:ext>
            </a:extLst>
          </p:cNvPr>
          <p:cNvSpPr/>
          <p:nvPr/>
        </p:nvSpPr>
        <p:spPr>
          <a:xfrm>
            <a:off x="4191000" y="518160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kineski</a:t>
            </a:r>
            <a:r>
              <a:rPr lang="en-US" dirty="0"/>
              <a:t> </a:t>
            </a:r>
            <a:r>
              <a:rPr lang="en-US" dirty="0" err="1"/>
              <a:t>astronom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geofizičar</a:t>
            </a:r>
            <a:endParaRPr lang="sr-Latn-R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izumeo</a:t>
            </a:r>
            <a:r>
              <a:rPr lang="en-US" dirty="0"/>
              <a:t> </a:t>
            </a:r>
            <a:r>
              <a:rPr lang="en-US" dirty="0" err="1"/>
              <a:t>je</a:t>
            </a:r>
            <a:r>
              <a:rPr lang="en-US" dirty="0"/>
              <a:t> </a:t>
            </a:r>
            <a:r>
              <a:rPr lang="en-US" dirty="0" err="1"/>
              <a:t>seizmograf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registrovanje</a:t>
            </a:r>
            <a:r>
              <a:rPr lang="en-US" dirty="0"/>
              <a:t> </a:t>
            </a:r>
            <a:r>
              <a:rPr lang="en-US" dirty="0" err="1"/>
              <a:t>zemljotresa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8727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Arhimed</a:t>
            </a:r>
            <a:endParaRPr lang="en-US" dirty="0"/>
          </a:p>
        </p:txBody>
      </p:sp>
      <p:pic>
        <p:nvPicPr>
          <p:cNvPr id="4" name="Content Placeholder 3" descr="arhimed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0600" y="2480569"/>
            <a:ext cx="2514600" cy="27908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TextBox 4"/>
          <p:cNvSpPr txBox="1"/>
          <p:nvPr/>
        </p:nvSpPr>
        <p:spPr>
          <a:xfrm>
            <a:off x="4114800" y="1900166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sr-Latn-RS" dirty="0"/>
              <a:t>EUREKA! (hidrostatički princip)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038600" y="2514600"/>
            <a:ext cx="441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sr-Latn-RS" dirty="0"/>
              <a:t>RATNA TEHNIKA KORIŠĆENA PRILIKOM ODBRANE SIRAKUZE.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040818" y="3429000"/>
            <a:ext cx="44173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A</a:t>
            </a:r>
            <a:r>
              <a:rPr lang="sr-Latn-RS" dirty="0"/>
              <a:t>RHIMEDOV ZAVRTANJ (</a:t>
            </a:r>
            <a:r>
              <a:rPr lang="en-US" dirty="0"/>
              <a:t>t</a:t>
            </a:r>
            <a:r>
              <a:rPr lang="sr-Latn-RS" dirty="0"/>
              <a:t>o</a:t>
            </a:r>
            <a:r>
              <a:rPr lang="en-US" dirty="0" err="1"/>
              <a:t>kom</a:t>
            </a:r>
            <a:r>
              <a:rPr lang="en-US" dirty="0"/>
              <a:t> </a:t>
            </a:r>
            <a:r>
              <a:rPr lang="sr-Latn-RS" dirty="0"/>
              <a:t>istorije</a:t>
            </a:r>
            <a:r>
              <a:rPr lang="en-US" dirty="0"/>
              <a:t> </a:t>
            </a:r>
            <a:r>
              <a:rPr lang="en-US" dirty="0" err="1"/>
              <a:t>upotrebljava</a:t>
            </a:r>
            <a:r>
              <a:rPr lang="sr-Latn-RS" dirty="0"/>
              <a:t>o se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premeštanje</a:t>
            </a:r>
            <a:r>
              <a:rPr lang="en-US" dirty="0"/>
              <a:t> </a:t>
            </a:r>
            <a:r>
              <a:rPr lang="en-US" dirty="0" err="1"/>
              <a:t>vode</a:t>
            </a:r>
            <a:r>
              <a:rPr lang="en-US" dirty="0"/>
              <a:t> u </a:t>
            </a:r>
            <a:r>
              <a:rPr lang="en-US" dirty="0" err="1"/>
              <a:t>kanale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sr-Latn-RS" dirty="0"/>
              <a:t>vodnjavanje – danas i za isušivanje)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9020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762000"/>
            <a:ext cx="7290054" cy="1499616"/>
          </a:xfrm>
        </p:spPr>
        <p:txBody>
          <a:bodyPr>
            <a:normAutofit fontScale="90000"/>
          </a:bodyPr>
          <a:lstStyle/>
          <a:p>
            <a:r>
              <a:rPr lang="sr-Latn-RS" dirty="0"/>
              <a:t>1300-1600. godine </a:t>
            </a:r>
            <a:br>
              <a:rPr lang="sr-Latn-RS" dirty="0"/>
            </a:br>
            <a:r>
              <a:rPr lang="sr-Latn-RS" dirty="0"/>
              <a:t>(kraj Srednjeg veka i Renesansa)</a:t>
            </a:r>
            <a:br>
              <a:rPr lang="sr-Latn-R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096" y="2667000"/>
            <a:ext cx="7290055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sr-Latn-RS" i="1" dirty="0"/>
              <a:t>Naučnici na univerzitetima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sr-Latn-RS" i="1" dirty="0"/>
              <a:t>Humanisti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sr-Latn-RS" i="1" dirty="0"/>
              <a:t>Umetnici zanatlije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2036555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0B90B42-CCC5-4D66-8187-804E36B2D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Najznačajniji: umetnici zanatlije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FDA91D9-C12D-4ABB-AF71-F79441E455B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sr-Latn-RS" dirty="0"/>
              <a:t> Umetnici – inženjeri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sr-Latn-RS" dirty="0"/>
              <a:t> Lekari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sr-Latn-RS" dirty="0"/>
              <a:t> Graditelji muzičkih instrumenata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sr-Latn-RS" dirty="0"/>
              <a:t> Graditelji nautičkih i astronomskih instrumenata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sr-Latn-RS" dirty="0"/>
              <a:t> Geometri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sr-Latn-RS" dirty="0"/>
              <a:t> Navigatori</a:t>
            </a:r>
          </a:p>
          <a:p>
            <a:endParaRPr lang="sr-Latn-R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906998B-1B5A-4BFD-A70B-C4A566937F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80138" y="2098149"/>
            <a:ext cx="3566160" cy="4023360"/>
          </a:xfrm>
        </p:spPr>
        <p:txBody>
          <a:bodyPr>
            <a:normAutofit/>
          </a:bodyPr>
          <a:lstStyle/>
          <a:p>
            <a:r>
              <a:rPr lang="sr-Latn-RS" dirty="0"/>
              <a:t>- </a:t>
            </a:r>
            <a:r>
              <a:rPr lang="sr-Latn-RS" u="sng" dirty="0"/>
              <a:t>teorijska znanja iz</a:t>
            </a:r>
            <a:r>
              <a:rPr lang="sr-Latn-RS" dirty="0"/>
              <a:t>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sr-Latn-RS" dirty="0"/>
              <a:t> Mehanike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sr-Latn-RS" dirty="0"/>
              <a:t> Akustike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sr-Latn-RS" dirty="0"/>
              <a:t> Hemije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sr-Latn-RS" dirty="0"/>
              <a:t> Metalurgije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sr-Latn-RS" dirty="0"/>
              <a:t> Geometrije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sr-Latn-RS" dirty="0"/>
              <a:t> Anatomije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8508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i="1" dirty="0"/>
              <a:t>Albreht Direr</a:t>
            </a:r>
            <a:endParaRPr lang="en-US" i="1" dirty="0"/>
          </a:p>
        </p:txBody>
      </p:sp>
      <p:pic>
        <p:nvPicPr>
          <p:cNvPr id="4" name="Content Placeholder 3" descr="800px-Selbstporträt,_by_Albrecht_Dürer,_from_Prado_in_Google_Earth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6390" y="2158910"/>
            <a:ext cx="3256733" cy="41116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TextBox 4"/>
          <p:cNvSpPr txBox="1"/>
          <p:nvPr/>
        </p:nvSpPr>
        <p:spPr>
          <a:xfrm>
            <a:off x="4648200" y="1828800"/>
            <a:ext cx="381000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sr-Latn-RS" sz="2800" dirty="0"/>
              <a:t>Geometrija</a:t>
            </a:r>
          </a:p>
          <a:p>
            <a:pPr marL="342900" indent="-342900">
              <a:buAutoNum type="arabicPeriod"/>
            </a:pPr>
            <a:r>
              <a:rPr lang="sr-Latn-RS" sz="2800" dirty="0"/>
              <a:t>Ljudske proporcije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0232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6AB9711F-9D4F-49B4-892B-FEF66AA2FA9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Oval 5">
            <a:extLst>
              <a:ext uri="{FF2B5EF4-FFF2-40B4-BE49-F238E27FC236}">
                <a16:creationId xmlns:a16="http://schemas.microsoft.com/office/drawing/2014/main" xmlns="" id="{3A32867E-64D3-4B51-85AC-D771EA43C32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143999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xmlns="" id="{AFD44988-8DFE-46FC-967A-F6DB265384B1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6D362C88-305C-4A00-BD7E-6159E369D45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141714" cy="45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rt-Da-Vinci-armored-tank-drawing.jpg"/>
          <p:cNvPicPr>
            <a:picLocks noChangeAspect="1"/>
          </p:cNvPicPr>
          <p:nvPr/>
        </p:nvPicPr>
        <p:blipFill rotWithShape="1">
          <a:blip r:embed="rId2"/>
          <a:srcRect l="9753" r="5817" b="1"/>
          <a:stretch/>
        </p:blipFill>
        <p:spPr>
          <a:xfrm>
            <a:off x="475706" y="640080"/>
            <a:ext cx="5756818" cy="3931920"/>
          </a:xfrm>
          <a:prstGeom prst="rect">
            <a:avLst/>
          </a:prstGeom>
        </p:spPr>
      </p:pic>
      <p:pic>
        <p:nvPicPr>
          <p:cNvPr id="3" name="Picture 2" descr="Leonardo_self.jpg"/>
          <p:cNvPicPr>
            <a:picLocks noChangeAspect="1"/>
          </p:cNvPicPr>
          <p:nvPr/>
        </p:nvPicPr>
        <p:blipFill rotWithShape="1">
          <a:blip r:embed="rId3"/>
          <a:srcRect l="7813" r="2" b="2"/>
          <a:stretch/>
        </p:blipFill>
        <p:spPr>
          <a:xfrm>
            <a:off x="6353175" y="640081"/>
            <a:ext cx="2310764" cy="393192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42900" y="4960137"/>
            <a:ext cx="5829300" cy="1463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000" cap="all" spc="2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Leonardo Da </a:t>
            </a:r>
            <a:r>
              <a:rPr lang="en-US" sz="5000" cap="all" spc="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Vinči</a:t>
            </a:r>
            <a:endParaRPr lang="en-US" sz="5000" cap="all" spc="20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19178815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a-Vinci-glider.jpg"/>
          <p:cNvPicPr>
            <a:picLocks noChangeAspect="1"/>
          </p:cNvPicPr>
          <p:nvPr/>
        </p:nvPicPr>
        <p:blipFill rotWithShape="1">
          <a:blip r:embed="rId2"/>
          <a:srcRect t="2280"/>
          <a:stretch/>
        </p:blipFill>
        <p:spPr>
          <a:xfrm>
            <a:off x="4128655" y="3086095"/>
            <a:ext cx="5029200" cy="3771903"/>
          </a:xfrm>
          <a:prstGeom prst="rect">
            <a:avLst/>
          </a:prstGeom>
        </p:spPr>
      </p:pic>
      <p:pic>
        <p:nvPicPr>
          <p:cNvPr id="3" name="Picture 2" descr="da vinci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"/>
            <a:ext cx="5630215" cy="46482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20635612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Nastajanje tehničke inteligencije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dirty="0"/>
              <a:t>Nemogućnost sticanja tehničkog saznanja</a:t>
            </a:r>
          </a:p>
          <a:p>
            <a:r>
              <a:rPr lang="sr-Latn-RS" dirty="0"/>
              <a:t>Teologija, pravo, filozofija, istorija, kultura</a:t>
            </a:r>
          </a:p>
          <a:p>
            <a:r>
              <a:rPr lang="sr-Latn-RS" dirty="0"/>
              <a:t>Akademija i Licej</a:t>
            </a:r>
          </a:p>
          <a:p>
            <a:endParaRPr lang="sr-Latn-RS" dirty="0"/>
          </a:p>
          <a:p>
            <a:r>
              <a:rPr lang="sr-Latn-RS" b="1" dirty="0"/>
              <a:t>Uzroci nepostojanja tehničkih škola i predmeta</a:t>
            </a:r>
            <a:r>
              <a:rPr lang="sr-Latn-RS" dirty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sr-Latn-RS" dirty="0"/>
              <a:t>Nezainteresovanost vladajuće klase za razvojem tehnike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</a:t>
            </a:r>
            <a:r>
              <a:rPr lang="sr-Latn-RS" dirty="0"/>
              <a:t>eligijski pogled na svet</a:t>
            </a:r>
          </a:p>
          <a:p>
            <a:pPr marL="457200" indent="-457200">
              <a:buFont typeface="+mj-lt"/>
              <a:buAutoNum type="arabicPeriod"/>
            </a:pPr>
            <a:r>
              <a:rPr lang="sr-Latn-RS" dirty="0"/>
              <a:t>Poljoprivredni način proizvodnje</a:t>
            </a:r>
          </a:p>
          <a:p>
            <a:pPr marL="457200" indent="-457200">
              <a:buFont typeface="+mj-lt"/>
              <a:buAutoNum type="arabicPeriod"/>
            </a:pPr>
            <a:r>
              <a:rPr lang="sr-Latn-RS" dirty="0"/>
              <a:t>Nemogućnost potlačene klase da razvija tehničko saznanje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617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Osobine naučnog saznanja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905000"/>
            <a:ext cx="8763000" cy="4953000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sr-Latn-RS" i="1" dirty="0"/>
              <a:t>Objektivnost – adekvatno opisuje i izražava bitne unutrašnje osobine te pojave i predviđa njen adekvatan budući razvoj – provera dobijenih rezultata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sr-Latn-RS" i="1" dirty="0"/>
              <a:t>Preciznost – tačno definisanje najbitnijih osobina određene pojave, međusobne determinističke veze te pojave sa drugim pojavama, kao i neophodne i dovoljne uslove pojave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sr-Latn-RS" i="1" dirty="0"/>
              <a:t>Opštost - </a:t>
            </a:r>
            <a:r>
              <a:rPr lang="en-US" i="1" dirty="0" err="1"/>
              <a:t>Nauka</a:t>
            </a:r>
            <a:r>
              <a:rPr lang="en-US" i="1" dirty="0"/>
              <a:t> </a:t>
            </a:r>
            <a:r>
              <a:rPr lang="en-US" i="1" dirty="0" err="1"/>
              <a:t>je</a:t>
            </a:r>
            <a:r>
              <a:rPr lang="en-US" i="1" dirty="0"/>
              <a:t> </a:t>
            </a:r>
            <a:r>
              <a:rPr lang="en-US" i="1" dirty="0" err="1"/>
              <a:t>usmerena</a:t>
            </a:r>
            <a:r>
              <a:rPr lang="en-US" i="1" dirty="0"/>
              <a:t> </a:t>
            </a:r>
            <a:r>
              <a:rPr lang="en-US" i="1" dirty="0" err="1"/>
              <a:t>na</a:t>
            </a:r>
            <a:r>
              <a:rPr lang="en-US" i="1" dirty="0"/>
              <a:t> </a:t>
            </a:r>
            <a:r>
              <a:rPr lang="en-US" i="1" dirty="0" err="1"/>
              <a:t>otkrivanje</a:t>
            </a:r>
            <a:r>
              <a:rPr lang="en-US" i="1" dirty="0"/>
              <a:t> </a:t>
            </a:r>
            <a:r>
              <a:rPr lang="en-US" i="1" dirty="0" err="1"/>
              <a:t>opštih</a:t>
            </a:r>
            <a:r>
              <a:rPr lang="en-US" i="1" dirty="0"/>
              <a:t> </a:t>
            </a:r>
            <a:r>
              <a:rPr lang="en-US" i="1" dirty="0" err="1"/>
              <a:t>veza</a:t>
            </a:r>
            <a:r>
              <a:rPr lang="en-US" i="1" dirty="0"/>
              <a:t> </a:t>
            </a:r>
            <a:r>
              <a:rPr lang="en-US" i="1" dirty="0" err="1"/>
              <a:t>i</a:t>
            </a:r>
            <a:r>
              <a:rPr lang="en-US" i="1" dirty="0"/>
              <a:t> </a:t>
            </a:r>
            <a:r>
              <a:rPr lang="en-US" i="1" dirty="0" err="1"/>
              <a:t>odnosa</a:t>
            </a:r>
            <a:r>
              <a:rPr lang="en-US" i="1" dirty="0"/>
              <a:t> </a:t>
            </a:r>
            <a:r>
              <a:rPr lang="en-US" i="1" dirty="0" err="1"/>
              <a:t>među</a:t>
            </a:r>
            <a:r>
              <a:rPr lang="en-US" i="1" dirty="0"/>
              <a:t> </a:t>
            </a:r>
            <a:r>
              <a:rPr lang="en-US" i="1" dirty="0" err="1"/>
              <a:t>pojavama</a:t>
            </a:r>
            <a:r>
              <a:rPr lang="en-US" i="1" dirty="0"/>
              <a:t>, </a:t>
            </a:r>
            <a:r>
              <a:rPr lang="en-US" i="1" dirty="0" err="1"/>
              <a:t>procesima</a:t>
            </a:r>
            <a:r>
              <a:rPr lang="en-US" i="1" dirty="0"/>
              <a:t> </a:t>
            </a:r>
            <a:r>
              <a:rPr lang="en-US" i="1" dirty="0" err="1"/>
              <a:t>i</a:t>
            </a:r>
            <a:r>
              <a:rPr lang="en-US" i="1" dirty="0"/>
              <a:t> </a:t>
            </a:r>
            <a:r>
              <a:rPr lang="en-US" i="1" dirty="0" err="1"/>
              <a:t>predmetima</a:t>
            </a:r>
            <a:r>
              <a:rPr lang="en-US" i="1" dirty="0"/>
              <a:t> u </a:t>
            </a:r>
            <a:r>
              <a:rPr lang="en-US" i="1" dirty="0" err="1"/>
              <a:t>objektivnoj</a:t>
            </a:r>
            <a:r>
              <a:rPr lang="en-US" i="1" dirty="0"/>
              <a:t> </a:t>
            </a:r>
            <a:r>
              <a:rPr lang="en-US" i="1" dirty="0" err="1"/>
              <a:t>stvarnosti</a:t>
            </a:r>
            <a:r>
              <a:rPr lang="sr-Latn-RS" i="1" dirty="0"/>
              <a:t> - z</a:t>
            </a:r>
            <a:r>
              <a:rPr lang="en-US" i="1" dirty="0"/>
              <a:t>a </a:t>
            </a:r>
            <a:r>
              <a:rPr lang="en-US" i="1" dirty="0" err="1"/>
              <a:t>razliku</a:t>
            </a:r>
            <a:r>
              <a:rPr lang="en-US" i="1" dirty="0"/>
              <a:t> od </a:t>
            </a:r>
            <a:r>
              <a:rPr lang="en-US" i="1" dirty="0" err="1"/>
              <a:t>zdravorazumskog</a:t>
            </a:r>
            <a:r>
              <a:rPr lang="en-US" i="1" dirty="0"/>
              <a:t> </a:t>
            </a:r>
            <a:r>
              <a:rPr lang="en-US" i="1" dirty="0" err="1"/>
              <a:t>saznanja</a:t>
            </a:r>
            <a:r>
              <a:rPr lang="en-US" i="1" dirty="0"/>
              <a:t> </a:t>
            </a:r>
            <a:r>
              <a:rPr lang="en-US" i="1" dirty="0" err="1"/>
              <a:t>koje</a:t>
            </a:r>
            <a:r>
              <a:rPr lang="en-US" i="1" dirty="0"/>
              <a:t> se </a:t>
            </a:r>
            <a:r>
              <a:rPr lang="en-US" i="1" dirty="0" err="1"/>
              <a:t>svodi</a:t>
            </a:r>
            <a:r>
              <a:rPr lang="en-US" i="1" dirty="0"/>
              <a:t> </a:t>
            </a:r>
            <a:r>
              <a:rPr lang="en-US" i="1" dirty="0" err="1"/>
              <a:t>na</a:t>
            </a:r>
            <a:r>
              <a:rPr lang="en-US" i="1" dirty="0"/>
              <a:t> </a:t>
            </a:r>
            <a:r>
              <a:rPr lang="en-US" i="1" dirty="0" err="1"/>
              <a:t>otkrivanje</a:t>
            </a:r>
            <a:r>
              <a:rPr lang="en-US" i="1" dirty="0"/>
              <a:t> </a:t>
            </a:r>
            <a:r>
              <a:rPr lang="en-US" i="1" dirty="0" err="1"/>
              <a:t>spoljašnjih</a:t>
            </a:r>
            <a:r>
              <a:rPr lang="en-US" i="1" dirty="0"/>
              <a:t> </a:t>
            </a:r>
            <a:r>
              <a:rPr lang="en-US" i="1" dirty="0" err="1"/>
              <a:t>karakteristika</a:t>
            </a:r>
            <a:r>
              <a:rPr lang="en-US" i="1" dirty="0"/>
              <a:t> </a:t>
            </a:r>
            <a:r>
              <a:rPr lang="en-US" i="1" dirty="0" err="1"/>
              <a:t>i</a:t>
            </a:r>
            <a:r>
              <a:rPr lang="en-US" i="1" dirty="0"/>
              <a:t> </a:t>
            </a:r>
            <a:r>
              <a:rPr lang="en-US" i="1" dirty="0" err="1"/>
              <a:t>veza</a:t>
            </a:r>
            <a:r>
              <a:rPr lang="en-US" i="1" dirty="0"/>
              <a:t> </a:t>
            </a:r>
            <a:r>
              <a:rPr lang="en-US" i="1" dirty="0" err="1"/>
              <a:t>i</a:t>
            </a:r>
            <a:r>
              <a:rPr lang="en-US" i="1" dirty="0"/>
              <a:t> </a:t>
            </a:r>
            <a:r>
              <a:rPr lang="en-US" i="1" dirty="0" err="1"/>
              <a:t>odnosa</a:t>
            </a:r>
            <a:r>
              <a:rPr lang="en-US" i="1" dirty="0"/>
              <a:t> </a:t>
            </a:r>
            <a:r>
              <a:rPr lang="en-US" i="1" dirty="0" err="1"/>
              <a:t>među</a:t>
            </a:r>
            <a:r>
              <a:rPr lang="en-US" i="1" dirty="0"/>
              <a:t> </a:t>
            </a:r>
            <a:r>
              <a:rPr lang="en-US" i="1" dirty="0" err="1"/>
              <a:t>pojavama</a:t>
            </a:r>
            <a:r>
              <a:rPr lang="en-US" i="1" dirty="0"/>
              <a:t>, </a:t>
            </a:r>
            <a:r>
              <a:rPr lang="en-US" i="1" dirty="0" err="1"/>
              <a:t>nauka</a:t>
            </a:r>
            <a:r>
              <a:rPr lang="en-US" i="1" dirty="0"/>
              <a:t> </a:t>
            </a:r>
            <a:r>
              <a:rPr lang="en-US" i="1" dirty="0" err="1"/>
              <a:t>teži</a:t>
            </a:r>
            <a:r>
              <a:rPr lang="en-US" i="1" dirty="0"/>
              <a:t> da </a:t>
            </a:r>
            <a:r>
              <a:rPr lang="en-US" i="1" dirty="0" err="1"/>
              <a:t>dokuči</a:t>
            </a:r>
            <a:r>
              <a:rPr lang="en-US" i="1" dirty="0"/>
              <a:t> </a:t>
            </a:r>
            <a:r>
              <a:rPr lang="en-US" i="1" dirty="0" err="1"/>
              <a:t>unutrašnju</a:t>
            </a:r>
            <a:r>
              <a:rPr lang="en-US" i="1" dirty="0"/>
              <a:t>, </a:t>
            </a:r>
            <a:r>
              <a:rPr lang="en-US" i="1" dirty="0" err="1"/>
              <a:t>skrivenu</a:t>
            </a:r>
            <a:r>
              <a:rPr lang="en-US" i="1" dirty="0"/>
              <a:t> </a:t>
            </a:r>
            <a:r>
              <a:rPr lang="en-US" i="1" dirty="0" err="1"/>
              <a:t>suštinu</a:t>
            </a:r>
            <a:r>
              <a:rPr lang="en-US" i="1" dirty="0"/>
              <a:t> </a:t>
            </a:r>
            <a:r>
              <a:rPr lang="en-US" i="1" dirty="0" err="1"/>
              <a:t>pojava</a:t>
            </a:r>
            <a:r>
              <a:rPr lang="en-US" i="1" dirty="0"/>
              <a:t> </a:t>
            </a:r>
            <a:r>
              <a:rPr lang="en-US" i="1" dirty="0" err="1"/>
              <a:t>koje</a:t>
            </a:r>
            <a:r>
              <a:rPr lang="en-US" i="1" dirty="0"/>
              <a:t> </a:t>
            </a:r>
            <a:r>
              <a:rPr lang="en-US" i="1" dirty="0" err="1"/>
              <a:t>ispituje</a:t>
            </a:r>
            <a:r>
              <a:rPr lang="en-US" i="1" dirty="0"/>
              <a:t> </a:t>
            </a:r>
            <a:r>
              <a:rPr lang="en-US" i="1" dirty="0" err="1"/>
              <a:t>i</a:t>
            </a:r>
            <a:r>
              <a:rPr lang="en-US" i="1" dirty="0"/>
              <a:t> da </a:t>
            </a:r>
            <a:r>
              <a:rPr lang="en-US" i="1" dirty="0" err="1"/>
              <a:t>utvrdi</a:t>
            </a:r>
            <a:r>
              <a:rPr lang="en-US" i="1" dirty="0"/>
              <a:t> </a:t>
            </a:r>
            <a:r>
              <a:rPr lang="en-US" i="1" dirty="0" err="1"/>
              <a:t>opšte</a:t>
            </a:r>
            <a:r>
              <a:rPr lang="en-US" i="1" dirty="0"/>
              <a:t> </a:t>
            </a:r>
            <a:r>
              <a:rPr lang="en-US" i="1" dirty="0" err="1"/>
              <a:t>i</a:t>
            </a:r>
            <a:r>
              <a:rPr lang="en-US" i="1" dirty="0"/>
              <a:t> </a:t>
            </a:r>
            <a:r>
              <a:rPr lang="en-US" i="1" dirty="0" err="1"/>
              <a:t>relativno</a:t>
            </a:r>
            <a:r>
              <a:rPr lang="en-US" i="1" dirty="0"/>
              <a:t> </a:t>
            </a:r>
            <a:r>
              <a:rPr lang="en-US" i="1" dirty="0" err="1"/>
              <a:t>stalne</a:t>
            </a:r>
            <a:r>
              <a:rPr lang="en-US" i="1" dirty="0"/>
              <a:t> </a:t>
            </a:r>
            <a:r>
              <a:rPr lang="en-US" i="1" dirty="0" err="1"/>
              <a:t>odnose</a:t>
            </a:r>
            <a:r>
              <a:rPr lang="en-US" i="1" dirty="0"/>
              <a:t> </a:t>
            </a:r>
            <a:r>
              <a:rPr lang="en-US" i="1" dirty="0" err="1"/>
              <a:t>i</a:t>
            </a:r>
            <a:r>
              <a:rPr lang="en-US" i="1" dirty="0"/>
              <a:t> </a:t>
            </a:r>
            <a:r>
              <a:rPr lang="en-US" i="1" dirty="0" err="1"/>
              <a:t>veze</a:t>
            </a:r>
            <a:r>
              <a:rPr lang="en-US" i="1" dirty="0"/>
              <a:t> </a:t>
            </a:r>
            <a:r>
              <a:rPr lang="en-US" i="1" dirty="0" err="1"/>
              <a:t>koje</a:t>
            </a:r>
            <a:r>
              <a:rPr lang="en-US" i="1" dirty="0"/>
              <a:t> se </a:t>
            </a:r>
            <a:r>
              <a:rPr lang="en-US" i="1" dirty="0" err="1"/>
              <a:t>među</a:t>
            </a:r>
            <a:r>
              <a:rPr lang="en-US" i="1" dirty="0"/>
              <a:t> </a:t>
            </a:r>
            <a:r>
              <a:rPr lang="en-US" i="1" dirty="0" err="1"/>
              <a:t>njima</a:t>
            </a:r>
            <a:r>
              <a:rPr lang="en-US" i="1" dirty="0"/>
              <a:t> </a:t>
            </a:r>
            <a:r>
              <a:rPr lang="en-US" i="1" dirty="0" err="1"/>
              <a:t>uspostavljaju</a:t>
            </a:r>
            <a:endParaRPr lang="sr-Latn-RS" i="1" dirty="0"/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sr-Latn-RS" i="1" dirty="0"/>
              <a:t>Sistematičnost – zasnovano na određenim logičnim principima i kriterijumima – sređivanje i povezivanje ideja, stavova i postupaka prema određenim principima</a:t>
            </a:r>
            <a:endParaRPr lang="en-US" i="1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1184" y="874304"/>
            <a:ext cx="7290055" cy="4023360"/>
          </a:xfrm>
        </p:spPr>
        <p:txBody>
          <a:bodyPr/>
          <a:lstStyle/>
          <a:p>
            <a:r>
              <a:rPr lang="en-US" dirty="0"/>
              <a:t>P</a:t>
            </a:r>
            <a:r>
              <a:rPr lang="sr-Latn-RS" dirty="0"/>
              <a:t>rve naučno-obrazovne institucije za proučavanje prirodnih nauka: </a:t>
            </a:r>
          </a:p>
          <a:p>
            <a:r>
              <a:rPr lang="sr-Latn-RS" dirty="0"/>
              <a:t>Akademija nauka u Parizu (166</a:t>
            </a:r>
            <a:r>
              <a:rPr lang="en-US" dirty="0"/>
              <a:t>6</a:t>
            </a:r>
            <a:r>
              <a:rPr lang="sr-Latn-RS" dirty="0"/>
              <a:t>.)</a:t>
            </a:r>
            <a:endParaRPr lang="en-US" dirty="0"/>
          </a:p>
        </p:txBody>
      </p:sp>
      <p:pic>
        <p:nvPicPr>
          <p:cNvPr id="4" name="Picture 3" descr="Académie_des_Sciences_169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202" y="2590800"/>
            <a:ext cx="7315200" cy="389403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07244508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685800"/>
            <a:ext cx="7290055" cy="4023360"/>
          </a:xfrm>
        </p:spPr>
        <p:txBody>
          <a:bodyPr/>
          <a:lstStyle/>
          <a:p>
            <a:pPr marL="0" indent="0">
              <a:buNone/>
            </a:pPr>
            <a:r>
              <a:rPr lang="sr-Latn-RS" dirty="0"/>
              <a:t>Berlinska akademija nauka (1770.)</a:t>
            </a:r>
          </a:p>
          <a:p>
            <a:pPr marL="0" indent="0">
              <a:buNone/>
            </a:pPr>
            <a:r>
              <a:rPr lang="sr-Latn-RS" dirty="0"/>
              <a:t>Petrogradska akademija (1725.)</a:t>
            </a:r>
          </a:p>
          <a:p>
            <a:pPr>
              <a:buNone/>
            </a:pPr>
            <a:r>
              <a:rPr lang="sr-Latn-RS" b="1" dirty="0"/>
              <a:t>Politehnička škola u Parizu (1794.)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 descr="ecole polytechnique pari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7841" y="2590800"/>
            <a:ext cx="5791200" cy="38862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5144990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sr-Latn-R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TEHNIKA I NAUČNA </a:t>
            </a:r>
            <a:r>
              <a:rPr lang="sr-Latn-RS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PRODUKCIJA</a:t>
            </a:r>
            <a:br>
              <a:rPr lang="sr-Latn-RS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sr-Latn-R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sr-Latn-R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981200"/>
            <a:ext cx="8229600" cy="4530725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  <a:defRPr/>
            </a:pPr>
            <a:r>
              <a:rPr lang="sr-Latn-RS" sz="2800" b="1" dirty="0" smtClean="0">
                <a:latin typeface="+mj-lt"/>
              </a:rPr>
              <a:t> </a:t>
            </a:r>
            <a:r>
              <a:rPr lang="en-US" sz="2800" b="1" dirty="0" err="1" smtClean="0">
                <a:latin typeface="+mj-lt"/>
              </a:rPr>
              <a:t>Naučno</a:t>
            </a:r>
            <a:r>
              <a:rPr lang="sr-Latn-RS" sz="2800" b="1" dirty="0">
                <a:latin typeface="+mj-lt"/>
              </a:rPr>
              <a:t>-tehnički potencijal </a:t>
            </a:r>
            <a:r>
              <a:rPr lang="sr-Latn-RS" sz="2800" dirty="0">
                <a:latin typeface="+mj-lt"/>
              </a:rPr>
              <a:t>predstavlja:</a:t>
            </a:r>
          </a:p>
          <a:p>
            <a:pPr marL="0" indent="0">
              <a:buNone/>
              <a:defRPr/>
            </a:pPr>
            <a:r>
              <a:rPr lang="sr-Latn-RS" sz="2800" dirty="0">
                <a:latin typeface="+mj-lt"/>
              </a:rPr>
              <a:t>1. broj naučno-istraživačkog kadra,</a:t>
            </a:r>
          </a:p>
          <a:p>
            <a:pPr marL="0" indent="0">
              <a:buNone/>
              <a:defRPr/>
            </a:pPr>
            <a:r>
              <a:rPr lang="sr-Latn-RS" sz="2800" dirty="0">
                <a:latin typeface="+mj-lt"/>
              </a:rPr>
              <a:t>2. stepen osposobljenosti naučno-istraživačkog kadra da relativno brzo usvaja i stvara nova znanja (otkrića i izume),</a:t>
            </a:r>
          </a:p>
          <a:p>
            <a:pPr marL="0" indent="0">
              <a:buNone/>
              <a:defRPr/>
            </a:pPr>
            <a:r>
              <a:rPr lang="sr-Latn-RS" sz="2800" dirty="0">
                <a:latin typeface="+mj-lt"/>
              </a:rPr>
              <a:t>3. i obim i brzinu praktičnog korišćenja, odnosno primene znanja.</a:t>
            </a:r>
            <a:endParaRPr lang="en-US" sz="28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4538" y="533400"/>
            <a:ext cx="7772400" cy="3962400"/>
          </a:xfrm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sr-Latn-RS" dirty="0">
              <a:latin typeface="+mj-lt"/>
            </a:endParaRPr>
          </a:p>
          <a:p>
            <a:pPr algn="ctr">
              <a:buFont typeface="Arial" panose="020B0604020202020204" pitchFamily="34" charset="0"/>
              <a:buNone/>
              <a:defRPr/>
            </a:pPr>
            <a:r>
              <a:rPr lang="sr-Latn-RS" sz="2800" dirty="0">
                <a:latin typeface="+mj-lt"/>
              </a:rPr>
              <a:t>Naučno-tehnički potencijal jedne zemlje </a:t>
            </a:r>
          </a:p>
          <a:p>
            <a:pPr algn="ctr">
              <a:buFont typeface="Arial" panose="020B0604020202020204" pitchFamily="34" charset="0"/>
              <a:buNone/>
              <a:defRPr/>
            </a:pPr>
            <a:r>
              <a:rPr lang="sr-Latn-RS" sz="2800" dirty="0">
                <a:latin typeface="+mj-lt"/>
              </a:rPr>
              <a:t>zavisi </a:t>
            </a:r>
            <a:r>
              <a:rPr lang="sr-Latn-RS" sz="2800" dirty="0" smtClean="0">
                <a:latin typeface="+mj-lt"/>
              </a:rPr>
              <a:t>od </a:t>
            </a:r>
            <a:endParaRPr lang="sr-Latn-RS" sz="2800" dirty="0">
              <a:latin typeface="+mj-lt"/>
            </a:endParaRPr>
          </a:p>
          <a:p>
            <a:pPr algn="ctr">
              <a:buFont typeface="Arial" panose="020B0604020202020204" pitchFamily="34" charset="0"/>
              <a:buNone/>
              <a:defRPr/>
            </a:pPr>
            <a:r>
              <a:rPr lang="sr-Latn-RS" sz="2800" b="1" dirty="0">
                <a:latin typeface="+mj-lt"/>
              </a:rPr>
              <a:t>STEPENA</a:t>
            </a:r>
            <a:r>
              <a:rPr lang="sr-Latn-RS" sz="2800" dirty="0">
                <a:latin typeface="+mj-lt"/>
              </a:rPr>
              <a:t> (njene) </a:t>
            </a:r>
            <a:r>
              <a:rPr lang="sr-Latn-RS" sz="2800" b="1" dirty="0">
                <a:latin typeface="+mj-lt"/>
              </a:rPr>
              <a:t>EKONOMSKE RAZVIJENOSTI</a:t>
            </a:r>
          </a:p>
          <a:p>
            <a:pPr algn="ctr">
              <a:buFont typeface="Arial" panose="020B0604020202020204" pitchFamily="34" charset="0"/>
              <a:buNone/>
              <a:defRPr/>
            </a:pPr>
            <a:endParaRPr lang="en-US" sz="2800" b="1" dirty="0">
              <a:latin typeface="+mj-lt"/>
            </a:endParaRPr>
          </a:p>
        </p:txBody>
      </p:sp>
      <p:sp>
        <p:nvSpPr>
          <p:cNvPr id="4" name="Down Arrow 3"/>
          <p:cNvSpPr/>
          <p:nvPr/>
        </p:nvSpPr>
        <p:spPr>
          <a:xfrm>
            <a:off x="4097338" y="2971800"/>
            <a:ext cx="533400" cy="1093787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371600" y="4419600"/>
            <a:ext cx="655320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ctr">
              <a:buFontTx/>
              <a:buAutoNum type="arabicPeriod"/>
              <a:defRPr/>
            </a:pPr>
            <a:r>
              <a:rPr lang="sr-Latn-RS" sz="2800" b="1" dirty="0">
                <a:latin typeface="+mj-lt"/>
              </a:rPr>
              <a:t>Ekonomski razvijene zemlje (S. Amerika, Evropa, Japan)</a:t>
            </a:r>
          </a:p>
          <a:p>
            <a:pPr marL="342900" indent="-342900" algn="ctr">
              <a:buFontTx/>
              <a:buAutoNum type="arabicPeriod"/>
              <a:defRPr/>
            </a:pPr>
            <a:r>
              <a:rPr lang="sr-Latn-RS" sz="2800" b="1" dirty="0">
                <a:latin typeface="+mj-lt"/>
              </a:rPr>
              <a:t>Zemlje u razvoju</a:t>
            </a:r>
          </a:p>
          <a:p>
            <a:pPr marL="342900" indent="-342900" algn="ctr">
              <a:buFontTx/>
              <a:buAutoNum type="arabicPeriod"/>
              <a:defRPr/>
            </a:pPr>
            <a:r>
              <a:rPr lang="sr-Latn-RS" sz="2800" b="1" dirty="0">
                <a:latin typeface="+mj-lt"/>
              </a:rPr>
              <a:t>Nerazvijene zemlje</a:t>
            </a:r>
            <a:endParaRPr lang="en-US" sz="2800" b="1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sr-Latn-R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Naučno-istraživački kadar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905000"/>
            <a:ext cx="8839200" cy="4389438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  <a:defRPr/>
            </a:pPr>
            <a:r>
              <a:rPr lang="en-US" dirty="0" err="1">
                <a:latin typeface="+mj-lt"/>
              </a:rPr>
              <a:t>Broj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inženjera</a:t>
            </a:r>
            <a:r>
              <a:rPr lang="en-US" dirty="0">
                <a:latin typeface="+mj-lt"/>
              </a:rPr>
              <a:t> u </a:t>
            </a:r>
            <a:r>
              <a:rPr lang="en-US" dirty="0" smtClean="0">
                <a:latin typeface="+mj-lt"/>
              </a:rPr>
              <a:t>SAD</a:t>
            </a:r>
            <a:r>
              <a:rPr lang="sr-Latn-RS" dirty="0" smtClean="0">
                <a:latin typeface="+mj-lt"/>
              </a:rPr>
              <a:t>:</a:t>
            </a:r>
            <a:endParaRPr lang="sr-Latn-RS" dirty="0">
              <a:latin typeface="+mj-lt"/>
            </a:endParaRPr>
          </a:p>
          <a:p>
            <a:pPr>
              <a:buFont typeface="Arial" panose="020B0604020202020204" pitchFamily="34" charset="0"/>
              <a:buChar char="•"/>
              <a:defRPr/>
            </a:pPr>
            <a:endParaRPr lang="sr-Latn-RS" dirty="0"/>
          </a:p>
          <a:p>
            <a:pPr>
              <a:buFont typeface="Arial" panose="020B0604020202020204" pitchFamily="34" charset="0"/>
              <a:buChar char="•"/>
              <a:defRPr/>
            </a:pPr>
            <a:endParaRPr lang="en-US" dirty="0"/>
          </a:p>
          <a:p>
            <a:pPr>
              <a:buFont typeface="Arial" panose="020B0604020202020204" pitchFamily="34" charset="0"/>
              <a:buNone/>
              <a:defRPr/>
            </a:pPr>
            <a:r>
              <a:rPr lang="sr-Latn-RS" dirty="0">
                <a:latin typeface="+mj-lt"/>
              </a:rPr>
              <a:t>U odnosu na ekonomsku razvijenost</a:t>
            </a:r>
            <a:r>
              <a:rPr lang="sr-Latn-RS" dirty="0" smtClean="0">
                <a:latin typeface="+mj-lt"/>
              </a:rPr>
              <a:t>, veći </a:t>
            </a:r>
            <a:r>
              <a:rPr lang="sr-Latn-RS" dirty="0">
                <a:latin typeface="+mj-lt"/>
              </a:rPr>
              <a:t>broj istraživača je pozicioniran u razvijenim zemljama.</a:t>
            </a:r>
          </a:p>
          <a:p>
            <a:pPr>
              <a:buFont typeface="Arial" panose="020B0604020202020204" pitchFamily="34" charset="0"/>
              <a:buNone/>
              <a:defRPr/>
            </a:pPr>
            <a:endParaRPr lang="sr-Latn-RS" dirty="0"/>
          </a:p>
          <a:p>
            <a:pPr>
              <a:buFont typeface="Arial" panose="020B0604020202020204" pitchFamily="34" charset="0"/>
              <a:buNone/>
              <a:defRPr/>
            </a:pPr>
            <a:endParaRPr lang="en-US" dirty="0"/>
          </a:p>
          <a:p>
            <a:pPr>
              <a:buFont typeface="Arial" panose="020B0604020202020204" pitchFamily="34" charset="0"/>
              <a:buChar char="•"/>
              <a:defRPr/>
            </a:pPr>
            <a:endParaRPr lang="en-US" dirty="0"/>
          </a:p>
          <a:p>
            <a:pPr>
              <a:buFont typeface="Arial" panose="020B0604020202020204" pitchFamily="34" charset="0"/>
              <a:buChar char="•"/>
              <a:defRPr/>
            </a:pP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2854310"/>
              </p:ext>
            </p:extLst>
          </p:nvPr>
        </p:nvGraphicFramePr>
        <p:xfrm>
          <a:off x="762000" y="2362200"/>
          <a:ext cx="3657600" cy="7413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/>
                  </a:extLst>
                </a:gridCol>
                <a:gridCol w="1219200">
                  <a:extLst>
                    <a:ext uri="{9D8B030D-6E8A-4147-A177-3AD203B41FA5}"/>
                  </a:extLst>
                </a:gridCol>
                <a:gridCol w="1219200">
                  <a:extLst>
                    <a:ext uri="{9D8B030D-6E8A-4147-A177-3AD203B41FA5}"/>
                  </a:extLst>
                </a:gridCol>
              </a:tblGrid>
              <a:tr h="370682">
                <a:tc>
                  <a:txBody>
                    <a:bodyPr/>
                    <a:lstStyle/>
                    <a:p>
                      <a:r>
                        <a:rPr lang="sr-Latn-RS" sz="1800" dirty="0"/>
                        <a:t>1816.</a:t>
                      </a:r>
                      <a:endParaRPr 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sr-Latn-RS" sz="1800" dirty="0"/>
                        <a:t>1880.</a:t>
                      </a:r>
                      <a:endParaRPr 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sr-Latn-RS" sz="1800" dirty="0"/>
                        <a:t>1920.</a:t>
                      </a:r>
                      <a:endParaRPr lang="en-US" sz="1800" dirty="0"/>
                    </a:p>
                  </a:txBody>
                  <a:tcPr marT="45700" marB="45700"/>
                </a:tc>
                <a:extLst>
                  <a:ext uri="{0D108BD9-81ED-4DB2-BD59-A6C34878D82A}"/>
                </a:extLst>
              </a:tr>
              <a:tr h="370682">
                <a:tc>
                  <a:txBody>
                    <a:bodyPr/>
                    <a:lstStyle/>
                    <a:p>
                      <a:r>
                        <a:rPr lang="sr-Latn-RS" sz="1800" dirty="0"/>
                        <a:t>30</a:t>
                      </a:r>
                      <a:endParaRPr 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sr-Latn-RS" sz="1800" dirty="0"/>
                        <a:t>1700</a:t>
                      </a:r>
                      <a:endParaRPr 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sr-Latn-RS" sz="1800" dirty="0"/>
                        <a:t>136.000</a:t>
                      </a:r>
                      <a:endParaRPr lang="en-US" sz="1800" dirty="0"/>
                    </a:p>
                  </a:txBody>
                  <a:tcPr marT="45700" marB="45700"/>
                </a:tc>
                <a:extLst>
                  <a:ext uri="{0D108BD9-81ED-4DB2-BD59-A6C34878D82A}"/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1333882"/>
              </p:ext>
            </p:extLst>
          </p:nvPr>
        </p:nvGraphicFramePr>
        <p:xfrm>
          <a:off x="685800" y="3962400"/>
          <a:ext cx="6934200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>
                  <a:extLst>
                    <a:ext uri="{9D8B030D-6E8A-4147-A177-3AD203B41FA5}"/>
                  </a:extLst>
                </a:gridCol>
                <a:gridCol w="990600">
                  <a:extLst>
                    <a:ext uri="{9D8B030D-6E8A-4147-A177-3AD203B41FA5}"/>
                  </a:extLst>
                </a:gridCol>
                <a:gridCol w="990600">
                  <a:extLst>
                    <a:ext uri="{9D8B030D-6E8A-4147-A177-3AD203B41FA5}"/>
                  </a:extLst>
                </a:gridCol>
                <a:gridCol w="990600">
                  <a:extLst>
                    <a:ext uri="{9D8B030D-6E8A-4147-A177-3AD203B41FA5}"/>
                  </a:extLst>
                </a:gridCol>
                <a:gridCol w="990600">
                  <a:extLst>
                    <a:ext uri="{9D8B030D-6E8A-4147-A177-3AD203B41FA5}"/>
                  </a:extLst>
                </a:gridCol>
                <a:gridCol w="990600">
                  <a:extLst>
                    <a:ext uri="{9D8B030D-6E8A-4147-A177-3AD203B41FA5}"/>
                  </a:extLst>
                </a:gridCol>
                <a:gridCol w="990600">
                  <a:extLst>
                    <a:ext uri="{9D8B030D-6E8A-4147-A177-3AD203B41FA5}"/>
                  </a:extLst>
                </a:gridCol>
              </a:tblGrid>
              <a:tr h="1013319">
                <a:tc gridSpan="7">
                  <a:txBody>
                    <a:bodyPr/>
                    <a:lstStyle/>
                    <a:p>
                      <a:pPr algn="ctr"/>
                      <a:r>
                        <a:rPr lang="sr-Latn-RS" sz="1800" dirty="0"/>
                        <a:t>Ukupan broj naučnika u svetu</a:t>
                      </a:r>
                    </a:p>
                    <a:p>
                      <a:pPr algn="ctr"/>
                      <a:r>
                        <a:rPr lang="sr-Latn-RS" sz="1800" dirty="0"/>
                        <a:t>5.500.000</a:t>
                      </a:r>
                    </a:p>
                    <a:p>
                      <a:endParaRPr lang="en-US" sz="1800" dirty="0"/>
                    </a:p>
                  </a:txBody>
                  <a:tcPr marT="45728" marB="45728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/>
                </a:extLst>
              </a:tr>
              <a:tr h="709324">
                <a:tc>
                  <a:txBody>
                    <a:bodyPr/>
                    <a:lstStyle/>
                    <a:p>
                      <a:r>
                        <a:rPr lang="sr-Latn-RS" sz="1800" dirty="0"/>
                        <a:t>SAD</a:t>
                      </a:r>
                      <a:endParaRPr lang="en-US" sz="1800" dirty="0"/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r>
                        <a:rPr lang="sr-Latn-RS" sz="1800" dirty="0"/>
                        <a:t>EU</a:t>
                      </a:r>
                      <a:endParaRPr lang="en-US" sz="1800" dirty="0"/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r>
                        <a:rPr lang="sr-Latn-RS" sz="1800" dirty="0"/>
                        <a:t>Japan</a:t>
                      </a:r>
                      <a:endParaRPr lang="en-US" sz="1800" dirty="0"/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r>
                        <a:rPr lang="sr-Latn-RS" sz="1800" dirty="0"/>
                        <a:t>Kina</a:t>
                      </a:r>
                      <a:endParaRPr lang="en-US" sz="1800" dirty="0"/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r>
                        <a:rPr lang="sr-Latn-RS" sz="1800" dirty="0"/>
                        <a:t>J.</a:t>
                      </a:r>
                      <a:r>
                        <a:rPr lang="sr-Latn-RS" sz="1800" baseline="0" dirty="0"/>
                        <a:t> Koreja</a:t>
                      </a:r>
                      <a:endParaRPr lang="en-US" sz="1800" dirty="0"/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r>
                        <a:rPr lang="sr-Latn-RS" sz="1800" dirty="0"/>
                        <a:t>Tajvan</a:t>
                      </a:r>
                      <a:endParaRPr lang="en-US" sz="1800" dirty="0"/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r>
                        <a:rPr lang="sr-Latn-RS" sz="1800" dirty="0"/>
                        <a:t>Brazil</a:t>
                      </a:r>
                      <a:endParaRPr lang="en-US" sz="1800" dirty="0"/>
                    </a:p>
                  </a:txBody>
                  <a:tcPr marT="45728" marB="45728"/>
                </a:tc>
                <a:extLst>
                  <a:ext uri="{0D108BD9-81ED-4DB2-BD59-A6C34878D82A}"/>
                </a:extLst>
              </a:tr>
              <a:tr h="410957">
                <a:tc>
                  <a:txBody>
                    <a:bodyPr/>
                    <a:lstStyle/>
                    <a:p>
                      <a:r>
                        <a:rPr lang="sr-Latn-RS" sz="1800" dirty="0"/>
                        <a:t>24,4%</a:t>
                      </a:r>
                      <a:endParaRPr lang="en-US" sz="1800" dirty="0"/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r>
                        <a:rPr lang="sr-Latn-RS" sz="1800" dirty="0"/>
                        <a:t>21,6%</a:t>
                      </a:r>
                      <a:endParaRPr lang="en-US" sz="1800" dirty="0"/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r>
                        <a:rPr lang="sr-Latn-RS" sz="1800" dirty="0"/>
                        <a:t>12,1%</a:t>
                      </a:r>
                      <a:endParaRPr lang="en-US" sz="1800" dirty="0"/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r>
                        <a:rPr lang="sr-Latn-RS" sz="1800" dirty="0"/>
                        <a:t>15,8%</a:t>
                      </a:r>
                      <a:endParaRPr lang="en-US" sz="1800" dirty="0"/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r>
                        <a:rPr lang="sr-Latn-RS" sz="1800" dirty="0"/>
                        <a:t>2,8%</a:t>
                      </a:r>
                      <a:endParaRPr lang="en-US" sz="1800" dirty="0"/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r>
                        <a:rPr lang="sr-Latn-RS" sz="1800" dirty="0"/>
                        <a:t>1,2%</a:t>
                      </a:r>
                      <a:endParaRPr lang="en-US" sz="1800" dirty="0"/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r>
                        <a:rPr lang="sr-Latn-RS" sz="1800" dirty="0"/>
                        <a:t>1,1%</a:t>
                      </a:r>
                      <a:endParaRPr lang="en-US" sz="1800" dirty="0"/>
                    </a:p>
                  </a:txBody>
                  <a:tcPr marT="45728" marB="45728"/>
                </a:tc>
                <a:extLst>
                  <a:ext uri="{0D108BD9-81ED-4DB2-BD59-A6C34878D82A}"/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8229600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sr-Latn-RS" sz="3600" dirty="0"/>
              <a:t>Broj istraživača u ekonomski razvijenim i nerazvijenim </a:t>
            </a:r>
            <a:r>
              <a:rPr lang="sr-Latn-RS" sz="3600" dirty="0" smtClean="0"/>
              <a:t>zemljama:</a:t>
            </a:r>
            <a:endParaRPr lang="en-US" sz="36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3733800"/>
          <a:ext cx="8229600" cy="11128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>
                  <a:extLst>
                    <a:ext uri="{9D8B030D-6E8A-4147-A177-3AD203B41FA5}"/>
                  </a:extLst>
                </a:gridCol>
                <a:gridCol w="1371600">
                  <a:extLst>
                    <a:ext uri="{9D8B030D-6E8A-4147-A177-3AD203B41FA5}"/>
                  </a:extLst>
                </a:gridCol>
                <a:gridCol w="1371600">
                  <a:extLst>
                    <a:ext uri="{9D8B030D-6E8A-4147-A177-3AD203B41FA5}"/>
                  </a:extLst>
                </a:gridCol>
                <a:gridCol w="1371600">
                  <a:extLst>
                    <a:ext uri="{9D8B030D-6E8A-4147-A177-3AD203B41FA5}"/>
                  </a:extLst>
                </a:gridCol>
                <a:gridCol w="1371600">
                  <a:extLst>
                    <a:ext uri="{9D8B030D-6E8A-4147-A177-3AD203B41FA5}"/>
                  </a:extLst>
                </a:gridCol>
                <a:gridCol w="1371600">
                  <a:extLst>
                    <a:ext uri="{9D8B030D-6E8A-4147-A177-3AD203B41FA5}"/>
                  </a:extLst>
                </a:gridCol>
              </a:tblGrid>
              <a:tr h="370946">
                <a:tc>
                  <a:txBody>
                    <a:bodyPr/>
                    <a:lstStyle/>
                    <a:p>
                      <a:r>
                        <a:rPr lang="sr-Latn-RS" sz="1800" dirty="0"/>
                        <a:t>2009.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sr-Latn-RS" sz="1800" dirty="0"/>
                        <a:t>2002.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sr-Latn-RS" sz="1800" dirty="0"/>
                        <a:t>1999.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sr-Latn-RS" sz="1800" dirty="0"/>
                        <a:t>2002.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sr-Latn-RS" sz="1800" dirty="0"/>
                        <a:t>2002.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sr-Latn-RS" sz="1800" dirty="0"/>
                        <a:t>2004.</a:t>
                      </a:r>
                      <a:endParaRPr lang="en-US" sz="1800" dirty="0"/>
                    </a:p>
                  </a:txBody>
                  <a:tcPr marT="45733" marB="45733"/>
                </a:tc>
                <a:extLst>
                  <a:ext uri="{0D108BD9-81ED-4DB2-BD59-A6C34878D82A}"/>
                </a:extLst>
              </a:tr>
              <a:tr h="370946">
                <a:tc>
                  <a:txBody>
                    <a:bodyPr/>
                    <a:lstStyle/>
                    <a:p>
                      <a:r>
                        <a:rPr lang="sr-Latn-RS" sz="1800" dirty="0"/>
                        <a:t>Srbija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sr-Latn-RS" sz="1800" dirty="0"/>
                        <a:t>Tunis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sr-Latn-RS" sz="1800" dirty="0"/>
                        <a:t>Zambia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sr-Latn-RS" sz="1800" dirty="0"/>
                        <a:t>Paragvaj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sr-Latn-RS" sz="1800" dirty="0"/>
                        <a:t>Bolivija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sr-Latn-RS" sz="1800" dirty="0"/>
                        <a:t>Sudan</a:t>
                      </a:r>
                      <a:endParaRPr lang="en-US" sz="1800" dirty="0"/>
                    </a:p>
                  </a:txBody>
                  <a:tcPr marT="45733" marB="45733"/>
                </a:tc>
                <a:extLst>
                  <a:ext uri="{0D108BD9-81ED-4DB2-BD59-A6C34878D82A}"/>
                </a:extLst>
              </a:tr>
              <a:tr h="370946">
                <a:tc>
                  <a:txBody>
                    <a:bodyPr/>
                    <a:lstStyle/>
                    <a:p>
                      <a:r>
                        <a:rPr lang="sr-Latn-RS" sz="1800" dirty="0"/>
                        <a:t>10.220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sr-Latn-RS" sz="1800" dirty="0"/>
                        <a:t>9.910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sr-Latn-RS" sz="1800" dirty="0"/>
                        <a:t>536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sr-Latn-RS" sz="1800" dirty="0"/>
                        <a:t>455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sr-Latn-RS" sz="1800" dirty="0"/>
                        <a:t>600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sr-Latn-RS" sz="1800" dirty="0"/>
                        <a:t>9.340</a:t>
                      </a:r>
                      <a:endParaRPr lang="en-US" sz="1800" dirty="0"/>
                    </a:p>
                  </a:txBody>
                  <a:tcPr marT="45733" marB="45733"/>
                </a:tc>
                <a:extLst>
                  <a:ext uri="{0D108BD9-81ED-4DB2-BD59-A6C34878D82A}"/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57200" y="5105400"/>
          <a:ext cx="2286000" cy="11128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>
                  <a:extLst>
                    <a:ext uri="{9D8B030D-6E8A-4147-A177-3AD203B41FA5}"/>
                  </a:extLst>
                </a:gridCol>
              </a:tblGrid>
              <a:tr h="370946">
                <a:tc>
                  <a:txBody>
                    <a:bodyPr/>
                    <a:lstStyle/>
                    <a:p>
                      <a:r>
                        <a:rPr lang="sr-Latn-RS" sz="1800" dirty="0"/>
                        <a:t>Srbija</a:t>
                      </a:r>
                      <a:endParaRPr lang="en-US" sz="1800" dirty="0"/>
                    </a:p>
                  </a:txBody>
                  <a:tcPr marT="45733" marB="45733"/>
                </a:tc>
                <a:extLst>
                  <a:ext uri="{0D108BD9-81ED-4DB2-BD59-A6C34878D82A}"/>
                </a:extLst>
              </a:tr>
              <a:tr h="370946">
                <a:tc>
                  <a:txBody>
                    <a:bodyPr/>
                    <a:lstStyle/>
                    <a:p>
                      <a:r>
                        <a:rPr lang="sr-Latn-RS" sz="1800" dirty="0"/>
                        <a:t>2014.</a:t>
                      </a:r>
                      <a:endParaRPr lang="en-US" sz="1800" dirty="0"/>
                    </a:p>
                  </a:txBody>
                  <a:tcPr marT="45733" marB="45733"/>
                </a:tc>
                <a:extLst>
                  <a:ext uri="{0D108BD9-81ED-4DB2-BD59-A6C34878D82A}"/>
                </a:extLst>
              </a:tr>
              <a:tr h="370946">
                <a:tc>
                  <a:txBody>
                    <a:bodyPr/>
                    <a:lstStyle/>
                    <a:p>
                      <a:r>
                        <a:rPr lang="en-US" sz="1800" dirty="0"/>
                        <a:t>&gt;12.000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 err="1"/>
                        <a:t>istra</a:t>
                      </a:r>
                      <a:r>
                        <a:rPr lang="sr-Latn-RS" sz="1800" baseline="0" dirty="0"/>
                        <a:t>živača</a:t>
                      </a:r>
                      <a:endParaRPr lang="en-US" sz="1800" dirty="0"/>
                    </a:p>
                  </a:txBody>
                  <a:tcPr marT="45733" marB="45733"/>
                </a:tc>
                <a:extLst>
                  <a:ext uri="{0D108BD9-81ED-4DB2-BD59-A6C34878D82A}"/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57200" y="1676400"/>
          <a:ext cx="7315200" cy="19256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/>
                  </a:extLst>
                </a:gridCol>
                <a:gridCol w="1219200">
                  <a:extLst>
                    <a:ext uri="{9D8B030D-6E8A-4147-A177-3AD203B41FA5}"/>
                  </a:extLst>
                </a:gridCol>
                <a:gridCol w="1493520">
                  <a:extLst>
                    <a:ext uri="{9D8B030D-6E8A-4147-A177-3AD203B41FA5}"/>
                  </a:extLst>
                </a:gridCol>
                <a:gridCol w="1052062">
                  <a:extLst>
                    <a:ext uri="{9D8B030D-6E8A-4147-A177-3AD203B41FA5}"/>
                  </a:extLst>
                </a:gridCol>
                <a:gridCol w="1188218">
                  <a:extLst>
                    <a:ext uri="{9D8B030D-6E8A-4147-A177-3AD203B41FA5}"/>
                  </a:extLst>
                </a:gridCol>
                <a:gridCol w="1143000">
                  <a:extLst>
                    <a:ext uri="{9D8B030D-6E8A-4147-A177-3AD203B41FA5}"/>
                  </a:extLst>
                </a:gridCol>
              </a:tblGrid>
              <a:tr h="914584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sz="1800" dirty="0"/>
                        <a:t>2003. godine</a:t>
                      </a:r>
                      <a:endParaRPr lang="en-US" sz="1800" dirty="0"/>
                    </a:p>
                    <a:p>
                      <a:endParaRPr lang="en-US" sz="18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21" marB="45721"/>
                </a:tc>
                <a:extLst>
                  <a:ext uri="{0D108BD9-81ED-4DB2-BD59-A6C34878D82A}"/>
                </a:extLst>
              </a:tr>
              <a:tr h="640203">
                <a:tc>
                  <a:txBody>
                    <a:bodyPr/>
                    <a:lstStyle/>
                    <a:p>
                      <a:r>
                        <a:rPr lang="sr-Latn-RS" sz="1800" dirty="0"/>
                        <a:t>SAD</a:t>
                      </a:r>
                      <a:endParaRPr lang="en-US" sz="18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sr-Latn-RS" sz="1800" dirty="0"/>
                        <a:t>Rusija</a:t>
                      </a:r>
                      <a:endParaRPr lang="en-US" sz="18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sr-Latn-RS" sz="1800" dirty="0"/>
                        <a:t>Nemačka</a:t>
                      </a:r>
                      <a:endParaRPr lang="en-US" sz="18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sr-Latn-RS" sz="1800" dirty="0"/>
                        <a:t>Japan</a:t>
                      </a:r>
                      <a:endParaRPr lang="en-US" sz="18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sr-Latn-RS" sz="1800" dirty="0"/>
                        <a:t>Francuska</a:t>
                      </a:r>
                      <a:endParaRPr lang="en-US" sz="18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sr-Latn-RS" sz="1800" dirty="0"/>
                        <a:t>Kina</a:t>
                      </a:r>
                      <a:endParaRPr lang="en-US" sz="1800" dirty="0"/>
                    </a:p>
                  </a:txBody>
                  <a:tcPr marT="45721" marB="45721"/>
                </a:tc>
                <a:extLst>
                  <a:ext uri="{0D108BD9-81ED-4DB2-BD59-A6C34878D82A}"/>
                </a:extLst>
              </a:tr>
              <a:tr h="370851">
                <a:tc>
                  <a:txBody>
                    <a:bodyPr/>
                    <a:lstStyle/>
                    <a:p>
                      <a:r>
                        <a:rPr lang="sr-Latn-RS" sz="1800" dirty="0"/>
                        <a:t>1.340.000</a:t>
                      </a:r>
                      <a:endParaRPr lang="en-US" sz="18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sr-Latn-RS" sz="1800" dirty="0"/>
                        <a:t>487.000</a:t>
                      </a:r>
                      <a:endParaRPr lang="en-US" sz="18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sr-Latn-RS" sz="1800" dirty="0"/>
                        <a:t>267.000</a:t>
                      </a:r>
                      <a:endParaRPr lang="en-US" sz="18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sr-Latn-RS" sz="1800" dirty="0"/>
                        <a:t>675.000</a:t>
                      </a:r>
                      <a:endParaRPr lang="en-US" sz="18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sr-Latn-RS" sz="1800" dirty="0"/>
                        <a:t>186.000</a:t>
                      </a:r>
                      <a:endParaRPr lang="en-US" sz="18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sr-Latn-RS" sz="1800" dirty="0"/>
                        <a:t>862.000</a:t>
                      </a:r>
                      <a:endParaRPr lang="en-US" sz="1800" dirty="0"/>
                    </a:p>
                  </a:txBody>
                  <a:tcPr marT="45721" marB="45721"/>
                </a:tc>
                <a:extLst>
                  <a:ext uri="{0D108BD9-81ED-4DB2-BD59-A6C34878D82A}"/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1600200"/>
            <a:ext cx="8077200" cy="3324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sr-Latn-RS" sz="2400" dirty="0">
                <a:latin typeface="+mj-lt"/>
              </a:rPr>
              <a:t>U periodu od 1998-2003. godine u EU i SAD se beleži </a:t>
            </a:r>
            <a:r>
              <a:rPr lang="en-US" sz="2400" dirty="0">
                <a:latin typeface="+mj-lt"/>
              </a:rPr>
              <a:t>pad </a:t>
            </a:r>
            <a:r>
              <a:rPr lang="sr-Latn-RS" sz="2400" dirty="0">
                <a:latin typeface="+mj-lt"/>
              </a:rPr>
              <a:t>broja naučnika.</a:t>
            </a:r>
          </a:p>
          <a:p>
            <a:pPr>
              <a:defRPr/>
            </a:pPr>
            <a:endParaRPr lang="sr-Latn-RS" sz="2400" dirty="0">
              <a:latin typeface="+mj-lt"/>
            </a:endParaRPr>
          </a:p>
          <a:p>
            <a:pPr>
              <a:defRPr/>
            </a:pPr>
            <a:r>
              <a:rPr lang="sr-Latn-RS" sz="2400" dirty="0">
                <a:latin typeface="+mj-lt"/>
              </a:rPr>
              <a:t>Ekspanziju u broju naučnika u ovom periodu imaju sledeće zemlje:</a:t>
            </a:r>
          </a:p>
          <a:p>
            <a:pPr>
              <a:defRPr/>
            </a:pPr>
            <a:endParaRPr lang="sr-Latn-RS" dirty="0"/>
          </a:p>
          <a:p>
            <a:pPr>
              <a:defRPr/>
            </a:pPr>
            <a:endParaRPr lang="sr-Latn-RS" dirty="0"/>
          </a:p>
          <a:p>
            <a:pPr>
              <a:defRPr/>
            </a:pPr>
            <a:endParaRPr lang="sr-Latn-RS" dirty="0"/>
          </a:p>
          <a:p>
            <a:pPr>
              <a:defRPr/>
            </a:pPr>
            <a:endParaRPr lang="sr-Latn-RS" dirty="0"/>
          </a:p>
          <a:p>
            <a:pPr>
              <a:defRPr/>
            </a:pP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921650"/>
              </p:ext>
            </p:extLst>
          </p:nvPr>
        </p:nvGraphicFramePr>
        <p:xfrm>
          <a:off x="1371600" y="3962400"/>
          <a:ext cx="6172199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3958">
                  <a:extLst>
                    <a:ext uri="{9D8B030D-6E8A-4147-A177-3AD203B41FA5}"/>
                  </a:extLst>
                </a:gridCol>
                <a:gridCol w="1473958">
                  <a:extLst>
                    <a:ext uri="{9D8B030D-6E8A-4147-A177-3AD203B41FA5}"/>
                  </a:extLst>
                </a:gridCol>
                <a:gridCol w="1473958">
                  <a:extLst>
                    <a:ext uri="{9D8B030D-6E8A-4147-A177-3AD203B41FA5}"/>
                  </a:extLst>
                </a:gridCol>
                <a:gridCol w="1473958">
                  <a:extLst>
                    <a:ext uri="{9D8B030D-6E8A-4147-A177-3AD203B41FA5}"/>
                  </a:extLst>
                </a:gridCol>
                <a:gridCol w="276367">
                  <a:extLst>
                    <a:ext uri="{9D8B030D-6E8A-4147-A177-3AD203B41FA5}"/>
                  </a:extLst>
                </a:gridCol>
              </a:tblGrid>
              <a:tr h="558800">
                <a:tc gridSpan="5">
                  <a:txBody>
                    <a:bodyPr/>
                    <a:lstStyle/>
                    <a:p>
                      <a:pPr algn="ctr"/>
                      <a:r>
                        <a:rPr lang="sr-Latn-RS" sz="1800" dirty="0"/>
                        <a:t>1998-2003.</a:t>
                      </a:r>
                      <a:endParaRPr lang="en-US" sz="1800" dirty="0"/>
                    </a:p>
                  </a:txBody>
                  <a:tcPr marT="45733" marB="45733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/>
                </a:extLst>
              </a:tr>
              <a:tr h="558800">
                <a:tc>
                  <a:txBody>
                    <a:bodyPr/>
                    <a:lstStyle/>
                    <a:p>
                      <a:r>
                        <a:rPr lang="sr-Latn-RS" sz="1800" dirty="0"/>
                        <a:t>Kina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sr-Latn-RS" sz="1800" dirty="0"/>
                        <a:t>J. Koreja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sr-Latn-RS" sz="1800" dirty="0"/>
                        <a:t>Singapur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sr-Latn-RS" sz="1800" dirty="0"/>
                        <a:t>J. Afrika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33" marB="45733"/>
                </a:tc>
                <a:extLst>
                  <a:ext uri="{0D108BD9-81ED-4DB2-BD59-A6C34878D82A}"/>
                </a:extLst>
              </a:tr>
              <a:tr h="558800">
                <a:tc>
                  <a:txBody>
                    <a:bodyPr/>
                    <a:lstStyle/>
                    <a:p>
                      <a:r>
                        <a:rPr lang="sr-Latn-RS" sz="1800" dirty="0"/>
                        <a:t>+72%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sr-Latn-RS" sz="1800" dirty="0"/>
                        <a:t>+63%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sr-Latn-RS" sz="1800" dirty="0"/>
                        <a:t>+76%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sr-Latn-RS" sz="1800" dirty="0"/>
                        <a:t>+66%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33" marB="45733"/>
                </a:tc>
                <a:extLst>
                  <a:ext uri="{0D108BD9-81ED-4DB2-BD59-A6C34878D82A}"/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143000"/>
            <a:ext cx="8520113" cy="525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81000" y="533400"/>
            <a:ext cx="7467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b="1" dirty="0" err="1">
                <a:latin typeface="+mj-lt"/>
              </a:rPr>
              <a:t>Broj</a:t>
            </a:r>
            <a:r>
              <a:rPr lang="en-US" b="1" dirty="0">
                <a:latin typeface="+mj-lt"/>
              </a:rPr>
              <a:t> in</a:t>
            </a:r>
            <a:r>
              <a:rPr lang="sr-Latn-RS" b="1" dirty="0">
                <a:latin typeface="+mj-lt"/>
              </a:rPr>
              <a:t>ženjera i naučnika prema profesiji u SAD, 2012. godine:</a:t>
            </a:r>
            <a:endParaRPr lang="en-US" b="1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 descr="Growth in highest degree field for engineers and scientists by immigration status between 2003 and 2013. (Image courtesy of the National Science Foundation.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371600"/>
            <a:ext cx="6096000" cy="515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85800" y="228600"/>
            <a:ext cx="7620000" cy="120032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sr-Latn-RS" sz="2400" dirty="0">
                <a:latin typeface="+mj-lt"/>
              </a:rPr>
              <a:t>U odnosu na 2003. godinu u 2013.  zabeležen je rast broja migranata inženjera od </a:t>
            </a:r>
            <a:r>
              <a:rPr lang="sr-Latn-RS" sz="2400" b="1" dirty="0">
                <a:latin typeface="+mj-lt"/>
              </a:rPr>
              <a:t>45 %</a:t>
            </a:r>
            <a:r>
              <a:rPr lang="sr-Latn-RS" sz="2400" dirty="0">
                <a:latin typeface="+mj-lt"/>
              </a:rPr>
              <a:t> u američkoj radnoj snazi, u odnosu na samo 12% inženjera koji su Amerikanci.</a:t>
            </a:r>
            <a:endParaRPr lang="en-US" sz="24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sr-Latn-R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Nobelove nagrade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2227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609600" y="1905000"/>
            <a:ext cx="7162800" cy="3192463"/>
          </a:xfrm>
        </p:spPr>
        <p:txBody>
          <a:bodyPr/>
          <a:lstStyle/>
          <a:p>
            <a:pPr>
              <a:defRPr/>
            </a:pPr>
            <a:r>
              <a:rPr lang="sr-Latn-RS" sz="2400" dirty="0" smtClean="0">
                <a:latin typeface="+mj-lt"/>
              </a:rPr>
              <a:t>Razvijene zemlje dominiraju i u pogledu broja Nobelovih nagrada</a:t>
            </a:r>
          </a:p>
          <a:p>
            <a:pPr>
              <a:defRPr/>
            </a:pPr>
            <a:endParaRPr lang="sr-Latn-RS" sz="2400" dirty="0" smtClean="0"/>
          </a:p>
          <a:p>
            <a:pPr>
              <a:defRPr/>
            </a:pPr>
            <a:endParaRPr lang="sr-Latn-RS" sz="2400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38200" y="2971800"/>
          <a:ext cx="7162800" cy="13827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3800">
                  <a:extLst>
                    <a:ext uri="{9D8B030D-6E8A-4147-A177-3AD203B41FA5}"/>
                  </a:extLst>
                </a:gridCol>
                <a:gridCol w="1193800">
                  <a:extLst>
                    <a:ext uri="{9D8B030D-6E8A-4147-A177-3AD203B41FA5}"/>
                  </a:extLst>
                </a:gridCol>
                <a:gridCol w="1193800">
                  <a:extLst>
                    <a:ext uri="{9D8B030D-6E8A-4147-A177-3AD203B41FA5}"/>
                  </a:extLst>
                </a:gridCol>
                <a:gridCol w="1193800">
                  <a:extLst>
                    <a:ext uri="{9D8B030D-6E8A-4147-A177-3AD203B41FA5}"/>
                  </a:extLst>
                </a:gridCol>
                <a:gridCol w="1193800">
                  <a:extLst>
                    <a:ext uri="{9D8B030D-6E8A-4147-A177-3AD203B41FA5}"/>
                  </a:extLst>
                </a:gridCol>
                <a:gridCol w="1193800">
                  <a:extLst>
                    <a:ext uri="{9D8B030D-6E8A-4147-A177-3AD203B41FA5}"/>
                  </a:extLst>
                </a:gridCol>
              </a:tblGrid>
              <a:tr h="371138">
                <a:tc gridSpan="6">
                  <a:txBody>
                    <a:bodyPr/>
                    <a:lstStyle/>
                    <a:p>
                      <a:pPr algn="ctr"/>
                      <a:r>
                        <a:rPr lang="sr-Latn-RS" sz="1800" dirty="0"/>
                        <a:t>1901-1996.</a:t>
                      </a:r>
                      <a:endParaRPr lang="en-US" sz="1800" dirty="0"/>
                    </a:p>
                  </a:txBody>
                  <a:tcPr marT="45757" marB="45757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/>
                </a:extLst>
              </a:tr>
              <a:tr h="640437">
                <a:tc>
                  <a:txBody>
                    <a:bodyPr/>
                    <a:lstStyle/>
                    <a:p>
                      <a:r>
                        <a:rPr lang="sr-Latn-RS" sz="1800" dirty="0"/>
                        <a:t>SAD</a:t>
                      </a:r>
                      <a:endParaRPr lang="en-US" sz="1800" dirty="0"/>
                    </a:p>
                  </a:txBody>
                  <a:tcPr marT="45757" marB="45757"/>
                </a:tc>
                <a:tc>
                  <a:txBody>
                    <a:bodyPr/>
                    <a:lstStyle/>
                    <a:p>
                      <a:r>
                        <a:rPr lang="sr-Latn-RS" sz="1800" dirty="0"/>
                        <a:t>V. Britanija</a:t>
                      </a:r>
                      <a:endParaRPr lang="en-US" sz="1800" dirty="0"/>
                    </a:p>
                  </a:txBody>
                  <a:tcPr marT="45757" marB="45757"/>
                </a:tc>
                <a:tc>
                  <a:txBody>
                    <a:bodyPr/>
                    <a:lstStyle/>
                    <a:p>
                      <a:r>
                        <a:rPr lang="sr-Latn-RS" sz="1800" dirty="0"/>
                        <a:t>Nemačka</a:t>
                      </a:r>
                      <a:endParaRPr lang="en-US" sz="1800" dirty="0"/>
                    </a:p>
                  </a:txBody>
                  <a:tcPr marT="45757" marB="45757"/>
                </a:tc>
                <a:tc>
                  <a:txBody>
                    <a:bodyPr/>
                    <a:lstStyle/>
                    <a:p>
                      <a:r>
                        <a:rPr lang="sr-Latn-RS" sz="1800" dirty="0"/>
                        <a:t>Francuska</a:t>
                      </a:r>
                      <a:endParaRPr lang="en-US" sz="1800" dirty="0"/>
                    </a:p>
                  </a:txBody>
                  <a:tcPr marT="45757" marB="45757"/>
                </a:tc>
                <a:tc>
                  <a:txBody>
                    <a:bodyPr/>
                    <a:lstStyle/>
                    <a:p>
                      <a:r>
                        <a:rPr lang="sr-Latn-RS" sz="1800" dirty="0"/>
                        <a:t>Švajcarska</a:t>
                      </a:r>
                      <a:endParaRPr lang="en-US" sz="1800" dirty="0"/>
                    </a:p>
                  </a:txBody>
                  <a:tcPr marT="45757" marB="45757"/>
                </a:tc>
                <a:tc>
                  <a:txBody>
                    <a:bodyPr/>
                    <a:lstStyle/>
                    <a:p>
                      <a:r>
                        <a:rPr lang="sr-Latn-RS" sz="1800" dirty="0"/>
                        <a:t>Švedska</a:t>
                      </a:r>
                      <a:endParaRPr lang="en-US" sz="1800" dirty="0"/>
                    </a:p>
                  </a:txBody>
                  <a:tcPr marT="45757" marB="45757"/>
                </a:tc>
                <a:extLst>
                  <a:ext uri="{0D108BD9-81ED-4DB2-BD59-A6C34878D82A}"/>
                </a:extLst>
              </a:tr>
              <a:tr h="371138">
                <a:tc>
                  <a:txBody>
                    <a:bodyPr/>
                    <a:lstStyle/>
                    <a:p>
                      <a:r>
                        <a:rPr lang="sr-Latn-RS" sz="1800" dirty="0"/>
                        <a:t>220</a:t>
                      </a:r>
                      <a:endParaRPr lang="en-US" sz="1800" dirty="0"/>
                    </a:p>
                  </a:txBody>
                  <a:tcPr marT="45757" marB="45757"/>
                </a:tc>
                <a:tc>
                  <a:txBody>
                    <a:bodyPr/>
                    <a:lstStyle/>
                    <a:p>
                      <a:r>
                        <a:rPr lang="sr-Latn-RS" sz="1800" dirty="0"/>
                        <a:t>73</a:t>
                      </a:r>
                      <a:endParaRPr lang="en-US" sz="1800" dirty="0"/>
                    </a:p>
                  </a:txBody>
                  <a:tcPr marT="45757" marB="45757"/>
                </a:tc>
                <a:tc>
                  <a:txBody>
                    <a:bodyPr/>
                    <a:lstStyle/>
                    <a:p>
                      <a:r>
                        <a:rPr lang="sr-Latn-RS" sz="1800" dirty="0"/>
                        <a:t>62</a:t>
                      </a:r>
                      <a:endParaRPr lang="en-US" sz="1800" dirty="0"/>
                    </a:p>
                  </a:txBody>
                  <a:tcPr marT="45757" marB="45757"/>
                </a:tc>
                <a:tc>
                  <a:txBody>
                    <a:bodyPr/>
                    <a:lstStyle/>
                    <a:p>
                      <a:r>
                        <a:rPr lang="sr-Latn-RS" sz="1800" dirty="0"/>
                        <a:t>27</a:t>
                      </a:r>
                      <a:endParaRPr lang="en-US" sz="1800" dirty="0"/>
                    </a:p>
                  </a:txBody>
                  <a:tcPr marT="45757" marB="45757"/>
                </a:tc>
                <a:tc>
                  <a:txBody>
                    <a:bodyPr/>
                    <a:lstStyle/>
                    <a:p>
                      <a:r>
                        <a:rPr lang="sr-Latn-RS" sz="1800" dirty="0"/>
                        <a:t>21</a:t>
                      </a:r>
                      <a:endParaRPr lang="en-US" sz="1800" dirty="0"/>
                    </a:p>
                  </a:txBody>
                  <a:tcPr marT="45757" marB="45757"/>
                </a:tc>
                <a:tc>
                  <a:txBody>
                    <a:bodyPr/>
                    <a:lstStyle/>
                    <a:p>
                      <a:r>
                        <a:rPr lang="sr-Latn-RS" sz="1800" dirty="0"/>
                        <a:t>17</a:t>
                      </a:r>
                      <a:endParaRPr lang="en-US" sz="1800" dirty="0"/>
                    </a:p>
                  </a:txBody>
                  <a:tcPr marT="45757" marB="45757"/>
                </a:tc>
                <a:extLst>
                  <a:ext uri="{0D108BD9-81ED-4DB2-BD59-A6C34878D82A}"/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838200" y="4779963"/>
          <a:ext cx="7162800" cy="13811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3800">
                  <a:extLst>
                    <a:ext uri="{9D8B030D-6E8A-4147-A177-3AD203B41FA5}"/>
                  </a:extLst>
                </a:gridCol>
                <a:gridCol w="1193800">
                  <a:extLst>
                    <a:ext uri="{9D8B030D-6E8A-4147-A177-3AD203B41FA5}"/>
                  </a:extLst>
                </a:gridCol>
                <a:gridCol w="1193800">
                  <a:extLst>
                    <a:ext uri="{9D8B030D-6E8A-4147-A177-3AD203B41FA5}"/>
                  </a:extLst>
                </a:gridCol>
                <a:gridCol w="1193800">
                  <a:extLst>
                    <a:ext uri="{9D8B030D-6E8A-4147-A177-3AD203B41FA5}"/>
                  </a:extLst>
                </a:gridCol>
                <a:gridCol w="1193800">
                  <a:extLst>
                    <a:ext uri="{9D8B030D-6E8A-4147-A177-3AD203B41FA5}"/>
                  </a:extLst>
                </a:gridCol>
                <a:gridCol w="1193800">
                  <a:extLst>
                    <a:ext uri="{9D8B030D-6E8A-4147-A177-3AD203B41FA5}"/>
                  </a:extLst>
                </a:gridCol>
              </a:tblGrid>
              <a:tr h="640012">
                <a:tc gridSpan="6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sz="1800" dirty="0"/>
                        <a:t>1901-1996.</a:t>
                      </a:r>
                      <a:endParaRPr lang="en-US" sz="1800" dirty="0"/>
                    </a:p>
                    <a:p>
                      <a:endParaRPr lang="en-US" sz="1800" dirty="0"/>
                    </a:p>
                  </a:txBody>
                  <a:tcPr marT="45686" marB="45686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/>
                </a:extLst>
              </a:tr>
              <a:tr h="370557">
                <a:tc>
                  <a:txBody>
                    <a:bodyPr/>
                    <a:lstStyle/>
                    <a:p>
                      <a:r>
                        <a:rPr lang="sr-Latn-RS" sz="1800" dirty="0"/>
                        <a:t>Holandija</a:t>
                      </a:r>
                      <a:endParaRPr lang="en-US" sz="1800" dirty="0"/>
                    </a:p>
                  </a:txBody>
                  <a:tcPr marT="45686" marB="45686"/>
                </a:tc>
                <a:tc>
                  <a:txBody>
                    <a:bodyPr/>
                    <a:lstStyle/>
                    <a:p>
                      <a:r>
                        <a:rPr lang="sr-Latn-RS" sz="1800" dirty="0"/>
                        <a:t>Danska</a:t>
                      </a:r>
                      <a:endParaRPr lang="en-US" sz="1800" dirty="0"/>
                    </a:p>
                  </a:txBody>
                  <a:tcPr marT="45686" marB="45686"/>
                </a:tc>
                <a:tc>
                  <a:txBody>
                    <a:bodyPr/>
                    <a:lstStyle/>
                    <a:p>
                      <a:r>
                        <a:rPr lang="sr-Latn-RS" sz="1800" dirty="0"/>
                        <a:t>Austrija</a:t>
                      </a:r>
                      <a:endParaRPr lang="en-US" sz="1800" dirty="0"/>
                    </a:p>
                  </a:txBody>
                  <a:tcPr marT="45686" marB="45686"/>
                </a:tc>
                <a:tc>
                  <a:txBody>
                    <a:bodyPr/>
                    <a:lstStyle/>
                    <a:p>
                      <a:r>
                        <a:rPr lang="sr-Latn-RS" sz="1800" dirty="0"/>
                        <a:t>Norveška</a:t>
                      </a:r>
                      <a:endParaRPr lang="en-US" sz="1800" dirty="0"/>
                    </a:p>
                  </a:txBody>
                  <a:tcPr marT="45686" marB="45686"/>
                </a:tc>
                <a:tc>
                  <a:txBody>
                    <a:bodyPr/>
                    <a:lstStyle/>
                    <a:p>
                      <a:r>
                        <a:rPr lang="sr-Latn-RS" sz="1800" dirty="0"/>
                        <a:t>Belgija</a:t>
                      </a:r>
                      <a:endParaRPr lang="en-US" sz="1800" dirty="0"/>
                    </a:p>
                  </a:txBody>
                  <a:tcPr marT="45686" marB="45686"/>
                </a:tc>
                <a:tc>
                  <a:txBody>
                    <a:bodyPr/>
                    <a:lstStyle/>
                    <a:p>
                      <a:r>
                        <a:rPr lang="sr-Latn-RS" sz="1800" dirty="0"/>
                        <a:t>Rusija</a:t>
                      </a:r>
                      <a:endParaRPr lang="en-US" sz="1800" dirty="0"/>
                    </a:p>
                  </a:txBody>
                  <a:tcPr marT="45686" marB="45686"/>
                </a:tc>
                <a:extLst>
                  <a:ext uri="{0D108BD9-81ED-4DB2-BD59-A6C34878D82A}"/>
                </a:extLst>
              </a:tr>
              <a:tr h="370557">
                <a:tc>
                  <a:txBody>
                    <a:bodyPr/>
                    <a:lstStyle/>
                    <a:p>
                      <a:r>
                        <a:rPr lang="sr-Latn-RS" sz="1800" dirty="0"/>
                        <a:t>8</a:t>
                      </a:r>
                      <a:endParaRPr lang="en-US" sz="1800" dirty="0"/>
                    </a:p>
                  </a:txBody>
                  <a:tcPr marT="45686" marB="45686"/>
                </a:tc>
                <a:tc>
                  <a:txBody>
                    <a:bodyPr/>
                    <a:lstStyle/>
                    <a:p>
                      <a:r>
                        <a:rPr lang="sr-Latn-RS" sz="1800" dirty="0"/>
                        <a:t>7</a:t>
                      </a:r>
                      <a:endParaRPr lang="en-US" sz="1800" dirty="0"/>
                    </a:p>
                  </a:txBody>
                  <a:tcPr marT="45686" marB="45686"/>
                </a:tc>
                <a:tc>
                  <a:txBody>
                    <a:bodyPr/>
                    <a:lstStyle/>
                    <a:p>
                      <a:r>
                        <a:rPr lang="sr-Latn-RS" sz="1800" dirty="0"/>
                        <a:t>6</a:t>
                      </a:r>
                      <a:endParaRPr lang="en-US" sz="1800" dirty="0"/>
                    </a:p>
                  </a:txBody>
                  <a:tcPr marT="45686" marB="45686"/>
                </a:tc>
                <a:tc>
                  <a:txBody>
                    <a:bodyPr/>
                    <a:lstStyle/>
                    <a:p>
                      <a:r>
                        <a:rPr lang="sr-Latn-RS" sz="1800" dirty="0"/>
                        <a:t>3</a:t>
                      </a:r>
                      <a:endParaRPr lang="en-US" sz="1800" dirty="0"/>
                    </a:p>
                  </a:txBody>
                  <a:tcPr marT="45686" marB="45686"/>
                </a:tc>
                <a:tc>
                  <a:txBody>
                    <a:bodyPr/>
                    <a:lstStyle/>
                    <a:p>
                      <a:r>
                        <a:rPr lang="sr-Latn-RS" sz="1800" dirty="0"/>
                        <a:t>3</a:t>
                      </a:r>
                      <a:endParaRPr lang="en-US" sz="1800" dirty="0"/>
                    </a:p>
                  </a:txBody>
                  <a:tcPr marT="45686" marB="45686"/>
                </a:tc>
                <a:tc>
                  <a:txBody>
                    <a:bodyPr/>
                    <a:lstStyle/>
                    <a:p>
                      <a:r>
                        <a:rPr lang="sr-Latn-RS" sz="1800" dirty="0"/>
                        <a:t>10</a:t>
                      </a:r>
                      <a:endParaRPr lang="en-US" sz="1800" dirty="0"/>
                    </a:p>
                  </a:txBody>
                  <a:tcPr marT="45686" marB="45686"/>
                </a:tc>
                <a:extLst>
                  <a:ext uri="{0D108BD9-81ED-4DB2-BD59-A6C34878D82A}"/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Freeform 16">
            <a:extLst>
              <a:ext uri="{FF2B5EF4-FFF2-40B4-BE49-F238E27FC236}">
                <a16:creationId xmlns:a16="http://schemas.microsoft.com/office/drawing/2014/main" xmlns="" id="{A10C41F2-1746-4431-9B52-B9F147A896B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141714" cy="6858000"/>
          </a:xfrm>
          <a:custGeom>
            <a:avLst/>
            <a:gdLst>
              <a:gd name="connsiteX0" fmla="*/ 0 w 3096136"/>
              <a:gd name="connsiteY0" fmla="*/ 0 h 5856137"/>
              <a:gd name="connsiteX1" fmla="*/ 3096136 w 3096136"/>
              <a:gd name="connsiteY1" fmla="*/ 0 h 5856137"/>
              <a:gd name="connsiteX2" fmla="*/ 3096136 w 3096136"/>
              <a:gd name="connsiteY2" fmla="*/ 5856137 h 5856137"/>
              <a:gd name="connsiteX3" fmla="*/ 0 w 3096136"/>
              <a:gd name="connsiteY3" fmla="*/ 5856137 h 5856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96136" h="5856137">
                <a:moveTo>
                  <a:pt x="0" y="0"/>
                </a:moveTo>
                <a:lnTo>
                  <a:pt x="3096136" y="0"/>
                </a:lnTo>
                <a:lnTo>
                  <a:pt x="3096136" y="5856137"/>
                </a:lnTo>
                <a:lnTo>
                  <a:pt x="0" y="585613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7984928E-D694-4849-BBAD-D7C7DC40547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920515" y="643461"/>
            <a:ext cx="5740884" cy="55710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8">
            <a:extLst>
              <a:ext uri="{FF2B5EF4-FFF2-40B4-BE49-F238E27FC236}">
                <a16:creationId xmlns:a16="http://schemas.microsoft.com/office/drawing/2014/main" xmlns="" id="{A24A153C-9BEC-46E7-9AA4-DFC65A2B1A8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-427050" y="1910808"/>
            <a:ext cx="4178301" cy="3036377"/>
          </a:xfrm>
          <a:custGeom>
            <a:avLst/>
            <a:gdLst>
              <a:gd name="connsiteX0" fmla="*/ 5215514 w 5851096"/>
              <a:gd name="connsiteY0" fmla="*/ 659222 h 3089525"/>
              <a:gd name="connsiteX1" fmla="*/ 5783878 w 5851096"/>
              <a:gd name="connsiteY1" fmla="*/ 1223782 h 3089525"/>
              <a:gd name="connsiteX2" fmla="*/ 5215514 w 5851096"/>
              <a:gd name="connsiteY2" fmla="*/ 659222 h 3089525"/>
              <a:gd name="connsiteX3" fmla="*/ 5215514 w 5851096"/>
              <a:gd name="connsiteY3" fmla="*/ 2417442 h 3089525"/>
              <a:gd name="connsiteX4" fmla="*/ 5783878 w 5851096"/>
              <a:gd name="connsiteY4" fmla="*/ 2982001 h 3089525"/>
              <a:gd name="connsiteX5" fmla="*/ 5215514 w 5851096"/>
              <a:gd name="connsiteY5" fmla="*/ 2417442 h 3089525"/>
              <a:gd name="connsiteX6" fmla="*/ 5215512 w 5851096"/>
              <a:gd name="connsiteY6" fmla="*/ 2107862 h 3089525"/>
              <a:gd name="connsiteX7" fmla="*/ 5783876 w 5851096"/>
              <a:gd name="connsiteY7" fmla="*/ 1547735 h 3089525"/>
              <a:gd name="connsiteX8" fmla="*/ 5215512 w 5851096"/>
              <a:gd name="connsiteY8" fmla="*/ 2107862 h 3089525"/>
              <a:gd name="connsiteX9" fmla="*/ 5065535 w 5851096"/>
              <a:gd name="connsiteY9" fmla="*/ 521483 h 3089525"/>
              <a:gd name="connsiteX10" fmla="*/ 5066157 w 5851096"/>
              <a:gd name="connsiteY10" fmla="*/ 509629 h 3089525"/>
              <a:gd name="connsiteX11" fmla="*/ 5066678 w 5851096"/>
              <a:gd name="connsiteY11" fmla="*/ 509663 h 3089525"/>
              <a:gd name="connsiteX12" fmla="*/ 5066705 w 5851096"/>
              <a:gd name="connsiteY12" fmla="*/ 509151 h 3089525"/>
              <a:gd name="connsiteX13" fmla="*/ 5084580 w 5851096"/>
              <a:gd name="connsiteY13" fmla="*/ 510833 h 3089525"/>
              <a:gd name="connsiteX14" fmla="*/ 5184444 w 5851096"/>
              <a:gd name="connsiteY14" fmla="*/ 520226 h 3089525"/>
              <a:gd name="connsiteX15" fmla="*/ 5201405 w 5851096"/>
              <a:gd name="connsiteY15" fmla="*/ 521820 h 3089525"/>
              <a:gd name="connsiteX16" fmla="*/ 5201527 w 5851096"/>
              <a:gd name="connsiteY16" fmla="*/ 523010 h 3089525"/>
              <a:gd name="connsiteX17" fmla="*/ 5841311 w 5851096"/>
              <a:gd name="connsiteY17" fmla="*/ 983324 h 3089525"/>
              <a:gd name="connsiteX18" fmla="*/ 5851096 w 5851096"/>
              <a:gd name="connsiteY18" fmla="*/ 1006985 h 3089525"/>
              <a:gd name="connsiteX19" fmla="*/ 5851096 w 5851096"/>
              <a:gd name="connsiteY19" fmla="*/ 1366179 h 3089525"/>
              <a:gd name="connsiteX20" fmla="*/ 5814952 w 5851096"/>
              <a:gd name="connsiteY20" fmla="*/ 1362779 h 3089525"/>
              <a:gd name="connsiteX21" fmla="*/ 5797987 w 5851096"/>
              <a:gd name="connsiteY21" fmla="*/ 1361184 h 3089525"/>
              <a:gd name="connsiteX22" fmla="*/ 5797866 w 5851096"/>
              <a:gd name="connsiteY22" fmla="*/ 1359994 h 3089525"/>
              <a:gd name="connsiteX23" fmla="*/ 5075873 w 5851096"/>
              <a:gd name="connsiteY23" fmla="*/ 641878 h 3089525"/>
              <a:gd name="connsiteX24" fmla="*/ 5075344 w 5851096"/>
              <a:gd name="connsiteY24" fmla="*/ 641812 h 3089525"/>
              <a:gd name="connsiteX25" fmla="*/ 5074781 w 5851096"/>
              <a:gd name="connsiteY25" fmla="*/ 634895 h 3089525"/>
              <a:gd name="connsiteX26" fmla="*/ 5066970 w 5851096"/>
              <a:gd name="connsiteY26" fmla="*/ 539073 h 3089525"/>
              <a:gd name="connsiteX27" fmla="*/ 5065535 w 5851096"/>
              <a:gd name="connsiteY27" fmla="*/ 521483 h 3089525"/>
              <a:gd name="connsiteX28" fmla="*/ 5065535 w 5851096"/>
              <a:gd name="connsiteY28" fmla="*/ 2279702 h 3089525"/>
              <a:gd name="connsiteX29" fmla="*/ 5066157 w 5851096"/>
              <a:gd name="connsiteY29" fmla="*/ 2267848 h 3089525"/>
              <a:gd name="connsiteX30" fmla="*/ 5066678 w 5851096"/>
              <a:gd name="connsiteY30" fmla="*/ 2267882 h 3089525"/>
              <a:gd name="connsiteX31" fmla="*/ 5066705 w 5851096"/>
              <a:gd name="connsiteY31" fmla="*/ 2267371 h 3089525"/>
              <a:gd name="connsiteX32" fmla="*/ 5084580 w 5851096"/>
              <a:gd name="connsiteY32" fmla="*/ 2269052 h 3089525"/>
              <a:gd name="connsiteX33" fmla="*/ 5184444 w 5851096"/>
              <a:gd name="connsiteY33" fmla="*/ 2278445 h 3089525"/>
              <a:gd name="connsiteX34" fmla="*/ 5201405 w 5851096"/>
              <a:gd name="connsiteY34" fmla="*/ 2280040 h 3089525"/>
              <a:gd name="connsiteX35" fmla="*/ 5201527 w 5851096"/>
              <a:gd name="connsiteY35" fmla="*/ 2281230 h 3089525"/>
              <a:gd name="connsiteX36" fmla="*/ 5841311 w 5851096"/>
              <a:gd name="connsiteY36" fmla="*/ 2741544 h 3089525"/>
              <a:gd name="connsiteX37" fmla="*/ 5851096 w 5851096"/>
              <a:gd name="connsiteY37" fmla="*/ 2765204 h 3089525"/>
              <a:gd name="connsiteX38" fmla="*/ 5851096 w 5851096"/>
              <a:gd name="connsiteY38" fmla="*/ 3089525 h 3089525"/>
              <a:gd name="connsiteX39" fmla="*/ 5680952 w 5851096"/>
              <a:gd name="connsiteY39" fmla="*/ 3089525 h 3089525"/>
              <a:gd name="connsiteX40" fmla="*/ 5661219 w 5851096"/>
              <a:gd name="connsiteY40" fmla="*/ 3084683 h 3089525"/>
              <a:gd name="connsiteX41" fmla="*/ 5075873 w 5851096"/>
              <a:gd name="connsiteY41" fmla="*/ 2400097 h 3089525"/>
              <a:gd name="connsiteX42" fmla="*/ 5075344 w 5851096"/>
              <a:gd name="connsiteY42" fmla="*/ 2400032 h 3089525"/>
              <a:gd name="connsiteX43" fmla="*/ 5074781 w 5851096"/>
              <a:gd name="connsiteY43" fmla="*/ 2393114 h 3089525"/>
              <a:gd name="connsiteX44" fmla="*/ 5066970 w 5851096"/>
              <a:gd name="connsiteY44" fmla="*/ 2297292 h 3089525"/>
              <a:gd name="connsiteX45" fmla="*/ 5065535 w 5851096"/>
              <a:gd name="connsiteY45" fmla="*/ 2279702 h 3089525"/>
              <a:gd name="connsiteX46" fmla="*/ 5065533 w 5851096"/>
              <a:gd name="connsiteY46" fmla="*/ 486299 h 3089525"/>
              <a:gd name="connsiteX47" fmla="*/ 5066968 w 5851096"/>
              <a:gd name="connsiteY47" fmla="*/ 468842 h 3089525"/>
              <a:gd name="connsiteX48" fmla="*/ 5074776 w 5851096"/>
              <a:gd name="connsiteY48" fmla="*/ 373792 h 3089525"/>
              <a:gd name="connsiteX49" fmla="*/ 5075341 w 5851096"/>
              <a:gd name="connsiteY49" fmla="*/ 366915 h 3089525"/>
              <a:gd name="connsiteX50" fmla="*/ 5075869 w 5851096"/>
              <a:gd name="connsiteY50" fmla="*/ 366850 h 3089525"/>
              <a:gd name="connsiteX51" fmla="*/ 5163966 w 5851096"/>
              <a:gd name="connsiteY51" fmla="*/ 100280 h 3089525"/>
              <a:gd name="connsiteX52" fmla="*/ 5229488 w 5851096"/>
              <a:gd name="connsiteY52" fmla="*/ 0 h 3089525"/>
              <a:gd name="connsiteX53" fmla="*/ 5405629 w 5851096"/>
              <a:gd name="connsiteY53" fmla="*/ 0 h 3089525"/>
              <a:gd name="connsiteX54" fmla="*/ 5334254 w 5851096"/>
              <a:gd name="connsiteY54" fmla="*/ 79433 h 3089525"/>
              <a:gd name="connsiteX55" fmla="*/ 5215512 w 5851096"/>
              <a:gd name="connsiteY55" fmla="*/ 349642 h 3089525"/>
              <a:gd name="connsiteX56" fmla="*/ 5674730 w 5851096"/>
              <a:gd name="connsiteY56" fmla="*/ 45955 h 3089525"/>
              <a:gd name="connsiteX57" fmla="*/ 5697983 w 5851096"/>
              <a:gd name="connsiteY57" fmla="*/ 0 h 3089525"/>
              <a:gd name="connsiteX58" fmla="*/ 5851096 w 5851096"/>
              <a:gd name="connsiteY58" fmla="*/ 0 h 3089525"/>
              <a:gd name="connsiteX59" fmla="*/ 5851096 w 5851096"/>
              <a:gd name="connsiteY59" fmla="*/ 4349 h 3089525"/>
              <a:gd name="connsiteX60" fmla="*/ 5799246 w 5851096"/>
              <a:gd name="connsiteY60" fmla="*/ 99096 h 3089525"/>
              <a:gd name="connsiteX61" fmla="*/ 5201524 w 5851096"/>
              <a:gd name="connsiteY61" fmla="*/ 484784 h 3089525"/>
              <a:gd name="connsiteX62" fmla="*/ 5201403 w 5851096"/>
              <a:gd name="connsiteY62" fmla="*/ 485964 h 3089525"/>
              <a:gd name="connsiteX63" fmla="*/ 5184438 w 5851096"/>
              <a:gd name="connsiteY63" fmla="*/ 487548 h 3089525"/>
              <a:gd name="connsiteX64" fmla="*/ 5084610 w 5851096"/>
              <a:gd name="connsiteY64" fmla="*/ 496864 h 3089525"/>
              <a:gd name="connsiteX65" fmla="*/ 5066703 w 5851096"/>
              <a:gd name="connsiteY65" fmla="*/ 498535 h 3089525"/>
              <a:gd name="connsiteX66" fmla="*/ 5066676 w 5851096"/>
              <a:gd name="connsiteY66" fmla="*/ 498027 h 3089525"/>
              <a:gd name="connsiteX67" fmla="*/ 5066154 w 5851096"/>
              <a:gd name="connsiteY67" fmla="*/ 498061 h 3089525"/>
              <a:gd name="connsiteX68" fmla="*/ 5065533 w 5851096"/>
              <a:gd name="connsiteY68" fmla="*/ 486299 h 3089525"/>
              <a:gd name="connsiteX69" fmla="*/ 5065533 w 5851096"/>
              <a:gd name="connsiteY69" fmla="*/ 2244520 h 3089525"/>
              <a:gd name="connsiteX70" fmla="*/ 5066968 w 5851096"/>
              <a:gd name="connsiteY70" fmla="*/ 2227062 h 3089525"/>
              <a:gd name="connsiteX71" fmla="*/ 5074776 w 5851096"/>
              <a:gd name="connsiteY71" fmla="*/ 2132012 h 3089525"/>
              <a:gd name="connsiteX72" fmla="*/ 5075341 w 5851096"/>
              <a:gd name="connsiteY72" fmla="*/ 2125135 h 3089525"/>
              <a:gd name="connsiteX73" fmla="*/ 5075869 w 5851096"/>
              <a:gd name="connsiteY73" fmla="*/ 2125070 h 3089525"/>
              <a:gd name="connsiteX74" fmla="*/ 5797863 w 5851096"/>
              <a:gd name="connsiteY74" fmla="*/ 1412593 h 3089525"/>
              <a:gd name="connsiteX75" fmla="*/ 5797985 w 5851096"/>
              <a:gd name="connsiteY75" fmla="*/ 1411413 h 3089525"/>
              <a:gd name="connsiteX76" fmla="*/ 5814946 w 5851096"/>
              <a:gd name="connsiteY76" fmla="*/ 1409830 h 3089525"/>
              <a:gd name="connsiteX77" fmla="*/ 5851096 w 5851096"/>
              <a:gd name="connsiteY77" fmla="*/ 1406457 h 3089525"/>
              <a:gd name="connsiteX78" fmla="*/ 5851096 w 5851096"/>
              <a:gd name="connsiteY78" fmla="*/ 1762823 h 3089525"/>
              <a:gd name="connsiteX79" fmla="*/ 5841309 w 5851096"/>
              <a:gd name="connsiteY79" fmla="*/ 1786304 h 3089525"/>
              <a:gd name="connsiteX80" fmla="*/ 5201524 w 5851096"/>
              <a:gd name="connsiteY80" fmla="*/ 2243004 h 3089525"/>
              <a:gd name="connsiteX81" fmla="*/ 5201403 w 5851096"/>
              <a:gd name="connsiteY81" fmla="*/ 2244184 h 3089525"/>
              <a:gd name="connsiteX82" fmla="*/ 5184438 w 5851096"/>
              <a:gd name="connsiteY82" fmla="*/ 2245767 h 3089525"/>
              <a:gd name="connsiteX83" fmla="*/ 5084610 w 5851096"/>
              <a:gd name="connsiteY83" fmla="*/ 2255084 h 3089525"/>
              <a:gd name="connsiteX84" fmla="*/ 5066703 w 5851096"/>
              <a:gd name="connsiteY84" fmla="*/ 2256755 h 3089525"/>
              <a:gd name="connsiteX85" fmla="*/ 5066676 w 5851096"/>
              <a:gd name="connsiteY85" fmla="*/ 2256246 h 3089525"/>
              <a:gd name="connsiteX86" fmla="*/ 5066154 w 5851096"/>
              <a:gd name="connsiteY86" fmla="*/ 2256280 h 3089525"/>
              <a:gd name="connsiteX87" fmla="*/ 5065533 w 5851096"/>
              <a:gd name="connsiteY87" fmla="*/ 2244520 h 3089525"/>
              <a:gd name="connsiteX88" fmla="*/ 4325732 w 5851096"/>
              <a:gd name="connsiteY88" fmla="*/ 1223782 h 3089525"/>
              <a:gd name="connsiteX89" fmla="*/ 4894096 w 5851096"/>
              <a:gd name="connsiteY89" fmla="*/ 659222 h 3089525"/>
              <a:gd name="connsiteX90" fmla="*/ 4325732 w 5851096"/>
              <a:gd name="connsiteY90" fmla="*/ 1223782 h 3089525"/>
              <a:gd name="connsiteX91" fmla="*/ 4325732 w 5851096"/>
              <a:gd name="connsiteY91" fmla="*/ 1547735 h 3089525"/>
              <a:gd name="connsiteX92" fmla="*/ 4894096 w 5851096"/>
              <a:gd name="connsiteY92" fmla="*/ 2107862 h 3089525"/>
              <a:gd name="connsiteX93" fmla="*/ 4325732 w 5851096"/>
              <a:gd name="connsiteY93" fmla="*/ 1547735 h 3089525"/>
              <a:gd name="connsiteX94" fmla="*/ 4325732 w 5851096"/>
              <a:gd name="connsiteY94" fmla="*/ 2982001 h 3089525"/>
              <a:gd name="connsiteX95" fmla="*/ 4894096 w 5851096"/>
              <a:gd name="connsiteY95" fmla="*/ 2417442 h 3089525"/>
              <a:gd name="connsiteX96" fmla="*/ 4325732 w 5851096"/>
              <a:gd name="connsiteY96" fmla="*/ 2982001 h 3089525"/>
              <a:gd name="connsiteX97" fmla="*/ 4256134 w 5851096"/>
              <a:gd name="connsiteY97" fmla="*/ 0 h 3089525"/>
              <a:gd name="connsiteX98" fmla="*/ 4411625 w 5851096"/>
              <a:gd name="connsiteY98" fmla="*/ 0 h 3089525"/>
              <a:gd name="connsiteX99" fmla="*/ 4434878 w 5851096"/>
              <a:gd name="connsiteY99" fmla="*/ 45955 h 3089525"/>
              <a:gd name="connsiteX100" fmla="*/ 4894096 w 5851096"/>
              <a:gd name="connsiteY100" fmla="*/ 349642 h 3089525"/>
              <a:gd name="connsiteX101" fmla="*/ 4775353 w 5851096"/>
              <a:gd name="connsiteY101" fmla="*/ 79433 h 3089525"/>
              <a:gd name="connsiteX102" fmla="*/ 4703980 w 5851096"/>
              <a:gd name="connsiteY102" fmla="*/ 0 h 3089525"/>
              <a:gd name="connsiteX103" fmla="*/ 4880119 w 5851096"/>
              <a:gd name="connsiteY103" fmla="*/ 0 h 3089525"/>
              <a:gd name="connsiteX104" fmla="*/ 4945641 w 5851096"/>
              <a:gd name="connsiteY104" fmla="*/ 100280 h 3089525"/>
              <a:gd name="connsiteX105" fmla="*/ 5033738 w 5851096"/>
              <a:gd name="connsiteY105" fmla="*/ 366850 h 3089525"/>
              <a:gd name="connsiteX106" fmla="*/ 5034267 w 5851096"/>
              <a:gd name="connsiteY106" fmla="*/ 366915 h 3089525"/>
              <a:gd name="connsiteX107" fmla="*/ 5034832 w 5851096"/>
              <a:gd name="connsiteY107" fmla="*/ 373792 h 3089525"/>
              <a:gd name="connsiteX108" fmla="*/ 5042640 w 5851096"/>
              <a:gd name="connsiteY108" fmla="*/ 468842 h 3089525"/>
              <a:gd name="connsiteX109" fmla="*/ 5044074 w 5851096"/>
              <a:gd name="connsiteY109" fmla="*/ 486299 h 3089525"/>
              <a:gd name="connsiteX110" fmla="*/ 5043454 w 5851096"/>
              <a:gd name="connsiteY110" fmla="*/ 498061 h 3089525"/>
              <a:gd name="connsiteX111" fmla="*/ 5042932 w 5851096"/>
              <a:gd name="connsiteY111" fmla="*/ 498027 h 3089525"/>
              <a:gd name="connsiteX112" fmla="*/ 5042905 w 5851096"/>
              <a:gd name="connsiteY112" fmla="*/ 498535 h 3089525"/>
              <a:gd name="connsiteX113" fmla="*/ 5024997 w 5851096"/>
              <a:gd name="connsiteY113" fmla="*/ 496864 h 3089525"/>
              <a:gd name="connsiteX114" fmla="*/ 4925170 w 5851096"/>
              <a:gd name="connsiteY114" fmla="*/ 487548 h 3089525"/>
              <a:gd name="connsiteX115" fmla="*/ 4908205 w 5851096"/>
              <a:gd name="connsiteY115" fmla="*/ 485964 h 3089525"/>
              <a:gd name="connsiteX116" fmla="*/ 4908084 w 5851096"/>
              <a:gd name="connsiteY116" fmla="*/ 484784 h 3089525"/>
              <a:gd name="connsiteX117" fmla="*/ 4310363 w 5851096"/>
              <a:gd name="connsiteY117" fmla="*/ 99096 h 3089525"/>
              <a:gd name="connsiteX118" fmla="*/ 4178216 w 5851096"/>
              <a:gd name="connsiteY118" fmla="*/ 3089525 h 3089525"/>
              <a:gd name="connsiteX119" fmla="*/ 4184996 w 5851096"/>
              <a:gd name="connsiteY119" fmla="*/ 3006343 h 3089525"/>
              <a:gd name="connsiteX120" fmla="*/ 4185561 w 5851096"/>
              <a:gd name="connsiteY120" fmla="*/ 2999411 h 3089525"/>
              <a:gd name="connsiteX121" fmla="*/ 4186090 w 5851096"/>
              <a:gd name="connsiteY121" fmla="*/ 2999346 h 3089525"/>
              <a:gd name="connsiteX122" fmla="*/ 4908083 w 5851096"/>
              <a:gd name="connsiteY122" fmla="*/ 2281230 h 3089525"/>
              <a:gd name="connsiteX123" fmla="*/ 4908205 w 5851096"/>
              <a:gd name="connsiteY123" fmla="*/ 2280040 h 3089525"/>
              <a:gd name="connsiteX124" fmla="*/ 4925166 w 5851096"/>
              <a:gd name="connsiteY124" fmla="*/ 2278445 h 3089525"/>
              <a:gd name="connsiteX125" fmla="*/ 5025030 w 5851096"/>
              <a:gd name="connsiteY125" fmla="*/ 2269052 h 3089525"/>
              <a:gd name="connsiteX126" fmla="*/ 5042905 w 5851096"/>
              <a:gd name="connsiteY126" fmla="*/ 2267371 h 3089525"/>
              <a:gd name="connsiteX127" fmla="*/ 5042932 w 5851096"/>
              <a:gd name="connsiteY127" fmla="*/ 2267882 h 3089525"/>
              <a:gd name="connsiteX128" fmla="*/ 5043453 w 5851096"/>
              <a:gd name="connsiteY128" fmla="*/ 2267848 h 3089525"/>
              <a:gd name="connsiteX129" fmla="*/ 5044074 w 5851096"/>
              <a:gd name="connsiteY129" fmla="*/ 2279702 h 3089525"/>
              <a:gd name="connsiteX130" fmla="*/ 5042640 w 5851096"/>
              <a:gd name="connsiteY130" fmla="*/ 2297292 h 3089525"/>
              <a:gd name="connsiteX131" fmla="*/ 5034829 w 5851096"/>
              <a:gd name="connsiteY131" fmla="*/ 2393114 h 3089525"/>
              <a:gd name="connsiteX132" fmla="*/ 5034266 w 5851096"/>
              <a:gd name="connsiteY132" fmla="*/ 2400032 h 3089525"/>
              <a:gd name="connsiteX133" fmla="*/ 5033737 w 5851096"/>
              <a:gd name="connsiteY133" fmla="*/ 2400097 h 3089525"/>
              <a:gd name="connsiteX134" fmla="*/ 4448391 w 5851096"/>
              <a:gd name="connsiteY134" fmla="*/ 3084683 h 3089525"/>
              <a:gd name="connsiteX135" fmla="*/ 4428658 w 5851096"/>
              <a:gd name="connsiteY135" fmla="*/ 3089525 h 3089525"/>
              <a:gd name="connsiteX136" fmla="*/ 4175753 w 5851096"/>
              <a:gd name="connsiteY136" fmla="*/ 1361522 h 3089525"/>
              <a:gd name="connsiteX137" fmla="*/ 4177187 w 5851096"/>
              <a:gd name="connsiteY137" fmla="*/ 1343926 h 3089525"/>
              <a:gd name="connsiteX138" fmla="*/ 4184996 w 5851096"/>
              <a:gd name="connsiteY138" fmla="*/ 1248124 h 3089525"/>
              <a:gd name="connsiteX139" fmla="*/ 4185561 w 5851096"/>
              <a:gd name="connsiteY139" fmla="*/ 1241192 h 3089525"/>
              <a:gd name="connsiteX140" fmla="*/ 4186090 w 5851096"/>
              <a:gd name="connsiteY140" fmla="*/ 1241127 h 3089525"/>
              <a:gd name="connsiteX141" fmla="*/ 4908083 w 5851096"/>
              <a:gd name="connsiteY141" fmla="*/ 523010 h 3089525"/>
              <a:gd name="connsiteX142" fmla="*/ 4908205 w 5851096"/>
              <a:gd name="connsiteY142" fmla="*/ 521820 h 3089525"/>
              <a:gd name="connsiteX143" fmla="*/ 4925166 w 5851096"/>
              <a:gd name="connsiteY143" fmla="*/ 520226 h 3089525"/>
              <a:gd name="connsiteX144" fmla="*/ 5025030 w 5851096"/>
              <a:gd name="connsiteY144" fmla="*/ 510833 h 3089525"/>
              <a:gd name="connsiteX145" fmla="*/ 5042905 w 5851096"/>
              <a:gd name="connsiteY145" fmla="*/ 509151 h 3089525"/>
              <a:gd name="connsiteX146" fmla="*/ 5042932 w 5851096"/>
              <a:gd name="connsiteY146" fmla="*/ 509663 h 3089525"/>
              <a:gd name="connsiteX147" fmla="*/ 5043453 w 5851096"/>
              <a:gd name="connsiteY147" fmla="*/ 509629 h 3089525"/>
              <a:gd name="connsiteX148" fmla="*/ 5044074 w 5851096"/>
              <a:gd name="connsiteY148" fmla="*/ 521483 h 3089525"/>
              <a:gd name="connsiteX149" fmla="*/ 5042640 w 5851096"/>
              <a:gd name="connsiteY149" fmla="*/ 539073 h 3089525"/>
              <a:gd name="connsiteX150" fmla="*/ 5034829 w 5851096"/>
              <a:gd name="connsiteY150" fmla="*/ 634895 h 3089525"/>
              <a:gd name="connsiteX151" fmla="*/ 5034266 w 5851096"/>
              <a:gd name="connsiteY151" fmla="*/ 641812 h 3089525"/>
              <a:gd name="connsiteX152" fmla="*/ 5033737 w 5851096"/>
              <a:gd name="connsiteY152" fmla="*/ 641878 h 3089525"/>
              <a:gd name="connsiteX153" fmla="*/ 4311744 w 5851096"/>
              <a:gd name="connsiteY153" fmla="*/ 1359994 h 3089525"/>
              <a:gd name="connsiteX154" fmla="*/ 4311623 w 5851096"/>
              <a:gd name="connsiteY154" fmla="*/ 1361184 h 3089525"/>
              <a:gd name="connsiteX155" fmla="*/ 4294658 w 5851096"/>
              <a:gd name="connsiteY155" fmla="*/ 1362780 h 3089525"/>
              <a:gd name="connsiteX156" fmla="*/ 4194831 w 5851096"/>
              <a:gd name="connsiteY156" fmla="*/ 1372169 h 3089525"/>
              <a:gd name="connsiteX157" fmla="*/ 4176923 w 5851096"/>
              <a:gd name="connsiteY157" fmla="*/ 1373854 h 3089525"/>
              <a:gd name="connsiteX158" fmla="*/ 4176896 w 5851096"/>
              <a:gd name="connsiteY158" fmla="*/ 1373341 h 3089525"/>
              <a:gd name="connsiteX159" fmla="*/ 4176374 w 5851096"/>
              <a:gd name="connsiteY159" fmla="*/ 1373376 h 3089525"/>
              <a:gd name="connsiteX160" fmla="*/ 4175753 w 5851096"/>
              <a:gd name="connsiteY160" fmla="*/ 1361522 h 3089525"/>
              <a:gd name="connsiteX161" fmla="*/ 4175753 w 5851096"/>
              <a:gd name="connsiteY161" fmla="*/ 1411078 h 3089525"/>
              <a:gd name="connsiteX162" fmla="*/ 4176375 w 5851096"/>
              <a:gd name="connsiteY162" fmla="*/ 1399317 h 3089525"/>
              <a:gd name="connsiteX163" fmla="*/ 4176896 w 5851096"/>
              <a:gd name="connsiteY163" fmla="*/ 1399351 h 3089525"/>
              <a:gd name="connsiteX164" fmla="*/ 4176923 w 5851096"/>
              <a:gd name="connsiteY164" fmla="*/ 1398843 h 3089525"/>
              <a:gd name="connsiteX165" fmla="*/ 4194799 w 5851096"/>
              <a:gd name="connsiteY165" fmla="*/ 1400511 h 3089525"/>
              <a:gd name="connsiteX166" fmla="*/ 4294662 w 5851096"/>
              <a:gd name="connsiteY166" fmla="*/ 1409831 h 3089525"/>
              <a:gd name="connsiteX167" fmla="*/ 4311623 w 5851096"/>
              <a:gd name="connsiteY167" fmla="*/ 1411413 h 3089525"/>
              <a:gd name="connsiteX168" fmla="*/ 4311745 w 5851096"/>
              <a:gd name="connsiteY168" fmla="*/ 1412593 h 3089525"/>
              <a:gd name="connsiteX169" fmla="*/ 5033738 w 5851096"/>
              <a:gd name="connsiteY169" fmla="*/ 2125070 h 3089525"/>
              <a:gd name="connsiteX170" fmla="*/ 5034267 w 5851096"/>
              <a:gd name="connsiteY170" fmla="*/ 2125135 h 3089525"/>
              <a:gd name="connsiteX171" fmla="*/ 5034832 w 5851096"/>
              <a:gd name="connsiteY171" fmla="*/ 2132012 h 3089525"/>
              <a:gd name="connsiteX172" fmla="*/ 5042640 w 5851096"/>
              <a:gd name="connsiteY172" fmla="*/ 2227062 h 3089525"/>
              <a:gd name="connsiteX173" fmla="*/ 5044074 w 5851096"/>
              <a:gd name="connsiteY173" fmla="*/ 2244520 h 3089525"/>
              <a:gd name="connsiteX174" fmla="*/ 5043454 w 5851096"/>
              <a:gd name="connsiteY174" fmla="*/ 2256280 h 3089525"/>
              <a:gd name="connsiteX175" fmla="*/ 5042932 w 5851096"/>
              <a:gd name="connsiteY175" fmla="*/ 2256246 h 3089525"/>
              <a:gd name="connsiteX176" fmla="*/ 5042905 w 5851096"/>
              <a:gd name="connsiteY176" fmla="*/ 2256755 h 3089525"/>
              <a:gd name="connsiteX177" fmla="*/ 5024997 w 5851096"/>
              <a:gd name="connsiteY177" fmla="*/ 2255084 h 3089525"/>
              <a:gd name="connsiteX178" fmla="*/ 4925170 w 5851096"/>
              <a:gd name="connsiteY178" fmla="*/ 2245767 h 3089525"/>
              <a:gd name="connsiteX179" fmla="*/ 4908205 w 5851096"/>
              <a:gd name="connsiteY179" fmla="*/ 2244184 h 3089525"/>
              <a:gd name="connsiteX180" fmla="*/ 4908084 w 5851096"/>
              <a:gd name="connsiteY180" fmla="*/ 2243004 h 3089525"/>
              <a:gd name="connsiteX181" fmla="*/ 4186091 w 5851096"/>
              <a:gd name="connsiteY181" fmla="*/ 1530527 h 3089525"/>
              <a:gd name="connsiteX182" fmla="*/ 4185562 w 5851096"/>
              <a:gd name="connsiteY182" fmla="*/ 1530463 h 3089525"/>
              <a:gd name="connsiteX183" fmla="*/ 4184999 w 5851096"/>
              <a:gd name="connsiteY183" fmla="*/ 1523599 h 3089525"/>
              <a:gd name="connsiteX184" fmla="*/ 4177187 w 5851096"/>
              <a:gd name="connsiteY184" fmla="*/ 1428529 h 3089525"/>
              <a:gd name="connsiteX185" fmla="*/ 4175753 w 5851096"/>
              <a:gd name="connsiteY185" fmla="*/ 1411078 h 3089525"/>
              <a:gd name="connsiteX186" fmla="*/ 3445328 w 5851096"/>
              <a:gd name="connsiteY186" fmla="*/ 659222 h 3089525"/>
              <a:gd name="connsiteX187" fmla="*/ 4013692 w 5851096"/>
              <a:gd name="connsiteY187" fmla="*/ 1223782 h 3089525"/>
              <a:gd name="connsiteX188" fmla="*/ 3445328 w 5851096"/>
              <a:gd name="connsiteY188" fmla="*/ 659222 h 3089525"/>
              <a:gd name="connsiteX189" fmla="*/ 3445328 w 5851096"/>
              <a:gd name="connsiteY189" fmla="*/ 2417442 h 3089525"/>
              <a:gd name="connsiteX190" fmla="*/ 4013692 w 5851096"/>
              <a:gd name="connsiteY190" fmla="*/ 2982001 h 3089525"/>
              <a:gd name="connsiteX191" fmla="*/ 3445328 w 5851096"/>
              <a:gd name="connsiteY191" fmla="*/ 2417442 h 3089525"/>
              <a:gd name="connsiteX192" fmla="*/ 3445326 w 5851096"/>
              <a:gd name="connsiteY192" fmla="*/ 2107862 h 3089525"/>
              <a:gd name="connsiteX193" fmla="*/ 4013690 w 5851096"/>
              <a:gd name="connsiteY193" fmla="*/ 1547735 h 3089525"/>
              <a:gd name="connsiteX194" fmla="*/ 3445326 w 5851096"/>
              <a:gd name="connsiteY194" fmla="*/ 2107862 h 3089525"/>
              <a:gd name="connsiteX195" fmla="*/ 3295350 w 5851096"/>
              <a:gd name="connsiteY195" fmla="*/ 521483 h 3089525"/>
              <a:gd name="connsiteX196" fmla="*/ 3295971 w 5851096"/>
              <a:gd name="connsiteY196" fmla="*/ 509629 h 3089525"/>
              <a:gd name="connsiteX197" fmla="*/ 3296492 w 5851096"/>
              <a:gd name="connsiteY197" fmla="*/ 509663 h 3089525"/>
              <a:gd name="connsiteX198" fmla="*/ 3296519 w 5851096"/>
              <a:gd name="connsiteY198" fmla="*/ 509151 h 3089525"/>
              <a:gd name="connsiteX199" fmla="*/ 3314395 w 5851096"/>
              <a:gd name="connsiteY199" fmla="*/ 510833 h 3089525"/>
              <a:gd name="connsiteX200" fmla="*/ 3414258 w 5851096"/>
              <a:gd name="connsiteY200" fmla="*/ 520226 h 3089525"/>
              <a:gd name="connsiteX201" fmla="*/ 3431219 w 5851096"/>
              <a:gd name="connsiteY201" fmla="*/ 521820 h 3089525"/>
              <a:gd name="connsiteX202" fmla="*/ 3431341 w 5851096"/>
              <a:gd name="connsiteY202" fmla="*/ 523010 h 3089525"/>
              <a:gd name="connsiteX203" fmla="*/ 4153335 w 5851096"/>
              <a:gd name="connsiteY203" fmla="*/ 1241127 h 3089525"/>
              <a:gd name="connsiteX204" fmla="*/ 4153863 w 5851096"/>
              <a:gd name="connsiteY204" fmla="*/ 1241192 h 3089525"/>
              <a:gd name="connsiteX205" fmla="*/ 4154429 w 5851096"/>
              <a:gd name="connsiteY205" fmla="*/ 1248124 h 3089525"/>
              <a:gd name="connsiteX206" fmla="*/ 4162237 w 5851096"/>
              <a:gd name="connsiteY206" fmla="*/ 1343926 h 3089525"/>
              <a:gd name="connsiteX207" fmla="*/ 4163671 w 5851096"/>
              <a:gd name="connsiteY207" fmla="*/ 1361522 h 3089525"/>
              <a:gd name="connsiteX208" fmla="*/ 4163050 w 5851096"/>
              <a:gd name="connsiteY208" fmla="*/ 1373376 h 3089525"/>
              <a:gd name="connsiteX209" fmla="*/ 4162528 w 5851096"/>
              <a:gd name="connsiteY209" fmla="*/ 1373341 h 3089525"/>
              <a:gd name="connsiteX210" fmla="*/ 4162501 w 5851096"/>
              <a:gd name="connsiteY210" fmla="*/ 1373854 h 3089525"/>
              <a:gd name="connsiteX211" fmla="*/ 4144594 w 5851096"/>
              <a:gd name="connsiteY211" fmla="*/ 1372169 h 3089525"/>
              <a:gd name="connsiteX212" fmla="*/ 4044766 w 5851096"/>
              <a:gd name="connsiteY212" fmla="*/ 1362780 h 3089525"/>
              <a:gd name="connsiteX213" fmla="*/ 4027802 w 5851096"/>
              <a:gd name="connsiteY213" fmla="*/ 1361184 h 3089525"/>
              <a:gd name="connsiteX214" fmla="*/ 4027681 w 5851096"/>
              <a:gd name="connsiteY214" fmla="*/ 1359994 h 3089525"/>
              <a:gd name="connsiteX215" fmla="*/ 3305687 w 5851096"/>
              <a:gd name="connsiteY215" fmla="*/ 641878 h 3089525"/>
              <a:gd name="connsiteX216" fmla="*/ 3305158 w 5851096"/>
              <a:gd name="connsiteY216" fmla="*/ 641812 h 3089525"/>
              <a:gd name="connsiteX217" fmla="*/ 3304595 w 5851096"/>
              <a:gd name="connsiteY217" fmla="*/ 634895 h 3089525"/>
              <a:gd name="connsiteX218" fmla="*/ 3296784 w 5851096"/>
              <a:gd name="connsiteY218" fmla="*/ 539073 h 3089525"/>
              <a:gd name="connsiteX219" fmla="*/ 3295350 w 5851096"/>
              <a:gd name="connsiteY219" fmla="*/ 521483 h 3089525"/>
              <a:gd name="connsiteX220" fmla="*/ 3295350 w 5851096"/>
              <a:gd name="connsiteY220" fmla="*/ 2279702 h 3089525"/>
              <a:gd name="connsiteX221" fmla="*/ 3295971 w 5851096"/>
              <a:gd name="connsiteY221" fmla="*/ 2267848 h 3089525"/>
              <a:gd name="connsiteX222" fmla="*/ 3296492 w 5851096"/>
              <a:gd name="connsiteY222" fmla="*/ 2267882 h 3089525"/>
              <a:gd name="connsiteX223" fmla="*/ 3296519 w 5851096"/>
              <a:gd name="connsiteY223" fmla="*/ 2267371 h 3089525"/>
              <a:gd name="connsiteX224" fmla="*/ 3314395 w 5851096"/>
              <a:gd name="connsiteY224" fmla="*/ 2269052 h 3089525"/>
              <a:gd name="connsiteX225" fmla="*/ 3414258 w 5851096"/>
              <a:gd name="connsiteY225" fmla="*/ 2278445 h 3089525"/>
              <a:gd name="connsiteX226" fmla="*/ 3431219 w 5851096"/>
              <a:gd name="connsiteY226" fmla="*/ 2280040 h 3089525"/>
              <a:gd name="connsiteX227" fmla="*/ 3431341 w 5851096"/>
              <a:gd name="connsiteY227" fmla="*/ 2281230 h 3089525"/>
              <a:gd name="connsiteX228" fmla="*/ 4153335 w 5851096"/>
              <a:gd name="connsiteY228" fmla="*/ 2999346 h 3089525"/>
              <a:gd name="connsiteX229" fmla="*/ 4153863 w 5851096"/>
              <a:gd name="connsiteY229" fmla="*/ 2999411 h 3089525"/>
              <a:gd name="connsiteX230" fmla="*/ 4154429 w 5851096"/>
              <a:gd name="connsiteY230" fmla="*/ 3006343 h 3089525"/>
              <a:gd name="connsiteX231" fmla="*/ 4161209 w 5851096"/>
              <a:gd name="connsiteY231" fmla="*/ 3089525 h 3089525"/>
              <a:gd name="connsiteX232" fmla="*/ 3910768 w 5851096"/>
              <a:gd name="connsiteY232" fmla="*/ 3089525 h 3089525"/>
              <a:gd name="connsiteX233" fmla="*/ 3891034 w 5851096"/>
              <a:gd name="connsiteY233" fmla="*/ 3084683 h 3089525"/>
              <a:gd name="connsiteX234" fmla="*/ 3305687 w 5851096"/>
              <a:gd name="connsiteY234" fmla="*/ 2400097 h 3089525"/>
              <a:gd name="connsiteX235" fmla="*/ 3305158 w 5851096"/>
              <a:gd name="connsiteY235" fmla="*/ 2400032 h 3089525"/>
              <a:gd name="connsiteX236" fmla="*/ 3304595 w 5851096"/>
              <a:gd name="connsiteY236" fmla="*/ 2393114 h 3089525"/>
              <a:gd name="connsiteX237" fmla="*/ 3296784 w 5851096"/>
              <a:gd name="connsiteY237" fmla="*/ 2297292 h 3089525"/>
              <a:gd name="connsiteX238" fmla="*/ 3295350 w 5851096"/>
              <a:gd name="connsiteY238" fmla="*/ 2279702 h 3089525"/>
              <a:gd name="connsiteX239" fmla="*/ 3295347 w 5851096"/>
              <a:gd name="connsiteY239" fmla="*/ 486299 h 3089525"/>
              <a:gd name="connsiteX240" fmla="*/ 3296782 w 5851096"/>
              <a:gd name="connsiteY240" fmla="*/ 468842 h 3089525"/>
              <a:gd name="connsiteX241" fmla="*/ 3304590 w 5851096"/>
              <a:gd name="connsiteY241" fmla="*/ 373792 h 3089525"/>
              <a:gd name="connsiteX242" fmla="*/ 3305155 w 5851096"/>
              <a:gd name="connsiteY242" fmla="*/ 366915 h 3089525"/>
              <a:gd name="connsiteX243" fmla="*/ 3305684 w 5851096"/>
              <a:gd name="connsiteY243" fmla="*/ 366850 h 3089525"/>
              <a:gd name="connsiteX244" fmla="*/ 3393781 w 5851096"/>
              <a:gd name="connsiteY244" fmla="*/ 100280 h 3089525"/>
              <a:gd name="connsiteX245" fmla="*/ 3459303 w 5851096"/>
              <a:gd name="connsiteY245" fmla="*/ 0 h 3089525"/>
              <a:gd name="connsiteX246" fmla="*/ 3635443 w 5851096"/>
              <a:gd name="connsiteY246" fmla="*/ 0 h 3089525"/>
              <a:gd name="connsiteX247" fmla="*/ 3564068 w 5851096"/>
              <a:gd name="connsiteY247" fmla="*/ 79433 h 3089525"/>
              <a:gd name="connsiteX248" fmla="*/ 3445326 w 5851096"/>
              <a:gd name="connsiteY248" fmla="*/ 349642 h 3089525"/>
              <a:gd name="connsiteX249" fmla="*/ 3904544 w 5851096"/>
              <a:gd name="connsiteY249" fmla="*/ 45955 h 3089525"/>
              <a:gd name="connsiteX250" fmla="*/ 3927798 w 5851096"/>
              <a:gd name="connsiteY250" fmla="*/ 0 h 3089525"/>
              <a:gd name="connsiteX251" fmla="*/ 4083290 w 5851096"/>
              <a:gd name="connsiteY251" fmla="*/ 0 h 3089525"/>
              <a:gd name="connsiteX252" fmla="*/ 4029061 w 5851096"/>
              <a:gd name="connsiteY252" fmla="*/ 99096 h 3089525"/>
              <a:gd name="connsiteX253" fmla="*/ 3431338 w 5851096"/>
              <a:gd name="connsiteY253" fmla="*/ 484784 h 3089525"/>
              <a:gd name="connsiteX254" fmla="*/ 3431217 w 5851096"/>
              <a:gd name="connsiteY254" fmla="*/ 485964 h 3089525"/>
              <a:gd name="connsiteX255" fmla="*/ 3414252 w 5851096"/>
              <a:gd name="connsiteY255" fmla="*/ 487548 h 3089525"/>
              <a:gd name="connsiteX256" fmla="*/ 3314425 w 5851096"/>
              <a:gd name="connsiteY256" fmla="*/ 496864 h 3089525"/>
              <a:gd name="connsiteX257" fmla="*/ 3296517 w 5851096"/>
              <a:gd name="connsiteY257" fmla="*/ 498535 h 3089525"/>
              <a:gd name="connsiteX258" fmla="*/ 3296490 w 5851096"/>
              <a:gd name="connsiteY258" fmla="*/ 498027 h 3089525"/>
              <a:gd name="connsiteX259" fmla="*/ 3295968 w 5851096"/>
              <a:gd name="connsiteY259" fmla="*/ 498061 h 3089525"/>
              <a:gd name="connsiteX260" fmla="*/ 3295347 w 5851096"/>
              <a:gd name="connsiteY260" fmla="*/ 486299 h 3089525"/>
              <a:gd name="connsiteX261" fmla="*/ 3295347 w 5851096"/>
              <a:gd name="connsiteY261" fmla="*/ 2244520 h 3089525"/>
              <a:gd name="connsiteX262" fmla="*/ 3296782 w 5851096"/>
              <a:gd name="connsiteY262" fmla="*/ 2227062 h 3089525"/>
              <a:gd name="connsiteX263" fmla="*/ 3304590 w 5851096"/>
              <a:gd name="connsiteY263" fmla="*/ 2132012 h 3089525"/>
              <a:gd name="connsiteX264" fmla="*/ 3305155 w 5851096"/>
              <a:gd name="connsiteY264" fmla="*/ 2125135 h 3089525"/>
              <a:gd name="connsiteX265" fmla="*/ 3305684 w 5851096"/>
              <a:gd name="connsiteY265" fmla="*/ 2125070 h 3089525"/>
              <a:gd name="connsiteX266" fmla="*/ 4027678 w 5851096"/>
              <a:gd name="connsiteY266" fmla="*/ 1412593 h 3089525"/>
              <a:gd name="connsiteX267" fmla="*/ 4027800 w 5851096"/>
              <a:gd name="connsiteY267" fmla="*/ 1411413 h 3089525"/>
              <a:gd name="connsiteX268" fmla="*/ 4044760 w 5851096"/>
              <a:gd name="connsiteY268" fmla="*/ 1409831 h 3089525"/>
              <a:gd name="connsiteX269" fmla="*/ 4144624 w 5851096"/>
              <a:gd name="connsiteY269" fmla="*/ 1400511 h 3089525"/>
              <a:gd name="connsiteX270" fmla="*/ 4162499 w 5851096"/>
              <a:gd name="connsiteY270" fmla="*/ 1398843 h 3089525"/>
              <a:gd name="connsiteX271" fmla="*/ 4162526 w 5851096"/>
              <a:gd name="connsiteY271" fmla="*/ 1399351 h 3089525"/>
              <a:gd name="connsiteX272" fmla="*/ 4163047 w 5851096"/>
              <a:gd name="connsiteY272" fmla="*/ 1399317 h 3089525"/>
              <a:gd name="connsiteX273" fmla="*/ 4163669 w 5851096"/>
              <a:gd name="connsiteY273" fmla="*/ 1411078 h 3089525"/>
              <a:gd name="connsiteX274" fmla="*/ 4162235 w 5851096"/>
              <a:gd name="connsiteY274" fmla="*/ 1428529 h 3089525"/>
              <a:gd name="connsiteX275" fmla="*/ 4154424 w 5851096"/>
              <a:gd name="connsiteY275" fmla="*/ 1523599 h 3089525"/>
              <a:gd name="connsiteX276" fmla="*/ 4153860 w 5851096"/>
              <a:gd name="connsiteY276" fmla="*/ 1530463 h 3089525"/>
              <a:gd name="connsiteX277" fmla="*/ 4153332 w 5851096"/>
              <a:gd name="connsiteY277" fmla="*/ 1530527 h 3089525"/>
              <a:gd name="connsiteX278" fmla="*/ 3431338 w 5851096"/>
              <a:gd name="connsiteY278" fmla="*/ 2243004 h 3089525"/>
              <a:gd name="connsiteX279" fmla="*/ 3431217 w 5851096"/>
              <a:gd name="connsiteY279" fmla="*/ 2244184 h 3089525"/>
              <a:gd name="connsiteX280" fmla="*/ 3414252 w 5851096"/>
              <a:gd name="connsiteY280" fmla="*/ 2245767 h 3089525"/>
              <a:gd name="connsiteX281" fmla="*/ 3314425 w 5851096"/>
              <a:gd name="connsiteY281" fmla="*/ 2255084 h 3089525"/>
              <a:gd name="connsiteX282" fmla="*/ 3296517 w 5851096"/>
              <a:gd name="connsiteY282" fmla="*/ 2256755 h 3089525"/>
              <a:gd name="connsiteX283" fmla="*/ 3296490 w 5851096"/>
              <a:gd name="connsiteY283" fmla="*/ 2256246 h 3089525"/>
              <a:gd name="connsiteX284" fmla="*/ 3295968 w 5851096"/>
              <a:gd name="connsiteY284" fmla="*/ 2256280 h 3089525"/>
              <a:gd name="connsiteX285" fmla="*/ 3295347 w 5851096"/>
              <a:gd name="connsiteY285" fmla="*/ 2244520 h 3089525"/>
              <a:gd name="connsiteX286" fmla="*/ 2555546 w 5851096"/>
              <a:gd name="connsiteY286" fmla="*/ 1223782 h 3089525"/>
              <a:gd name="connsiteX287" fmla="*/ 3123910 w 5851096"/>
              <a:gd name="connsiteY287" fmla="*/ 659222 h 3089525"/>
              <a:gd name="connsiteX288" fmla="*/ 2555546 w 5851096"/>
              <a:gd name="connsiteY288" fmla="*/ 1223782 h 3089525"/>
              <a:gd name="connsiteX289" fmla="*/ 2555546 w 5851096"/>
              <a:gd name="connsiteY289" fmla="*/ 1547735 h 3089525"/>
              <a:gd name="connsiteX290" fmla="*/ 3123910 w 5851096"/>
              <a:gd name="connsiteY290" fmla="*/ 2107862 h 3089525"/>
              <a:gd name="connsiteX291" fmla="*/ 2555546 w 5851096"/>
              <a:gd name="connsiteY291" fmla="*/ 1547735 h 3089525"/>
              <a:gd name="connsiteX292" fmla="*/ 2555546 w 5851096"/>
              <a:gd name="connsiteY292" fmla="*/ 2982001 h 3089525"/>
              <a:gd name="connsiteX293" fmla="*/ 3123910 w 5851096"/>
              <a:gd name="connsiteY293" fmla="*/ 2417442 h 3089525"/>
              <a:gd name="connsiteX294" fmla="*/ 2555546 w 5851096"/>
              <a:gd name="connsiteY294" fmla="*/ 2982001 h 3089525"/>
              <a:gd name="connsiteX295" fmla="*/ 2485948 w 5851096"/>
              <a:gd name="connsiteY295" fmla="*/ 0 h 3089525"/>
              <a:gd name="connsiteX296" fmla="*/ 2641440 w 5851096"/>
              <a:gd name="connsiteY296" fmla="*/ 0 h 3089525"/>
              <a:gd name="connsiteX297" fmla="*/ 2664693 w 5851096"/>
              <a:gd name="connsiteY297" fmla="*/ 45955 h 3089525"/>
              <a:gd name="connsiteX298" fmla="*/ 3123910 w 5851096"/>
              <a:gd name="connsiteY298" fmla="*/ 349642 h 3089525"/>
              <a:gd name="connsiteX299" fmla="*/ 3005167 w 5851096"/>
              <a:gd name="connsiteY299" fmla="*/ 79433 h 3089525"/>
              <a:gd name="connsiteX300" fmla="*/ 2933794 w 5851096"/>
              <a:gd name="connsiteY300" fmla="*/ 0 h 3089525"/>
              <a:gd name="connsiteX301" fmla="*/ 3109934 w 5851096"/>
              <a:gd name="connsiteY301" fmla="*/ 0 h 3089525"/>
              <a:gd name="connsiteX302" fmla="*/ 3175456 w 5851096"/>
              <a:gd name="connsiteY302" fmla="*/ 100280 h 3089525"/>
              <a:gd name="connsiteX303" fmla="*/ 3263553 w 5851096"/>
              <a:gd name="connsiteY303" fmla="*/ 366850 h 3089525"/>
              <a:gd name="connsiteX304" fmla="*/ 3264081 w 5851096"/>
              <a:gd name="connsiteY304" fmla="*/ 366915 h 3089525"/>
              <a:gd name="connsiteX305" fmla="*/ 3264647 w 5851096"/>
              <a:gd name="connsiteY305" fmla="*/ 373792 h 3089525"/>
              <a:gd name="connsiteX306" fmla="*/ 3272455 w 5851096"/>
              <a:gd name="connsiteY306" fmla="*/ 468842 h 3089525"/>
              <a:gd name="connsiteX307" fmla="*/ 3273888 w 5851096"/>
              <a:gd name="connsiteY307" fmla="*/ 486299 h 3089525"/>
              <a:gd name="connsiteX308" fmla="*/ 3273268 w 5851096"/>
              <a:gd name="connsiteY308" fmla="*/ 498061 h 3089525"/>
              <a:gd name="connsiteX309" fmla="*/ 3272746 w 5851096"/>
              <a:gd name="connsiteY309" fmla="*/ 498027 h 3089525"/>
              <a:gd name="connsiteX310" fmla="*/ 3272719 w 5851096"/>
              <a:gd name="connsiteY310" fmla="*/ 498535 h 3089525"/>
              <a:gd name="connsiteX311" fmla="*/ 3254811 w 5851096"/>
              <a:gd name="connsiteY311" fmla="*/ 496864 h 3089525"/>
              <a:gd name="connsiteX312" fmla="*/ 3154984 w 5851096"/>
              <a:gd name="connsiteY312" fmla="*/ 487548 h 3089525"/>
              <a:gd name="connsiteX313" fmla="*/ 3138020 w 5851096"/>
              <a:gd name="connsiteY313" fmla="*/ 485964 h 3089525"/>
              <a:gd name="connsiteX314" fmla="*/ 3137899 w 5851096"/>
              <a:gd name="connsiteY314" fmla="*/ 484784 h 3089525"/>
              <a:gd name="connsiteX315" fmla="*/ 2540177 w 5851096"/>
              <a:gd name="connsiteY315" fmla="*/ 99096 h 3089525"/>
              <a:gd name="connsiteX316" fmla="*/ 2408030 w 5851096"/>
              <a:gd name="connsiteY316" fmla="*/ 3089525 h 3089525"/>
              <a:gd name="connsiteX317" fmla="*/ 2414810 w 5851096"/>
              <a:gd name="connsiteY317" fmla="*/ 3006343 h 3089525"/>
              <a:gd name="connsiteX318" fmla="*/ 2415375 w 5851096"/>
              <a:gd name="connsiteY318" fmla="*/ 2999411 h 3089525"/>
              <a:gd name="connsiteX319" fmla="*/ 2415904 w 5851096"/>
              <a:gd name="connsiteY319" fmla="*/ 2999346 h 3089525"/>
              <a:gd name="connsiteX320" fmla="*/ 3137898 w 5851096"/>
              <a:gd name="connsiteY320" fmla="*/ 2281230 h 3089525"/>
              <a:gd name="connsiteX321" fmla="*/ 3138020 w 5851096"/>
              <a:gd name="connsiteY321" fmla="*/ 2280040 h 3089525"/>
              <a:gd name="connsiteX322" fmla="*/ 3154980 w 5851096"/>
              <a:gd name="connsiteY322" fmla="*/ 2278445 h 3089525"/>
              <a:gd name="connsiteX323" fmla="*/ 3254844 w 5851096"/>
              <a:gd name="connsiteY323" fmla="*/ 2269052 h 3089525"/>
              <a:gd name="connsiteX324" fmla="*/ 3272719 w 5851096"/>
              <a:gd name="connsiteY324" fmla="*/ 2267371 h 3089525"/>
              <a:gd name="connsiteX325" fmla="*/ 3272746 w 5851096"/>
              <a:gd name="connsiteY325" fmla="*/ 2267882 h 3089525"/>
              <a:gd name="connsiteX326" fmla="*/ 3273267 w 5851096"/>
              <a:gd name="connsiteY326" fmla="*/ 2267848 h 3089525"/>
              <a:gd name="connsiteX327" fmla="*/ 3273888 w 5851096"/>
              <a:gd name="connsiteY327" fmla="*/ 2279702 h 3089525"/>
              <a:gd name="connsiteX328" fmla="*/ 3272455 w 5851096"/>
              <a:gd name="connsiteY328" fmla="*/ 2297292 h 3089525"/>
              <a:gd name="connsiteX329" fmla="*/ 3264644 w 5851096"/>
              <a:gd name="connsiteY329" fmla="*/ 2393114 h 3089525"/>
              <a:gd name="connsiteX330" fmla="*/ 3264080 w 5851096"/>
              <a:gd name="connsiteY330" fmla="*/ 2400032 h 3089525"/>
              <a:gd name="connsiteX331" fmla="*/ 3263552 w 5851096"/>
              <a:gd name="connsiteY331" fmla="*/ 2400097 h 3089525"/>
              <a:gd name="connsiteX332" fmla="*/ 2678205 w 5851096"/>
              <a:gd name="connsiteY332" fmla="*/ 3084683 h 3089525"/>
              <a:gd name="connsiteX333" fmla="*/ 2658472 w 5851096"/>
              <a:gd name="connsiteY333" fmla="*/ 3089525 h 3089525"/>
              <a:gd name="connsiteX334" fmla="*/ 2405567 w 5851096"/>
              <a:gd name="connsiteY334" fmla="*/ 1361522 h 3089525"/>
              <a:gd name="connsiteX335" fmla="*/ 2407002 w 5851096"/>
              <a:gd name="connsiteY335" fmla="*/ 1343926 h 3089525"/>
              <a:gd name="connsiteX336" fmla="*/ 2414810 w 5851096"/>
              <a:gd name="connsiteY336" fmla="*/ 1248124 h 3089525"/>
              <a:gd name="connsiteX337" fmla="*/ 2415375 w 5851096"/>
              <a:gd name="connsiteY337" fmla="*/ 1241192 h 3089525"/>
              <a:gd name="connsiteX338" fmla="*/ 2415904 w 5851096"/>
              <a:gd name="connsiteY338" fmla="*/ 1241127 h 3089525"/>
              <a:gd name="connsiteX339" fmla="*/ 3137898 w 5851096"/>
              <a:gd name="connsiteY339" fmla="*/ 523010 h 3089525"/>
              <a:gd name="connsiteX340" fmla="*/ 3138020 w 5851096"/>
              <a:gd name="connsiteY340" fmla="*/ 521820 h 3089525"/>
              <a:gd name="connsiteX341" fmla="*/ 3154980 w 5851096"/>
              <a:gd name="connsiteY341" fmla="*/ 520226 h 3089525"/>
              <a:gd name="connsiteX342" fmla="*/ 3254844 w 5851096"/>
              <a:gd name="connsiteY342" fmla="*/ 510833 h 3089525"/>
              <a:gd name="connsiteX343" fmla="*/ 3272719 w 5851096"/>
              <a:gd name="connsiteY343" fmla="*/ 509151 h 3089525"/>
              <a:gd name="connsiteX344" fmla="*/ 3272746 w 5851096"/>
              <a:gd name="connsiteY344" fmla="*/ 509663 h 3089525"/>
              <a:gd name="connsiteX345" fmla="*/ 3273267 w 5851096"/>
              <a:gd name="connsiteY345" fmla="*/ 509629 h 3089525"/>
              <a:gd name="connsiteX346" fmla="*/ 3273888 w 5851096"/>
              <a:gd name="connsiteY346" fmla="*/ 521483 h 3089525"/>
              <a:gd name="connsiteX347" fmla="*/ 3272455 w 5851096"/>
              <a:gd name="connsiteY347" fmla="*/ 539073 h 3089525"/>
              <a:gd name="connsiteX348" fmla="*/ 3264644 w 5851096"/>
              <a:gd name="connsiteY348" fmla="*/ 634895 h 3089525"/>
              <a:gd name="connsiteX349" fmla="*/ 3264080 w 5851096"/>
              <a:gd name="connsiteY349" fmla="*/ 641812 h 3089525"/>
              <a:gd name="connsiteX350" fmla="*/ 3263552 w 5851096"/>
              <a:gd name="connsiteY350" fmla="*/ 641878 h 3089525"/>
              <a:gd name="connsiteX351" fmla="*/ 2541558 w 5851096"/>
              <a:gd name="connsiteY351" fmla="*/ 1359994 h 3089525"/>
              <a:gd name="connsiteX352" fmla="*/ 2541437 w 5851096"/>
              <a:gd name="connsiteY352" fmla="*/ 1361184 h 3089525"/>
              <a:gd name="connsiteX353" fmla="*/ 2524472 w 5851096"/>
              <a:gd name="connsiteY353" fmla="*/ 1362780 h 3089525"/>
              <a:gd name="connsiteX354" fmla="*/ 2424645 w 5851096"/>
              <a:gd name="connsiteY354" fmla="*/ 1372169 h 3089525"/>
              <a:gd name="connsiteX355" fmla="*/ 2406737 w 5851096"/>
              <a:gd name="connsiteY355" fmla="*/ 1373854 h 3089525"/>
              <a:gd name="connsiteX356" fmla="*/ 2406710 w 5851096"/>
              <a:gd name="connsiteY356" fmla="*/ 1373341 h 3089525"/>
              <a:gd name="connsiteX357" fmla="*/ 2406188 w 5851096"/>
              <a:gd name="connsiteY357" fmla="*/ 1373376 h 3089525"/>
              <a:gd name="connsiteX358" fmla="*/ 2405567 w 5851096"/>
              <a:gd name="connsiteY358" fmla="*/ 1361522 h 3089525"/>
              <a:gd name="connsiteX359" fmla="*/ 2405567 w 5851096"/>
              <a:gd name="connsiteY359" fmla="*/ 1411078 h 3089525"/>
              <a:gd name="connsiteX360" fmla="*/ 2406189 w 5851096"/>
              <a:gd name="connsiteY360" fmla="*/ 1399317 h 3089525"/>
              <a:gd name="connsiteX361" fmla="*/ 2406710 w 5851096"/>
              <a:gd name="connsiteY361" fmla="*/ 1399351 h 3089525"/>
              <a:gd name="connsiteX362" fmla="*/ 2406737 w 5851096"/>
              <a:gd name="connsiteY362" fmla="*/ 1398843 h 3089525"/>
              <a:gd name="connsiteX363" fmla="*/ 2424613 w 5851096"/>
              <a:gd name="connsiteY363" fmla="*/ 1400511 h 3089525"/>
              <a:gd name="connsiteX364" fmla="*/ 2524476 w 5851096"/>
              <a:gd name="connsiteY364" fmla="*/ 1409831 h 3089525"/>
              <a:gd name="connsiteX365" fmla="*/ 2541437 w 5851096"/>
              <a:gd name="connsiteY365" fmla="*/ 1411413 h 3089525"/>
              <a:gd name="connsiteX366" fmla="*/ 2541559 w 5851096"/>
              <a:gd name="connsiteY366" fmla="*/ 1412593 h 3089525"/>
              <a:gd name="connsiteX367" fmla="*/ 3263553 w 5851096"/>
              <a:gd name="connsiteY367" fmla="*/ 2125070 h 3089525"/>
              <a:gd name="connsiteX368" fmla="*/ 3264081 w 5851096"/>
              <a:gd name="connsiteY368" fmla="*/ 2125135 h 3089525"/>
              <a:gd name="connsiteX369" fmla="*/ 3264647 w 5851096"/>
              <a:gd name="connsiteY369" fmla="*/ 2132012 h 3089525"/>
              <a:gd name="connsiteX370" fmla="*/ 3272455 w 5851096"/>
              <a:gd name="connsiteY370" fmla="*/ 2227062 h 3089525"/>
              <a:gd name="connsiteX371" fmla="*/ 3273888 w 5851096"/>
              <a:gd name="connsiteY371" fmla="*/ 2244520 h 3089525"/>
              <a:gd name="connsiteX372" fmla="*/ 3273268 w 5851096"/>
              <a:gd name="connsiteY372" fmla="*/ 2256280 h 3089525"/>
              <a:gd name="connsiteX373" fmla="*/ 3272746 w 5851096"/>
              <a:gd name="connsiteY373" fmla="*/ 2256246 h 3089525"/>
              <a:gd name="connsiteX374" fmla="*/ 3272719 w 5851096"/>
              <a:gd name="connsiteY374" fmla="*/ 2256755 h 3089525"/>
              <a:gd name="connsiteX375" fmla="*/ 3254811 w 5851096"/>
              <a:gd name="connsiteY375" fmla="*/ 2255084 h 3089525"/>
              <a:gd name="connsiteX376" fmla="*/ 3154984 w 5851096"/>
              <a:gd name="connsiteY376" fmla="*/ 2245767 h 3089525"/>
              <a:gd name="connsiteX377" fmla="*/ 3138020 w 5851096"/>
              <a:gd name="connsiteY377" fmla="*/ 2244184 h 3089525"/>
              <a:gd name="connsiteX378" fmla="*/ 3137899 w 5851096"/>
              <a:gd name="connsiteY378" fmla="*/ 2243004 h 3089525"/>
              <a:gd name="connsiteX379" fmla="*/ 2415905 w 5851096"/>
              <a:gd name="connsiteY379" fmla="*/ 1530527 h 3089525"/>
              <a:gd name="connsiteX380" fmla="*/ 2415376 w 5851096"/>
              <a:gd name="connsiteY380" fmla="*/ 1530463 h 3089525"/>
              <a:gd name="connsiteX381" fmla="*/ 2414813 w 5851096"/>
              <a:gd name="connsiteY381" fmla="*/ 1523599 h 3089525"/>
              <a:gd name="connsiteX382" fmla="*/ 2407002 w 5851096"/>
              <a:gd name="connsiteY382" fmla="*/ 1428529 h 3089525"/>
              <a:gd name="connsiteX383" fmla="*/ 2405567 w 5851096"/>
              <a:gd name="connsiteY383" fmla="*/ 1411078 h 3089525"/>
              <a:gd name="connsiteX384" fmla="*/ 1675142 w 5851096"/>
              <a:gd name="connsiteY384" fmla="*/ 659222 h 3089525"/>
              <a:gd name="connsiteX385" fmla="*/ 2243506 w 5851096"/>
              <a:gd name="connsiteY385" fmla="*/ 1223782 h 3089525"/>
              <a:gd name="connsiteX386" fmla="*/ 1675142 w 5851096"/>
              <a:gd name="connsiteY386" fmla="*/ 659222 h 3089525"/>
              <a:gd name="connsiteX387" fmla="*/ 1675142 w 5851096"/>
              <a:gd name="connsiteY387" fmla="*/ 2417442 h 3089525"/>
              <a:gd name="connsiteX388" fmla="*/ 2243506 w 5851096"/>
              <a:gd name="connsiteY388" fmla="*/ 2982001 h 3089525"/>
              <a:gd name="connsiteX389" fmla="*/ 1675142 w 5851096"/>
              <a:gd name="connsiteY389" fmla="*/ 2417442 h 3089525"/>
              <a:gd name="connsiteX390" fmla="*/ 1675140 w 5851096"/>
              <a:gd name="connsiteY390" fmla="*/ 2107862 h 3089525"/>
              <a:gd name="connsiteX391" fmla="*/ 2243504 w 5851096"/>
              <a:gd name="connsiteY391" fmla="*/ 1547735 h 3089525"/>
              <a:gd name="connsiteX392" fmla="*/ 1675140 w 5851096"/>
              <a:gd name="connsiteY392" fmla="*/ 2107862 h 3089525"/>
              <a:gd name="connsiteX393" fmla="*/ 1525164 w 5851096"/>
              <a:gd name="connsiteY393" fmla="*/ 521483 h 3089525"/>
              <a:gd name="connsiteX394" fmla="*/ 1525785 w 5851096"/>
              <a:gd name="connsiteY394" fmla="*/ 509629 h 3089525"/>
              <a:gd name="connsiteX395" fmla="*/ 1526306 w 5851096"/>
              <a:gd name="connsiteY395" fmla="*/ 509663 h 3089525"/>
              <a:gd name="connsiteX396" fmla="*/ 1526333 w 5851096"/>
              <a:gd name="connsiteY396" fmla="*/ 509151 h 3089525"/>
              <a:gd name="connsiteX397" fmla="*/ 1544208 w 5851096"/>
              <a:gd name="connsiteY397" fmla="*/ 510833 h 3089525"/>
              <a:gd name="connsiteX398" fmla="*/ 1644072 w 5851096"/>
              <a:gd name="connsiteY398" fmla="*/ 520226 h 3089525"/>
              <a:gd name="connsiteX399" fmla="*/ 1661032 w 5851096"/>
              <a:gd name="connsiteY399" fmla="*/ 521820 h 3089525"/>
              <a:gd name="connsiteX400" fmla="*/ 1661154 w 5851096"/>
              <a:gd name="connsiteY400" fmla="*/ 523010 h 3089525"/>
              <a:gd name="connsiteX401" fmla="*/ 2383148 w 5851096"/>
              <a:gd name="connsiteY401" fmla="*/ 1241127 h 3089525"/>
              <a:gd name="connsiteX402" fmla="*/ 2383678 w 5851096"/>
              <a:gd name="connsiteY402" fmla="*/ 1241192 h 3089525"/>
              <a:gd name="connsiteX403" fmla="*/ 2384242 w 5851096"/>
              <a:gd name="connsiteY403" fmla="*/ 1248124 h 3089525"/>
              <a:gd name="connsiteX404" fmla="*/ 2392051 w 5851096"/>
              <a:gd name="connsiteY404" fmla="*/ 1343926 h 3089525"/>
              <a:gd name="connsiteX405" fmla="*/ 2393485 w 5851096"/>
              <a:gd name="connsiteY405" fmla="*/ 1361522 h 3089525"/>
              <a:gd name="connsiteX406" fmla="*/ 2392864 w 5851096"/>
              <a:gd name="connsiteY406" fmla="*/ 1373376 h 3089525"/>
              <a:gd name="connsiteX407" fmla="*/ 2392342 w 5851096"/>
              <a:gd name="connsiteY407" fmla="*/ 1373341 h 3089525"/>
              <a:gd name="connsiteX408" fmla="*/ 2392315 w 5851096"/>
              <a:gd name="connsiteY408" fmla="*/ 1373854 h 3089525"/>
              <a:gd name="connsiteX409" fmla="*/ 2374407 w 5851096"/>
              <a:gd name="connsiteY409" fmla="*/ 1372169 h 3089525"/>
              <a:gd name="connsiteX410" fmla="*/ 2274580 w 5851096"/>
              <a:gd name="connsiteY410" fmla="*/ 1362780 h 3089525"/>
              <a:gd name="connsiteX411" fmla="*/ 2257615 w 5851096"/>
              <a:gd name="connsiteY411" fmla="*/ 1361184 h 3089525"/>
              <a:gd name="connsiteX412" fmla="*/ 2257494 w 5851096"/>
              <a:gd name="connsiteY412" fmla="*/ 1359994 h 3089525"/>
              <a:gd name="connsiteX413" fmla="*/ 1535500 w 5851096"/>
              <a:gd name="connsiteY413" fmla="*/ 641878 h 3089525"/>
              <a:gd name="connsiteX414" fmla="*/ 1534972 w 5851096"/>
              <a:gd name="connsiteY414" fmla="*/ 641812 h 3089525"/>
              <a:gd name="connsiteX415" fmla="*/ 1534408 w 5851096"/>
              <a:gd name="connsiteY415" fmla="*/ 634895 h 3089525"/>
              <a:gd name="connsiteX416" fmla="*/ 1526597 w 5851096"/>
              <a:gd name="connsiteY416" fmla="*/ 539073 h 3089525"/>
              <a:gd name="connsiteX417" fmla="*/ 1525164 w 5851096"/>
              <a:gd name="connsiteY417" fmla="*/ 521483 h 3089525"/>
              <a:gd name="connsiteX418" fmla="*/ 1525164 w 5851096"/>
              <a:gd name="connsiteY418" fmla="*/ 2279702 h 3089525"/>
              <a:gd name="connsiteX419" fmla="*/ 1525785 w 5851096"/>
              <a:gd name="connsiteY419" fmla="*/ 2267848 h 3089525"/>
              <a:gd name="connsiteX420" fmla="*/ 1526306 w 5851096"/>
              <a:gd name="connsiteY420" fmla="*/ 2267882 h 3089525"/>
              <a:gd name="connsiteX421" fmla="*/ 1526333 w 5851096"/>
              <a:gd name="connsiteY421" fmla="*/ 2267371 h 3089525"/>
              <a:gd name="connsiteX422" fmla="*/ 1544208 w 5851096"/>
              <a:gd name="connsiteY422" fmla="*/ 2269052 h 3089525"/>
              <a:gd name="connsiteX423" fmla="*/ 1644072 w 5851096"/>
              <a:gd name="connsiteY423" fmla="*/ 2278445 h 3089525"/>
              <a:gd name="connsiteX424" fmla="*/ 1661032 w 5851096"/>
              <a:gd name="connsiteY424" fmla="*/ 2280040 h 3089525"/>
              <a:gd name="connsiteX425" fmla="*/ 1661154 w 5851096"/>
              <a:gd name="connsiteY425" fmla="*/ 2281230 h 3089525"/>
              <a:gd name="connsiteX426" fmla="*/ 2383148 w 5851096"/>
              <a:gd name="connsiteY426" fmla="*/ 2999346 h 3089525"/>
              <a:gd name="connsiteX427" fmla="*/ 2383678 w 5851096"/>
              <a:gd name="connsiteY427" fmla="*/ 2999411 h 3089525"/>
              <a:gd name="connsiteX428" fmla="*/ 2384242 w 5851096"/>
              <a:gd name="connsiteY428" fmla="*/ 3006343 h 3089525"/>
              <a:gd name="connsiteX429" fmla="*/ 2391022 w 5851096"/>
              <a:gd name="connsiteY429" fmla="*/ 3089525 h 3089525"/>
              <a:gd name="connsiteX430" fmla="*/ 2140581 w 5851096"/>
              <a:gd name="connsiteY430" fmla="*/ 3089525 h 3089525"/>
              <a:gd name="connsiteX431" fmla="*/ 2120847 w 5851096"/>
              <a:gd name="connsiteY431" fmla="*/ 3084683 h 3089525"/>
              <a:gd name="connsiteX432" fmla="*/ 1535500 w 5851096"/>
              <a:gd name="connsiteY432" fmla="*/ 2400097 h 3089525"/>
              <a:gd name="connsiteX433" fmla="*/ 1534972 w 5851096"/>
              <a:gd name="connsiteY433" fmla="*/ 2400032 h 3089525"/>
              <a:gd name="connsiteX434" fmla="*/ 1534408 w 5851096"/>
              <a:gd name="connsiteY434" fmla="*/ 2393114 h 3089525"/>
              <a:gd name="connsiteX435" fmla="*/ 1526597 w 5851096"/>
              <a:gd name="connsiteY435" fmla="*/ 2297292 h 3089525"/>
              <a:gd name="connsiteX436" fmla="*/ 1525164 w 5851096"/>
              <a:gd name="connsiteY436" fmla="*/ 2279702 h 3089525"/>
              <a:gd name="connsiteX437" fmla="*/ 1525162 w 5851096"/>
              <a:gd name="connsiteY437" fmla="*/ 486299 h 3089525"/>
              <a:gd name="connsiteX438" fmla="*/ 1526595 w 5851096"/>
              <a:gd name="connsiteY438" fmla="*/ 468842 h 3089525"/>
              <a:gd name="connsiteX439" fmla="*/ 1534403 w 5851096"/>
              <a:gd name="connsiteY439" fmla="*/ 373792 h 3089525"/>
              <a:gd name="connsiteX440" fmla="*/ 1534969 w 5851096"/>
              <a:gd name="connsiteY440" fmla="*/ 366915 h 3089525"/>
              <a:gd name="connsiteX441" fmla="*/ 1535497 w 5851096"/>
              <a:gd name="connsiteY441" fmla="*/ 366850 h 3089525"/>
              <a:gd name="connsiteX442" fmla="*/ 1623594 w 5851096"/>
              <a:gd name="connsiteY442" fmla="*/ 100280 h 3089525"/>
              <a:gd name="connsiteX443" fmla="*/ 1689117 w 5851096"/>
              <a:gd name="connsiteY443" fmla="*/ 0 h 3089525"/>
              <a:gd name="connsiteX444" fmla="*/ 1865257 w 5851096"/>
              <a:gd name="connsiteY444" fmla="*/ 0 h 3089525"/>
              <a:gd name="connsiteX445" fmla="*/ 1793882 w 5851096"/>
              <a:gd name="connsiteY445" fmla="*/ 79433 h 3089525"/>
              <a:gd name="connsiteX446" fmla="*/ 1675140 w 5851096"/>
              <a:gd name="connsiteY446" fmla="*/ 349642 h 3089525"/>
              <a:gd name="connsiteX447" fmla="*/ 2134358 w 5851096"/>
              <a:gd name="connsiteY447" fmla="*/ 45955 h 3089525"/>
              <a:gd name="connsiteX448" fmla="*/ 2157611 w 5851096"/>
              <a:gd name="connsiteY448" fmla="*/ 0 h 3089525"/>
              <a:gd name="connsiteX449" fmla="*/ 2313103 w 5851096"/>
              <a:gd name="connsiteY449" fmla="*/ 0 h 3089525"/>
              <a:gd name="connsiteX450" fmla="*/ 2258874 w 5851096"/>
              <a:gd name="connsiteY450" fmla="*/ 99096 h 3089525"/>
              <a:gd name="connsiteX451" fmla="*/ 1661151 w 5851096"/>
              <a:gd name="connsiteY451" fmla="*/ 484784 h 3089525"/>
              <a:gd name="connsiteX452" fmla="*/ 1661030 w 5851096"/>
              <a:gd name="connsiteY452" fmla="*/ 485964 h 3089525"/>
              <a:gd name="connsiteX453" fmla="*/ 1644066 w 5851096"/>
              <a:gd name="connsiteY453" fmla="*/ 487548 h 3089525"/>
              <a:gd name="connsiteX454" fmla="*/ 1544239 w 5851096"/>
              <a:gd name="connsiteY454" fmla="*/ 496864 h 3089525"/>
              <a:gd name="connsiteX455" fmla="*/ 1526331 w 5851096"/>
              <a:gd name="connsiteY455" fmla="*/ 498535 h 3089525"/>
              <a:gd name="connsiteX456" fmla="*/ 1526304 w 5851096"/>
              <a:gd name="connsiteY456" fmla="*/ 498027 h 3089525"/>
              <a:gd name="connsiteX457" fmla="*/ 1525782 w 5851096"/>
              <a:gd name="connsiteY457" fmla="*/ 498061 h 3089525"/>
              <a:gd name="connsiteX458" fmla="*/ 1525162 w 5851096"/>
              <a:gd name="connsiteY458" fmla="*/ 486299 h 3089525"/>
              <a:gd name="connsiteX459" fmla="*/ 1525161 w 5851096"/>
              <a:gd name="connsiteY459" fmla="*/ 2244520 h 3089525"/>
              <a:gd name="connsiteX460" fmla="*/ 1526595 w 5851096"/>
              <a:gd name="connsiteY460" fmla="*/ 2227062 h 3089525"/>
              <a:gd name="connsiteX461" fmla="*/ 1534403 w 5851096"/>
              <a:gd name="connsiteY461" fmla="*/ 2132012 h 3089525"/>
              <a:gd name="connsiteX462" fmla="*/ 1534969 w 5851096"/>
              <a:gd name="connsiteY462" fmla="*/ 2125135 h 3089525"/>
              <a:gd name="connsiteX463" fmla="*/ 1535497 w 5851096"/>
              <a:gd name="connsiteY463" fmla="*/ 2125070 h 3089525"/>
              <a:gd name="connsiteX464" fmla="*/ 2257491 w 5851096"/>
              <a:gd name="connsiteY464" fmla="*/ 1412593 h 3089525"/>
              <a:gd name="connsiteX465" fmla="*/ 2257613 w 5851096"/>
              <a:gd name="connsiteY465" fmla="*/ 1411413 h 3089525"/>
              <a:gd name="connsiteX466" fmla="*/ 2274574 w 5851096"/>
              <a:gd name="connsiteY466" fmla="*/ 1409831 h 3089525"/>
              <a:gd name="connsiteX467" fmla="*/ 2374437 w 5851096"/>
              <a:gd name="connsiteY467" fmla="*/ 1400511 h 3089525"/>
              <a:gd name="connsiteX468" fmla="*/ 2392313 w 5851096"/>
              <a:gd name="connsiteY468" fmla="*/ 1398843 h 3089525"/>
              <a:gd name="connsiteX469" fmla="*/ 2392341 w 5851096"/>
              <a:gd name="connsiteY469" fmla="*/ 1399351 h 3089525"/>
              <a:gd name="connsiteX470" fmla="*/ 2392861 w 5851096"/>
              <a:gd name="connsiteY470" fmla="*/ 1399317 h 3089525"/>
              <a:gd name="connsiteX471" fmla="*/ 2393483 w 5851096"/>
              <a:gd name="connsiteY471" fmla="*/ 1411078 h 3089525"/>
              <a:gd name="connsiteX472" fmla="*/ 2392048 w 5851096"/>
              <a:gd name="connsiteY472" fmla="*/ 1428529 h 3089525"/>
              <a:gd name="connsiteX473" fmla="*/ 2384237 w 5851096"/>
              <a:gd name="connsiteY473" fmla="*/ 1523599 h 3089525"/>
              <a:gd name="connsiteX474" fmla="*/ 2383674 w 5851096"/>
              <a:gd name="connsiteY474" fmla="*/ 1530463 h 3089525"/>
              <a:gd name="connsiteX475" fmla="*/ 2383145 w 5851096"/>
              <a:gd name="connsiteY475" fmla="*/ 1530527 h 3089525"/>
              <a:gd name="connsiteX476" fmla="*/ 1661151 w 5851096"/>
              <a:gd name="connsiteY476" fmla="*/ 2243004 h 3089525"/>
              <a:gd name="connsiteX477" fmla="*/ 1661030 w 5851096"/>
              <a:gd name="connsiteY477" fmla="*/ 2244184 h 3089525"/>
              <a:gd name="connsiteX478" fmla="*/ 1644066 w 5851096"/>
              <a:gd name="connsiteY478" fmla="*/ 2245767 h 3089525"/>
              <a:gd name="connsiteX479" fmla="*/ 1544238 w 5851096"/>
              <a:gd name="connsiteY479" fmla="*/ 2255084 h 3089525"/>
              <a:gd name="connsiteX480" fmla="*/ 1526331 w 5851096"/>
              <a:gd name="connsiteY480" fmla="*/ 2256755 h 3089525"/>
              <a:gd name="connsiteX481" fmla="*/ 1526304 w 5851096"/>
              <a:gd name="connsiteY481" fmla="*/ 2256246 h 3089525"/>
              <a:gd name="connsiteX482" fmla="*/ 1525782 w 5851096"/>
              <a:gd name="connsiteY482" fmla="*/ 2256280 h 3089525"/>
              <a:gd name="connsiteX483" fmla="*/ 1525161 w 5851096"/>
              <a:gd name="connsiteY483" fmla="*/ 2244520 h 3089525"/>
              <a:gd name="connsiteX484" fmla="*/ 785360 w 5851096"/>
              <a:gd name="connsiteY484" fmla="*/ 1223782 h 3089525"/>
              <a:gd name="connsiteX485" fmla="*/ 1353724 w 5851096"/>
              <a:gd name="connsiteY485" fmla="*/ 659222 h 3089525"/>
              <a:gd name="connsiteX486" fmla="*/ 785360 w 5851096"/>
              <a:gd name="connsiteY486" fmla="*/ 1223782 h 3089525"/>
              <a:gd name="connsiteX487" fmla="*/ 785360 w 5851096"/>
              <a:gd name="connsiteY487" fmla="*/ 1547735 h 3089525"/>
              <a:gd name="connsiteX488" fmla="*/ 1353724 w 5851096"/>
              <a:gd name="connsiteY488" fmla="*/ 2107862 h 3089525"/>
              <a:gd name="connsiteX489" fmla="*/ 785360 w 5851096"/>
              <a:gd name="connsiteY489" fmla="*/ 1547735 h 3089525"/>
              <a:gd name="connsiteX490" fmla="*/ 785360 w 5851096"/>
              <a:gd name="connsiteY490" fmla="*/ 2982001 h 3089525"/>
              <a:gd name="connsiteX491" fmla="*/ 1353724 w 5851096"/>
              <a:gd name="connsiteY491" fmla="*/ 2417442 h 3089525"/>
              <a:gd name="connsiteX492" fmla="*/ 785360 w 5851096"/>
              <a:gd name="connsiteY492" fmla="*/ 2982001 h 3089525"/>
              <a:gd name="connsiteX493" fmla="*/ 715762 w 5851096"/>
              <a:gd name="connsiteY493" fmla="*/ 0 h 3089525"/>
              <a:gd name="connsiteX494" fmla="*/ 871255 w 5851096"/>
              <a:gd name="connsiteY494" fmla="*/ 0 h 3089525"/>
              <a:gd name="connsiteX495" fmla="*/ 894508 w 5851096"/>
              <a:gd name="connsiteY495" fmla="*/ 45955 h 3089525"/>
              <a:gd name="connsiteX496" fmla="*/ 1353724 w 5851096"/>
              <a:gd name="connsiteY496" fmla="*/ 349642 h 3089525"/>
              <a:gd name="connsiteX497" fmla="*/ 1234983 w 5851096"/>
              <a:gd name="connsiteY497" fmla="*/ 79433 h 3089525"/>
              <a:gd name="connsiteX498" fmla="*/ 1163608 w 5851096"/>
              <a:gd name="connsiteY498" fmla="*/ 0 h 3089525"/>
              <a:gd name="connsiteX499" fmla="*/ 1339748 w 5851096"/>
              <a:gd name="connsiteY499" fmla="*/ 0 h 3089525"/>
              <a:gd name="connsiteX500" fmla="*/ 1405271 w 5851096"/>
              <a:gd name="connsiteY500" fmla="*/ 100280 h 3089525"/>
              <a:gd name="connsiteX501" fmla="*/ 1493366 w 5851096"/>
              <a:gd name="connsiteY501" fmla="*/ 366850 h 3089525"/>
              <a:gd name="connsiteX502" fmla="*/ 1493895 w 5851096"/>
              <a:gd name="connsiteY502" fmla="*/ 366914 h 3089525"/>
              <a:gd name="connsiteX503" fmla="*/ 1494460 w 5851096"/>
              <a:gd name="connsiteY503" fmla="*/ 373792 h 3089525"/>
              <a:gd name="connsiteX504" fmla="*/ 1502268 w 5851096"/>
              <a:gd name="connsiteY504" fmla="*/ 468842 h 3089525"/>
              <a:gd name="connsiteX505" fmla="*/ 1503703 w 5851096"/>
              <a:gd name="connsiteY505" fmla="*/ 486299 h 3089525"/>
              <a:gd name="connsiteX506" fmla="*/ 1503082 w 5851096"/>
              <a:gd name="connsiteY506" fmla="*/ 498061 h 3089525"/>
              <a:gd name="connsiteX507" fmla="*/ 1502560 w 5851096"/>
              <a:gd name="connsiteY507" fmla="*/ 498027 h 3089525"/>
              <a:gd name="connsiteX508" fmla="*/ 1502533 w 5851096"/>
              <a:gd name="connsiteY508" fmla="*/ 498535 h 3089525"/>
              <a:gd name="connsiteX509" fmla="*/ 1484625 w 5851096"/>
              <a:gd name="connsiteY509" fmla="*/ 496864 h 3089525"/>
              <a:gd name="connsiteX510" fmla="*/ 1384798 w 5851096"/>
              <a:gd name="connsiteY510" fmla="*/ 487548 h 3089525"/>
              <a:gd name="connsiteX511" fmla="*/ 1367833 w 5851096"/>
              <a:gd name="connsiteY511" fmla="*/ 485964 h 3089525"/>
              <a:gd name="connsiteX512" fmla="*/ 1367712 w 5851096"/>
              <a:gd name="connsiteY512" fmla="*/ 484784 h 3089525"/>
              <a:gd name="connsiteX513" fmla="*/ 769992 w 5851096"/>
              <a:gd name="connsiteY513" fmla="*/ 99096 h 3089525"/>
              <a:gd name="connsiteX514" fmla="*/ 637843 w 5851096"/>
              <a:gd name="connsiteY514" fmla="*/ 3089525 h 3089525"/>
              <a:gd name="connsiteX515" fmla="*/ 644623 w 5851096"/>
              <a:gd name="connsiteY515" fmla="*/ 3006343 h 3089525"/>
              <a:gd name="connsiteX516" fmla="*/ 645189 w 5851096"/>
              <a:gd name="connsiteY516" fmla="*/ 2999411 h 3089525"/>
              <a:gd name="connsiteX517" fmla="*/ 645717 w 5851096"/>
              <a:gd name="connsiteY517" fmla="*/ 2999346 h 3089525"/>
              <a:gd name="connsiteX518" fmla="*/ 1367711 w 5851096"/>
              <a:gd name="connsiteY518" fmla="*/ 2281230 h 3089525"/>
              <a:gd name="connsiteX519" fmla="*/ 1367833 w 5851096"/>
              <a:gd name="connsiteY519" fmla="*/ 2280040 h 3089525"/>
              <a:gd name="connsiteX520" fmla="*/ 1384794 w 5851096"/>
              <a:gd name="connsiteY520" fmla="*/ 2278445 h 3089525"/>
              <a:gd name="connsiteX521" fmla="*/ 1484657 w 5851096"/>
              <a:gd name="connsiteY521" fmla="*/ 2269052 h 3089525"/>
              <a:gd name="connsiteX522" fmla="*/ 1502533 w 5851096"/>
              <a:gd name="connsiteY522" fmla="*/ 2267371 h 3089525"/>
              <a:gd name="connsiteX523" fmla="*/ 1502560 w 5851096"/>
              <a:gd name="connsiteY523" fmla="*/ 2267882 h 3089525"/>
              <a:gd name="connsiteX524" fmla="*/ 1503081 w 5851096"/>
              <a:gd name="connsiteY524" fmla="*/ 2267848 h 3089525"/>
              <a:gd name="connsiteX525" fmla="*/ 1503703 w 5851096"/>
              <a:gd name="connsiteY525" fmla="*/ 2279702 h 3089525"/>
              <a:gd name="connsiteX526" fmla="*/ 1502268 w 5851096"/>
              <a:gd name="connsiteY526" fmla="*/ 2297292 h 3089525"/>
              <a:gd name="connsiteX527" fmla="*/ 1494457 w 5851096"/>
              <a:gd name="connsiteY527" fmla="*/ 2393114 h 3089525"/>
              <a:gd name="connsiteX528" fmla="*/ 1493894 w 5851096"/>
              <a:gd name="connsiteY528" fmla="*/ 2400032 h 3089525"/>
              <a:gd name="connsiteX529" fmla="*/ 1493365 w 5851096"/>
              <a:gd name="connsiteY529" fmla="*/ 2400097 h 3089525"/>
              <a:gd name="connsiteX530" fmla="*/ 908018 w 5851096"/>
              <a:gd name="connsiteY530" fmla="*/ 3084683 h 3089525"/>
              <a:gd name="connsiteX531" fmla="*/ 888285 w 5851096"/>
              <a:gd name="connsiteY531" fmla="*/ 3089525 h 3089525"/>
              <a:gd name="connsiteX532" fmla="*/ 635382 w 5851096"/>
              <a:gd name="connsiteY532" fmla="*/ 1361522 h 3089525"/>
              <a:gd name="connsiteX533" fmla="*/ 636815 w 5851096"/>
              <a:gd name="connsiteY533" fmla="*/ 1343926 h 3089525"/>
              <a:gd name="connsiteX534" fmla="*/ 644623 w 5851096"/>
              <a:gd name="connsiteY534" fmla="*/ 1248124 h 3089525"/>
              <a:gd name="connsiteX535" fmla="*/ 645189 w 5851096"/>
              <a:gd name="connsiteY535" fmla="*/ 1241192 h 3089525"/>
              <a:gd name="connsiteX536" fmla="*/ 645717 w 5851096"/>
              <a:gd name="connsiteY536" fmla="*/ 1241127 h 3089525"/>
              <a:gd name="connsiteX537" fmla="*/ 1367711 w 5851096"/>
              <a:gd name="connsiteY537" fmla="*/ 523010 h 3089525"/>
              <a:gd name="connsiteX538" fmla="*/ 1367833 w 5851096"/>
              <a:gd name="connsiteY538" fmla="*/ 521820 h 3089525"/>
              <a:gd name="connsiteX539" fmla="*/ 1384794 w 5851096"/>
              <a:gd name="connsiteY539" fmla="*/ 520226 h 3089525"/>
              <a:gd name="connsiteX540" fmla="*/ 1484657 w 5851096"/>
              <a:gd name="connsiteY540" fmla="*/ 510833 h 3089525"/>
              <a:gd name="connsiteX541" fmla="*/ 1502533 w 5851096"/>
              <a:gd name="connsiteY541" fmla="*/ 509151 h 3089525"/>
              <a:gd name="connsiteX542" fmla="*/ 1502560 w 5851096"/>
              <a:gd name="connsiteY542" fmla="*/ 509663 h 3089525"/>
              <a:gd name="connsiteX543" fmla="*/ 1503081 w 5851096"/>
              <a:gd name="connsiteY543" fmla="*/ 509629 h 3089525"/>
              <a:gd name="connsiteX544" fmla="*/ 1503703 w 5851096"/>
              <a:gd name="connsiteY544" fmla="*/ 521483 h 3089525"/>
              <a:gd name="connsiteX545" fmla="*/ 1502268 w 5851096"/>
              <a:gd name="connsiteY545" fmla="*/ 539073 h 3089525"/>
              <a:gd name="connsiteX546" fmla="*/ 1494457 w 5851096"/>
              <a:gd name="connsiteY546" fmla="*/ 634895 h 3089525"/>
              <a:gd name="connsiteX547" fmla="*/ 1493894 w 5851096"/>
              <a:gd name="connsiteY547" fmla="*/ 641812 h 3089525"/>
              <a:gd name="connsiteX548" fmla="*/ 1493365 w 5851096"/>
              <a:gd name="connsiteY548" fmla="*/ 641878 h 3089525"/>
              <a:gd name="connsiteX549" fmla="*/ 771371 w 5851096"/>
              <a:gd name="connsiteY549" fmla="*/ 1359994 h 3089525"/>
              <a:gd name="connsiteX550" fmla="*/ 771250 w 5851096"/>
              <a:gd name="connsiteY550" fmla="*/ 1361184 h 3089525"/>
              <a:gd name="connsiteX551" fmla="*/ 754286 w 5851096"/>
              <a:gd name="connsiteY551" fmla="*/ 1362780 h 3089525"/>
              <a:gd name="connsiteX552" fmla="*/ 654458 w 5851096"/>
              <a:gd name="connsiteY552" fmla="*/ 1372169 h 3089525"/>
              <a:gd name="connsiteX553" fmla="*/ 636551 w 5851096"/>
              <a:gd name="connsiteY553" fmla="*/ 1373854 h 3089525"/>
              <a:gd name="connsiteX554" fmla="*/ 636524 w 5851096"/>
              <a:gd name="connsiteY554" fmla="*/ 1373341 h 3089525"/>
              <a:gd name="connsiteX555" fmla="*/ 636002 w 5851096"/>
              <a:gd name="connsiteY555" fmla="*/ 1373376 h 3089525"/>
              <a:gd name="connsiteX556" fmla="*/ 635382 w 5851096"/>
              <a:gd name="connsiteY556" fmla="*/ 1361522 h 3089525"/>
              <a:gd name="connsiteX557" fmla="*/ 635382 w 5851096"/>
              <a:gd name="connsiteY557" fmla="*/ 1411078 h 3089525"/>
              <a:gd name="connsiteX558" fmla="*/ 636003 w 5851096"/>
              <a:gd name="connsiteY558" fmla="*/ 1399317 h 3089525"/>
              <a:gd name="connsiteX559" fmla="*/ 636524 w 5851096"/>
              <a:gd name="connsiteY559" fmla="*/ 1399351 h 3089525"/>
              <a:gd name="connsiteX560" fmla="*/ 636551 w 5851096"/>
              <a:gd name="connsiteY560" fmla="*/ 1398843 h 3089525"/>
              <a:gd name="connsiteX561" fmla="*/ 654426 w 5851096"/>
              <a:gd name="connsiteY561" fmla="*/ 1400511 h 3089525"/>
              <a:gd name="connsiteX562" fmla="*/ 754290 w 5851096"/>
              <a:gd name="connsiteY562" fmla="*/ 1409831 h 3089525"/>
              <a:gd name="connsiteX563" fmla="*/ 771250 w 5851096"/>
              <a:gd name="connsiteY563" fmla="*/ 1411413 h 3089525"/>
              <a:gd name="connsiteX564" fmla="*/ 771372 w 5851096"/>
              <a:gd name="connsiteY564" fmla="*/ 1412593 h 3089525"/>
              <a:gd name="connsiteX565" fmla="*/ 1493366 w 5851096"/>
              <a:gd name="connsiteY565" fmla="*/ 2125070 h 3089525"/>
              <a:gd name="connsiteX566" fmla="*/ 1493895 w 5851096"/>
              <a:gd name="connsiteY566" fmla="*/ 2125135 h 3089525"/>
              <a:gd name="connsiteX567" fmla="*/ 1494460 w 5851096"/>
              <a:gd name="connsiteY567" fmla="*/ 2132012 h 3089525"/>
              <a:gd name="connsiteX568" fmla="*/ 1502268 w 5851096"/>
              <a:gd name="connsiteY568" fmla="*/ 2227062 h 3089525"/>
              <a:gd name="connsiteX569" fmla="*/ 1503703 w 5851096"/>
              <a:gd name="connsiteY569" fmla="*/ 2244520 h 3089525"/>
              <a:gd name="connsiteX570" fmla="*/ 1503082 w 5851096"/>
              <a:gd name="connsiteY570" fmla="*/ 2256280 h 3089525"/>
              <a:gd name="connsiteX571" fmla="*/ 1502560 w 5851096"/>
              <a:gd name="connsiteY571" fmla="*/ 2256246 h 3089525"/>
              <a:gd name="connsiteX572" fmla="*/ 1502533 w 5851096"/>
              <a:gd name="connsiteY572" fmla="*/ 2256755 h 3089525"/>
              <a:gd name="connsiteX573" fmla="*/ 1484625 w 5851096"/>
              <a:gd name="connsiteY573" fmla="*/ 2255084 h 3089525"/>
              <a:gd name="connsiteX574" fmla="*/ 1384798 w 5851096"/>
              <a:gd name="connsiteY574" fmla="*/ 2245767 h 3089525"/>
              <a:gd name="connsiteX575" fmla="*/ 1367833 w 5851096"/>
              <a:gd name="connsiteY575" fmla="*/ 2244184 h 3089525"/>
              <a:gd name="connsiteX576" fmla="*/ 1367712 w 5851096"/>
              <a:gd name="connsiteY576" fmla="*/ 2243004 h 3089525"/>
              <a:gd name="connsiteX577" fmla="*/ 645718 w 5851096"/>
              <a:gd name="connsiteY577" fmla="*/ 1530527 h 3089525"/>
              <a:gd name="connsiteX578" fmla="*/ 645190 w 5851096"/>
              <a:gd name="connsiteY578" fmla="*/ 1530463 h 3089525"/>
              <a:gd name="connsiteX579" fmla="*/ 644626 w 5851096"/>
              <a:gd name="connsiteY579" fmla="*/ 1523599 h 3089525"/>
              <a:gd name="connsiteX580" fmla="*/ 636815 w 5851096"/>
              <a:gd name="connsiteY580" fmla="*/ 1428529 h 3089525"/>
              <a:gd name="connsiteX581" fmla="*/ 635382 w 5851096"/>
              <a:gd name="connsiteY581" fmla="*/ 1411078 h 3089525"/>
              <a:gd name="connsiteX582" fmla="*/ 0 w 5851096"/>
              <a:gd name="connsiteY582" fmla="*/ 120584 h 3089525"/>
              <a:gd name="connsiteX583" fmla="*/ 0 w 5851096"/>
              <a:gd name="connsiteY583" fmla="*/ 0 h 3089525"/>
              <a:gd name="connsiteX584" fmla="*/ 95071 w 5851096"/>
              <a:gd name="connsiteY584" fmla="*/ 0 h 3089525"/>
              <a:gd name="connsiteX585" fmla="*/ 23697 w 5851096"/>
              <a:gd name="connsiteY585" fmla="*/ 79433 h 3089525"/>
              <a:gd name="connsiteX586" fmla="*/ 0 w 5851096"/>
              <a:gd name="connsiteY586" fmla="*/ 459154 h 3089525"/>
              <a:gd name="connsiteX587" fmla="*/ 0 w 5851096"/>
              <a:gd name="connsiteY587" fmla="*/ 322913 h 3089525"/>
              <a:gd name="connsiteX588" fmla="*/ 85961 w 5851096"/>
              <a:gd name="connsiteY588" fmla="*/ 286715 h 3089525"/>
              <a:gd name="connsiteX589" fmla="*/ 364172 w 5851096"/>
              <a:gd name="connsiteY589" fmla="*/ 45955 h 3089525"/>
              <a:gd name="connsiteX590" fmla="*/ 387426 w 5851096"/>
              <a:gd name="connsiteY590" fmla="*/ 0 h 3089525"/>
              <a:gd name="connsiteX591" fmla="*/ 542918 w 5851096"/>
              <a:gd name="connsiteY591" fmla="*/ 0 h 3089525"/>
              <a:gd name="connsiteX592" fmla="*/ 488688 w 5851096"/>
              <a:gd name="connsiteY592" fmla="*/ 99096 h 3089525"/>
              <a:gd name="connsiteX593" fmla="*/ 13938 w 5851096"/>
              <a:gd name="connsiteY593" fmla="*/ 455878 h 3089525"/>
              <a:gd name="connsiteX594" fmla="*/ 0 w 5851096"/>
              <a:gd name="connsiteY594" fmla="*/ 1108862 h 3089525"/>
              <a:gd name="connsiteX595" fmla="*/ 0 w 5851096"/>
              <a:gd name="connsiteY595" fmla="*/ 893255 h 3089525"/>
              <a:gd name="connsiteX596" fmla="*/ 33376 w 5851096"/>
              <a:gd name="connsiteY596" fmla="*/ 945052 h 3089525"/>
              <a:gd name="connsiteX597" fmla="*/ 473320 w 5851096"/>
              <a:gd name="connsiteY597" fmla="*/ 1223782 h 3089525"/>
              <a:gd name="connsiteX598" fmla="*/ 9746 w 5851096"/>
              <a:gd name="connsiteY598" fmla="*/ 689563 h 3089525"/>
              <a:gd name="connsiteX599" fmla="*/ 0 w 5851096"/>
              <a:gd name="connsiteY599" fmla="*/ 686740 h 3089525"/>
              <a:gd name="connsiteX600" fmla="*/ 0 w 5851096"/>
              <a:gd name="connsiteY600" fmla="*/ 549764 h 3089525"/>
              <a:gd name="connsiteX601" fmla="*/ 27617 w 5851096"/>
              <a:gd name="connsiteY601" fmla="*/ 556541 h 3089525"/>
              <a:gd name="connsiteX602" fmla="*/ 612962 w 5851096"/>
              <a:gd name="connsiteY602" fmla="*/ 1241127 h 3089525"/>
              <a:gd name="connsiteX603" fmla="*/ 613492 w 5851096"/>
              <a:gd name="connsiteY603" fmla="*/ 1241192 h 3089525"/>
              <a:gd name="connsiteX604" fmla="*/ 614057 w 5851096"/>
              <a:gd name="connsiteY604" fmla="*/ 1248124 h 3089525"/>
              <a:gd name="connsiteX605" fmla="*/ 621865 w 5851096"/>
              <a:gd name="connsiteY605" fmla="*/ 1343926 h 3089525"/>
              <a:gd name="connsiteX606" fmla="*/ 623299 w 5851096"/>
              <a:gd name="connsiteY606" fmla="*/ 1361522 h 3089525"/>
              <a:gd name="connsiteX607" fmla="*/ 622679 w 5851096"/>
              <a:gd name="connsiteY607" fmla="*/ 1373376 h 3089525"/>
              <a:gd name="connsiteX608" fmla="*/ 622157 w 5851096"/>
              <a:gd name="connsiteY608" fmla="*/ 1373341 h 3089525"/>
              <a:gd name="connsiteX609" fmla="*/ 622129 w 5851096"/>
              <a:gd name="connsiteY609" fmla="*/ 1373854 h 3089525"/>
              <a:gd name="connsiteX610" fmla="*/ 604221 w 5851096"/>
              <a:gd name="connsiteY610" fmla="*/ 1372169 h 3089525"/>
              <a:gd name="connsiteX611" fmla="*/ 504394 w 5851096"/>
              <a:gd name="connsiteY611" fmla="*/ 1362780 h 3089525"/>
              <a:gd name="connsiteX612" fmla="*/ 487429 w 5851096"/>
              <a:gd name="connsiteY612" fmla="*/ 1361184 h 3089525"/>
              <a:gd name="connsiteX613" fmla="*/ 487308 w 5851096"/>
              <a:gd name="connsiteY613" fmla="*/ 1359994 h 3089525"/>
              <a:gd name="connsiteX614" fmla="*/ 5260 w 5851096"/>
              <a:gd name="connsiteY614" fmla="*/ 1114967 h 3089525"/>
              <a:gd name="connsiteX615" fmla="*/ 0 w 5851096"/>
              <a:gd name="connsiteY615" fmla="*/ 2216459 h 3089525"/>
              <a:gd name="connsiteX616" fmla="*/ 0 w 5851096"/>
              <a:gd name="connsiteY616" fmla="*/ 2080559 h 3089525"/>
              <a:gd name="connsiteX617" fmla="*/ 9744 w 5851096"/>
              <a:gd name="connsiteY617" fmla="*/ 2077760 h 3089525"/>
              <a:gd name="connsiteX618" fmla="*/ 473318 w 5851096"/>
              <a:gd name="connsiteY618" fmla="*/ 1547735 h 3089525"/>
              <a:gd name="connsiteX619" fmla="*/ 33374 w 5851096"/>
              <a:gd name="connsiteY619" fmla="*/ 1824276 h 3089525"/>
              <a:gd name="connsiteX620" fmla="*/ 0 w 5851096"/>
              <a:gd name="connsiteY620" fmla="*/ 1875663 h 3089525"/>
              <a:gd name="connsiteX621" fmla="*/ 0 w 5851096"/>
              <a:gd name="connsiteY621" fmla="*/ 1661750 h 3089525"/>
              <a:gd name="connsiteX622" fmla="*/ 5257 w 5851096"/>
              <a:gd name="connsiteY622" fmla="*/ 1655695 h 3089525"/>
              <a:gd name="connsiteX623" fmla="*/ 487305 w 5851096"/>
              <a:gd name="connsiteY623" fmla="*/ 1412593 h 3089525"/>
              <a:gd name="connsiteX624" fmla="*/ 487427 w 5851096"/>
              <a:gd name="connsiteY624" fmla="*/ 1411413 h 3089525"/>
              <a:gd name="connsiteX625" fmla="*/ 504388 w 5851096"/>
              <a:gd name="connsiteY625" fmla="*/ 1409831 h 3089525"/>
              <a:gd name="connsiteX626" fmla="*/ 604251 w 5851096"/>
              <a:gd name="connsiteY626" fmla="*/ 1400511 h 3089525"/>
              <a:gd name="connsiteX627" fmla="*/ 622127 w 5851096"/>
              <a:gd name="connsiteY627" fmla="*/ 1398843 h 3089525"/>
              <a:gd name="connsiteX628" fmla="*/ 622154 w 5851096"/>
              <a:gd name="connsiteY628" fmla="*/ 1399351 h 3089525"/>
              <a:gd name="connsiteX629" fmla="*/ 622675 w 5851096"/>
              <a:gd name="connsiteY629" fmla="*/ 1399317 h 3089525"/>
              <a:gd name="connsiteX630" fmla="*/ 623297 w 5851096"/>
              <a:gd name="connsiteY630" fmla="*/ 1411078 h 3089525"/>
              <a:gd name="connsiteX631" fmla="*/ 621863 w 5851096"/>
              <a:gd name="connsiteY631" fmla="*/ 1428529 h 3089525"/>
              <a:gd name="connsiteX632" fmla="*/ 614051 w 5851096"/>
              <a:gd name="connsiteY632" fmla="*/ 1523599 h 3089525"/>
              <a:gd name="connsiteX633" fmla="*/ 613488 w 5851096"/>
              <a:gd name="connsiteY633" fmla="*/ 1530463 h 3089525"/>
              <a:gd name="connsiteX634" fmla="*/ 612959 w 5851096"/>
              <a:gd name="connsiteY634" fmla="*/ 1530527 h 3089525"/>
              <a:gd name="connsiteX635" fmla="*/ 27613 w 5851096"/>
              <a:gd name="connsiteY635" fmla="*/ 2209736 h 3089525"/>
              <a:gd name="connsiteX636" fmla="*/ 0 w 5851096"/>
              <a:gd name="connsiteY636" fmla="*/ 2867081 h 3089525"/>
              <a:gd name="connsiteX637" fmla="*/ 0 w 5851096"/>
              <a:gd name="connsiteY637" fmla="*/ 2651475 h 3089525"/>
              <a:gd name="connsiteX638" fmla="*/ 33376 w 5851096"/>
              <a:gd name="connsiteY638" fmla="*/ 2703272 h 3089525"/>
              <a:gd name="connsiteX639" fmla="*/ 473320 w 5851096"/>
              <a:gd name="connsiteY639" fmla="*/ 2982001 h 3089525"/>
              <a:gd name="connsiteX640" fmla="*/ 9746 w 5851096"/>
              <a:gd name="connsiteY640" fmla="*/ 2447782 h 3089525"/>
              <a:gd name="connsiteX641" fmla="*/ 0 w 5851096"/>
              <a:gd name="connsiteY641" fmla="*/ 2444960 h 3089525"/>
              <a:gd name="connsiteX642" fmla="*/ 0 w 5851096"/>
              <a:gd name="connsiteY642" fmla="*/ 2307984 h 3089525"/>
              <a:gd name="connsiteX643" fmla="*/ 27617 w 5851096"/>
              <a:gd name="connsiteY643" fmla="*/ 2314760 h 3089525"/>
              <a:gd name="connsiteX644" fmla="*/ 612962 w 5851096"/>
              <a:gd name="connsiteY644" fmla="*/ 2999346 h 3089525"/>
              <a:gd name="connsiteX645" fmla="*/ 613492 w 5851096"/>
              <a:gd name="connsiteY645" fmla="*/ 2999411 h 3089525"/>
              <a:gd name="connsiteX646" fmla="*/ 614056 w 5851096"/>
              <a:gd name="connsiteY646" fmla="*/ 3006343 h 3089525"/>
              <a:gd name="connsiteX647" fmla="*/ 620836 w 5851096"/>
              <a:gd name="connsiteY647" fmla="*/ 3089525 h 3089525"/>
              <a:gd name="connsiteX648" fmla="*/ 370396 w 5851096"/>
              <a:gd name="connsiteY648" fmla="*/ 3089525 h 3089525"/>
              <a:gd name="connsiteX649" fmla="*/ 350661 w 5851096"/>
              <a:gd name="connsiteY649" fmla="*/ 3084682 h 3089525"/>
              <a:gd name="connsiteX650" fmla="*/ 5260 w 5851096"/>
              <a:gd name="connsiteY650" fmla="*/ 2873187 h 308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</a:cxnLst>
            <a:rect l="l" t="t" r="r" b="b"/>
            <a:pathLst>
              <a:path w="5851096" h="3089525">
                <a:moveTo>
                  <a:pt x="5215514" y="659222"/>
                </a:moveTo>
                <a:cubicBezTo>
                  <a:pt x="5271247" y="939930"/>
                  <a:pt x="5495997" y="1162499"/>
                  <a:pt x="5783878" y="1223782"/>
                </a:cubicBezTo>
                <a:cubicBezTo>
                  <a:pt x="5728146" y="943074"/>
                  <a:pt x="5503395" y="720505"/>
                  <a:pt x="5215514" y="659222"/>
                </a:cubicBezTo>
                <a:close/>
                <a:moveTo>
                  <a:pt x="5215514" y="2417442"/>
                </a:moveTo>
                <a:cubicBezTo>
                  <a:pt x="5271247" y="2698150"/>
                  <a:pt x="5495997" y="2920718"/>
                  <a:pt x="5783878" y="2982001"/>
                </a:cubicBezTo>
                <a:cubicBezTo>
                  <a:pt x="5728146" y="2701294"/>
                  <a:pt x="5503395" y="2478725"/>
                  <a:pt x="5215514" y="2417442"/>
                </a:cubicBezTo>
                <a:close/>
                <a:moveTo>
                  <a:pt x="5215512" y="2107862"/>
                </a:moveTo>
                <a:cubicBezTo>
                  <a:pt x="5503392" y="2047060"/>
                  <a:pt x="5728143" y="1826239"/>
                  <a:pt x="5783876" y="1547735"/>
                </a:cubicBezTo>
                <a:cubicBezTo>
                  <a:pt x="5495995" y="1608537"/>
                  <a:pt x="5271244" y="1829358"/>
                  <a:pt x="5215512" y="2107862"/>
                </a:cubicBezTo>
                <a:close/>
                <a:moveTo>
                  <a:pt x="5065535" y="521483"/>
                </a:moveTo>
                <a:lnTo>
                  <a:pt x="5066157" y="509629"/>
                </a:lnTo>
                <a:lnTo>
                  <a:pt x="5066678" y="509663"/>
                </a:lnTo>
                <a:lnTo>
                  <a:pt x="5066705" y="509151"/>
                </a:lnTo>
                <a:lnTo>
                  <a:pt x="5084580" y="510833"/>
                </a:lnTo>
                <a:cubicBezTo>
                  <a:pt x="5118460" y="511379"/>
                  <a:pt x="5151823" y="514468"/>
                  <a:pt x="5184444" y="520226"/>
                </a:cubicBezTo>
                <a:cubicBezTo>
                  <a:pt x="5190277" y="519792"/>
                  <a:pt x="5195851" y="520774"/>
                  <a:pt x="5201405" y="521820"/>
                </a:cubicBezTo>
                <a:lnTo>
                  <a:pt x="5201527" y="523010"/>
                </a:lnTo>
                <a:cubicBezTo>
                  <a:pt x="5483077" y="569171"/>
                  <a:pt x="5718838" y="744362"/>
                  <a:pt x="5841311" y="983324"/>
                </a:cubicBezTo>
                <a:lnTo>
                  <a:pt x="5851096" y="1006985"/>
                </a:lnTo>
                <a:lnTo>
                  <a:pt x="5851096" y="1366179"/>
                </a:lnTo>
                <a:lnTo>
                  <a:pt x="5814952" y="1362779"/>
                </a:lnTo>
                <a:cubicBezTo>
                  <a:pt x="5809118" y="1363214"/>
                  <a:pt x="5803543" y="1362231"/>
                  <a:pt x="5797987" y="1361184"/>
                </a:cubicBezTo>
                <a:lnTo>
                  <a:pt x="5797866" y="1359994"/>
                </a:lnTo>
                <a:cubicBezTo>
                  <a:pt x="5422466" y="1298446"/>
                  <a:pt x="5128467" y="1007510"/>
                  <a:pt x="5075873" y="641878"/>
                </a:cubicBezTo>
                <a:cubicBezTo>
                  <a:pt x="5075697" y="641823"/>
                  <a:pt x="5075522" y="641817"/>
                  <a:pt x="5075344" y="641812"/>
                </a:cubicBezTo>
                <a:lnTo>
                  <a:pt x="5074781" y="634895"/>
                </a:lnTo>
                <a:cubicBezTo>
                  <a:pt x="5069489" y="603550"/>
                  <a:pt x="5066925" y="571542"/>
                  <a:pt x="5066970" y="539073"/>
                </a:cubicBezTo>
                <a:cubicBezTo>
                  <a:pt x="5065597" y="533241"/>
                  <a:pt x="5065535" y="527369"/>
                  <a:pt x="5065535" y="521483"/>
                </a:cubicBezTo>
                <a:close/>
                <a:moveTo>
                  <a:pt x="5065535" y="2279702"/>
                </a:moveTo>
                <a:lnTo>
                  <a:pt x="5066157" y="2267848"/>
                </a:lnTo>
                <a:lnTo>
                  <a:pt x="5066678" y="2267882"/>
                </a:lnTo>
                <a:lnTo>
                  <a:pt x="5066705" y="2267371"/>
                </a:lnTo>
                <a:lnTo>
                  <a:pt x="5084580" y="2269052"/>
                </a:lnTo>
                <a:cubicBezTo>
                  <a:pt x="5118460" y="2269598"/>
                  <a:pt x="5151823" y="2272687"/>
                  <a:pt x="5184444" y="2278445"/>
                </a:cubicBezTo>
                <a:cubicBezTo>
                  <a:pt x="5190277" y="2278011"/>
                  <a:pt x="5195851" y="2278993"/>
                  <a:pt x="5201405" y="2280040"/>
                </a:cubicBezTo>
                <a:lnTo>
                  <a:pt x="5201527" y="2281230"/>
                </a:lnTo>
                <a:cubicBezTo>
                  <a:pt x="5483077" y="2327390"/>
                  <a:pt x="5718838" y="2502582"/>
                  <a:pt x="5841311" y="2741544"/>
                </a:cubicBezTo>
                <a:lnTo>
                  <a:pt x="5851096" y="2765204"/>
                </a:lnTo>
                <a:lnTo>
                  <a:pt x="5851096" y="3089525"/>
                </a:lnTo>
                <a:lnTo>
                  <a:pt x="5680952" y="3089525"/>
                </a:lnTo>
                <a:lnTo>
                  <a:pt x="5661219" y="3084683"/>
                </a:lnTo>
                <a:cubicBezTo>
                  <a:pt x="5352738" y="2982764"/>
                  <a:pt x="5121893" y="2720025"/>
                  <a:pt x="5075873" y="2400097"/>
                </a:cubicBezTo>
                <a:cubicBezTo>
                  <a:pt x="5075697" y="2400042"/>
                  <a:pt x="5075522" y="2400037"/>
                  <a:pt x="5075344" y="2400032"/>
                </a:cubicBezTo>
                <a:lnTo>
                  <a:pt x="5074781" y="2393114"/>
                </a:lnTo>
                <a:cubicBezTo>
                  <a:pt x="5069489" y="2361770"/>
                  <a:pt x="5066925" y="2329761"/>
                  <a:pt x="5066970" y="2297292"/>
                </a:cubicBezTo>
                <a:cubicBezTo>
                  <a:pt x="5065597" y="2291461"/>
                  <a:pt x="5065535" y="2285589"/>
                  <a:pt x="5065535" y="2279702"/>
                </a:cubicBezTo>
                <a:close/>
                <a:moveTo>
                  <a:pt x="5065533" y="486299"/>
                </a:moveTo>
                <a:cubicBezTo>
                  <a:pt x="5065533" y="480458"/>
                  <a:pt x="5065595" y="474631"/>
                  <a:pt x="5066968" y="468842"/>
                </a:cubicBezTo>
                <a:cubicBezTo>
                  <a:pt x="5066923" y="436636"/>
                  <a:pt x="5069486" y="404884"/>
                  <a:pt x="5074776" y="373792"/>
                </a:cubicBezTo>
                <a:lnTo>
                  <a:pt x="5075341" y="366915"/>
                </a:lnTo>
                <a:cubicBezTo>
                  <a:pt x="5075518" y="366910"/>
                  <a:pt x="5075694" y="366905"/>
                  <a:pt x="5075869" y="366850"/>
                </a:cubicBezTo>
                <a:cubicBezTo>
                  <a:pt x="5089628" y="271960"/>
                  <a:pt x="5119903" y="182140"/>
                  <a:pt x="5163966" y="100280"/>
                </a:cubicBezTo>
                <a:lnTo>
                  <a:pt x="5229488" y="0"/>
                </a:lnTo>
                <a:lnTo>
                  <a:pt x="5405629" y="0"/>
                </a:lnTo>
                <a:lnTo>
                  <a:pt x="5334254" y="79433"/>
                </a:lnTo>
                <a:cubicBezTo>
                  <a:pt x="5276439" y="159050"/>
                  <a:pt x="5235311" y="250706"/>
                  <a:pt x="5215512" y="349642"/>
                </a:cubicBezTo>
                <a:cubicBezTo>
                  <a:pt x="5406992" y="309201"/>
                  <a:pt x="5570544" y="197965"/>
                  <a:pt x="5674730" y="45955"/>
                </a:cubicBezTo>
                <a:lnTo>
                  <a:pt x="5697983" y="0"/>
                </a:lnTo>
                <a:lnTo>
                  <a:pt x="5851096" y="0"/>
                </a:lnTo>
                <a:lnTo>
                  <a:pt x="5851096" y="4349"/>
                </a:lnTo>
                <a:lnTo>
                  <a:pt x="5799246" y="99096"/>
                </a:lnTo>
                <a:cubicBezTo>
                  <a:pt x="5669765" y="299632"/>
                  <a:pt x="5454064" y="443705"/>
                  <a:pt x="5201524" y="484784"/>
                </a:cubicBezTo>
                <a:lnTo>
                  <a:pt x="5201403" y="485964"/>
                </a:lnTo>
                <a:cubicBezTo>
                  <a:pt x="5195847" y="487004"/>
                  <a:pt x="5190272" y="487979"/>
                  <a:pt x="5184438" y="487548"/>
                </a:cubicBezTo>
                <a:cubicBezTo>
                  <a:pt x="5151829" y="493257"/>
                  <a:pt x="5118478" y="496322"/>
                  <a:pt x="5084610" y="496864"/>
                </a:cubicBezTo>
                <a:lnTo>
                  <a:pt x="5066703" y="498535"/>
                </a:lnTo>
                <a:lnTo>
                  <a:pt x="5066676" y="498027"/>
                </a:lnTo>
                <a:lnTo>
                  <a:pt x="5066154" y="498061"/>
                </a:lnTo>
                <a:cubicBezTo>
                  <a:pt x="5065562" y="494151"/>
                  <a:pt x="5065533" y="490228"/>
                  <a:pt x="5065533" y="486299"/>
                </a:cubicBezTo>
                <a:close/>
                <a:moveTo>
                  <a:pt x="5065533" y="2244520"/>
                </a:moveTo>
                <a:cubicBezTo>
                  <a:pt x="5065533" y="2238678"/>
                  <a:pt x="5065595" y="2232850"/>
                  <a:pt x="5066968" y="2227062"/>
                </a:cubicBezTo>
                <a:cubicBezTo>
                  <a:pt x="5066923" y="2194855"/>
                  <a:pt x="5069486" y="2163105"/>
                  <a:pt x="5074776" y="2132012"/>
                </a:cubicBezTo>
                <a:lnTo>
                  <a:pt x="5075341" y="2125135"/>
                </a:lnTo>
                <a:cubicBezTo>
                  <a:pt x="5075518" y="2125130"/>
                  <a:pt x="5075694" y="2125125"/>
                  <a:pt x="5075869" y="2125070"/>
                </a:cubicBezTo>
                <a:cubicBezTo>
                  <a:pt x="5128465" y="1762307"/>
                  <a:pt x="5422464" y="1473657"/>
                  <a:pt x="5797863" y="1412593"/>
                </a:cubicBezTo>
                <a:lnTo>
                  <a:pt x="5797985" y="1411413"/>
                </a:lnTo>
                <a:cubicBezTo>
                  <a:pt x="5803539" y="1410374"/>
                  <a:pt x="5809112" y="1409399"/>
                  <a:pt x="5814946" y="1409830"/>
                </a:cubicBezTo>
                <a:lnTo>
                  <a:pt x="5851096" y="1406457"/>
                </a:lnTo>
                <a:lnTo>
                  <a:pt x="5851096" y="1762823"/>
                </a:lnTo>
                <a:lnTo>
                  <a:pt x="5841309" y="1786304"/>
                </a:lnTo>
                <a:cubicBezTo>
                  <a:pt x="5718836" y="2023390"/>
                  <a:pt x="5483074" y="2197206"/>
                  <a:pt x="5201524" y="2243004"/>
                </a:cubicBezTo>
                <a:lnTo>
                  <a:pt x="5201403" y="2244184"/>
                </a:lnTo>
                <a:cubicBezTo>
                  <a:pt x="5195847" y="2245223"/>
                  <a:pt x="5190272" y="2246198"/>
                  <a:pt x="5184438" y="2245767"/>
                </a:cubicBezTo>
                <a:cubicBezTo>
                  <a:pt x="5151829" y="2251477"/>
                  <a:pt x="5118478" y="2254542"/>
                  <a:pt x="5084610" y="2255084"/>
                </a:cubicBezTo>
                <a:lnTo>
                  <a:pt x="5066703" y="2256755"/>
                </a:lnTo>
                <a:lnTo>
                  <a:pt x="5066676" y="2256246"/>
                </a:lnTo>
                <a:lnTo>
                  <a:pt x="5066154" y="2256280"/>
                </a:lnTo>
                <a:cubicBezTo>
                  <a:pt x="5065562" y="2252372"/>
                  <a:pt x="5065533" y="2248449"/>
                  <a:pt x="5065533" y="2244520"/>
                </a:cubicBezTo>
                <a:close/>
                <a:moveTo>
                  <a:pt x="4325732" y="1223782"/>
                </a:moveTo>
                <a:cubicBezTo>
                  <a:pt x="4613612" y="1162499"/>
                  <a:pt x="4838363" y="939930"/>
                  <a:pt x="4894096" y="659222"/>
                </a:cubicBezTo>
                <a:cubicBezTo>
                  <a:pt x="4606215" y="720505"/>
                  <a:pt x="4381464" y="943074"/>
                  <a:pt x="4325732" y="1223782"/>
                </a:cubicBezTo>
                <a:close/>
                <a:moveTo>
                  <a:pt x="4325732" y="1547735"/>
                </a:moveTo>
                <a:cubicBezTo>
                  <a:pt x="4381465" y="1826239"/>
                  <a:pt x="4606215" y="2047060"/>
                  <a:pt x="4894096" y="2107862"/>
                </a:cubicBezTo>
                <a:cubicBezTo>
                  <a:pt x="4838364" y="1829358"/>
                  <a:pt x="4613612" y="1608537"/>
                  <a:pt x="4325732" y="1547735"/>
                </a:cubicBezTo>
                <a:close/>
                <a:moveTo>
                  <a:pt x="4325732" y="2982001"/>
                </a:moveTo>
                <a:cubicBezTo>
                  <a:pt x="4613612" y="2920718"/>
                  <a:pt x="4838363" y="2698150"/>
                  <a:pt x="4894096" y="2417442"/>
                </a:cubicBezTo>
                <a:cubicBezTo>
                  <a:pt x="4606215" y="2478725"/>
                  <a:pt x="4381464" y="2701294"/>
                  <a:pt x="4325732" y="2982001"/>
                </a:cubicBezTo>
                <a:close/>
                <a:moveTo>
                  <a:pt x="4256134" y="0"/>
                </a:moveTo>
                <a:lnTo>
                  <a:pt x="4411625" y="0"/>
                </a:lnTo>
                <a:lnTo>
                  <a:pt x="4434878" y="45955"/>
                </a:lnTo>
                <a:cubicBezTo>
                  <a:pt x="4539065" y="197965"/>
                  <a:pt x="4702616" y="309201"/>
                  <a:pt x="4894096" y="349642"/>
                </a:cubicBezTo>
                <a:cubicBezTo>
                  <a:pt x="4874298" y="250706"/>
                  <a:pt x="4833170" y="159050"/>
                  <a:pt x="4775353" y="79433"/>
                </a:cubicBezTo>
                <a:lnTo>
                  <a:pt x="4703980" y="0"/>
                </a:lnTo>
                <a:lnTo>
                  <a:pt x="4880119" y="0"/>
                </a:lnTo>
                <a:lnTo>
                  <a:pt x="4945641" y="100280"/>
                </a:lnTo>
                <a:cubicBezTo>
                  <a:pt x="4989705" y="182140"/>
                  <a:pt x="5019980" y="271960"/>
                  <a:pt x="5033738" y="366850"/>
                </a:cubicBezTo>
                <a:cubicBezTo>
                  <a:pt x="5033914" y="366905"/>
                  <a:pt x="5034090" y="366910"/>
                  <a:pt x="5034267" y="366915"/>
                </a:cubicBezTo>
                <a:lnTo>
                  <a:pt x="5034832" y="373792"/>
                </a:lnTo>
                <a:cubicBezTo>
                  <a:pt x="5040122" y="404884"/>
                  <a:pt x="5042685" y="436636"/>
                  <a:pt x="5042640" y="468842"/>
                </a:cubicBezTo>
                <a:cubicBezTo>
                  <a:pt x="5044013" y="474631"/>
                  <a:pt x="5044074" y="480458"/>
                  <a:pt x="5044074" y="486299"/>
                </a:cubicBezTo>
                <a:cubicBezTo>
                  <a:pt x="5044074" y="490228"/>
                  <a:pt x="5044046" y="494151"/>
                  <a:pt x="5043454" y="498061"/>
                </a:cubicBezTo>
                <a:lnTo>
                  <a:pt x="5042932" y="498027"/>
                </a:lnTo>
                <a:lnTo>
                  <a:pt x="5042905" y="498535"/>
                </a:lnTo>
                <a:lnTo>
                  <a:pt x="5024997" y="496864"/>
                </a:lnTo>
                <a:cubicBezTo>
                  <a:pt x="4991129" y="496322"/>
                  <a:pt x="4957779" y="493257"/>
                  <a:pt x="4925170" y="487548"/>
                </a:cubicBezTo>
                <a:cubicBezTo>
                  <a:pt x="4919336" y="487979"/>
                  <a:pt x="4913761" y="487004"/>
                  <a:pt x="4908205" y="485964"/>
                </a:cubicBezTo>
                <a:lnTo>
                  <a:pt x="4908084" y="484784"/>
                </a:lnTo>
                <a:cubicBezTo>
                  <a:pt x="4655545" y="443705"/>
                  <a:pt x="4439844" y="299632"/>
                  <a:pt x="4310363" y="99096"/>
                </a:cubicBezTo>
                <a:close/>
                <a:moveTo>
                  <a:pt x="4178216" y="3089525"/>
                </a:moveTo>
                <a:lnTo>
                  <a:pt x="4184996" y="3006343"/>
                </a:lnTo>
                <a:lnTo>
                  <a:pt x="4185561" y="2999411"/>
                </a:lnTo>
                <a:cubicBezTo>
                  <a:pt x="4185737" y="2999406"/>
                  <a:pt x="4185914" y="2999401"/>
                  <a:pt x="4186090" y="2999346"/>
                </a:cubicBezTo>
                <a:cubicBezTo>
                  <a:pt x="4238685" y="2633713"/>
                  <a:pt x="4532684" y="2342777"/>
                  <a:pt x="4908083" y="2281230"/>
                </a:cubicBezTo>
                <a:lnTo>
                  <a:pt x="4908205" y="2280040"/>
                </a:lnTo>
                <a:cubicBezTo>
                  <a:pt x="4913759" y="2278993"/>
                  <a:pt x="4919332" y="2278011"/>
                  <a:pt x="4925166" y="2278445"/>
                </a:cubicBezTo>
                <a:cubicBezTo>
                  <a:pt x="4957787" y="2272687"/>
                  <a:pt x="4991150" y="2269598"/>
                  <a:pt x="5025030" y="2269052"/>
                </a:cubicBezTo>
                <a:lnTo>
                  <a:pt x="5042905" y="2267371"/>
                </a:lnTo>
                <a:lnTo>
                  <a:pt x="5042932" y="2267882"/>
                </a:lnTo>
                <a:lnTo>
                  <a:pt x="5043453" y="2267848"/>
                </a:lnTo>
                <a:lnTo>
                  <a:pt x="5044074" y="2279702"/>
                </a:lnTo>
                <a:cubicBezTo>
                  <a:pt x="5044074" y="2285589"/>
                  <a:pt x="5044013" y="2291461"/>
                  <a:pt x="5042640" y="2297292"/>
                </a:cubicBezTo>
                <a:cubicBezTo>
                  <a:pt x="5042685" y="2329761"/>
                  <a:pt x="5040121" y="2361770"/>
                  <a:pt x="5034829" y="2393114"/>
                </a:cubicBezTo>
                <a:lnTo>
                  <a:pt x="5034266" y="2400032"/>
                </a:lnTo>
                <a:cubicBezTo>
                  <a:pt x="5034088" y="2400037"/>
                  <a:pt x="5033912" y="2400042"/>
                  <a:pt x="5033737" y="2400097"/>
                </a:cubicBezTo>
                <a:cubicBezTo>
                  <a:pt x="4987717" y="2720025"/>
                  <a:pt x="4756872" y="2982764"/>
                  <a:pt x="4448391" y="3084683"/>
                </a:cubicBezTo>
                <a:lnTo>
                  <a:pt x="4428658" y="3089525"/>
                </a:lnTo>
                <a:close/>
                <a:moveTo>
                  <a:pt x="4175753" y="1361522"/>
                </a:moveTo>
                <a:cubicBezTo>
                  <a:pt x="4175753" y="1355634"/>
                  <a:pt x="4175815" y="1349760"/>
                  <a:pt x="4177187" y="1343926"/>
                </a:cubicBezTo>
                <a:cubicBezTo>
                  <a:pt x="4177144" y="1311465"/>
                  <a:pt x="4179705" y="1279462"/>
                  <a:pt x="4184996" y="1248124"/>
                </a:cubicBezTo>
                <a:lnTo>
                  <a:pt x="4185561" y="1241192"/>
                </a:lnTo>
                <a:cubicBezTo>
                  <a:pt x="4185737" y="1241187"/>
                  <a:pt x="4185914" y="1241182"/>
                  <a:pt x="4186090" y="1241127"/>
                </a:cubicBezTo>
                <a:cubicBezTo>
                  <a:pt x="4238685" y="875493"/>
                  <a:pt x="4532684" y="584557"/>
                  <a:pt x="4908083" y="523010"/>
                </a:cubicBezTo>
                <a:lnTo>
                  <a:pt x="4908205" y="521820"/>
                </a:lnTo>
                <a:cubicBezTo>
                  <a:pt x="4913759" y="520774"/>
                  <a:pt x="4919332" y="519792"/>
                  <a:pt x="4925166" y="520226"/>
                </a:cubicBezTo>
                <a:cubicBezTo>
                  <a:pt x="4957787" y="514468"/>
                  <a:pt x="4991150" y="511379"/>
                  <a:pt x="5025030" y="510833"/>
                </a:cubicBezTo>
                <a:lnTo>
                  <a:pt x="5042905" y="509151"/>
                </a:lnTo>
                <a:lnTo>
                  <a:pt x="5042932" y="509663"/>
                </a:lnTo>
                <a:lnTo>
                  <a:pt x="5043453" y="509629"/>
                </a:lnTo>
                <a:lnTo>
                  <a:pt x="5044074" y="521483"/>
                </a:lnTo>
                <a:cubicBezTo>
                  <a:pt x="5044074" y="527369"/>
                  <a:pt x="5044013" y="533241"/>
                  <a:pt x="5042640" y="539073"/>
                </a:cubicBezTo>
                <a:cubicBezTo>
                  <a:pt x="5042685" y="571542"/>
                  <a:pt x="5040121" y="603550"/>
                  <a:pt x="5034829" y="634895"/>
                </a:cubicBezTo>
                <a:lnTo>
                  <a:pt x="5034266" y="641812"/>
                </a:lnTo>
                <a:cubicBezTo>
                  <a:pt x="5034088" y="641817"/>
                  <a:pt x="5033912" y="641823"/>
                  <a:pt x="5033737" y="641878"/>
                </a:cubicBezTo>
                <a:cubicBezTo>
                  <a:pt x="4981143" y="1007510"/>
                  <a:pt x="4687144" y="1298446"/>
                  <a:pt x="4311744" y="1359994"/>
                </a:cubicBezTo>
                <a:lnTo>
                  <a:pt x="4311623" y="1361184"/>
                </a:lnTo>
                <a:cubicBezTo>
                  <a:pt x="4306067" y="1362231"/>
                  <a:pt x="4300492" y="1363214"/>
                  <a:pt x="4294658" y="1362780"/>
                </a:cubicBezTo>
                <a:cubicBezTo>
                  <a:pt x="4262048" y="1368535"/>
                  <a:pt x="4228698" y="1371623"/>
                  <a:pt x="4194831" y="1372169"/>
                </a:cubicBezTo>
                <a:lnTo>
                  <a:pt x="4176923" y="1373854"/>
                </a:lnTo>
                <a:lnTo>
                  <a:pt x="4176896" y="1373341"/>
                </a:lnTo>
                <a:lnTo>
                  <a:pt x="4176374" y="1373376"/>
                </a:lnTo>
                <a:cubicBezTo>
                  <a:pt x="4175781" y="1369436"/>
                  <a:pt x="4175753" y="1365482"/>
                  <a:pt x="4175753" y="1361522"/>
                </a:cubicBezTo>
                <a:close/>
                <a:moveTo>
                  <a:pt x="4175753" y="1411078"/>
                </a:moveTo>
                <a:lnTo>
                  <a:pt x="4176375" y="1399317"/>
                </a:lnTo>
                <a:lnTo>
                  <a:pt x="4176896" y="1399351"/>
                </a:lnTo>
                <a:lnTo>
                  <a:pt x="4176923" y="1398843"/>
                </a:lnTo>
                <a:lnTo>
                  <a:pt x="4194799" y="1400511"/>
                </a:lnTo>
                <a:cubicBezTo>
                  <a:pt x="4228677" y="1401053"/>
                  <a:pt x="4262041" y="1404118"/>
                  <a:pt x="4294662" y="1409831"/>
                </a:cubicBezTo>
                <a:cubicBezTo>
                  <a:pt x="4300495" y="1409399"/>
                  <a:pt x="4306069" y="1410375"/>
                  <a:pt x="4311623" y="1411413"/>
                </a:cubicBezTo>
                <a:lnTo>
                  <a:pt x="4311745" y="1412593"/>
                </a:lnTo>
                <a:cubicBezTo>
                  <a:pt x="4687144" y="1473657"/>
                  <a:pt x="4981143" y="1762307"/>
                  <a:pt x="5033738" y="2125070"/>
                </a:cubicBezTo>
                <a:cubicBezTo>
                  <a:pt x="5033914" y="2125125"/>
                  <a:pt x="5034090" y="2125130"/>
                  <a:pt x="5034267" y="2125135"/>
                </a:cubicBezTo>
                <a:lnTo>
                  <a:pt x="5034832" y="2132012"/>
                </a:lnTo>
                <a:cubicBezTo>
                  <a:pt x="5040122" y="2163105"/>
                  <a:pt x="5042685" y="2194855"/>
                  <a:pt x="5042640" y="2227062"/>
                </a:cubicBezTo>
                <a:cubicBezTo>
                  <a:pt x="5044013" y="2232850"/>
                  <a:pt x="5044074" y="2238678"/>
                  <a:pt x="5044074" y="2244520"/>
                </a:cubicBezTo>
                <a:cubicBezTo>
                  <a:pt x="5044074" y="2248449"/>
                  <a:pt x="5044046" y="2252372"/>
                  <a:pt x="5043454" y="2256280"/>
                </a:cubicBezTo>
                <a:lnTo>
                  <a:pt x="5042932" y="2256246"/>
                </a:lnTo>
                <a:lnTo>
                  <a:pt x="5042905" y="2256755"/>
                </a:lnTo>
                <a:lnTo>
                  <a:pt x="5024997" y="2255084"/>
                </a:lnTo>
                <a:cubicBezTo>
                  <a:pt x="4991129" y="2254542"/>
                  <a:pt x="4957779" y="2251477"/>
                  <a:pt x="4925170" y="2245767"/>
                </a:cubicBezTo>
                <a:cubicBezTo>
                  <a:pt x="4919336" y="2246198"/>
                  <a:pt x="4913761" y="2245223"/>
                  <a:pt x="4908205" y="2244184"/>
                </a:cubicBezTo>
                <a:lnTo>
                  <a:pt x="4908084" y="2243004"/>
                </a:lnTo>
                <a:cubicBezTo>
                  <a:pt x="4532684" y="2181939"/>
                  <a:pt x="4238685" y="1893288"/>
                  <a:pt x="4186091" y="1530527"/>
                </a:cubicBezTo>
                <a:cubicBezTo>
                  <a:pt x="4185915" y="1530472"/>
                  <a:pt x="4185739" y="1530468"/>
                  <a:pt x="4185562" y="1530463"/>
                </a:cubicBezTo>
                <a:lnTo>
                  <a:pt x="4184999" y="1523599"/>
                </a:lnTo>
                <a:cubicBezTo>
                  <a:pt x="4179707" y="1492501"/>
                  <a:pt x="4177144" y="1460743"/>
                  <a:pt x="4177187" y="1428529"/>
                </a:cubicBezTo>
                <a:cubicBezTo>
                  <a:pt x="4175815" y="1422743"/>
                  <a:pt x="4175753" y="1416918"/>
                  <a:pt x="4175753" y="1411078"/>
                </a:cubicBezTo>
                <a:close/>
                <a:moveTo>
                  <a:pt x="3445328" y="659222"/>
                </a:moveTo>
                <a:cubicBezTo>
                  <a:pt x="3501061" y="939930"/>
                  <a:pt x="3725812" y="1162499"/>
                  <a:pt x="4013692" y="1223782"/>
                </a:cubicBezTo>
                <a:cubicBezTo>
                  <a:pt x="3957960" y="943074"/>
                  <a:pt x="3733209" y="720505"/>
                  <a:pt x="3445328" y="659222"/>
                </a:cubicBezTo>
                <a:close/>
                <a:moveTo>
                  <a:pt x="3445328" y="2417442"/>
                </a:moveTo>
                <a:cubicBezTo>
                  <a:pt x="3501061" y="2698150"/>
                  <a:pt x="3725812" y="2920718"/>
                  <a:pt x="4013692" y="2982001"/>
                </a:cubicBezTo>
                <a:cubicBezTo>
                  <a:pt x="3957960" y="2701294"/>
                  <a:pt x="3733209" y="2478725"/>
                  <a:pt x="3445328" y="2417442"/>
                </a:cubicBezTo>
                <a:close/>
                <a:moveTo>
                  <a:pt x="3445326" y="2107862"/>
                </a:moveTo>
                <a:cubicBezTo>
                  <a:pt x="3733207" y="2047060"/>
                  <a:pt x="3957957" y="1826239"/>
                  <a:pt x="4013690" y="1547735"/>
                </a:cubicBezTo>
                <a:cubicBezTo>
                  <a:pt x="3725809" y="1608537"/>
                  <a:pt x="3501058" y="1829358"/>
                  <a:pt x="3445326" y="2107862"/>
                </a:cubicBezTo>
                <a:close/>
                <a:moveTo>
                  <a:pt x="3295350" y="521483"/>
                </a:moveTo>
                <a:lnTo>
                  <a:pt x="3295971" y="509629"/>
                </a:lnTo>
                <a:lnTo>
                  <a:pt x="3296492" y="509663"/>
                </a:lnTo>
                <a:lnTo>
                  <a:pt x="3296519" y="509151"/>
                </a:lnTo>
                <a:lnTo>
                  <a:pt x="3314395" y="510833"/>
                </a:lnTo>
                <a:cubicBezTo>
                  <a:pt x="3348274" y="511379"/>
                  <a:pt x="3381637" y="514468"/>
                  <a:pt x="3414258" y="520226"/>
                </a:cubicBezTo>
                <a:cubicBezTo>
                  <a:pt x="3420092" y="519792"/>
                  <a:pt x="3425665" y="520774"/>
                  <a:pt x="3431219" y="521820"/>
                </a:cubicBezTo>
                <a:lnTo>
                  <a:pt x="3431341" y="523010"/>
                </a:lnTo>
                <a:cubicBezTo>
                  <a:pt x="3806740" y="584557"/>
                  <a:pt x="4100739" y="875493"/>
                  <a:pt x="4153335" y="1241127"/>
                </a:cubicBezTo>
                <a:cubicBezTo>
                  <a:pt x="4153510" y="1241182"/>
                  <a:pt x="4153688" y="1241187"/>
                  <a:pt x="4153863" y="1241192"/>
                </a:cubicBezTo>
                <a:lnTo>
                  <a:pt x="4154429" y="1248124"/>
                </a:lnTo>
                <a:cubicBezTo>
                  <a:pt x="4159718" y="1279462"/>
                  <a:pt x="4162281" y="1311465"/>
                  <a:pt x="4162237" y="1343926"/>
                </a:cubicBezTo>
                <a:cubicBezTo>
                  <a:pt x="4163610" y="1349760"/>
                  <a:pt x="4163671" y="1355634"/>
                  <a:pt x="4163671" y="1361522"/>
                </a:cubicBezTo>
                <a:cubicBezTo>
                  <a:pt x="4163671" y="1365482"/>
                  <a:pt x="4163642" y="1369436"/>
                  <a:pt x="4163050" y="1373376"/>
                </a:cubicBezTo>
                <a:lnTo>
                  <a:pt x="4162528" y="1373341"/>
                </a:lnTo>
                <a:lnTo>
                  <a:pt x="4162501" y="1373854"/>
                </a:lnTo>
                <a:lnTo>
                  <a:pt x="4144594" y="1372169"/>
                </a:lnTo>
                <a:cubicBezTo>
                  <a:pt x="4110727" y="1371623"/>
                  <a:pt x="4077375" y="1368535"/>
                  <a:pt x="4044766" y="1362780"/>
                </a:cubicBezTo>
                <a:cubicBezTo>
                  <a:pt x="4038932" y="1363214"/>
                  <a:pt x="4033357" y="1362231"/>
                  <a:pt x="4027802" y="1361184"/>
                </a:cubicBezTo>
                <a:lnTo>
                  <a:pt x="4027681" y="1359994"/>
                </a:lnTo>
                <a:cubicBezTo>
                  <a:pt x="3652280" y="1298446"/>
                  <a:pt x="3358281" y="1007510"/>
                  <a:pt x="3305687" y="641878"/>
                </a:cubicBezTo>
                <a:cubicBezTo>
                  <a:pt x="3305511" y="641823"/>
                  <a:pt x="3305336" y="641818"/>
                  <a:pt x="3305158" y="641812"/>
                </a:cubicBezTo>
                <a:lnTo>
                  <a:pt x="3304595" y="634895"/>
                </a:lnTo>
                <a:cubicBezTo>
                  <a:pt x="3299303" y="603550"/>
                  <a:pt x="3296740" y="571542"/>
                  <a:pt x="3296784" y="539073"/>
                </a:cubicBezTo>
                <a:cubicBezTo>
                  <a:pt x="3295411" y="533241"/>
                  <a:pt x="3295350" y="527369"/>
                  <a:pt x="3295350" y="521483"/>
                </a:cubicBezTo>
                <a:close/>
                <a:moveTo>
                  <a:pt x="3295350" y="2279702"/>
                </a:moveTo>
                <a:lnTo>
                  <a:pt x="3295971" y="2267848"/>
                </a:lnTo>
                <a:lnTo>
                  <a:pt x="3296492" y="2267882"/>
                </a:lnTo>
                <a:lnTo>
                  <a:pt x="3296519" y="2267371"/>
                </a:lnTo>
                <a:lnTo>
                  <a:pt x="3314395" y="2269052"/>
                </a:lnTo>
                <a:cubicBezTo>
                  <a:pt x="3348274" y="2269598"/>
                  <a:pt x="3381637" y="2272687"/>
                  <a:pt x="3414258" y="2278445"/>
                </a:cubicBezTo>
                <a:cubicBezTo>
                  <a:pt x="3420092" y="2278011"/>
                  <a:pt x="3425665" y="2278993"/>
                  <a:pt x="3431219" y="2280040"/>
                </a:cubicBezTo>
                <a:lnTo>
                  <a:pt x="3431341" y="2281230"/>
                </a:lnTo>
                <a:cubicBezTo>
                  <a:pt x="3806740" y="2342777"/>
                  <a:pt x="4100739" y="2633713"/>
                  <a:pt x="4153335" y="2999346"/>
                </a:cubicBezTo>
                <a:cubicBezTo>
                  <a:pt x="4153510" y="2999401"/>
                  <a:pt x="4153688" y="2999406"/>
                  <a:pt x="4153863" y="2999411"/>
                </a:cubicBezTo>
                <a:lnTo>
                  <a:pt x="4154429" y="3006343"/>
                </a:lnTo>
                <a:lnTo>
                  <a:pt x="4161209" y="3089525"/>
                </a:lnTo>
                <a:lnTo>
                  <a:pt x="3910768" y="3089525"/>
                </a:lnTo>
                <a:lnTo>
                  <a:pt x="3891034" y="3084683"/>
                </a:lnTo>
                <a:cubicBezTo>
                  <a:pt x="3582552" y="2982764"/>
                  <a:pt x="3351706" y="2720025"/>
                  <a:pt x="3305687" y="2400097"/>
                </a:cubicBezTo>
                <a:cubicBezTo>
                  <a:pt x="3305511" y="2400042"/>
                  <a:pt x="3305336" y="2400037"/>
                  <a:pt x="3305158" y="2400032"/>
                </a:cubicBezTo>
                <a:lnTo>
                  <a:pt x="3304595" y="2393114"/>
                </a:lnTo>
                <a:cubicBezTo>
                  <a:pt x="3299303" y="2361770"/>
                  <a:pt x="3296740" y="2329761"/>
                  <a:pt x="3296784" y="2297292"/>
                </a:cubicBezTo>
                <a:cubicBezTo>
                  <a:pt x="3295411" y="2291461"/>
                  <a:pt x="3295350" y="2285589"/>
                  <a:pt x="3295350" y="2279702"/>
                </a:cubicBezTo>
                <a:close/>
                <a:moveTo>
                  <a:pt x="3295347" y="486299"/>
                </a:moveTo>
                <a:cubicBezTo>
                  <a:pt x="3295347" y="480458"/>
                  <a:pt x="3295409" y="474631"/>
                  <a:pt x="3296782" y="468842"/>
                </a:cubicBezTo>
                <a:cubicBezTo>
                  <a:pt x="3296738" y="436636"/>
                  <a:pt x="3299300" y="404884"/>
                  <a:pt x="3304590" y="373792"/>
                </a:cubicBezTo>
                <a:lnTo>
                  <a:pt x="3305155" y="366915"/>
                </a:lnTo>
                <a:cubicBezTo>
                  <a:pt x="3305332" y="366910"/>
                  <a:pt x="3305508" y="366905"/>
                  <a:pt x="3305684" y="366850"/>
                </a:cubicBezTo>
                <a:cubicBezTo>
                  <a:pt x="3319442" y="271960"/>
                  <a:pt x="3349717" y="182140"/>
                  <a:pt x="3393781" y="100280"/>
                </a:cubicBezTo>
                <a:lnTo>
                  <a:pt x="3459303" y="0"/>
                </a:lnTo>
                <a:lnTo>
                  <a:pt x="3635443" y="0"/>
                </a:lnTo>
                <a:lnTo>
                  <a:pt x="3564068" y="79433"/>
                </a:lnTo>
                <a:cubicBezTo>
                  <a:pt x="3506253" y="159050"/>
                  <a:pt x="3465125" y="250706"/>
                  <a:pt x="3445326" y="349642"/>
                </a:cubicBezTo>
                <a:cubicBezTo>
                  <a:pt x="3636807" y="309201"/>
                  <a:pt x="3800358" y="197965"/>
                  <a:pt x="3904544" y="45955"/>
                </a:cubicBezTo>
                <a:lnTo>
                  <a:pt x="3927798" y="0"/>
                </a:lnTo>
                <a:lnTo>
                  <a:pt x="4083290" y="0"/>
                </a:lnTo>
                <a:lnTo>
                  <a:pt x="4029061" y="99096"/>
                </a:lnTo>
                <a:cubicBezTo>
                  <a:pt x="3899579" y="299632"/>
                  <a:pt x="3683877" y="443705"/>
                  <a:pt x="3431338" y="484784"/>
                </a:cubicBezTo>
                <a:lnTo>
                  <a:pt x="3431217" y="485964"/>
                </a:lnTo>
                <a:cubicBezTo>
                  <a:pt x="3425661" y="487004"/>
                  <a:pt x="3420086" y="487979"/>
                  <a:pt x="3414252" y="487548"/>
                </a:cubicBezTo>
                <a:cubicBezTo>
                  <a:pt x="3381643" y="493257"/>
                  <a:pt x="3348292" y="496322"/>
                  <a:pt x="3314425" y="496864"/>
                </a:cubicBezTo>
                <a:lnTo>
                  <a:pt x="3296517" y="498535"/>
                </a:lnTo>
                <a:lnTo>
                  <a:pt x="3296490" y="498027"/>
                </a:lnTo>
                <a:lnTo>
                  <a:pt x="3295968" y="498061"/>
                </a:lnTo>
                <a:cubicBezTo>
                  <a:pt x="3295376" y="494151"/>
                  <a:pt x="3295347" y="490228"/>
                  <a:pt x="3295347" y="486299"/>
                </a:cubicBezTo>
                <a:close/>
                <a:moveTo>
                  <a:pt x="3295347" y="2244520"/>
                </a:moveTo>
                <a:cubicBezTo>
                  <a:pt x="3295347" y="2238678"/>
                  <a:pt x="3295409" y="2232850"/>
                  <a:pt x="3296782" y="2227062"/>
                </a:cubicBezTo>
                <a:cubicBezTo>
                  <a:pt x="3296738" y="2194855"/>
                  <a:pt x="3299300" y="2163105"/>
                  <a:pt x="3304590" y="2132012"/>
                </a:cubicBezTo>
                <a:lnTo>
                  <a:pt x="3305155" y="2125135"/>
                </a:lnTo>
                <a:cubicBezTo>
                  <a:pt x="3305332" y="2125130"/>
                  <a:pt x="3305508" y="2125125"/>
                  <a:pt x="3305684" y="2125070"/>
                </a:cubicBezTo>
                <a:cubicBezTo>
                  <a:pt x="3358279" y="1762307"/>
                  <a:pt x="3652278" y="1473657"/>
                  <a:pt x="4027678" y="1412593"/>
                </a:cubicBezTo>
                <a:lnTo>
                  <a:pt x="4027800" y="1411413"/>
                </a:lnTo>
                <a:cubicBezTo>
                  <a:pt x="4033353" y="1410375"/>
                  <a:pt x="4038927" y="1409399"/>
                  <a:pt x="4044760" y="1409831"/>
                </a:cubicBezTo>
                <a:cubicBezTo>
                  <a:pt x="4077382" y="1404118"/>
                  <a:pt x="4110744" y="1401053"/>
                  <a:pt x="4144624" y="1400511"/>
                </a:cubicBezTo>
                <a:lnTo>
                  <a:pt x="4162499" y="1398843"/>
                </a:lnTo>
                <a:lnTo>
                  <a:pt x="4162526" y="1399351"/>
                </a:lnTo>
                <a:lnTo>
                  <a:pt x="4163047" y="1399317"/>
                </a:lnTo>
                <a:lnTo>
                  <a:pt x="4163669" y="1411078"/>
                </a:lnTo>
                <a:cubicBezTo>
                  <a:pt x="4163669" y="1416918"/>
                  <a:pt x="4163608" y="1422743"/>
                  <a:pt x="4162235" y="1428529"/>
                </a:cubicBezTo>
                <a:cubicBezTo>
                  <a:pt x="4162279" y="1460743"/>
                  <a:pt x="4159715" y="1492501"/>
                  <a:pt x="4154424" y="1523599"/>
                </a:cubicBezTo>
                <a:lnTo>
                  <a:pt x="4153860" y="1530463"/>
                </a:lnTo>
                <a:cubicBezTo>
                  <a:pt x="4153683" y="1530468"/>
                  <a:pt x="4153507" y="1530472"/>
                  <a:pt x="4153332" y="1530527"/>
                </a:cubicBezTo>
                <a:cubicBezTo>
                  <a:pt x="4100737" y="1893288"/>
                  <a:pt x="3806738" y="2181939"/>
                  <a:pt x="3431338" y="2243004"/>
                </a:cubicBezTo>
                <a:lnTo>
                  <a:pt x="3431217" y="2244184"/>
                </a:lnTo>
                <a:cubicBezTo>
                  <a:pt x="3425661" y="2245223"/>
                  <a:pt x="3420086" y="2246198"/>
                  <a:pt x="3414252" y="2245767"/>
                </a:cubicBezTo>
                <a:cubicBezTo>
                  <a:pt x="3381643" y="2251477"/>
                  <a:pt x="3348292" y="2254542"/>
                  <a:pt x="3314425" y="2255084"/>
                </a:cubicBezTo>
                <a:lnTo>
                  <a:pt x="3296517" y="2256755"/>
                </a:lnTo>
                <a:lnTo>
                  <a:pt x="3296490" y="2256246"/>
                </a:lnTo>
                <a:lnTo>
                  <a:pt x="3295968" y="2256280"/>
                </a:lnTo>
                <a:cubicBezTo>
                  <a:pt x="3295376" y="2252372"/>
                  <a:pt x="3295347" y="2248449"/>
                  <a:pt x="3295347" y="2244520"/>
                </a:cubicBezTo>
                <a:close/>
                <a:moveTo>
                  <a:pt x="2555546" y="1223782"/>
                </a:moveTo>
                <a:cubicBezTo>
                  <a:pt x="2843426" y="1162499"/>
                  <a:pt x="3068177" y="939930"/>
                  <a:pt x="3123910" y="659222"/>
                </a:cubicBezTo>
                <a:cubicBezTo>
                  <a:pt x="2836029" y="720505"/>
                  <a:pt x="2611278" y="943074"/>
                  <a:pt x="2555546" y="1223782"/>
                </a:cubicBezTo>
                <a:close/>
                <a:moveTo>
                  <a:pt x="2555546" y="1547735"/>
                </a:moveTo>
                <a:cubicBezTo>
                  <a:pt x="2611279" y="1826239"/>
                  <a:pt x="2836029" y="2047060"/>
                  <a:pt x="3123910" y="2107862"/>
                </a:cubicBezTo>
                <a:cubicBezTo>
                  <a:pt x="3068178" y="1829358"/>
                  <a:pt x="2843426" y="1608537"/>
                  <a:pt x="2555546" y="1547735"/>
                </a:cubicBezTo>
                <a:close/>
                <a:moveTo>
                  <a:pt x="2555546" y="2982001"/>
                </a:moveTo>
                <a:cubicBezTo>
                  <a:pt x="2843426" y="2920718"/>
                  <a:pt x="3068177" y="2698150"/>
                  <a:pt x="3123910" y="2417442"/>
                </a:cubicBezTo>
                <a:cubicBezTo>
                  <a:pt x="2836029" y="2478725"/>
                  <a:pt x="2611278" y="2701294"/>
                  <a:pt x="2555546" y="2982001"/>
                </a:cubicBezTo>
                <a:close/>
                <a:moveTo>
                  <a:pt x="2485948" y="0"/>
                </a:moveTo>
                <a:lnTo>
                  <a:pt x="2641440" y="0"/>
                </a:lnTo>
                <a:lnTo>
                  <a:pt x="2664693" y="45955"/>
                </a:lnTo>
                <a:cubicBezTo>
                  <a:pt x="2768879" y="197965"/>
                  <a:pt x="2932430" y="309201"/>
                  <a:pt x="3123910" y="349642"/>
                </a:cubicBezTo>
                <a:cubicBezTo>
                  <a:pt x="3104112" y="250706"/>
                  <a:pt x="3062984" y="159050"/>
                  <a:pt x="3005167" y="79433"/>
                </a:cubicBezTo>
                <a:lnTo>
                  <a:pt x="2933794" y="0"/>
                </a:lnTo>
                <a:lnTo>
                  <a:pt x="3109934" y="0"/>
                </a:lnTo>
                <a:lnTo>
                  <a:pt x="3175456" y="100280"/>
                </a:lnTo>
                <a:cubicBezTo>
                  <a:pt x="3219520" y="182140"/>
                  <a:pt x="3249795" y="271960"/>
                  <a:pt x="3263553" y="366850"/>
                </a:cubicBezTo>
                <a:cubicBezTo>
                  <a:pt x="3263728" y="366905"/>
                  <a:pt x="3263905" y="366910"/>
                  <a:pt x="3264081" y="366915"/>
                </a:cubicBezTo>
                <a:lnTo>
                  <a:pt x="3264647" y="373792"/>
                </a:lnTo>
                <a:cubicBezTo>
                  <a:pt x="3269936" y="404884"/>
                  <a:pt x="3272499" y="436636"/>
                  <a:pt x="3272455" y="468842"/>
                </a:cubicBezTo>
                <a:cubicBezTo>
                  <a:pt x="3273828" y="474631"/>
                  <a:pt x="3273888" y="480458"/>
                  <a:pt x="3273888" y="486299"/>
                </a:cubicBezTo>
                <a:cubicBezTo>
                  <a:pt x="3273888" y="490228"/>
                  <a:pt x="3273860" y="494151"/>
                  <a:pt x="3273268" y="498061"/>
                </a:cubicBezTo>
                <a:lnTo>
                  <a:pt x="3272746" y="498027"/>
                </a:lnTo>
                <a:lnTo>
                  <a:pt x="3272719" y="498535"/>
                </a:lnTo>
                <a:lnTo>
                  <a:pt x="3254811" y="496864"/>
                </a:lnTo>
                <a:cubicBezTo>
                  <a:pt x="3220945" y="496322"/>
                  <a:pt x="3187593" y="493257"/>
                  <a:pt x="3154984" y="487548"/>
                </a:cubicBezTo>
                <a:cubicBezTo>
                  <a:pt x="3149150" y="487979"/>
                  <a:pt x="3143575" y="487004"/>
                  <a:pt x="3138020" y="485964"/>
                </a:cubicBezTo>
                <a:lnTo>
                  <a:pt x="3137899" y="484784"/>
                </a:lnTo>
                <a:cubicBezTo>
                  <a:pt x="2885360" y="443705"/>
                  <a:pt x="2669659" y="299632"/>
                  <a:pt x="2540177" y="99096"/>
                </a:cubicBezTo>
                <a:close/>
                <a:moveTo>
                  <a:pt x="2408030" y="3089525"/>
                </a:moveTo>
                <a:lnTo>
                  <a:pt x="2414810" y="3006343"/>
                </a:lnTo>
                <a:lnTo>
                  <a:pt x="2415375" y="2999411"/>
                </a:lnTo>
                <a:cubicBezTo>
                  <a:pt x="2415552" y="2999406"/>
                  <a:pt x="2415728" y="2999401"/>
                  <a:pt x="2415904" y="2999346"/>
                </a:cubicBezTo>
                <a:cubicBezTo>
                  <a:pt x="2468499" y="2633713"/>
                  <a:pt x="2762498" y="2342777"/>
                  <a:pt x="3137898" y="2281230"/>
                </a:cubicBezTo>
                <a:lnTo>
                  <a:pt x="3138020" y="2280040"/>
                </a:lnTo>
                <a:cubicBezTo>
                  <a:pt x="3143573" y="2278993"/>
                  <a:pt x="3149146" y="2278011"/>
                  <a:pt x="3154980" y="2278445"/>
                </a:cubicBezTo>
                <a:cubicBezTo>
                  <a:pt x="3187602" y="2272687"/>
                  <a:pt x="3220964" y="2269598"/>
                  <a:pt x="3254844" y="2269052"/>
                </a:cubicBezTo>
                <a:lnTo>
                  <a:pt x="3272719" y="2267371"/>
                </a:lnTo>
                <a:lnTo>
                  <a:pt x="3272746" y="2267882"/>
                </a:lnTo>
                <a:lnTo>
                  <a:pt x="3273267" y="2267848"/>
                </a:lnTo>
                <a:lnTo>
                  <a:pt x="3273888" y="2279702"/>
                </a:lnTo>
                <a:cubicBezTo>
                  <a:pt x="3273888" y="2285589"/>
                  <a:pt x="3273828" y="2291461"/>
                  <a:pt x="3272455" y="2297292"/>
                </a:cubicBezTo>
                <a:cubicBezTo>
                  <a:pt x="3272499" y="2329761"/>
                  <a:pt x="3269935" y="2361770"/>
                  <a:pt x="3264644" y="2393114"/>
                </a:cubicBezTo>
                <a:lnTo>
                  <a:pt x="3264080" y="2400032"/>
                </a:lnTo>
                <a:cubicBezTo>
                  <a:pt x="3263903" y="2400037"/>
                  <a:pt x="3263726" y="2400042"/>
                  <a:pt x="3263552" y="2400097"/>
                </a:cubicBezTo>
                <a:cubicBezTo>
                  <a:pt x="3217532" y="2720025"/>
                  <a:pt x="2986686" y="2982764"/>
                  <a:pt x="2678205" y="3084683"/>
                </a:cubicBezTo>
                <a:lnTo>
                  <a:pt x="2658472" y="3089525"/>
                </a:lnTo>
                <a:close/>
                <a:moveTo>
                  <a:pt x="2405567" y="1361522"/>
                </a:moveTo>
                <a:cubicBezTo>
                  <a:pt x="2405567" y="1355634"/>
                  <a:pt x="2405629" y="1349760"/>
                  <a:pt x="2407002" y="1343926"/>
                </a:cubicBezTo>
                <a:cubicBezTo>
                  <a:pt x="2406958" y="1311465"/>
                  <a:pt x="2409520" y="1279462"/>
                  <a:pt x="2414810" y="1248124"/>
                </a:cubicBezTo>
                <a:lnTo>
                  <a:pt x="2415375" y="1241192"/>
                </a:lnTo>
                <a:cubicBezTo>
                  <a:pt x="2415552" y="1241187"/>
                  <a:pt x="2415728" y="1241182"/>
                  <a:pt x="2415904" y="1241127"/>
                </a:cubicBezTo>
                <a:cubicBezTo>
                  <a:pt x="2468499" y="875493"/>
                  <a:pt x="2762498" y="584557"/>
                  <a:pt x="3137898" y="523010"/>
                </a:cubicBezTo>
                <a:lnTo>
                  <a:pt x="3138020" y="521820"/>
                </a:lnTo>
                <a:cubicBezTo>
                  <a:pt x="3143573" y="520774"/>
                  <a:pt x="3149146" y="519792"/>
                  <a:pt x="3154980" y="520226"/>
                </a:cubicBezTo>
                <a:cubicBezTo>
                  <a:pt x="3187602" y="514468"/>
                  <a:pt x="3220964" y="511379"/>
                  <a:pt x="3254844" y="510833"/>
                </a:cubicBezTo>
                <a:lnTo>
                  <a:pt x="3272719" y="509151"/>
                </a:lnTo>
                <a:lnTo>
                  <a:pt x="3272746" y="509663"/>
                </a:lnTo>
                <a:lnTo>
                  <a:pt x="3273267" y="509629"/>
                </a:lnTo>
                <a:lnTo>
                  <a:pt x="3273888" y="521483"/>
                </a:lnTo>
                <a:cubicBezTo>
                  <a:pt x="3273888" y="527369"/>
                  <a:pt x="3273828" y="533241"/>
                  <a:pt x="3272455" y="539073"/>
                </a:cubicBezTo>
                <a:cubicBezTo>
                  <a:pt x="3272499" y="571542"/>
                  <a:pt x="3269935" y="603550"/>
                  <a:pt x="3264644" y="634895"/>
                </a:cubicBezTo>
                <a:lnTo>
                  <a:pt x="3264080" y="641812"/>
                </a:lnTo>
                <a:cubicBezTo>
                  <a:pt x="3263903" y="641818"/>
                  <a:pt x="3263726" y="641823"/>
                  <a:pt x="3263552" y="641878"/>
                </a:cubicBezTo>
                <a:cubicBezTo>
                  <a:pt x="3210957" y="1007510"/>
                  <a:pt x="2916958" y="1298446"/>
                  <a:pt x="2541558" y="1359994"/>
                </a:cubicBezTo>
                <a:lnTo>
                  <a:pt x="2541437" y="1361184"/>
                </a:lnTo>
                <a:cubicBezTo>
                  <a:pt x="2535881" y="1362231"/>
                  <a:pt x="2530306" y="1363214"/>
                  <a:pt x="2524472" y="1362780"/>
                </a:cubicBezTo>
                <a:cubicBezTo>
                  <a:pt x="2491863" y="1368535"/>
                  <a:pt x="2458513" y="1371623"/>
                  <a:pt x="2424645" y="1372169"/>
                </a:cubicBezTo>
                <a:lnTo>
                  <a:pt x="2406737" y="1373854"/>
                </a:lnTo>
                <a:lnTo>
                  <a:pt x="2406710" y="1373341"/>
                </a:lnTo>
                <a:lnTo>
                  <a:pt x="2406188" y="1373376"/>
                </a:lnTo>
                <a:cubicBezTo>
                  <a:pt x="2405596" y="1369436"/>
                  <a:pt x="2405567" y="1365482"/>
                  <a:pt x="2405567" y="1361522"/>
                </a:cubicBezTo>
                <a:close/>
                <a:moveTo>
                  <a:pt x="2405567" y="1411078"/>
                </a:moveTo>
                <a:lnTo>
                  <a:pt x="2406189" y="1399317"/>
                </a:lnTo>
                <a:lnTo>
                  <a:pt x="2406710" y="1399351"/>
                </a:lnTo>
                <a:lnTo>
                  <a:pt x="2406737" y="1398843"/>
                </a:lnTo>
                <a:lnTo>
                  <a:pt x="2424613" y="1400511"/>
                </a:lnTo>
                <a:cubicBezTo>
                  <a:pt x="2458492" y="1401053"/>
                  <a:pt x="2491855" y="1404118"/>
                  <a:pt x="2524476" y="1409831"/>
                </a:cubicBezTo>
                <a:cubicBezTo>
                  <a:pt x="2530309" y="1409399"/>
                  <a:pt x="2535883" y="1410375"/>
                  <a:pt x="2541437" y="1411413"/>
                </a:cubicBezTo>
                <a:lnTo>
                  <a:pt x="2541559" y="1412593"/>
                </a:lnTo>
                <a:cubicBezTo>
                  <a:pt x="2916958" y="1473657"/>
                  <a:pt x="3210957" y="1762307"/>
                  <a:pt x="3263553" y="2125070"/>
                </a:cubicBezTo>
                <a:cubicBezTo>
                  <a:pt x="3263728" y="2125125"/>
                  <a:pt x="3263905" y="2125130"/>
                  <a:pt x="3264081" y="2125135"/>
                </a:cubicBezTo>
                <a:lnTo>
                  <a:pt x="3264647" y="2132012"/>
                </a:lnTo>
                <a:cubicBezTo>
                  <a:pt x="3269936" y="2163105"/>
                  <a:pt x="3272499" y="2194855"/>
                  <a:pt x="3272455" y="2227062"/>
                </a:cubicBezTo>
                <a:cubicBezTo>
                  <a:pt x="3273828" y="2232850"/>
                  <a:pt x="3273888" y="2238678"/>
                  <a:pt x="3273888" y="2244520"/>
                </a:cubicBezTo>
                <a:cubicBezTo>
                  <a:pt x="3273888" y="2248449"/>
                  <a:pt x="3273860" y="2252372"/>
                  <a:pt x="3273268" y="2256280"/>
                </a:cubicBezTo>
                <a:lnTo>
                  <a:pt x="3272746" y="2256246"/>
                </a:lnTo>
                <a:lnTo>
                  <a:pt x="3272719" y="2256755"/>
                </a:lnTo>
                <a:lnTo>
                  <a:pt x="3254811" y="2255084"/>
                </a:lnTo>
                <a:cubicBezTo>
                  <a:pt x="3220945" y="2254542"/>
                  <a:pt x="3187593" y="2251477"/>
                  <a:pt x="3154984" y="2245767"/>
                </a:cubicBezTo>
                <a:cubicBezTo>
                  <a:pt x="3149150" y="2246198"/>
                  <a:pt x="3143575" y="2245223"/>
                  <a:pt x="3138020" y="2244184"/>
                </a:cubicBezTo>
                <a:lnTo>
                  <a:pt x="3137899" y="2243004"/>
                </a:lnTo>
                <a:cubicBezTo>
                  <a:pt x="2762498" y="2181939"/>
                  <a:pt x="2468499" y="1893288"/>
                  <a:pt x="2415905" y="1530527"/>
                </a:cubicBezTo>
                <a:cubicBezTo>
                  <a:pt x="2415730" y="1530472"/>
                  <a:pt x="2415554" y="1530468"/>
                  <a:pt x="2415376" y="1530463"/>
                </a:cubicBezTo>
                <a:lnTo>
                  <a:pt x="2414813" y="1523599"/>
                </a:lnTo>
                <a:cubicBezTo>
                  <a:pt x="2409521" y="1492501"/>
                  <a:pt x="2406958" y="1460743"/>
                  <a:pt x="2407002" y="1428529"/>
                </a:cubicBezTo>
                <a:cubicBezTo>
                  <a:pt x="2405629" y="1422743"/>
                  <a:pt x="2405567" y="1416918"/>
                  <a:pt x="2405567" y="1411078"/>
                </a:cubicBezTo>
                <a:close/>
                <a:moveTo>
                  <a:pt x="1675142" y="659222"/>
                </a:moveTo>
                <a:cubicBezTo>
                  <a:pt x="1730875" y="939930"/>
                  <a:pt x="1955626" y="1162499"/>
                  <a:pt x="2243506" y="1223782"/>
                </a:cubicBezTo>
                <a:cubicBezTo>
                  <a:pt x="2187774" y="943074"/>
                  <a:pt x="1963023" y="720505"/>
                  <a:pt x="1675142" y="659222"/>
                </a:cubicBezTo>
                <a:close/>
                <a:moveTo>
                  <a:pt x="1675142" y="2417442"/>
                </a:moveTo>
                <a:cubicBezTo>
                  <a:pt x="1730875" y="2698150"/>
                  <a:pt x="1955626" y="2920718"/>
                  <a:pt x="2243506" y="2982001"/>
                </a:cubicBezTo>
                <a:cubicBezTo>
                  <a:pt x="2187774" y="2701294"/>
                  <a:pt x="1963023" y="2478725"/>
                  <a:pt x="1675142" y="2417442"/>
                </a:cubicBezTo>
                <a:close/>
                <a:moveTo>
                  <a:pt x="1675140" y="2107862"/>
                </a:moveTo>
                <a:cubicBezTo>
                  <a:pt x="1963020" y="2047060"/>
                  <a:pt x="2187772" y="1826239"/>
                  <a:pt x="2243504" y="1547735"/>
                </a:cubicBezTo>
                <a:cubicBezTo>
                  <a:pt x="1955623" y="1608537"/>
                  <a:pt x="1730872" y="1829358"/>
                  <a:pt x="1675140" y="2107862"/>
                </a:cubicBezTo>
                <a:close/>
                <a:moveTo>
                  <a:pt x="1525164" y="521483"/>
                </a:moveTo>
                <a:lnTo>
                  <a:pt x="1525785" y="509629"/>
                </a:lnTo>
                <a:lnTo>
                  <a:pt x="1526306" y="509663"/>
                </a:lnTo>
                <a:lnTo>
                  <a:pt x="1526333" y="509151"/>
                </a:lnTo>
                <a:lnTo>
                  <a:pt x="1544208" y="510833"/>
                </a:lnTo>
                <a:cubicBezTo>
                  <a:pt x="1578088" y="511379"/>
                  <a:pt x="1611450" y="514468"/>
                  <a:pt x="1644072" y="520226"/>
                </a:cubicBezTo>
                <a:cubicBezTo>
                  <a:pt x="1649905" y="519792"/>
                  <a:pt x="1655479" y="520774"/>
                  <a:pt x="1661032" y="521820"/>
                </a:cubicBezTo>
                <a:lnTo>
                  <a:pt x="1661154" y="523010"/>
                </a:lnTo>
                <a:cubicBezTo>
                  <a:pt x="2036554" y="584557"/>
                  <a:pt x="2330554" y="875493"/>
                  <a:pt x="2383148" y="1241127"/>
                </a:cubicBezTo>
                <a:cubicBezTo>
                  <a:pt x="2383324" y="1241182"/>
                  <a:pt x="2383501" y="1241187"/>
                  <a:pt x="2383678" y="1241192"/>
                </a:cubicBezTo>
                <a:lnTo>
                  <a:pt x="2384242" y="1248124"/>
                </a:lnTo>
                <a:cubicBezTo>
                  <a:pt x="2389533" y="1279462"/>
                  <a:pt x="2392095" y="1311465"/>
                  <a:pt x="2392051" y="1343926"/>
                </a:cubicBezTo>
                <a:cubicBezTo>
                  <a:pt x="2393423" y="1349760"/>
                  <a:pt x="2393485" y="1355634"/>
                  <a:pt x="2393485" y="1361522"/>
                </a:cubicBezTo>
                <a:cubicBezTo>
                  <a:pt x="2393485" y="1365482"/>
                  <a:pt x="2393457" y="1369436"/>
                  <a:pt x="2392864" y="1373376"/>
                </a:cubicBezTo>
                <a:lnTo>
                  <a:pt x="2392342" y="1373341"/>
                </a:lnTo>
                <a:lnTo>
                  <a:pt x="2392315" y="1373854"/>
                </a:lnTo>
                <a:lnTo>
                  <a:pt x="2374407" y="1372169"/>
                </a:lnTo>
                <a:cubicBezTo>
                  <a:pt x="2340540" y="1371623"/>
                  <a:pt x="2307190" y="1368535"/>
                  <a:pt x="2274580" y="1362780"/>
                </a:cubicBezTo>
                <a:cubicBezTo>
                  <a:pt x="2268746" y="1363214"/>
                  <a:pt x="2263171" y="1362231"/>
                  <a:pt x="2257615" y="1361184"/>
                </a:cubicBezTo>
                <a:lnTo>
                  <a:pt x="2257494" y="1359994"/>
                </a:lnTo>
                <a:cubicBezTo>
                  <a:pt x="1882094" y="1298446"/>
                  <a:pt x="1588095" y="1007510"/>
                  <a:pt x="1535500" y="641878"/>
                </a:cubicBezTo>
                <a:cubicBezTo>
                  <a:pt x="1535326" y="641823"/>
                  <a:pt x="1535149" y="641818"/>
                  <a:pt x="1534972" y="641812"/>
                </a:cubicBezTo>
                <a:lnTo>
                  <a:pt x="1534408" y="634895"/>
                </a:lnTo>
                <a:cubicBezTo>
                  <a:pt x="1529117" y="603550"/>
                  <a:pt x="1526553" y="571542"/>
                  <a:pt x="1526597" y="539073"/>
                </a:cubicBezTo>
                <a:cubicBezTo>
                  <a:pt x="1525224" y="533241"/>
                  <a:pt x="1525164" y="527369"/>
                  <a:pt x="1525164" y="521483"/>
                </a:cubicBezTo>
                <a:close/>
                <a:moveTo>
                  <a:pt x="1525164" y="2279702"/>
                </a:moveTo>
                <a:lnTo>
                  <a:pt x="1525785" y="2267848"/>
                </a:lnTo>
                <a:lnTo>
                  <a:pt x="1526306" y="2267882"/>
                </a:lnTo>
                <a:lnTo>
                  <a:pt x="1526333" y="2267371"/>
                </a:lnTo>
                <a:lnTo>
                  <a:pt x="1544208" y="2269052"/>
                </a:lnTo>
                <a:cubicBezTo>
                  <a:pt x="1578088" y="2269598"/>
                  <a:pt x="1611450" y="2272687"/>
                  <a:pt x="1644072" y="2278445"/>
                </a:cubicBezTo>
                <a:cubicBezTo>
                  <a:pt x="1649905" y="2278011"/>
                  <a:pt x="1655479" y="2278993"/>
                  <a:pt x="1661032" y="2280040"/>
                </a:cubicBezTo>
                <a:lnTo>
                  <a:pt x="1661154" y="2281230"/>
                </a:lnTo>
                <a:cubicBezTo>
                  <a:pt x="2036554" y="2342777"/>
                  <a:pt x="2330554" y="2633713"/>
                  <a:pt x="2383148" y="2999346"/>
                </a:cubicBezTo>
                <a:cubicBezTo>
                  <a:pt x="2383324" y="2999401"/>
                  <a:pt x="2383501" y="2999406"/>
                  <a:pt x="2383678" y="2999411"/>
                </a:cubicBezTo>
                <a:lnTo>
                  <a:pt x="2384242" y="3006343"/>
                </a:lnTo>
                <a:lnTo>
                  <a:pt x="2391022" y="3089525"/>
                </a:lnTo>
                <a:lnTo>
                  <a:pt x="2140581" y="3089525"/>
                </a:lnTo>
                <a:lnTo>
                  <a:pt x="2120847" y="3084683"/>
                </a:lnTo>
                <a:cubicBezTo>
                  <a:pt x="1812366" y="2982764"/>
                  <a:pt x="1581520" y="2720025"/>
                  <a:pt x="1535500" y="2400097"/>
                </a:cubicBezTo>
                <a:cubicBezTo>
                  <a:pt x="1535326" y="2400042"/>
                  <a:pt x="1535149" y="2400037"/>
                  <a:pt x="1534972" y="2400032"/>
                </a:cubicBezTo>
                <a:lnTo>
                  <a:pt x="1534408" y="2393114"/>
                </a:lnTo>
                <a:cubicBezTo>
                  <a:pt x="1529117" y="2361770"/>
                  <a:pt x="1526553" y="2329761"/>
                  <a:pt x="1526597" y="2297292"/>
                </a:cubicBezTo>
                <a:cubicBezTo>
                  <a:pt x="1525224" y="2291461"/>
                  <a:pt x="1525164" y="2285589"/>
                  <a:pt x="1525164" y="2279702"/>
                </a:cubicBezTo>
                <a:close/>
                <a:moveTo>
                  <a:pt x="1525162" y="486299"/>
                </a:moveTo>
                <a:cubicBezTo>
                  <a:pt x="1525162" y="480458"/>
                  <a:pt x="1525222" y="474631"/>
                  <a:pt x="1526595" y="468842"/>
                </a:cubicBezTo>
                <a:cubicBezTo>
                  <a:pt x="1526551" y="436636"/>
                  <a:pt x="1529114" y="404884"/>
                  <a:pt x="1534403" y="373792"/>
                </a:cubicBezTo>
                <a:lnTo>
                  <a:pt x="1534969" y="366915"/>
                </a:lnTo>
                <a:cubicBezTo>
                  <a:pt x="1535145" y="366910"/>
                  <a:pt x="1535323" y="366905"/>
                  <a:pt x="1535497" y="366850"/>
                </a:cubicBezTo>
                <a:cubicBezTo>
                  <a:pt x="1549256" y="271960"/>
                  <a:pt x="1579531" y="182140"/>
                  <a:pt x="1623594" y="100280"/>
                </a:cubicBezTo>
                <a:lnTo>
                  <a:pt x="1689117" y="0"/>
                </a:lnTo>
                <a:lnTo>
                  <a:pt x="1865257" y="0"/>
                </a:lnTo>
                <a:lnTo>
                  <a:pt x="1793882" y="79433"/>
                </a:lnTo>
                <a:cubicBezTo>
                  <a:pt x="1736067" y="159050"/>
                  <a:pt x="1694939" y="250706"/>
                  <a:pt x="1675140" y="349642"/>
                </a:cubicBezTo>
                <a:cubicBezTo>
                  <a:pt x="1866621" y="309201"/>
                  <a:pt x="2030172" y="197965"/>
                  <a:pt x="2134358" y="45955"/>
                </a:cubicBezTo>
                <a:lnTo>
                  <a:pt x="2157611" y="0"/>
                </a:lnTo>
                <a:lnTo>
                  <a:pt x="2313103" y="0"/>
                </a:lnTo>
                <a:lnTo>
                  <a:pt x="2258874" y="99096"/>
                </a:lnTo>
                <a:cubicBezTo>
                  <a:pt x="2129392" y="299632"/>
                  <a:pt x="1913691" y="443705"/>
                  <a:pt x="1661151" y="484784"/>
                </a:cubicBezTo>
                <a:lnTo>
                  <a:pt x="1661030" y="485964"/>
                </a:lnTo>
                <a:cubicBezTo>
                  <a:pt x="1655475" y="487004"/>
                  <a:pt x="1649900" y="487979"/>
                  <a:pt x="1644066" y="487548"/>
                </a:cubicBezTo>
                <a:cubicBezTo>
                  <a:pt x="1611457" y="493257"/>
                  <a:pt x="1578105" y="496322"/>
                  <a:pt x="1544239" y="496864"/>
                </a:cubicBezTo>
                <a:lnTo>
                  <a:pt x="1526331" y="498535"/>
                </a:lnTo>
                <a:lnTo>
                  <a:pt x="1526304" y="498027"/>
                </a:lnTo>
                <a:lnTo>
                  <a:pt x="1525782" y="498061"/>
                </a:lnTo>
                <a:cubicBezTo>
                  <a:pt x="1525190" y="494151"/>
                  <a:pt x="1525162" y="490228"/>
                  <a:pt x="1525162" y="486299"/>
                </a:cubicBezTo>
                <a:close/>
                <a:moveTo>
                  <a:pt x="1525161" y="2244520"/>
                </a:moveTo>
                <a:cubicBezTo>
                  <a:pt x="1525161" y="2238678"/>
                  <a:pt x="1525222" y="2232850"/>
                  <a:pt x="1526595" y="2227062"/>
                </a:cubicBezTo>
                <a:cubicBezTo>
                  <a:pt x="1526551" y="2194855"/>
                  <a:pt x="1529114" y="2163105"/>
                  <a:pt x="1534403" y="2132012"/>
                </a:cubicBezTo>
                <a:lnTo>
                  <a:pt x="1534969" y="2125135"/>
                </a:lnTo>
                <a:cubicBezTo>
                  <a:pt x="1535145" y="2125130"/>
                  <a:pt x="1535322" y="2125125"/>
                  <a:pt x="1535497" y="2125070"/>
                </a:cubicBezTo>
                <a:cubicBezTo>
                  <a:pt x="1588092" y="1762307"/>
                  <a:pt x="1882092" y="1473657"/>
                  <a:pt x="2257491" y="1412593"/>
                </a:cubicBezTo>
                <a:lnTo>
                  <a:pt x="2257613" y="1411413"/>
                </a:lnTo>
                <a:cubicBezTo>
                  <a:pt x="2263167" y="1410375"/>
                  <a:pt x="2268741" y="1409399"/>
                  <a:pt x="2274574" y="1409831"/>
                </a:cubicBezTo>
                <a:cubicBezTo>
                  <a:pt x="2307195" y="1404118"/>
                  <a:pt x="2340559" y="1401053"/>
                  <a:pt x="2374437" y="1400511"/>
                </a:cubicBezTo>
                <a:lnTo>
                  <a:pt x="2392313" y="1398843"/>
                </a:lnTo>
                <a:lnTo>
                  <a:pt x="2392341" y="1399351"/>
                </a:lnTo>
                <a:lnTo>
                  <a:pt x="2392861" y="1399317"/>
                </a:lnTo>
                <a:lnTo>
                  <a:pt x="2393483" y="1411078"/>
                </a:lnTo>
                <a:cubicBezTo>
                  <a:pt x="2393483" y="1416918"/>
                  <a:pt x="2393421" y="1422743"/>
                  <a:pt x="2392048" y="1428529"/>
                </a:cubicBezTo>
                <a:cubicBezTo>
                  <a:pt x="2392092" y="1460743"/>
                  <a:pt x="2389530" y="1492501"/>
                  <a:pt x="2384237" y="1523599"/>
                </a:cubicBezTo>
                <a:lnTo>
                  <a:pt x="2383674" y="1530463"/>
                </a:lnTo>
                <a:cubicBezTo>
                  <a:pt x="2383497" y="1530468"/>
                  <a:pt x="2383321" y="1530472"/>
                  <a:pt x="2383145" y="1530527"/>
                </a:cubicBezTo>
                <a:cubicBezTo>
                  <a:pt x="2330551" y="1893288"/>
                  <a:pt x="2036552" y="2181939"/>
                  <a:pt x="1661151" y="2243004"/>
                </a:cubicBezTo>
                <a:lnTo>
                  <a:pt x="1661030" y="2244184"/>
                </a:lnTo>
                <a:cubicBezTo>
                  <a:pt x="1655475" y="2245223"/>
                  <a:pt x="1649900" y="2246198"/>
                  <a:pt x="1644066" y="2245767"/>
                </a:cubicBezTo>
                <a:cubicBezTo>
                  <a:pt x="1611457" y="2251477"/>
                  <a:pt x="1578105" y="2254542"/>
                  <a:pt x="1544238" y="2255084"/>
                </a:cubicBezTo>
                <a:lnTo>
                  <a:pt x="1526331" y="2256755"/>
                </a:lnTo>
                <a:lnTo>
                  <a:pt x="1526304" y="2256246"/>
                </a:lnTo>
                <a:lnTo>
                  <a:pt x="1525782" y="2256280"/>
                </a:lnTo>
                <a:cubicBezTo>
                  <a:pt x="1525190" y="2252372"/>
                  <a:pt x="1525161" y="2248449"/>
                  <a:pt x="1525161" y="2244520"/>
                </a:cubicBezTo>
                <a:close/>
                <a:moveTo>
                  <a:pt x="785360" y="1223782"/>
                </a:moveTo>
                <a:cubicBezTo>
                  <a:pt x="1073241" y="1162499"/>
                  <a:pt x="1297991" y="939930"/>
                  <a:pt x="1353724" y="659222"/>
                </a:cubicBezTo>
                <a:cubicBezTo>
                  <a:pt x="1065844" y="720505"/>
                  <a:pt x="841092" y="943074"/>
                  <a:pt x="785360" y="1223782"/>
                </a:cubicBezTo>
                <a:close/>
                <a:moveTo>
                  <a:pt x="785360" y="1547735"/>
                </a:moveTo>
                <a:cubicBezTo>
                  <a:pt x="841093" y="1826239"/>
                  <a:pt x="1065843" y="2047060"/>
                  <a:pt x="1353724" y="2107862"/>
                </a:cubicBezTo>
                <a:cubicBezTo>
                  <a:pt x="1297992" y="1829358"/>
                  <a:pt x="1073241" y="1608537"/>
                  <a:pt x="785360" y="1547735"/>
                </a:cubicBezTo>
                <a:close/>
                <a:moveTo>
                  <a:pt x="785360" y="2982001"/>
                </a:moveTo>
                <a:cubicBezTo>
                  <a:pt x="1073241" y="2920718"/>
                  <a:pt x="1297991" y="2698150"/>
                  <a:pt x="1353724" y="2417442"/>
                </a:cubicBezTo>
                <a:cubicBezTo>
                  <a:pt x="1065843" y="2478725"/>
                  <a:pt x="841092" y="2701294"/>
                  <a:pt x="785360" y="2982001"/>
                </a:cubicBezTo>
                <a:close/>
                <a:moveTo>
                  <a:pt x="715762" y="0"/>
                </a:moveTo>
                <a:lnTo>
                  <a:pt x="871255" y="0"/>
                </a:lnTo>
                <a:lnTo>
                  <a:pt x="894508" y="45955"/>
                </a:lnTo>
                <a:cubicBezTo>
                  <a:pt x="998693" y="197966"/>
                  <a:pt x="1162244" y="309201"/>
                  <a:pt x="1353724" y="349642"/>
                </a:cubicBezTo>
                <a:cubicBezTo>
                  <a:pt x="1333926" y="250706"/>
                  <a:pt x="1292798" y="159050"/>
                  <a:pt x="1234983" y="79433"/>
                </a:cubicBezTo>
                <a:lnTo>
                  <a:pt x="1163608" y="0"/>
                </a:lnTo>
                <a:lnTo>
                  <a:pt x="1339748" y="0"/>
                </a:lnTo>
                <a:lnTo>
                  <a:pt x="1405271" y="100280"/>
                </a:lnTo>
                <a:cubicBezTo>
                  <a:pt x="1449334" y="182140"/>
                  <a:pt x="1479609" y="271960"/>
                  <a:pt x="1493366" y="366850"/>
                </a:cubicBezTo>
                <a:cubicBezTo>
                  <a:pt x="1493542" y="366905"/>
                  <a:pt x="1493719" y="366910"/>
                  <a:pt x="1493895" y="366914"/>
                </a:cubicBezTo>
                <a:lnTo>
                  <a:pt x="1494460" y="373792"/>
                </a:lnTo>
                <a:cubicBezTo>
                  <a:pt x="1499750" y="404884"/>
                  <a:pt x="1502312" y="436636"/>
                  <a:pt x="1502268" y="468842"/>
                </a:cubicBezTo>
                <a:cubicBezTo>
                  <a:pt x="1503641" y="474631"/>
                  <a:pt x="1503703" y="480458"/>
                  <a:pt x="1503703" y="486299"/>
                </a:cubicBezTo>
                <a:cubicBezTo>
                  <a:pt x="1503703" y="490229"/>
                  <a:pt x="1503674" y="494151"/>
                  <a:pt x="1503082" y="498061"/>
                </a:cubicBezTo>
                <a:lnTo>
                  <a:pt x="1502560" y="498027"/>
                </a:lnTo>
                <a:lnTo>
                  <a:pt x="1502533" y="498535"/>
                </a:lnTo>
                <a:lnTo>
                  <a:pt x="1484625" y="496864"/>
                </a:lnTo>
                <a:cubicBezTo>
                  <a:pt x="1450758" y="496322"/>
                  <a:pt x="1417408" y="493257"/>
                  <a:pt x="1384798" y="487548"/>
                </a:cubicBezTo>
                <a:cubicBezTo>
                  <a:pt x="1378964" y="487979"/>
                  <a:pt x="1373389" y="487004"/>
                  <a:pt x="1367833" y="485964"/>
                </a:cubicBezTo>
                <a:lnTo>
                  <a:pt x="1367712" y="484784"/>
                </a:lnTo>
                <a:cubicBezTo>
                  <a:pt x="1115174" y="443705"/>
                  <a:pt x="899474" y="299632"/>
                  <a:pt x="769992" y="99096"/>
                </a:cubicBezTo>
                <a:close/>
                <a:moveTo>
                  <a:pt x="637843" y="3089525"/>
                </a:moveTo>
                <a:lnTo>
                  <a:pt x="644623" y="3006343"/>
                </a:lnTo>
                <a:lnTo>
                  <a:pt x="645189" y="2999411"/>
                </a:lnTo>
                <a:cubicBezTo>
                  <a:pt x="645364" y="2999406"/>
                  <a:pt x="645542" y="2999401"/>
                  <a:pt x="645717" y="2999346"/>
                </a:cubicBezTo>
                <a:cubicBezTo>
                  <a:pt x="698313" y="2633713"/>
                  <a:pt x="992312" y="2342777"/>
                  <a:pt x="1367711" y="2281230"/>
                </a:cubicBezTo>
                <a:lnTo>
                  <a:pt x="1367833" y="2280040"/>
                </a:lnTo>
                <a:cubicBezTo>
                  <a:pt x="1373387" y="2278993"/>
                  <a:pt x="1378961" y="2278011"/>
                  <a:pt x="1384794" y="2278445"/>
                </a:cubicBezTo>
                <a:cubicBezTo>
                  <a:pt x="1417415" y="2272687"/>
                  <a:pt x="1450779" y="2269598"/>
                  <a:pt x="1484657" y="2269052"/>
                </a:cubicBezTo>
                <a:lnTo>
                  <a:pt x="1502533" y="2267371"/>
                </a:lnTo>
                <a:lnTo>
                  <a:pt x="1502560" y="2267882"/>
                </a:lnTo>
                <a:lnTo>
                  <a:pt x="1503081" y="2267848"/>
                </a:lnTo>
                <a:lnTo>
                  <a:pt x="1503703" y="2279702"/>
                </a:lnTo>
                <a:cubicBezTo>
                  <a:pt x="1503703" y="2285589"/>
                  <a:pt x="1503641" y="2291461"/>
                  <a:pt x="1502268" y="2297292"/>
                </a:cubicBezTo>
                <a:cubicBezTo>
                  <a:pt x="1502312" y="2329761"/>
                  <a:pt x="1499749" y="2361770"/>
                  <a:pt x="1494457" y="2393114"/>
                </a:cubicBezTo>
                <a:lnTo>
                  <a:pt x="1493894" y="2400032"/>
                </a:lnTo>
                <a:cubicBezTo>
                  <a:pt x="1493716" y="2400037"/>
                  <a:pt x="1493541" y="2400042"/>
                  <a:pt x="1493365" y="2400097"/>
                </a:cubicBezTo>
                <a:cubicBezTo>
                  <a:pt x="1447346" y="2720025"/>
                  <a:pt x="1216500" y="2982764"/>
                  <a:pt x="908018" y="3084683"/>
                </a:cubicBezTo>
                <a:lnTo>
                  <a:pt x="888285" y="3089525"/>
                </a:lnTo>
                <a:close/>
                <a:moveTo>
                  <a:pt x="635382" y="1361522"/>
                </a:moveTo>
                <a:cubicBezTo>
                  <a:pt x="635382" y="1355634"/>
                  <a:pt x="635442" y="1349760"/>
                  <a:pt x="636815" y="1343926"/>
                </a:cubicBezTo>
                <a:cubicBezTo>
                  <a:pt x="636771" y="1311465"/>
                  <a:pt x="639334" y="1279462"/>
                  <a:pt x="644623" y="1248124"/>
                </a:cubicBezTo>
                <a:lnTo>
                  <a:pt x="645189" y="1241192"/>
                </a:lnTo>
                <a:cubicBezTo>
                  <a:pt x="645365" y="1241187"/>
                  <a:pt x="645543" y="1241182"/>
                  <a:pt x="645717" y="1241127"/>
                </a:cubicBezTo>
                <a:cubicBezTo>
                  <a:pt x="698313" y="875493"/>
                  <a:pt x="992312" y="584557"/>
                  <a:pt x="1367711" y="523010"/>
                </a:cubicBezTo>
                <a:lnTo>
                  <a:pt x="1367833" y="521820"/>
                </a:lnTo>
                <a:cubicBezTo>
                  <a:pt x="1373387" y="520774"/>
                  <a:pt x="1378961" y="519792"/>
                  <a:pt x="1384794" y="520226"/>
                </a:cubicBezTo>
                <a:cubicBezTo>
                  <a:pt x="1417415" y="514468"/>
                  <a:pt x="1450779" y="511379"/>
                  <a:pt x="1484657" y="510833"/>
                </a:cubicBezTo>
                <a:lnTo>
                  <a:pt x="1502533" y="509151"/>
                </a:lnTo>
                <a:lnTo>
                  <a:pt x="1502560" y="509663"/>
                </a:lnTo>
                <a:lnTo>
                  <a:pt x="1503081" y="509629"/>
                </a:lnTo>
                <a:lnTo>
                  <a:pt x="1503703" y="521483"/>
                </a:lnTo>
                <a:cubicBezTo>
                  <a:pt x="1503703" y="527369"/>
                  <a:pt x="1503641" y="533241"/>
                  <a:pt x="1502268" y="539073"/>
                </a:cubicBezTo>
                <a:cubicBezTo>
                  <a:pt x="1502312" y="571542"/>
                  <a:pt x="1499749" y="603550"/>
                  <a:pt x="1494457" y="634895"/>
                </a:cubicBezTo>
                <a:lnTo>
                  <a:pt x="1493894" y="641812"/>
                </a:lnTo>
                <a:cubicBezTo>
                  <a:pt x="1493716" y="641818"/>
                  <a:pt x="1493541" y="641823"/>
                  <a:pt x="1493365" y="641878"/>
                </a:cubicBezTo>
                <a:cubicBezTo>
                  <a:pt x="1440771" y="1007510"/>
                  <a:pt x="1146772" y="1298446"/>
                  <a:pt x="771371" y="1359994"/>
                </a:cubicBezTo>
                <a:lnTo>
                  <a:pt x="771250" y="1361184"/>
                </a:lnTo>
                <a:cubicBezTo>
                  <a:pt x="765695" y="1362231"/>
                  <a:pt x="760120" y="1363214"/>
                  <a:pt x="754286" y="1362780"/>
                </a:cubicBezTo>
                <a:cubicBezTo>
                  <a:pt x="721677" y="1368535"/>
                  <a:pt x="688326" y="1371623"/>
                  <a:pt x="654458" y="1372169"/>
                </a:cubicBezTo>
                <a:lnTo>
                  <a:pt x="636551" y="1373854"/>
                </a:lnTo>
                <a:lnTo>
                  <a:pt x="636524" y="1373341"/>
                </a:lnTo>
                <a:lnTo>
                  <a:pt x="636002" y="1373376"/>
                </a:lnTo>
                <a:cubicBezTo>
                  <a:pt x="635410" y="1369436"/>
                  <a:pt x="635382" y="1365482"/>
                  <a:pt x="635382" y="1361522"/>
                </a:cubicBezTo>
                <a:close/>
                <a:moveTo>
                  <a:pt x="635382" y="1411078"/>
                </a:moveTo>
                <a:lnTo>
                  <a:pt x="636003" y="1399317"/>
                </a:lnTo>
                <a:lnTo>
                  <a:pt x="636524" y="1399351"/>
                </a:lnTo>
                <a:lnTo>
                  <a:pt x="636551" y="1398843"/>
                </a:lnTo>
                <a:lnTo>
                  <a:pt x="654426" y="1400511"/>
                </a:lnTo>
                <a:cubicBezTo>
                  <a:pt x="688306" y="1401053"/>
                  <a:pt x="721668" y="1404118"/>
                  <a:pt x="754290" y="1409831"/>
                </a:cubicBezTo>
                <a:cubicBezTo>
                  <a:pt x="760124" y="1409399"/>
                  <a:pt x="765697" y="1410375"/>
                  <a:pt x="771250" y="1411413"/>
                </a:cubicBezTo>
                <a:lnTo>
                  <a:pt x="771372" y="1412593"/>
                </a:lnTo>
                <a:cubicBezTo>
                  <a:pt x="1146772" y="1473657"/>
                  <a:pt x="1440771" y="1762307"/>
                  <a:pt x="1493366" y="2125070"/>
                </a:cubicBezTo>
                <a:cubicBezTo>
                  <a:pt x="1493542" y="2125125"/>
                  <a:pt x="1493718" y="2125130"/>
                  <a:pt x="1493895" y="2125135"/>
                </a:cubicBezTo>
                <a:lnTo>
                  <a:pt x="1494460" y="2132012"/>
                </a:lnTo>
                <a:cubicBezTo>
                  <a:pt x="1499750" y="2163105"/>
                  <a:pt x="1502312" y="2194855"/>
                  <a:pt x="1502268" y="2227062"/>
                </a:cubicBezTo>
                <a:cubicBezTo>
                  <a:pt x="1503641" y="2232850"/>
                  <a:pt x="1503703" y="2238678"/>
                  <a:pt x="1503703" y="2244520"/>
                </a:cubicBezTo>
                <a:cubicBezTo>
                  <a:pt x="1503703" y="2248449"/>
                  <a:pt x="1503674" y="2252372"/>
                  <a:pt x="1503082" y="2256280"/>
                </a:cubicBezTo>
                <a:lnTo>
                  <a:pt x="1502560" y="2256246"/>
                </a:lnTo>
                <a:lnTo>
                  <a:pt x="1502533" y="2256755"/>
                </a:lnTo>
                <a:lnTo>
                  <a:pt x="1484625" y="2255084"/>
                </a:lnTo>
                <a:cubicBezTo>
                  <a:pt x="1450758" y="2254542"/>
                  <a:pt x="1417407" y="2251477"/>
                  <a:pt x="1384798" y="2245767"/>
                </a:cubicBezTo>
                <a:cubicBezTo>
                  <a:pt x="1378964" y="2246198"/>
                  <a:pt x="1373389" y="2245223"/>
                  <a:pt x="1367833" y="2244184"/>
                </a:cubicBezTo>
                <a:lnTo>
                  <a:pt x="1367712" y="2243004"/>
                </a:lnTo>
                <a:cubicBezTo>
                  <a:pt x="992312" y="2181939"/>
                  <a:pt x="698313" y="1893288"/>
                  <a:pt x="645718" y="1530527"/>
                </a:cubicBezTo>
                <a:cubicBezTo>
                  <a:pt x="645544" y="1530472"/>
                  <a:pt x="645367" y="1530468"/>
                  <a:pt x="645190" y="1530463"/>
                </a:cubicBezTo>
                <a:lnTo>
                  <a:pt x="644626" y="1523599"/>
                </a:lnTo>
                <a:cubicBezTo>
                  <a:pt x="639335" y="1492501"/>
                  <a:pt x="636771" y="1460743"/>
                  <a:pt x="636815" y="1428529"/>
                </a:cubicBezTo>
                <a:cubicBezTo>
                  <a:pt x="635442" y="1422743"/>
                  <a:pt x="635382" y="1416918"/>
                  <a:pt x="635382" y="1411078"/>
                </a:cubicBezTo>
                <a:close/>
                <a:moveTo>
                  <a:pt x="0" y="120584"/>
                </a:moveTo>
                <a:lnTo>
                  <a:pt x="0" y="0"/>
                </a:lnTo>
                <a:lnTo>
                  <a:pt x="95071" y="0"/>
                </a:lnTo>
                <a:lnTo>
                  <a:pt x="23697" y="79433"/>
                </a:lnTo>
                <a:close/>
                <a:moveTo>
                  <a:pt x="0" y="459154"/>
                </a:moveTo>
                <a:lnTo>
                  <a:pt x="0" y="322913"/>
                </a:lnTo>
                <a:lnTo>
                  <a:pt x="85961" y="286715"/>
                </a:lnTo>
                <a:cubicBezTo>
                  <a:pt x="198873" y="230513"/>
                  <a:pt x="294715" y="147295"/>
                  <a:pt x="364172" y="45955"/>
                </a:cubicBezTo>
                <a:lnTo>
                  <a:pt x="387426" y="0"/>
                </a:lnTo>
                <a:lnTo>
                  <a:pt x="542918" y="0"/>
                </a:lnTo>
                <a:lnTo>
                  <a:pt x="488688" y="99096"/>
                </a:lnTo>
                <a:cubicBezTo>
                  <a:pt x="380786" y="266209"/>
                  <a:pt x="213011" y="394112"/>
                  <a:pt x="13938" y="455878"/>
                </a:cubicBezTo>
                <a:close/>
                <a:moveTo>
                  <a:pt x="0" y="1108862"/>
                </a:moveTo>
                <a:lnTo>
                  <a:pt x="0" y="893255"/>
                </a:lnTo>
                <a:lnTo>
                  <a:pt x="33376" y="945052"/>
                </a:lnTo>
                <a:cubicBezTo>
                  <a:pt x="138130" y="1084176"/>
                  <a:pt x="293395" y="1185481"/>
                  <a:pt x="473320" y="1223782"/>
                </a:cubicBezTo>
                <a:cubicBezTo>
                  <a:pt x="424556" y="978162"/>
                  <a:pt x="246384" y="777056"/>
                  <a:pt x="9746" y="689563"/>
                </a:cubicBezTo>
                <a:lnTo>
                  <a:pt x="0" y="686740"/>
                </a:lnTo>
                <a:lnTo>
                  <a:pt x="0" y="549764"/>
                </a:lnTo>
                <a:lnTo>
                  <a:pt x="27617" y="556541"/>
                </a:lnTo>
                <a:cubicBezTo>
                  <a:pt x="336096" y="658459"/>
                  <a:pt x="566943" y="921197"/>
                  <a:pt x="612962" y="1241127"/>
                </a:cubicBezTo>
                <a:cubicBezTo>
                  <a:pt x="613138" y="1241182"/>
                  <a:pt x="613315" y="1241187"/>
                  <a:pt x="613492" y="1241192"/>
                </a:cubicBezTo>
                <a:lnTo>
                  <a:pt x="614057" y="1248124"/>
                </a:lnTo>
                <a:cubicBezTo>
                  <a:pt x="619347" y="1279462"/>
                  <a:pt x="621909" y="1311465"/>
                  <a:pt x="621865" y="1343926"/>
                </a:cubicBezTo>
                <a:cubicBezTo>
                  <a:pt x="623237" y="1349760"/>
                  <a:pt x="623299" y="1355634"/>
                  <a:pt x="623299" y="1361522"/>
                </a:cubicBezTo>
                <a:cubicBezTo>
                  <a:pt x="623299" y="1365482"/>
                  <a:pt x="623271" y="1369436"/>
                  <a:pt x="622679" y="1373376"/>
                </a:cubicBezTo>
                <a:lnTo>
                  <a:pt x="622157" y="1373341"/>
                </a:lnTo>
                <a:lnTo>
                  <a:pt x="622129" y="1373854"/>
                </a:lnTo>
                <a:lnTo>
                  <a:pt x="604221" y="1372169"/>
                </a:lnTo>
                <a:cubicBezTo>
                  <a:pt x="570354" y="1371623"/>
                  <a:pt x="537004" y="1368535"/>
                  <a:pt x="504394" y="1362780"/>
                </a:cubicBezTo>
                <a:cubicBezTo>
                  <a:pt x="498560" y="1363214"/>
                  <a:pt x="492985" y="1362231"/>
                  <a:pt x="487429" y="1361184"/>
                </a:cubicBezTo>
                <a:lnTo>
                  <a:pt x="487308" y="1359994"/>
                </a:lnTo>
                <a:cubicBezTo>
                  <a:pt x="299609" y="1329221"/>
                  <a:pt x="132258" y="1241100"/>
                  <a:pt x="5260" y="1114967"/>
                </a:cubicBezTo>
                <a:close/>
                <a:moveTo>
                  <a:pt x="0" y="2216459"/>
                </a:moveTo>
                <a:lnTo>
                  <a:pt x="0" y="2080559"/>
                </a:lnTo>
                <a:lnTo>
                  <a:pt x="9744" y="2077760"/>
                </a:lnTo>
                <a:cubicBezTo>
                  <a:pt x="246382" y="1990953"/>
                  <a:pt x="424553" y="1791426"/>
                  <a:pt x="473318" y="1547735"/>
                </a:cubicBezTo>
                <a:cubicBezTo>
                  <a:pt x="293393" y="1585736"/>
                  <a:pt x="138127" y="1686244"/>
                  <a:pt x="33374" y="1824276"/>
                </a:cubicBezTo>
                <a:lnTo>
                  <a:pt x="0" y="1875663"/>
                </a:lnTo>
                <a:lnTo>
                  <a:pt x="0" y="1661750"/>
                </a:lnTo>
                <a:lnTo>
                  <a:pt x="5257" y="1655695"/>
                </a:lnTo>
                <a:cubicBezTo>
                  <a:pt x="132256" y="1530554"/>
                  <a:pt x="299606" y="1443125"/>
                  <a:pt x="487305" y="1412593"/>
                </a:cubicBezTo>
                <a:lnTo>
                  <a:pt x="487427" y="1411413"/>
                </a:lnTo>
                <a:cubicBezTo>
                  <a:pt x="492981" y="1410375"/>
                  <a:pt x="498555" y="1409399"/>
                  <a:pt x="504388" y="1409831"/>
                </a:cubicBezTo>
                <a:cubicBezTo>
                  <a:pt x="537009" y="1404118"/>
                  <a:pt x="570373" y="1401053"/>
                  <a:pt x="604251" y="1400511"/>
                </a:cubicBezTo>
                <a:lnTo>
                  <a:pt x="622127" y="1398843"/>
                </a:lnTo>
                <a:lnTo>
                  <a:pt x="622154" y="1399351"/>
                </a:lnTo>
                <a:lnTo>
                  <a:pt x="622675" y="1399317"/>
                </a:lnTo>
                <a:lnTo>
                  <a:pt x="623297" y="1411078"/>
                </a:lnTo>
                <a:cubicBezTo>
                  <a:pt x="623297" y="1416918"/>
                  <a:pt x="623235" y="1422743"/>
                  <a:pt x="621863" y="1428529"/>
                </a:cubicBezTo>
                <a:cubicBezTo>
                  <a:pt x="621907" y="1460743"/>
                  <a:pt x="619344" y="1492501"/>
                  <a:pt x="614051" y="1523599"/>
                </a:cubicBezTo>
                <a:lnTo>
                  <a:pt x="613488" y="1530463"/>
                </a:lnTo>
                <a:cubicBezTo>
                  <a:pt x="613311" y="1530468"/>
                  <a:pt x="613135" y="1530472"/>
                  <a:pt x="612959" y="1530527"/>
                </a:cubicBezTo>
                <a:cubicBezTo>
                  <a:pt x="566940" y="1847943"/>
                  <a:pt x="336094" y="2108619"/>
                  <a:pt x="27613" y="2209736"/>
                </a:cubicBezTo>
                <a:close/>
                <a:moveTo>
                  <a:pt x="0" y="2867081"/>
                </a:moveTo>
                <a:lnTo>
                  <a:pt x="0" y="2651475"/>
                </a:lnTo>
                <a:lnTo>
                  <a:pt x="33376" y="2703272"/>
                </a:lnTo>
                <a:cubicBezTo>
                  <a:pt x="138130" y="2842396"/>
                  <a:pt x="293395" y="2943700"/>
                  <a:pt x="473320" y="2982001"/>
                </a:cubicBezTo>
                <a:cubicBezTo>
                  <a:pt x="424556" y="2736382"/>
                  <a:pt x="246384" y="2535275"/>
                  <a:pt x="9746" y="2447782"/>
                </a:cubicBezTo>
                <a:lnTo>
                  <a:pt x="0" y="2444960"/>
                </a:lnTo>
                <a:lnTo>
                  <a:pt x="0" y="2307984"/>
                </a:lnTo>
                <a:lnTo>
                  <a:pt x="27617" y="2314760"/>
                </a:lnTo>
                <a:cubicBezTo>
                  <a:pt x="336096" y="2416678"/>
                  <a:pt x="566943" y="2679417"/>
                  <a:pt x="612962" y="2999346"/>
                </a:cubicBezTo>
                <a:cubicBezTo>
                  <a:pt x="613138" y="2999401"/>
                  <a:pt x="613315" y="2999406"/>
                  <a:pt x="613492" y="2999411"/>
                </a:cubicBezTo>
                <a:lnTo>
                  <a:pt x="614056" y="3006343"/>
                </a:lnTo>
                <a:lnTo>
                  <a:pt x="620836" y="3089525"/>
                </a:lnTo>
                <a:lnTo>
                  <a:pt x="370396" y="3089525"/>
                </a:lnTo>
                <a:lnTo>
                  <a:pt x="350661" y="3084682"/>
                </a:lnTo>
                <a:cubicBezTo>
                  <a:pt x="218455" y="3041003"/>
                  <a:pt x="100509" y="2967785"/>
                  <a:pt x="5260" y="2873187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99237721-19CF-41B1-AA0A-E1E1A8282D52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3243237" y="4576004"/>
            <a:ext cx="342900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1D0EF5C-1C6E-4311-A266-2D88838BFA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0289" y="542197"/>
            <a:ext cx="5417097" cy="4419600"/>
          </a:xfrm>
        </p:spPr>
        <p:txBody>
          <a:bodyPr anchor="b">
            <a:normAutofit/>
          </a:bodyPr>
          <a:lstStyle/>
          <a:p>
            <a:pPr marL="109538" indent="0">
              <a:buNone/>
            </a:pPr>
            <a:r>
              <a:rPr lang="sr-Latn-BA" altLang="en-US" dirty="0">
                <a:solidFill>
                  <a:srgbClr val="FFFFFF"/>
                </a:solidFill>
              </a:rPr>
              <a:t>Nauka – sistem objektivnog, jasnog, proverljivog i praktično korisnog saznanja o prirodi, čoveku i društvu</a:t>
            </a:r>
          </a:p>
          <a:p>
            <a:pPr marL="109538" indent="0">
              <a:buNone/>
            </a:pPr>
            <a:r>
              <a:rPr lang="sr-Latn-BA" altLang="en-US" dirty="0">
                <a:solidFill>
                  <a:srgbClr val="FFFFFF"/>
                </a:solidFill>
              </a:rPr>
              <a:t>Cilj nauke je istina – potreba da se sagledaju i objasne prirodne i društvene sile</a:t>
            </a:r>
          </a:p>
          <a:p>
            <a:pPr marL="109538" indent="0">
              <a:buNone/>
            </a:pPr>
            <a:r>
              <a:rPr lang="sr-Latn-BA" altLang="en-US" dirty="0">
                <a:solidFill>
                  <a:srgbClr val="FFFFFF"/>
                </a:solidFill>
              </a:rPr>
              <a:t>Najviši cilj nauke – otkriće naučnog zakona (zakonitosti razvoja pojava, poretka i strukture u prirodi i društvu)</a:t>
            </a:r>
          </a:p>
          <a:p>
            <a:pPr marL="109538" indent="0">
              <a:buNone/>
            </a:pPr>
            <a:r>
              <a:rPr lang="sr-Latn-BA" altLang="en-US" dirty="0">
                <a:solidFill>
                  <a:srgbClr val="FFFFFF"/>
                </a:solidFill>
              </a:rPr>
              <a:t>Zakon – objektivan, nužan, opšti, trajan ili ograničen osnos među elementima, delovima, pojavama i tvorevinama u prirodi i društvu</a:t>
            </a:r>
            <a:endParaRPr lang="en-US" altLang="en-US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337629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Box 1"/>
          <p:cNvSpPr txBox="1">
            <a:spLocks noChangeArrowheads="1"/>
          </p:cNvSpPr>
          <p:nvPr/>
        </p:nvSpPr>
        <p:spPr bwMode="auto">
          <a:xfrm>
            <a:off x="1066800" y="1447800"/>
            <a:ext cx="7315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sr-Latn-RS">
                <a:latin typeface="Calibri" pitchFamily="34" charset="0"/>
              </a:rPr>
              <a:t>Ukupan broj Nobelovih nagrada do 2009. godine</a:t>
            </a:r>
            <a:endParaRPr lang="en-US">
              <a:latin typeface="Calibri" pitchFamily="34" charset="0"/>
            </a:endParaRPr>
          </a:p>
        </p:txBody>
      </p:sp>
      <p:pic>
        <p:nvPicPr>
          <p:cNvPr id="35843" name="Picture 2" descr="C:\Users\Sonja\AppData\Local\Temp\chart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8600" y="1320800"/>
            <a:ext cx="9144000" cy="553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28600" y="152400"/>
            <a:ext cx="8534400" cy="8302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sr-Latn-RS" sz="2400" dirty="0">
                <a:latin typeface="+mj-lt"/>
              </a:rPr>
              <a:t>Ukupan broj Nobelovih nagrada prema zemlji iz koje su naučnici i organizacije (podaci za period od 1901-2017. godine.</a:t>
            </a:r>
            <a:endParaRPr lang="en-US" sz="24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381000" y="2286006"/>
          <a:ext cx="8458200" cy="4343394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2819400">
                  <a:extLst>
                    <a:ext uri="{9D8B030D-6E8A-4147-A177-3AD203B41FA5}"/>
                  </a:extLst>
                </a:gridCol>
                <a:gridCol w="2819400">
                  <a:extLst>
                    <a:ext uri="{9D8B030D-6E8A-4147-A177-3AD203B41FA5}"/>
                  </a:extLst>
                </a:gridCol>
                <a:gridCol w="2819400">
                  <a:extLst>
                    <a:ext uri="{9D8B030D-6E8A-4147-A177-3AD203B41FA5}"/>
                  </a:extLst>
                </a:gridCol>
              </a:tblGrid>
              <a:tr h="723899">
                <a:tc>
                  <a:txBody>
                    <a:bodyPr/>
                    <a:lstStyle/>
                    <a:p>
                      <a:r>
                        <a:rPr lang="en-US" b="1" dirty="0"/>
                        <a:t>Rank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Country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Nobel Prizes</a:t>
                      </a:r>
                    </a:p>
                  </a:txBody>
                  <a:tcPr anchor="ctr"/>
                </a:tc>
                <a:extLst>
                  <a:ext uri="{0D108BD9-81ED-4DB2-BD59-A6C34878D82A}"/>
                </a:extLst>
              </a:tr>
              <a:tr h="723899"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United States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353</a:t>
                      </a:r>
                    </a:p>
                  </a:txBody>
                  <a:tcPr anchor="ctr"/>
                </a:tc>
                <a:extLst>
                  <a:ext uri="{0D108BD9-81ED-4DB2-BD59-A6C34878D82A}"/>
                </a:extLst>
              </a:tr>
              <a:tr h="723899"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United Kingdom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125</a:t>
                      </a:r>
                    </a:p>
                  </a:txBody>
                  <a:tcPr anchor="ctr"/>
                </a:tc>
                <a:extLst>
                  <a:ext uri="{0D108BD9-81ED-4DB2-BD59-A6C34878D82A}"/>
                </a:extLst>
              </a:tr>
              <a:tr h="723899">
                <a:tc>
                  <a:txBody>
                    <a:bodyPr/>
                    <a:lstStyle/>
                    <a:p>
                      <a:r>
                        <a:rPr lang="en-US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Germany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105</a:t>
                      </a:r>
                    </a:p>
                  </a:txBody>
                  <a:tcPr anchor="ctr"/>
                </a:tc>
                <a:extLst>
                  <a:ext uri="{0D108BD9-81ED-4DB2-BD59-A6C34878D82A}"/>
                </a:extLst>
              </a:tr>
              <a:tr h="723899">
                <a:tc>
                  <a:txBody>
                    <a:bodyPr/>
                    <a:lstStyle/>
                    <a:p>
                      <a:r>
                        <a:rPr lang="en-US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France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61</a:t>
                      </a:r>
                    </a:p>
                  </a:txBody>
                  <a:tcPr anchor="ctr"/>
                </a:tc>
                <a:extLst>
                  <a:ext uri="{0D108BD9-81ED-4DB2-BD59-A6C34878D82A}"/>
                </a:extLst>
              </a:tr>
              <a:tr h="723899">
                <a:tc>
                  <a:txBody>
                    <a:bodyPr/>
                    <a:lstStyle/>
                    <a:p>
                      <a:r>
                        <a:rPr lang="en-US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Sweden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sr-Latn-RS" dirty="0"/>
                        <a:t>30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/>
                </a:extLst>
              </a:tr>
            </a:tbl>
          </a:graphicData>
        </a:graphic>
      </p:graphicFrame>
      <p:sp>
        <p:nvSpPr>
          <p:cNvPr id="36867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81000" y="533400"/>
            <a:ext cx="7924800" cy="1570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sr-Latn-RS" sz="3200" dirty="0">
                <a:latin typeface="+mj-lt"/>
              </a:rPr>
              <a:t>Od 1901-2017. godine </a:t>
            </a:r>
            <a:r>
              <a:rPr lang="sr-Latn-RS" sz="3200" b="1" dirty="0">
                <a:latin typeface="+mj-lt"/>
              </a:rPr>
              <a:t>896</a:t>
            </a:r>
            <a:r>
              <a:rPr lang="sr-Latn-RS" sz="3200" dirty="0">
                <a:latin typeface="+mj-lt"/>
              </a:rPr>
              <a:t> laureata i </a:t>
            </a:r>
            <a:r>
              <a:rPr lang="sr-Latn-RS" sz="3200" b="1" dirty="0">
                <a:latin typeface="+mj-lt"/>
              </a:rPr>
              <a:t>27</a:t>
            </a:r>
            <a:r>
              <a:rPr lang="sr-Latn-RS" sz="3200" dirty="0">
                <a:latin typeface="+mj-lt"/>
              </a:rPr>
              <a:t> organizacija je dobilo Nobelovu nagradu, od toga:</a:t>
            </a:r>
            <a:endParaRPr lang="en-US" sz="32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Žene dobitnice Nobelove nagrade</a:t>
            </a:r>
            <a:endParaRPr 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  <a:defRPr/>
            </a:pPr>
            <a:r>
              <a:rPr lang="sr-Latn-RS" dirty="0">
                <a:latin typeface="+mj-lt"/>
              </a:rPr>
              <a:t>U periodu od 1901-2017. godine ukupno </a:t>
            </a:r>
            <a:r>
              <a:rPr lang="sr-Latn-RS" b="1" dirty="0">
                <a:latin typeface="+mj-lt"/>
              </a:rPr>
              <a:t>49</a:t>
            </a:r>
            <a:r>
              <a:rPr lang="sr-Latn-RS" dirty="0">
                <a:latin typeface="+mj-lt"/>
              </a:rPr>
              <a:t> žena je dobilo Nobelovu nagradu.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b="1" dirty="0">
                <a:latin typeface="+mj-lt"/>
              </a:rPr>
              <a:t>M</a:t>
            </a:r>
            <a:r>
              <a:rPr lang="sr-Latn-RS" b="1" dirty="0">
                <a:latin typeface="+mj-lt"/>
              </a:rPr>
              <a:t>arija Kiri </a:t>
            </a:r>
            <a:r>
              <a:rPr lang="sr-Latn-RS" dirty="0">
                <a:latin typeface="+mj-lt"/>
              </a:rPr>
              <a:t>je jedina žena koja je dobila nagradu 2 puta (1903. nagrada za fiziku i 1911. nagrada za hemiju).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sr-Latn-RS" dirty="0">
                <a:latin typeface="+mj-lt"/>
              </a:rPr>
              <a:t>Ukupno dodeljene: </a:t>
            </a:r>
            <a:r>
              <a:rPr lang="sr-Latn-RS" b="1" dirty="0">
                <a:latin typeface="+mj-lt"/>
              </a:rPr>
              <a:t>2</a:t>
            </a:r>
            <a:r>
              <a:rPr lang="sr-Latn-RS" dirty="0">
                <a:latin typeface="+mj-lt"/>
              </a:rPr>
              <a:t> nagrade za fiziku, </a:t>
            </a:r>
            <a:r>
              <a:rPr lang="sr-Latn-RS" b="1" dirty="0">
                <a:latin typeface="+mj-lt"/>
              </a:rPr>
              <a:t>4</a:t>
            </a:r>
            <a:r>
              <a:rPr lang="sr-Latn-RS" dirty="0">
                <a:latin typeface="+mj-lt"/>
              </a:rPr>
              <a:t> za hemiju, </a:t>
            </a:r>
            <a:r>
              <a:rPr lang="sr-Latn-RS" b="1" dirty="0">
                <a:latin typeface="+mj-lt"/>
              </a:rPr>
              <a:t>12</a:t>
            </a:r>
            <a:r>
              <a:rPr lang="sr-Latn-RS" dirty="0">
                <a:latin typeface="+mj-lt"/>
              </a:rPr>
              <a:t> za medicinu i fiziologiju, 14 za književnost i </a:t>
            </a:r>
            <a:r>
              <a:rPr lang="sr-Latn-RS" b="1" dirty="0">
                <a:latin typeface="+mj-lt"/>
              </a:rPr>
              <a:t>17</a:t>
            </a:r>
            <a:r>
              <a:rPr lang="sr-Latn-RS" dirty="0">
                <a:latin typeface="+mj-lt"/>
              </a:rPr>
              <a:t> za mir.</a:t>
            </a:r>
            <a:endParaRPr lang="en-US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611981"/>
            <a:ext cx="7696200" cy="1143000"/>
          </a:xfrm>
        </p:spPr>
        <p:txBody>
          <a:bodyPr/>
          <a:lstStyle/>
          <a:p>
            <a:pPr>
              <a:defRPr/>
            </a:pPr>
            <a:r>
              <a:rPr lang="sr-Latn-R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Naučna produkcija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891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2362200"/>
            <a:ext cx="8153400" cy="4114800"/>
          </a:xfrm>
        </p:spPr>
      </p:pic>
      <p:sp>
        <p:nvSpPr>
          <p:cNvPr id="5" name="TextBox 4"/>
          <p:cNvSpPr txBox="1"/>
          <p:nvPr/>
        </p:nvSpPr>
        <p:spPr>
          <a:xfrm>
            <a:off x="443345" y="1741126"/>
            <a:ext cx="7467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sr-Latn-RS" sz="2400" dirty="0">
                <a:latin typeface="+mj-lt"/>
              </a:rPr>
              <a:t>Naučna produkcija u razvijenim </a:t>
            </a:r>
            <a:r>
              <a:rPr lang="sr-Latn-RS" sz="2400" dirty="0" smtClean="0">
                <a:latin typeface="+mj-lt"/>
              </a:rPr>
              <a:t>zemljama:</a:t>
            </a:r>
            <a:endParaRPr lang="en-US" sz="24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00200"/>
            <a:ext cx="84582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00100" y="381000"/>
            <a:ext cx="7620000" cy="9540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sr-Latn-RS" sz="2800" dirty="0">
                <a:latin typeface="+mj-lt"/>
              </a:rPr>
              <a:t>Naučna produkcija u zemljama u razvoju za 2001. i 2006. godinu.</a:t>
            </a:r>
            <a:endParaRPr lang="en-US" sz="28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455737"/>
          </a:xfrm>
        </p:spPr>
        <p:txBody>
          <a:bodyPr/>
          <a:lstStyle/>
          <a:p>
            <a:r>
              <a:rPr lang="sr-Latn-RS" dirty="0" smtClean="0"/>
              <a:t>Naučna produkcija u Srbiji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905000"/>
            <a:ext cx="7772400" cy="3230563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  <a:defRPr/>
            </a:pPr>
            <a:r>
              <a:rPr lang="sr-Latn-RS" sz="2400" dirty="0">
                <a:latin typeface="+mj-lt"/>
              </a:rPr>
              <a:t>Od 2000-2003. godine Srbija je imala 607 radova na milion stanovnika.*</a:t>
            </a:r>
          </a:p>
          <a:p>
            <a:pPr>
              <a:buFont typeface="Arial" panose="020B0604020202020204" pitchFamily="34" charset="0"/>
              <a:buNone/>
              <a:defRPr/>
            </a:pPr>
            <a:r>
              <a:rPr lang="sr-Latn-RS" sz="2400" dirty="0">
                <a:latin typeface="+mj-lt"/>
              </a:rPr>
              <a:t>2007. godine-2.047 radova</a:t>
            </a:r>
          </a:p>
          <a:p>
            <a:pPr>
              <a:buFont typeface="Arial" panose="020B0604020202020204" pitchFamily="34" charset="0"/>
              <a:buNone/>
              <a:defRPr/>
            </a:pPr>
            <a:r>
              <a:rPr lang="sr-Latn-RS" sz="2400" dirty="0">
                <a:latin typeface="+mj-lt"/>
              </a:rPr>
              <a:t>2008. godine-2.558 radova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endParaRPr lang="sr-Latn-RS" sz="2400" dirty="0">
              <a:latin typeface="+mj-lt"/>
            </a:endParaRPr>
          </a:p>
          <a:p>
            <a:pPr>
              <a:buFont typeface="Arial" panose="020B0604020202020204" pitchFamily="34" charset="0"/>
              <a:buNone/>
              <a:defRPr/>
            </a:pPr>
            <a:r>
              <a:rPr lang="sr-Latn-RS" sz="2400" dirty="0">
                <a:latin typeface="+mj-lt"/>
              </a:rPr>
              <a:t>*U istom periodu Švedska je imala 8.845 radova na milion stanovnika.</a:t>
            </a:r>
            <a:endParaRPr lang="en-US" sz="2400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5800" y="4876800"/>
            <a:ext cx="7772400" cy="1570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sr-Latn-RS" sz="2400" dirty="0">
                <a:latin typeface="+mj-lt"/>
              </a:rPr>
              <a:t>Srbija izdvaja </a:t>
            </a:r>
            <a:r>
              <a:rPr lang="sr-Latn-RS" sz="2400" b="1" dirty="0">
                <a:latin typeface="+mj-lt"/>
              </a:rPr>
              <a:t>0,35 % BDP </a:t>
            </a:r>
            <a:r>
              <a:rPr lang="sr-Latn-RS" sz="2400" dirty="0">
                <a:latin typeface="+mj-lt"/>
              </a:rPr>
              <a:t>za nauku, </a:t>
            </a:r>
          </a:p>
          <a:p>
            <a:pPr>
              <a:defRPr/>
            </a:pPr>
            <a:r>
              <a:rPr lang="sr-Latn-RS" sz="2400" dirty="0">
                <a:latin typeface="+mj-lt"/>
              </a:rPr>
              <a:t>a </a:t>
            </a:r>
            <a:r>
              <a:rPr lang="sr-Latn-RS" sz="2400" b="1" dirty="0">
                <a:latin typeface="+mj-lt"/>
              </a:rPr>
              <a:t>Amerika 2,7% </a:t>
            </a:r>
            <a:r>
              <a:rPr lang="sr-Latn-RS" sz="2400" dirty="0">
                <a:latin typeface="+mj-lt"/>
              </a:rPr>
              <a:t>GDP, </a:t>
            </a:r>
            <a:r>
              <a:rPr lang="sr-Latn-RS" sz="2400" b="1" dirty="0">
                <a:latin typeface="+mj-lt"/>
              </a:rPr>
              <a:t>Nemačka 2,9%, Austrija  i</a:t>
            </a:r>
            <a:r>
              <a:rPr lang="sr-Latn-RS" sz="2400" dirty="0">
                <a:latin typeface="+mj-lt"/>
              </a:rPr>
              <a:t> </a:t>
            </a:r>
            <a:r>
              <a:rPr lang="sr-Latn-RS" sz="2400" b="1" dirty="0">
                <a:latin typeface="+mj-lt"/>
              </a:rPr>
              <a:t>Švajcarska 3%, </a:t>
            </a:r>
            <a:r>
              <a:rPr lang="sr-Latn-RS" sz="2400" dirty="0">
                <a:latin typeface="+mj-lt"/>
              </a:rPr>
              <a:t>Danska 3,1%, Švedska i Finska 3,3%, Japan 3,5%, J. Koreja 4,1%, </a:t>
            </a:r>
            <a:r>
              <a:rPr lang="sr-Latn-RS" sz="2400" b="1" dirty="0">
                <a:latin typeface="+mj-lt"/>
              </a:rPr>
              <a:t>Izrael 4,2</a:t>
            </a:r>
            <a:r>
              <a:rPr lang="sr-Latn-RS" sz="2400" dirty="0">
                <a:latin typeface="+mj-lt"/>
              </a:rPr>
              <a:t>%.</a:t>
            </a:r>
            <a:endParaRPr lang="en-US" sz="24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sr-Latn-R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Impakt faktor (faktor uticajnosti)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1987" name="Content Placeholder 3" descr="KakoSeRacunaIF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9600" y="2590800"/>
            <a:ext cx="8001000" cy="33528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sr-Latn-R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Uspešnost univerziteta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  <a:defRPr/>
            </a:pPr>
            <a:r>
              <a:rPr lang="sr-Latn-RS" sz="2800" b="1" dirty="0">
                <a:latin typeface="+mj-lt"/>
              </a:rPr>
              <a:t>Šangajska lista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sr-Latn-RS" sz="2800" dirty="0">
                <a:latin typeface="+mj-lt"/>
              </a:rPr>
              <a:t>Uspešnost fakulteta se određuje osnovu: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sr-Latn-RS" sz="2800" dirty="0">
                <a:latin typeface="+mj-lt"/>
              </a:rPr>
              <a:t>1. broja diplomiranih studenata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sr-Latn-RS" sz="2800" dirty="0">
                <a:latin typeface="+mj-lt"/>
              </a:rPr>
              <a:t>2. broja dobijenih Nobelovih nagrada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sr-Latn-RS" sz="2800" dirty="0">
                <a:latin typeface="+mj-lt"/>
              </a:rPr>
              <a:t>3. broja objavljenih radova u reprezentativnim časopisima</a:t>
            </a:r>
          </a:p>
          <a:p>
            <a:pPr>
              <a:buFont typeface="Arial" panose="020B0604020202020204" pitchFamily="34" charset="0"/>
              <a:buNone/>
              <a:defRPr/>
            </a:pPr>
            <a:endParaRPr lang="en-US" sz="28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7772400" cy="1455738"/>
          </a:xfrm>
        </p:spPr>
        <p:txBody>
          <a:bodyPr/>
          <a:lstStyle/>
          <a:p>
            <a:r>
              <a:rPr lang="sr-Latn-RS" sz="3200" dirty="0" smtClean="0"/>
              <a:t>Praktična primena naučnih rezultata</a:t>
            </a:r>
            <a:endParaRPr lang="en-US" sz="32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828800"/>
            <a:ext cx="7772400" cy="3649663"/>
          </a:xfrm>
        </p:spPr>
        <p:txBody>
          <a:bodyPr>
            <a:normAutofit/>
          </a:bodyPr>
          <a:lstStyle/>
          <a:p>
            <a:pPr algn="ctr">
              <a:buFont typeface="Arial" panose="020B0604020202020204" pitchFamily="34" charset="0"/>
              <a:buChar char="•"/>
              <a:defRPr/>
            </a:pPr>
            <a:r>
              <a:rPr lang="sr-Latn-RS" sz="2400" dirty="0">
                <a:latin typeface="+mj-lt"/>
              </a:rPr>
              <a:t>Ograničena finansijska sredstva</a:t>
            </a:r>
          </a:p>
          <a:p>
            <a:pPr algn="ctr">
              <a:buFont typeface="Arial" panose="020B0604020202020204" pitchFamily="34" charset="0"/>
              <a:buChar char="•"/>
              <a:defRPr/>
            </a:pPr>
            <a:r>
              <a:rPr lang="sr-Latn-RS" sz="2400" dirty="0">
                <a:latin typeface="+mj-lt"/>
              </a:rPr>
              <a:t>Neorganizovanost naučnika</a:t>
            </a:r>
          </a:p>
          <a:p>
            <a:pPr algn="ctr">
              <a:buFont typeface="Arial" panose="020B0604020202020204" pitchFamily="34" charset="0"/>
              <a:buChar char="•"/>
              <a:defRPr/>
            </a:pPr>
            <a:r>
              <a:rPr lang="sr-Latn-RS" sz="2400" dirty="0">
                <a:latin typeface="+mj-lt"/>
              </a:rPr>
              <a:t>Nedovoljno aktuelnih projekata</a:t>
            </a:r>
          </a:p>
          <a:p>
            <a:pPr algn="ctr">
              <a:buFont typeface="Arial" panose="020B0604020202020204" pitchFamily="34" charset="0"/>
              <a:buChar char="•"/>
              <a:defRPr/>
            </a:pPr>
            <a:r>
              <a:rPr lang="sr-Latn-RS" sz="2400" dirty="0">
                <a:latin typeface="+mj-lt"/>
              </a:rPr>
              <a:t>Neusmerenost na privredne potrebe i praktičnu primenu naučnih rezultata</a:t>
            </a:r>
            <a:endParaRPr lang="en-US" sz="2400" dirty="0">
              <a:latin typeface="+mj-lt"/>
            </a:endParaRPr>
          </a:p>
        </p:txBody>
      </p:sp>
      <p:sp>
        <p:nvSpPr>
          <p:cNvPr id="4" name="Down Arrow 3"/>
          <p:cNvSpPr/>
          <p:nvPr/>
        </p:nvSpPr>
        <p:spPr>
          <a:xfrm>
            <a:off x="3962400" y="4159250"/>
            <a:ext cx="914400" cy="990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28700" y="5176838"/>
            <a:ext cx="7086600" cy="10763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sr-Latn-RS" sz="3200" b="1" dirty="0">
                <a:latin typeface="+mj-lt"/>
              </a:rPr>
              <a:t>Stagnacija zemalja u razvoju i nerazvijenih zemalja</a:t>
            </a:r>
            <a:endParaRPr lang="en-US" sz="3200" b="1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" y="995363"/>
            <a:ext cx="2819400" cy="45243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sr-Latn-RS" sz="2400" dirty="0">
                <a:latin typeface="+mj-lt"/>
              </a:rPr>
              <a:t>Osnovni izvori finansiranja naučnog rada su:</a:t>
            </a:r>
          </a:p>
          <a:p>
            <a:pPr>
              <a:defRPr/>
            </a:pPr>
            <a:endParaRPr lang="sr-Latn-RS" sz="2400" dirty="0">
              <a:latin typeface="+mj-lt"/>
            </a:endParaRPr>
          </a:p>
          <a:p>
            <a:pPr>
              <a:defRPr/>
            </a:pPr>
            <a:endParaRPr lang="sr-Latn-RS" sz="2400" dirty="0">
              <a:latin typeface="+mj-lt"/>
            </a:endParaRPr>
          </a:p>
          <a:p>
            <a:pPr marL="342900" indent="-342900">
              <a:buFontTx/>
              <a:buAutoNum type="arabicPeriod"/>
              <a:defRPr/>
            </a:pPr>
            <a:r>
              <a:rPr lang="sr-Latn-RS" sz="2400" dirty="0">
                <a:latin typeface="+mj-lt"/>
              </a:rPr>
              <a:t>Država-ulaganje u fundamentalna istraživanja</a:t>
            </a:r>
          </a:p>
          <a:p>
            <a:pPr marL="342900" indent="-342900">
              <a:buFontTx/>
              <a:buAutoNum type="arabicPeriod"/>
              <a:defRPr/>
            </a:pPr>
            <a:r>
              <a:rPr lang="sr-Latn-RS" sz="2400" dirty="0">
                <a:latin typeface="+mj-lt"/>
              </a:rPr>
              <a:t>Privatna industrija-ulaganje u primenjena istraživanja</a:t>
            </a:r>
            <a:endParaRPr lang="en-US" sz="2400" dirty="0">
              <a:latin typeface="+mj-lt"/>
            </a:endParaRPr>
          </a:p>
        </p:txBody>
      </p:sp>
      <p:pic>
        <p:nvPicPr>
          <p:cNvPr id="45059" name="Picture 1" descr="assessmentcomic-climbtre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914400"/>
            <a:ext cx="6477000" cy="468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39E4C68A-A4A9-48A4-9FF2-D2896B1EA01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9">
            <a:extLst>
              <a:ext uri="{FF2B5EF4-FFF2-40B4-BE49-F238E27FC236}">
                <a16:creationId xmlns:a16="http://schemas.microsoft.com/office/drawing/2014/main" xmlns="" id="{E2B9AEA5-52CB-49A6-AF8A-33502F291B9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0E176AB-68BC-4CC4-AD96-F4CD453CD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04333"/>
            <a:ext cx="3490721" cy="5249334"/>
          </a:xfrm>
        </p:spPr>
        <p:txBody>
          <a:bodyPr>
            <a:normAutofit fontScale="90000"/>
          </a:bodyPr>
          <a:lstStyle/>
          <a:p>
            <a:pPr algn="just"/>
            <a:r>
              <a:rPr lang="sr-Latn-BA" altLang="en-US" sz="4100" dirty="0">
                <a:solidFill>
                  <a:srgbClr val="FFFFFF"/>
                </a:solidFill>
              </a:rPr>
              <a:t>Sociološki </a:t>
            </a:r>
            <a:r>
              <a:rPr lang="sr-Latn-BA" altLang="en-US" sz="4100" dirty="0" smtClean="0">
                <a:solidFill>
                  <a:srgbClr val="FFFFFF"/>
                </a:solidFill>
              </a:rPr>
              <a:t>zakoni</a:t>
            </a:r>
            <a:r>
              <a:rPr lang="sr-Latn-BA" altLang="en-US" sz="4100" dirty="0">
                <a:solidFill>
                  <a:srgbClr val="FFFFFF"/>
                </a:solidFill>
              </a:rPr>
              <a:t> </a:t>
            </a:r>
            <a:r>
              <a:rPr lang="sr-Latn-BA" altLang="en-US" sz="4100" dirty="0" smtClean="0">
                <a:solidFill>
                  <a:srgbClr val="FFFFFF"/>
                </a:solidFill>
              </a:rPr>
              <a:t>opisuju veze između demografsko-političkih, tehničko-kulturnih, tehničko-društvenih, ekonomsko-kulturnih, tehničko-političkih, ekonomsko-istorijskih slojeva stvarnosti.</a:t>
            </a:r>
            <a:endParaRPr lang="en-US" sz="41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722405C-AD56-44E8-BB6D-902D9D192F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3286" y="609600"/>
            <a:ext cx="4729502" cy="5444067"/>
          </a:xfrm>
        </p:spPr>
        <p:txBody>
          <a:bodyPr anchor="ctr">
            <a:normAutofit/>
          </a:bodyPr>
          <a:lstStyle/>
          <a:p>
            <a:pPr>
              <a:buFont typeface="Lucida Sans Unicode" panose="020B0602030504020204" pitchFamily="34" charset="0"/>
              <a:buAutoNum type="alphaLcParenR"/>
            </a:pPr>
            <a:r>
              <a:rPr lang="sr-Latn-BA" altLang="en-US" sz="2400" dirty="0"/>
              <a:t> Potrebe – pokretači društvenog razvoja</a:t>
            </a:r>
          </a:p>
          <a:p>
            <a:pPr>
              <a:buFont typeface="Lucida Sans Unicode" panose="020B0602030504020204" pitchFamily="34" charset="0"/>
              <a:buAutoNum type="alphaLcParenR"/>
            </a:pPr>
            <a:r>
              <a:rPr lang="sr-Latn-BA" altLang="en-US" sz="2400" dirty="0"/>
              <a:t> Društvene grupe određuju karakter društva</a:t>
            </a:r>
          </a:p>
          <a:p>
            <a:pPr>
              <a:buFont typeface="Lucida Sans Unicode" panose="020B0602030504020204" pitchFamily="34" charset="0"/>
              <a:buAutoNum type="alphaLcParenR"/>
            </a:pPr>
            <a:r>
              <a:rPr lang="sr-Latn-BA" altLang="en-US" sz="2400" dirty="0"/>
              <a:t> Moć – poluga raspodele uloga, položaja, bogatstva, dinamike i mobilnosti u društvu</a:t>
            </a:r>
          </a:p>
          <a:p>
            <a:pPr>
              <a:buFont typeface="Lucida Sans Unicode" panose="020B0602030504020204" pitchFamily="34" charset="0"/>
              <a:buAutoNum type="alphaLcParenR"/>
            </a:pPr>
            <a:r>
              <a:rPr lang="sr-Latn-BA" altLang="en-US" sz="2400" dirty="0"/>
              <a:t> Tehnologija i tehnika uslovljava društveni </a:t>
            </a:r>
            <a:r>
              <a:rPr lang="sr-Latn-BA" altLang="en-US" sz="2400" dirty="0" smtClean="0"/>
              <a:t>razvoj</a:t>
            </a:r>
            <a:endParaRPr lang="sr-Latn-RS" altLang="en-US" sz="2400" dirty="0"/>
          </a:p>
          <a:p>
            <a:pPr>
              <a:buFont typeface="Lucida Sans Unicode" panose="020B0602030504020204" pitchFamily="34" charset="0"/>
              <a:buAutoNum type="alphaLcParenR"/>
            </a:pPr>
            <a:r>
              <a:rPr lang="sr-Latn-RS" altLang="en-US" sz="2400" dirty="0"/>
              <a:t> </a:t>
            </a:r>
            <a:r>
              <a:rPr lang="sr-Latn-RS" altLang="en-US" sz="2400" dirty="0" smtClean="0"/>
              <a:t>U stanjima ekonomskih kriza ljudi se često vraćaju na istorijski prevaziđena verovanja i mišljenja (rasizam, nacionalizam,...)</a:t>
            </a:r>
            <a:endParaRPr lang="sr-Latn-BA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9204676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44B3F5F5-166C-4694-B20A-3F8218AF7D0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8">
            <a:extLst>
              <a:ext uri="{FF2B5EF4-FFF2-40B4-BE49-F238E27FC236}">
                <a16:creationId xmlns:a16="http://schemas.microsoft.com/office/drawing/2014/main" xmlns="" id="{9E67A204-FB90-4B26-B155-3FA8064AD2D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57759" y="480060"/>
            <a:ext cx="8428482" cy="5897880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3ccd5936afbcd287fa56a7cd5c081f4f--thomas-edison-quotes-electric-light.jpg"/>
          <p:cNvPicPr>
            <a:picLocks noChangeAspect="1"/>
          </p:cNvPicPr>
          <p:nvPr/>
        </p:nvPicPr>
        <p:blipFill rotWithShape="1">
          <a:blip r:embed="rId2"/>
          <a:srcRect b="9179"/>
          <a:stretch/>
        </p:blipFill>
        <p:spPr>
          <a:xfrm>
            <a:off x="482600" y="643467"/>
            <a:ext cx="8178799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595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 descr="image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1" y="218243"/>
            <a:ext cx="6553200" cy="298215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51529306-2549-4662-997B-C6F6CD00A6CB}"/>
              </a:ext>
            </a:extLst>
          </p:cNvPr>
          <p:cNvSpPr/>
          <p:nvPr/>
        </p:nvSpPr>
        <p:spPr>
          <a:xfrm>
            <a:off x="152401" y="3538478"/>
            <a:ext cx="88392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 err="1"/>
              <a:t>Pseudonauka</a:t>
            </a:r>
            <a:r>
              <a:rPr lang="en-US" sz="2000" dirty="0"/>
              <a:t> </a:t>
            </a:r>
            <a:r>
              <a:rPr lang="en-US" sz="2000" dirty="0" err="1"/>
              <a:t>izgleda</a:t>
            </a:r>
            <a:r>
              <a:rPr lang="en-US" sz="2000" dirty="0"/>
              <a:t> </a:t>
            </a:r>
            <a:r>
              <a:rPr lang="en-US" sz="2000" dirty="0" err="1"/>
              <a:t>kao</a:t>
            </a:r>
            <a:r>
              <a:rPr lang="en-US" sz="2000" dirty="0"/>
              <a:t> da </a:t>
            </a:r>
            <a:r>
              <a:rPr lang="en-US" sz="2000" dirty="0" err="1"/>
              <a:t>je</a:t>
            </a:r>
            <a:r>
              <a:rPr lang="en-US" sz="2000" dirty="0"/>
              <a:t> </a:t>
            </a:r>
            <a:r>
              <a:rPr lang="en-US" sz="2000" dirty="0" err="1"/>
              <a:t>nauka</a:t>
            </a:r>
            <a:r>
              <a:rPr lang="en-US" sz="2000" dirty="0"/>
              <a:t>, </a:t>
            </a:r>
            <a:r>
              <a:rPr lang="en-US" sz="2000" dirty="0" err="1"/>
              <a:t>ali</a:t>
            </a:r>
            <a:r>
              <a:rPr lang="en-US" sz="2000" dirty="0"/>
              <a:t> </a:t>
            </a:r>
            <a:r>
              <a:rPr lang="en-US" sz="2000" dirty="0" err="1"/>
              <a:t>nikada</a:t>
            </a:r>
            <a:r>
              <a:rPr lang="en-US" sz="2000" dirty="0"/>
              <a:t> ne </a:t>
            </a:r>
            <a:r>
              <a:rPr lang="en-US" sz="2000" dirty="0" err="1"/>
              <a:t>zadovoljava</a:t>
            </a:r>
            <a:r>
              <a:rPr lang="en-US" sz="2000" dirty="0"/>
              <a:t> </a:t>
            </a:r>
            <a:r>
              <a:rPr lang="en-US" sz="2000" dirty="0" err="1"/>
              <a:t>uslov</a:t>
            </a:r>
            <a:r>
              <a:rPr lang="en-US" sz="2000" dirty="0"/>
              <a:t> </a:t>
            </a:r>
            <a:r>
              <a:rPr lang="en-US" sz="2000" dirty="0" err="1"/>
              <a:t>proverljivosti</a:t>
            </a:r>
            <a:r>
              <a:rPr lang="en-US" sz="2000" dirty="0"/>
              <a:t> </a:t>
            </a:r>
            <a:r>
              <a:rPr lang="en-US" sz="2000" dirty="0" err="1"/>
              <a:t>ili</a:t>
            </a:r>
            <a:r>
              <a:rPr lang="en-US" sz="2000" dirty="0"/>
              <a:t> </a:t>
            </a:r>
            <a:r>
              <a:rPr lang="en-US" sz="2000" dirty="0" err="1"/>
              <a:t>značajno</a:t>
            </a:r>
            <a:r>
              <a:rPr lang="en-US" sz="2000" dirty="0"/>
              <a:t> </a:t>
            </a:r>
            <a:r>
              <a:rPr lang="en-US" sz="2000" dirty="0" err="1"/>
              <a:t>odstupa</a:t>
            </a:r>
            <a:r>
              <a:rPr lang="en-US" sz="2000" dirty="0"/>
              <a:t> od </a:t>
            </a:r>
            <a:r>
              <a:rPr lang="en-US" sz="2000" dirty="0" err="1"/>
              <a:t>osnovnih</a:t>
            </a:r>
            <a:r>
              <a:rPr lang="en-US" sz="2000" dirty="0"/>
              <a:t> </a:t>
            </a:r>
            <a:r>
              <a:rPr lang="en-US" sz="2000" dirty="0" err="1"/>
              <a:t>postavki</a:t>
            </a:r>
            <a:r>
              <a:rPr lang="en-US" sz="2000" dirty="0"/>
              <a:t> </a:t>
            </a:r>
            <a:r>
              <a:rPr lang="en-US" sz="2000" dirty="0" err="1"/>
              <a:t>naučnog</a:t>
            </a:r>
            <a:r>
              <a:rPr lang="en-US" sz="2000" dirty="0"/>
              <a:t> </a:t>
            </a:r>
            <a:r>
              <a:rPr lang="en-US" sz="2000" dirty="0" err="1"/>
              <a:t>metoda</a:t>
            </a:r>
            <a:r>
              <a:rPr lang="en-US" sz="2000" dirty="0"/>
              <a:t>. </a:t>
            </a:r>
            <a:r>
              <a:rPr lang="en-US" sz="2000" dirty="0" err="1"/>
              <a:t>Smatra</a:t>
            </a:r>
            <a:r>
              <a:rPr lang="en-US" sz="2000" dirty="0"/>
              <a:t> se da </a:t>
            </a:r>
            <a:r>
              <a:rPr lang="en-US" sz="2000" dirty="0" err="1"/>
              <a:t>je</a:t>
            </a:r>
            <a:r>
              <a:rPr lang="en-US" sz="2000" dirty="0"/>
              <a:t> </a:t>
            </a:r>
            <a:r>
              <a:rPr lang="en-US" sz="2000" dirty="0" err="1"/>
              <a:t>jedan</a:t>
            </a:r>
            <a:r>
              <a:rPr lang="en-US" sz="2000" dirty="0"/>
              <a:t> od </a:t>
            </a:r>
            <a:r>
              <a:rPr lang="en-US" sz="2000" dirty="0" err="1"/>
              <a:t>osnovnih</a:t>
            </a:r>
            <a:r>
              <a:rPr lang="en-US" sz="2000" dirty="0"/>
              <a:t> </a:t>
            </a:r>
            <a:r>
              <a:rPr lang="en-US" sz="2000" dirty="0" err="1"/>
              <a:t>činilaca</a:t>
            </a:r>
            <a:r>
              <a:rPr lang="en-US" sz="2000" dirty="0"/>
              <a:t> </a:t>
            </a:r>
            <a:r>
              <a:rPr lang="en-US" sz="2000" dirty="0" err="1"/>
              <a:t>naučnog</a:t>
            </a:r>
            <a:r>
              <a:rPr lang="en-US" sz="2000" dirty="0"/>
              <a:t> </a:t>
            </a:r>
            <a:r>
              <a:rPr lang="en-US" sz="2000" dirty="0" err="1"/>
              <a:t>obrazovanja</a:t>
            </a:r>
            <a:r>
              <a:rPr lang="en-US" sz="2000" dirty="0"/>
              <a:t> </a:t>
            </a:r>
            <a:r>
              <a:rPr lang="en-US" sz="2000" dirty="0" err="1"/>
              <a:t>shvatanje</a:t>
            </a:r>
            <a:r>
              <a:rPr lang="en-US" sz="2000" dirty="0"/>
              <a:t> </a:t>
            </a:r>
            <a:r>
              <a:rPr lang="en-US" sz="2000" dirty="0" err="1"/>
              <a:t>razlike</a:t>
            </a:r>
            <a:r>
              <a:rPr lang="en-US" sz="2000" dirty="0"/>
              <a:t> </a:t>
            </a:r>
            <a:r>
              <a:rPr lang="en-US" sz="2000" dirty="0" err="1"/>
              <a:t>između</a:t>
            </a:r>
            <a:r>
              <a:rPr lang="en-US" sz="2000" dirty="0"/>
              <a:t> </a:t>
            </a:r>
            <a:r>
              <a:rPr lang="en-US" sz="2000" dirty="0" err="1"/>
              <a:t>nauke</a:t>
            </a:r>
            <a:r>
              <a:rPr lang="en-US" sz="2000" dirty="0"/>
              <a:t> </a:t>
            </a:r>
            <a:r>
              <a:rPr lang="en-US" sz="2000" dirty="0" err="1"/>
              <a:t>i</a:t>
            </a:r>
            <a:r>
              <a:rPr lang="en-US" sz="2000" dirty="0"/>
              <a:t> </a:t>
            </a:r>
            <a:r>
              <a:rPr lang="en-US" sz="2000" dirty="0" err="1"/>
              <a:t>pseudonauke</a:t>
            </a:r>
            <a:r>
              <a:rPr lang="en-US" sz="2000" dirty="0"/>
              <a:t>, </a:t>
            </a:r>
            <a:r>
              <a:rPr lang="en-US" sz="2000" dirty="0" err="1"/>
              <a:t>kakve</a:t>
            </a:r>
            <a:r>
              <a:rPr lang="en-US" sz="2000" dirty="0"/>
              <a:t> </a:t>
            </a:r>
            <a:r>
              <a:rPr lang="en-US" sz="2000" dirty="0" err="1"/>
              <a:t>su</a:t>
            </a:r>
            <a:r>
              <a:rPr lang="en-US" sz="2000" dirty="0"/>
              <a:t> </a:t>
            </a:r>
            <a:r>
              <a:rPr lang="en-US" sz="2000" dirty="0" err="1"/>
              <a:t>astrologija</a:t>
            </a:r>
            <a:r>
              <a:rPr lang="en-US" sz="2000" dirty="0"/>
              <a:t>, </a:t>
            </a:r>
            <a:r>
              <a:rPr lang="en-US" sz="2000" dirty="0" err="1"/>
              <a:t>nadrilekarstvo</a:t>
            </a:r>
            <a:r>
              <a:rPr lang="en-US" sz="2000" dirty="0"/>
              <a:t>, </a:t>
            </a:r>
            <a:r>
              <a:rPr lang="en-US" sz="2000" dirty="0" err="1"/>
              <a:t>oklutizam</a:t>
            </a:r>
            <a:r>
              <a:rPr lang="en-US" sz="2000" dirty="0"/>
              <a:t> </a:t>
            </a:r>
            <a:r>
              <a:rPr lang="en-US" sz="2000" dirty="0" err="1"/>
              <a:t>i</a:t>
            </a:r>
            <a:r>
              <a:rPr lang="en-US" sz="2000" dirty="0"/>
              <a:t> </a:t>
            </a:r>
            <a:r>
              <a:rPr lang="en-US" sz="2000" dirty="0" err="1"/>
              <a:t>sujeverje</a:t>
            </a:r>
            <a:r>
              <a:rPr lang="en-US" sz="2000" dirty="0"/>
              <a:t>.</a:t>
            </a:r>
          </a:p>
          <a:p>
            <a:pPr algn="just"/>
            <a:r>
              <a:rPr lang="en-US" sz="2000" dirty="0" err="1"/>
              <a:t>Pseudonaučnu</a:t>
            </a:r>
            <a:r>
              <a:rPr lang="en-US" sz="2000" dirty="0"/>
              <a:t> </a:t>
            </a:r>
            <a:r>
              <a:rPr lang="en-US" sz="2000" dirty="0" err="1"/>
              <a:t>teoriju</a:t>
            </a:r>
            <a:r>
              <a:rPr lang="en-US" sz="2000" dirty="0"/>
              <a:t> </a:t>
            </a:r>
            <a:r>
              <a:rPr lang="en-US" sz="2000" dirty="0" err="1"/>
              <a:t>često</a:t>
            </a:r>
            <a:r>
              <a:rPr lang="en-US" sz="2000" dirty="0"/>
              <a:t> </a:t>
            </a:r>
            <a:r>
              <a:rPr lang="en-US" sz="2000" dirty="0" err="1"/>
              <a:t>nije</a:t>
            </a:r>
            <a:r>
              <a:rPr lang="en-US" sz="2000" dirty="0"/>
              <a:t> </a:t>
            </a:r>
            <a:r>
              <a:rPr lang="en-US" sz="2000" dirty="0" err="1"/>
              <a:t>moguće</a:t>
            </a:r>
            <a:r>
              <a:rPr lang="en-US" sz="2000" dirty="0"/>
              <a:t> </a:t>
            </a:r>
            <a:r>
              <a:rPr lang="en-US" sz="2000" dirty="0" err="1"/>
              <a:t>ni</a:t>
            </a:r>
            <a:r>
              <a:rPr lang="en-US" sz="2000" dirty="0"/>
              <a:t> </a:t>
            </a:r>
            <a:r>
              <a:rPr lang="en-US" sz="2000" dirty="0" err="1"/>
              <a:t>proveriti</a:t>
            </a:r>
            <a:r>
              <a:rPr lang="en-US" sz="2000" dirty="0"/>
              <a:t> </a:t>
            </a:r>
            <a:r>
              <a:rPr lang="en-US" sz="2000" dirty="0" err="1"/>
              <a:t>jer</a:t>
            </a:r>
            <a:r>
              <a:rPr lang="en-US" sz="2000" dirty="0"/>
              <a:t> </a:t>
            </a:r>
            <a:r>
              <a:rPr lang="en-US" sz="2000" dirty="0" err="1"/>
              <a:t>je</a:t>
            </a:r>
            <a:r>
              <a:rPr lang="en-US" sz="2000" dirty="0"/>
              <a:t> </a:t>
            </a:r>
            <a:r>
              <a:rPr lang="en-US" sz="2000" dirty="0" err="1"/>
              <a:t>tako</a:t>
            </a:r>
            <a:r>
              <a:rPr lang="en-US" sz="2000" dirty="0"/>
              <a:t> </a:t>
            </a:r>
            <a:r>
              <a:rPr lang="en-US" sz="2000" dirty="0" err="1"/>
              <a:t>široko</a:t>
            </a:r>
            <a:r>
              <a:rPr lang="en-US" sz="2000" dirty="0"/>
              <a:t> </a:t>
            </a:r>
            <a:r>
              <a:rPr lang="en-US" sz="2000" dirty="0" err="1"/>
              <a:t>formulisana</a:t>
            </a:r>
            <a:r>
              <a:rPr lang="en-US" sz="2000" dirty="0"/>
              <a:t> da </a:t>
            </a:r>
            <a:r>
              <a:rPr lang="en-US" sz="2000" dirty="0" err="1"/>
              <a:t>je</a:t>
            </a:r>
            <a:r>
              <a:rPr lang="en-US" sz="2000" dirty="0"/>
              <a:t> u </a:t>
            </a:r>
            <a:r>
              <a:rPr lang="en-US" sz="2000" dirty="0" err="1"/>
              <a:t>skladu</a:t>
            </a:r>
            <a:r>
              <a:rPr lang="en-US" sz="2000" dirty="0"/>
              <a:t> </a:t>
            </a:r>
            <a:r>
              <a:rPr lang="en-US" sz="2000" dirty="0" err="1"/>
              <a:t>sa</a:t>
            </a:r>
            <a:r>
              <a:rPr lang="en-US" sz="2000" dirty="0"/>
              <a:t> </a:t>
            </a:r>
            <a:r>
              <a:rPr lang="en-US" sz="2000" dirty="0" err="1"/>
              <a:t>svakim</a:t>
            </a:r>
            <a:r>
              <a:rPr lang="en-US" sz="2000" dirty="0"/>
              <a:t> </a:t>
            </a:r>
            <a:r>
              <a:rPr lang="en-US" sz="2000" dirty="0" err="1"/>
              <a:t>mogućim</a:t>
            </a:r>
            <a:r>
              <a:rPr lang="en-US" sz="2000" dirty="0"/>
              <a:t> </a:t>
            </a:r>
            <a:r>
              <a:rPr lang="en-US" sz="2000" dirty="0" err="1"/>
              <a:t>tokom</a:t>
            </a:r>
            <a:r>
              <a:rPr lang="en-US" sz="2000" dirty="0"/>
              <a:t> </a:t>
            </a:r>
            <a:r>
              <a:rPr lang="en-US" sz="2000" dirty="0" err="1"/>
              <a:t>događaja</a:t>
            </a:r>
            <a:r>
              <a:rPr lang="en-US" sz="2000" dirty="0"/>
              <a:t> </a:t>
            </a:r>
            <a:r>
              <a:rPr lang="en-US" sz="2000" dirty="0" err="1"/>
              <a:t>i</a:t>
            </a:r>
            <a:r>
              <a:rPr lang="en-US" sz="2000" dirty="0"/>
              <a:t> </a:t>
            </a:r>
            <a:r>
              <a:rPr lang="en-US" sz="2000" dirty="0" err="1"/>
              <a:t>ništa</a:t>
            </a:r>
            <a:r>
              <a:rPr lang="en-US" sz="2000" dirty="0"/>
              <a:t> ne bi </a:t>
            </a:r>
            <a:r>
              <a:rPr lang="en-US" sz="2000" dirty="0" err="1"/>
              <a:t>moglo</a:t>
            </a:r>
            <a:r>
              <a:rPr lang="en-US" sz="2000" dirty="0"/>
              <a:t> da </a:t>
            </a:r>
            <a:r>
              <a:rPr lang="en-US" sz="2000" dirty="0" err="1"/>
              <a:t>je</a:t>
            </a:r>
            <a:r>
              <a:rPr lang="en-US" sz="2000" dirty="0"/>
              <a:t> </a:t>
            </a:r>
            <a:r>
              <a:rPr lang="en-US" sz="2000" dirty="0" err="1"/>
              <a:t>obori</a:t>
            </a:r>
            <a:r>
              <a:rPr lang="en-US" sz="2000" dirty="0"/>
              <a:t>. U </a:t>
            </a:r>
            <a:r>
              <a:rPr lang="en-US" sz="2000" dirty="0" err="1"/>
              <a:t>podražavanju</a:t>
            </a:r>
            <a:r>
              <a:rPr lang="en-US" sz="2000" dirty="0"/>
              <a:t> </a:t>
            </a:r>
            <a:r>
              <a:rPr lang="en-US" sz="2000" dirty="0" err="1"/>
              <a:t>nauke</a:t>
            </a:r>
            <a:r>
              <a:rPr lang="en-US" sz="2000" dirty="0"/>
              <a:t>, </a:t>
            </a:r>
            <a:r>
              <a:rPr lang="en-US" sz="2000" dirty="0" err="1"/>
              <a:t>pseudonaučnici</a:t>
            </a:r>
            <a:r>
              <a:rPr lang="en-US" sz="2000" dirty="0"/>
              <a:t> se </a:t>
            </a:r>
            <a:r>
              <a:rPr lang="en-US" sz="2000" dirty="0" err="1"/>
              <a:t>služe</a:t>
            </a:r>
            <a:r>
              <a:rPr lang="en-US" sz="2000" dirty="0"/>
              <a:t> </a:t>
            </a:r>
            <a:r>
              <a:rPr lang="en-US" sz="2000" dirty="0" err="1"/>
              <a:t>svim</a:t>
            </a:r>
            <a:r>
              <a:rPr lang="en-US" sz="2000" dirty="0"/>
              <a:t> </a:t>
            </a:r>
            <a:r>
              <a:rPr lang="en-US" sz="2000" dirty="0" err="1"/>
              <a:t>sredstvima</a:t>
            </a:r>
            <a:r>
              <a:rPr lang="en-US" sz="2000" dirty="0"/>
              <a:t> da bi </a:t>
            </a:r>
            <a:r>
              <a:rPr lang="en-US" sz="2000" dirty="0" err="1"/>
              <a:t>svoj</a:t>
            </a:r>
            <a:r>
              <a:rPr lang="en-US" sz="2000" dirty="0"/>
              <a:t> </a:t>
            </a:r>
            <a:r>
              <a:rPr lang="en-US" sz="2000" dirty="0" err="1"/>
              <a:t>nastup</a:t>
            </a:r>
            <a:r>
              <a:rPr lang="en-US" sz="2000" dirty="0"/>
              <a:t> </a:t>
            </a:r>
            <a:r>
              <a:rPr lang="en-US" sz="2000" dirty="0" err="1"/>
              <a:t>prerušili</a:t>
            </a:r>
            <a:r>
              <a:rPr lang="en-US" sz="2000" dirty="0"/>
              <a:t> u </a:t>
            </a:r>
            <a:r>
              <a:rPr lang="en-US" sz="2000" dirty="0" err="1"/>
              <a:t>naučni</a:t>
            </a:r>
            <a:r>
              <a:rPr lang="en-US" sz="2000" dirty="0"/>
              <a:t>: </a:t>
            </a:r>
            <a:r>
              <a:rPr lang="en-US" sz="2000" dirty="0" err="1"/>
              <a:t>žargonom</a:t>
            </a:r>
            <a:r>
              <a:rPr lang="en-US" sz="2000" dirty="0"/>
              <a:t>, </a:t>
            </a:r>
            <a:r>
              <a:rPr lang="en-US" sz="2000" dirty="0" err="1"/>
              <a:t>institucijama</a:t>
            </a:r>
            <a:r>
              <a:rPr lang="en-US" sz="2000" dirty="0"/>
              <a:t> pa </a:t>
            </a:r>
            <a:r>
              <a:rPr lang="en-US" sz="2000" dirty="0" err="1"/>
              <a:t>i</a:t>
            </a:r>
            <a:r>
              <a:rPr lang="en-US" sz="2000" dirty="0"/>
              <a:t> </a:t>
            </a:r>
            <a:r>
              <a:rPr lang="en-US" sz="2000" dirty="0" err="1"/>
              <a:t>zvanjima</a:t>
            </a:r>
            <a:r>
              <a:rPr lang="en-US" sz="2000" dirty="0"/>
              <a:t> </a:t>
            </a:r>
            <a:r>
              <a:rPr lang="en-US" sz="2000" dirty="0" err="1"/>
              <a:t>kojima</a:t>
            </a:r>
            <a:r>
              <a:rPr lang="en-US" sz="2000" dirty="0"/>
              <a:t> se </a:t>
            </a:r>
            <a:r>
              <a:rPr lang="en-US" sz="2000" dirty="0" err="1"/>
              <a:t>naučnici</a:t>
            </a:r>
            <a:r>
              <a:rPr lang="en-US" sz="2000" dirty="0"/>
              <a:t> </a:t>
            </a:r>
            <a:r>
              <a:rPr lang="en-US" sz="2000" dirty="0" err="1"/>
              <a:t>inače</a:t>
            </a:r>
            <a:r>
              <a:rPr lang="en-US" sz="2000" dirty="0"/>
              <a:t> </a:t>
            </a:r>
            <a:r>
              <a:rPr lang="en-US" sz="2000" dirty="0" err="1"/>
              <a:t>služe</a:t>
            </a:r>
            <a:r>
              <a:rPr lang="en-US" sz="2000" dirty="0"/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8">
            <a:extLst>
              <a:ext uri="{FF2B5EF4-FFF2-40B4-BE49-F238E27FC236}">
                <a16:creationId xmlns:a16="http://schemas.microsoft.com/office/drawing/2014/main" xmlns="" id="{6AB9711F-9D4F-49B4-892B-FEF66AA2FA9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Oval 5">
            <a:extLst>
              <a:ext uri="{FF2B5EF4-FFF2-40B4-BE49-F238E27FC236}">
                <a16:creationId xmlns:a16="http://schemas.microsoft.com/office/drawing/2014/main" xmlns="" id="{3A32867E-64D3-4B51-85AC-D771EA43C32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143999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0" name="Straight Connector 12">
            <a:extLst>
              <a:ext uri="{FF2B5EF4-FFF2-40B4-BE49-F238E27FC236}">
                <a16:creationId xmlns:a16="http://schemas.microsoft.com/office/drawing/2014/main" xmlns="" id="{AFD44988-8DFE-46FC-967A-F6DB265384B1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14">
            <a:extLst>
              <a:ext uri="{FF2B5EF4-FFF2-40B4-BE49-F238E27FC236}">
                <a16:creationId xmlns:a16="http://schemas.microsoft.com/office/drawing/2014/main" xmlns="" id="{363104CD-8037-4022-8EEC-A32EDF6154A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141544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index.jpg"/>
          <p:cNvPicPr>
            <a:picLocks noChangeAspect="1"/>
          </p:cNvPicPr>
          <p:nvPr/>
        </p:nvPicPr>
        <p:blipFill rotWithShape="1">
          <a:blip r:embed="rId2"/>
          <a:srcRect r="3434"/>
          <a:stretch/>
        </p:blipFill>
        <p:spPr>
          <a:xfrm>
            <a:off x="3491238" y="3839593"/>
            <a:ext cx="5650306" cy="3019382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33CBC29A-1047-453C-84AD-4E4EB59EEEC3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60207" y="3759161"/>
            <a:ext cx="267462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hqdefault.jpg"/>
          <p:cNvPicPr>
            <a:picLocks noChangeAspect="1"/>
          </p:cNvPicPr>
          <p:nvPr/>
        </p:nvPicPr>
        <p:blipFill rotWithShape="1">
          <a:blip r:embed="rId3"/>
          <a:srcRect r="-4" b="13277"/>
          <a:stretch/>
        </p:blipFill>
        <p:spPr>
          <a:xfrm>
            <a:off x="3491238" y="10"/>
            <a:ext cx="5650306" cy="367492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208" y="685893"/>
            <a:ext cx="2674805" cy="298904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endParaRPr lang="en-US" sz="3800" spc="200" dirty="0"/>
          </a:p>
        </p:txBody>
      </p:sp>
      <p:pic>
        <p:nvPicPr>
          <p:cNvPr id="10" name="Picture 9" descr="jesus bracelet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207" y="152400"/>
            <a:ext cx="4495800" cy="297977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1" name="Picture 10" descr="sensa-ad.jpg"/>
          <p:cNvPicPr>
            <a:picLocks noChangeAspect="1"/>
          </p:cNvPicPr>
          <p:nvPr/>
        </p:nvPicPr>
        <p:blipFill rotWithShape="1">
          <a:blip r:embed="rId5" cstate="print"/>
          <a:srcRect r="-2" b="1748"/>
          <a:stretch/>
        </p:blipFill>
        <p:spPr>
          <a:xfrm>
            <a:off x="197317" y="3062280"/>
            <a:ext cx="3200400" cy="480061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 descr="CAjVTRNUQAEqs5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1" y="304800"/>
            <a:ext cx="8534400" cy="6096000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ntegral" id="{3577F8C9-A904-41D8-97D2-FD898F53F20E}" vid="{682D6EBE-8D36-4FF2-9DB3-F3D8D7B6715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CA5D318D15330469591431EBD44C3ED" ma:contentTypeVersion="0" ma:contentTypeDescription="Create a new document." ma:contentTypeScope="" ma:versionID="c1627b0841d0022ebf315a73e078764f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d413257cd9829394d17656a545d5fa4e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0489020-E4B0-40D1-87A5-1917CCC4CC44}"/>
</file>

<file path=customXml/itemProps2.xml><?xml version="1.0" encoding="utf-8"?>
<ds:datastoreItem xmlns:ds="http://schemas.openxmlformats.org/officeDocument/2006/customXml" ds:itemID="{44950EA8-045B-4820-A540-EC9F9CFC04E8}"/>
</file>

<file path=customXml/itemProps3.xml><?xml version="1.0" encoding="utf-8"?>
<ds:datastoreItem xmlns:ds="http://schemas.openxmlformats.org/officeDocument/2006/customXml" ds:itemID="{A4DFED88-447E-448A-BD9C-93612690B268}"/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337</TotalTime>
  <Words>2129</Words>
  <Application>Microsoft Office PowerPoint</Application>
  <PresentationFormat>On-screen Show (4:3)</PresentationFormat>
  <Paragraphs>338</Paragraphs>
  <Slides>60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1" baseType="lpstr">
      <vt:lpstr>Integral</vt:lpstr>
      <vt:lpstr>POJAM NAUČNOG I TEHNIČKOG SAZNANJA</vt:lpstr>
      <vt:lpstr>Naučno saznanje Pseudonaučno saznanje Tehničko saznanje</vt:lpstr>
      <vt:lpstr>NAUČNO SAZNANJE</vt:lpstr>
      <vt:lpstr>Osobine naučnog saznanja</vt:lpstr>
      <vt:lpstr>PowerPoint Presentation</vt:lpstr>
      <vt:lpstr>Sociološki zakoni opisuju veze između demografsko-političkih, tehničko-kulturnih, tehničko-društvenih, ekonomsko-kulturnih, tehničko-političkih, ekonomsko-istorijskih slojeva stvarnosti.</vt:lpstr>
      <vt:lpstr>PowerPoint Presentation</vt:lpstr>
      <vt:lpstr>PowerPoint Presentation</vt:lpstr>
      <vt:lpstr>PowerPoint Presentation</vt:lpstr>
      <vt:lpstr>PowerPoint Presentation</vt:lpstr>
      <vt:lpstr>Tehničko saznanje</vt:lpstr>
      <vt:lpstr>TEHNIKA</vt:lpstr>
      <vt:lpstr>TEHNOLOGIJA</vt:lpstr>
      <vt:lpstr>Dimenzije tehničkog saznanja:</vt:lpstr>
      <vt:lpstr>PowerPoint Presentation</vt:lpstr>
      <vt:lpstr>PowerPoint Presentation</vt:lpstr>
      <vt:lpstr>PowerPoint Presentation</vt:lpstr>
      <vt:lpstr>ODNOS NAUKE I TEHNIKE</vt:lpstr>
      <vt:lpstr>Period do xvii veka</vt:lpstr>
      <vt:lpstr>Period od xvii do pred kraj xix veka</vt:lpstr>
      <vt:lpstr>Period od xx veka do danas</vt:lpstr>
      <vt:lpstr>TEHNOLOGIJA – DRUŠTVO: DVOSMERNA ULICA!</vt:lpstr>
      <vt:lpstr>Nauka – tehnologija – društvo: trosmerna ulica!</vt:lpstr>
      <vt:lpstr>PowerPoint Presentation</vt:lpstr>
      <vt:lpstr>Izvori i osobine tehničkog saznanja:</vt:lpstr>
      <vt:lpstr>PowerPoint Presentation</vt:lpstr>
      <vt:lpstr>Stvaraoci tehničkog saznanja</vt:lpstr>
      <vt:lpstr>U prošlosti:</vt:lpstr>
      <vt:lpstr>Prvi stvaraoci tehničkog saznanja</vt:lpstr>
      <vt:lpstr>Heron</vt:lpstr>
      <vt:lpstr>Straton</vt:lpstr>
      <vt:lpstr>Čang Heng</vt:lpstr>
      <vt:lpstr>Arhimed</vt:lpstr>
      <vt:lpstr>1300-1600. godine  (kraj Srednjeg veka i Renesansa) </vt:lpstr>
      <vt:lpstr>Najznačajniji: umetnici zanatlije</vt:lpstr>
      <vt:lpstr>Albreht Direr</vt:lpstr>
      <vt:lpstr>PowerPoint Presentation</vt:lpstr>
      <vt:lpstr>PowerPoint Presentation</vt:lpstr>
      <vt:lpstr>Nastajanje tehničke inteligencije</vt:lpstr>
      <vt:lpstr>PowerPoint Presentation</vt:lpstr>
      <vt:lpstr>PowerPoint Presentation</vt:lpstr>
      <vt:lpstr>TEHNIKA I NAUČNA PRODUKCIJA  </vt:lpstr>
      <vt:lpstr>PowerPoint Presentation</vt:lpstr>
      <vt:lpstr>Naučno-istraživački kadar</vt:lpstr>
      <vt:lpstr>Broj istraživača u ekonomski razvijenim i nerazvijenim zemljama:</vt:lpstr>
      <vt:lpstr>PowerPoint Presentation</vt:lpstr>
      <vt:lpstr>PowerPoint Presentation</vt:lpstr>
      <vt:lpstr>PowerPoint Presentation</vt:lpstr>
      <vt:lpstr>Nobelove nagrade</vt:lpstr>
      <vt:lpstr>PowerPoint Presentation</vt:lpstr>
      <vt:lpstr>PowerPoint Presentation</vt:lpstr>
      <vt:lpstr>Žene dobitnice Nobelove nagrade</vt:lpstr>
      <vt:lpstr>Naučna produkcija</vt:lpstr>
      <vt:lpstr>PowerPoint Presentation</vt:lpstr>
      <vt:lpstr>Naučna produkcija u Srbiji</vt:lpstr>
      <vt:lpstr>Impakt faktor (faktor uticajnosti)</vt:lpstr>
      <vt:lpstr>Uspešnost univerziteta</vt:lpstr>
      <vt:lpstr>Praktična primena naučnih rezultata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POJAM TEHNIČKOG SAZNANJA</dc:title>
  <dc:creator>Ana Nesic</dc:creator>
  <cp:lastModifiedBy>Korisnik</cp:lastModifiedBy>
  <cp:revision>37</cp:revision>
  <dcterms:created xsi:type="dcterms:W3CDTF">2017-10-06T18:07:15Z</dcterms:created>
  <dcterms:modified xsi:type="dcterms:W3CDTF">2020-03-24T12:08:21Z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0x010100BCA5D318D15330469591431EBD44C3ED</vt:lpwstr>
  </property>
</Properties>
</file>