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BEA9-4CB9-4EA1-A95A-B743EE17703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EC12-05D4-4C6F-B3FC-9AA903B8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C20-EDA4-E4BA-9CCB-CE117959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8EE24-26C2-B51F-7215-F3886F8F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988D-49B6-2A83-605C-A79CC79F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5954-1DA0-D1F7-F24D-B0FF86D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6597-7767-80EB-3EB5-4BD0824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38BC-DE9C-8972-26CB-E191D31B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7F0A9-8476-8E2D-08F3-99609590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E7FB-BC42-F913-2DD6-ED8F2D1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70FB-4C20-0331-54F9-BCF1CA00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42C3-6F6F-CF5A-1590-C30762A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96D75-395D-6659-3182-F3C4A6F3C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11E8-A888-A2DC-D9D4-9397AF0AF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0056-0436-C26C-6C6C-558929E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E6A6-FF4F-316B-3A25-36C18FF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845-E547-5317-7C43-D011759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9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018-FF20-0FD8-DCC8-36E4EC76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981C-CC67-B3D9-8958-8D368974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A82B-E155-8C91-4388-88E15ADD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39A9-B50A-56CC-8883-C17F59DA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83EDA-F42B-3F2B-9DFA-820B024E90CE}"/>
              </a:ext>
            </a:extLst>
          </p:cNvPr>
          <p:cNvSpPr txBox="1"/>
          <p:nvPr userDrawn="1"/>
        </p:nvSpPr>
        <p:spPr>
          <a:xfrm>
            <a:off x="8871284" y="6296526"/>
            <a:ext cx="248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9838024-ADDE-4760-A400-ABA9667B8E4B}" type="slidenum">
              <a:rPr lang="en-US" smtClean="0"/>
              <a:pPr algn="r"/>
              <a:t>‹#›</a:t>
            </a:fld>
            <a:r>
              <a:rPr lang="sr-Latn-RS"/>
              <a:t>/4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964-5E46-FDD6-E693-EBB88B80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8791-0B63-47DD-574D-4A026B13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F000-0DB0-D943-25DC-A3C76678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8E27-3BE5-6808-6071-DE6EAE4D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47B5-4BA0-D5C8-0E44-DD6601A1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7B75-AD0E-8017-8142-6445FFB5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1A5C-DCDB-C3F4-FF5B-B6F10CBE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3CD59-4762-F68D-58FE-9DB43EEC5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8D5F-082F-D1A5-BBF5-10C376D8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B5B4-0B6F-B6BE-607B-08549BE3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8BE5-1E66-8409-0882-C6734EFF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2FEF-81E9-5904-6CE0-38939F9E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9A33-5959-A820-68ED-DCE33ED9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4AF6-5908-BEC2-AA49-D6FE2AB9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986C-B8FA-5660-D5C8-7DA0C0AC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91458-B146-1B8D-4356-A7458728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26CE-E930-AA1E-E9C0-B53D9C6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F5358-01B7-01FA-655A-84925101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2FEB-962A-8862-55C2-B7408316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A67-A027-CB42-CE19-DFC9E46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57655-EBDB-D4E5-A3D4-AB092A82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CE51C-AA2B-BB75-3932-A60E206F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CB18-652E-28FE-094D-6A8C5D42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EF438-1103-7DF9-1D96-8963696F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6E77A-FA90-B19B-4CBC-BB8BEC74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38C6D-67B3-01DD-7F3A-4890198E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5F2-1874-48D6-52FE-F367945E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9986-6249-2045-AC16-061BF831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18FA-7B4E-C332-CEF3-EF75A92D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142D-88C1-4FD7-3612-B85F51C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76E0-BA8F-DB55-320E-A28B1FDC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BC2D-EC2E-747A-D60E-FC95F98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3133-1A77-F7A4-EF6E-45A1E270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A658-2141-872D-3740-BF68D4F2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8CF18-AEAB-2F33-1129-626999DF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247A-6BD5-DA3F-E694-4D996783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6826-E8B4-E1A2-22BB-4458567F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4ED8A-1299-B1E8-9231-831B9716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90B64-3A17-F866-F224-9542E37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5ADD-7E8B-B807-17F4-46CC33EE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A1A7-5E60-DCCE-941D-8C6AB6DF5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EEE7-BBF1-4484-8CEC-7C7E8936EAB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293F-D370-7032-F415-ED059CC91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966D-DA14-845B-5B97-46DA4475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31C4-A07C-48B3-B8A0-7D0B83C94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A36D-603D-467D-3457-2A8388AD8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Inženjerstvo serverskog sloja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7DBB-10F2-CE7B-2DB6-D0A2B49F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Dr Milan Vidaković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789A-04DB-2434-E182-C4BFA90E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Osnovne informacije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F664-9CF2-3A6B-2ABB-B21DD781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dr Milan Vidaković</a:t>
            </a:r>
          </a:p>
          <a:p>
            <a:pPr lvl="1"/>
            <a:r>
              <a:rPr lang="sr-Latn-RS"/>
              <a:t>minja@uns.ac.rs</a:t>
            </a:r>
          </a:p>
          <a:p>
            <a:r>
              <a:rPr lang="sr-Latn-RS"/>
              <a:t>Lazar Nikolić</a:t>
            </a:r>
          </a:p>
          <a:p>
            <a:pPr lvl="1"/>
            <a:r>
              <a:rPr lang="pl-PL"/>
              <a:t>lazar.nikolic@uns.ac.rs</a:t>
            </a:r>
            <a:endParaRPr lang="sr-Latn-RS"/>
          </a:p>
          <a:p>
            <a:r>
              <a:rPr lang="sr-Latn-RS"/>
              <a:t>Stefan Colić</a:t>
            </a:r>
          </a:p>
          <a:p>
            <a:pPr lvl="1"/>
            <a:r>
              <a:rPr lang="it-IT"/>
              <a:t>scolic@uns.ac.rs</a:t>
            </a:r>
            <a:endParaRPr lang="sr-Latn-RS"/>
          </a:p>
          <a:p>
            <a:r>
              <a:rPr lang="sr-Latn-RS"/>
              <a:t>Canvas:</a:t>
            </a:r>
          </a:p>
          <a:p>
            <a:pPr lvl="1"/>
            <a:r>
              <a:rPr lang="en-US"/>
              <a:t>https://canvas.ftn.uns.ac.rs/courses/55</a:t>
            </a:r>
          </a:p>
        </p:txBody>
      </p:sp>
    </p:spTree>
    <p:extLst>
      <p:ext uri="{BB962C8B-B14F-4D97-AF65-F5344CB8AC3E}">
        <p14:creationId xmlns:p14="http://schemas.microsoft.com/office/powerpoint/2010/main" val="60206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499-EA27-8998-F716-FC588638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7D3-35D5-6120-E02B-93C9DCFF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/>
              <a:t>Konkurentno programiranje</a:t>
            </a:r>
          </a:p>
          <a:p>
            <a:r>
              <a:rPr lang="sr-Latn-RS"/>
              <a:t>Mrežno programiranje</a:t>
            </a:r>
          </a:p>
          <a:p>
            <a:r>
              <a:rPr lang="sr-Latn-RS"/>
              <a:t>HTTP protokol</a:t>
            </a:r>
          </a:p>
          <a:p>
            <a:r>
              <a:rPr lang="sr-Latn-RS"/>
              <a:t>Servletska tehnologija</a:t>
            </a:r>
          </a:p>
          <a:p>
            <a:r>
              <a:rPr lang="sr-Latn-RS"/>
              <a:t>REST i JAX-RS</a:t>
            </a:r>
          </a:p>
          <a:p>
            <a:r>
              <a:rPr lang="sr-Latn-RS"/>
              <a:t>Spring</a:t>
            </a:r>
          </a:p>
          <a:p>
            <a:pPr lvl="1"/>
            <a:r>
              <a:rPr lang="sr-Latn-RS"/>
              <a:t>REST</a:t>
            </a:r>
          </a:p>
          <a:p>
            <a:pPr lvl="1"/>
            <a:r>
              <a:rPr lang="sr-Latn-RS"/>
              <a:t>JPA</a:t>
            </a:r>
          </a:p>
          <a:p>
            <a:pPr lvl="1"/>
            <a:r>
              <a:rPr lang="sr-Latn-RS"/>
              <a:t>Security</a:t>
            </a:r>
          </a:p>
          <a:p>
            <a:r>
              <a:rPr lang="sr-Latn-RS"/>
              <a:t>Ispod haube</a:t>
            </a:r>
          </a:p>
          <a:p>
            <a:pPr lvl="1"/>
            <a:r>
              <a:rPr lang="sr-Latn-RS"/>
              <a:t>Refleksija </a:t>
            </a:r>
          </a:p>
          <a:p>
            <a:pPr lvl="1"/>
            <a:r>
              <a:rPr lang="sr-Latn-RS"/>
              <a:t>Anotacije</a:t>
            </a:r>
          </a:p>
          <a:p>
            <a:pPr lvl="1"/>
            <a:r>
              <a:rPr lang="sr-Latn-RS"/>
              <a:t>AOP (Aspect Oriented Programming)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AE97-45C5-F052-4EE7-2C031E61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Način polaganja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A88F-C1BF-80E4-929F-696E413B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Predispitne obaveze</a:t>
            </a:r>
          </a:p>
          <a:p>
            <a:pPr lvl="1"/>
            <a:r>
              <a:rPr lang="sr-Latn-RS"/>
              <a:t>Dve kontrolne tačke u toku semestra (delovi projekta)</a:t>
            </a:r>
          </a:p>
          <a:p>
            <a:pPr lvl="1"/>
            <a:r>
              <a:rPr lang="sr-Latn-RS"/>
              <a:t>Ostatak projekta</a:t>
            </a:r>
          </a:p>
          <a:p>
            <a:pPr lvl="1"/>
            <a:r>
              <a:rPr lang="sr-Latn-RS"/>
              <a:t>U zbiru 50 poena maksimalno (minimalno 25 poena)</a:t>
            </a:r>
          </a:p>
          <a:p>
            <a:r>
              <a:rPr lang="sr-Latn-RS"/>
              <a:t>Teorijski ispit</a:t>
            </a:r>
          </a:p>
          <a:p>
            <a:pPr lvl="1"/>
            <a:r>
              <a:rPr lang="sr-Latn-RS"/>
              <a:t>Minimalno 25 poena, maksimalno 50 poena</a:t>
            </a:r>
          </a:p>
          <a:p>
            <a:r>
              <a:rPr lang="sr-Latn-RS"/>
              <a:t>Dva dodatna termina za odbranu projekta</a:t>
            </a:r>
          </a:p>
          <a:p>
            <a:pPr lvl="1"/>
            <a:r>
              <a:rPr lang="sr-Latn-RS"/>
              <a:t>Jun </a:t>
            </a:r>
          </a:p>
          <a:p>
            <a:pPr lvl="1"/>
            <a:r>
              <a:rPr lang="sr-Latn-RS"/>
              <a:t>Septembar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36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Inženjerstvo serverskog sloja</vt:lpstr>
      <vt:lpstr>Osnovne informacije</vt:lpstr>
      <vt:lpstr>Sadržaj</vt:lpstr>
      <vt:lpstr>Način polaganja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serverskog sloja</dc:title>
  <dc:creator>Milan Vidaković</dc:creator>
  <cp:lastModifiedBy>Milan Vidaković</cp:lastModifiedBy>
  <cp:revision>8</cp:revision>
  <dcterms:created xsi:type="dcterms:W3CDTF">2022-10-13T19:40:49Z</dcterms:created>
  <dcterms:modified xsi:type="dcterms:W3CDTF">2022-10-13T20:24:51Z</dcterms:modified>
</cp:coreProperties>
</file>