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First </a:t>
            </a:r>
            <a:r>
              <a:rPr lang="ru">
                <a:solidFill>
                  <a:schemeClr val="dk1"/>
                </a:solidFill>
              </a:rPr>
              <a:t>slide comments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5d2f5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5d2f5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Second slide comments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Second slide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Second slide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