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76" r:id="rId4"/>
    <p:sldId id="277" r:id="rId5"/>
    <p:sldId id="257" r:id="rId6"/>
    <p:sldId id="258" r:id="rId7"/>
    <p:sldId id="259" r:id="rId8"/>
    <p:sldId id="261" r:id="rId9"/>
    <p:sldId id="265" r:id="rId10"/>
    <p:sldId id="267" r:id="rId11"/>
    <p:sldId id="266" r:id="rId12"/>
    <p:sldId id="268" r:id="rId13"/>
    <p:sldId id="271" r:id="rId14"/>
    <p:sldId id="270" r:id="rId15"/>
    <p:sldId id="272" r:id="rId16"/>
    <p:sldId id="269" r:id="rId17"/>
    <p:sldId id="273" r:id="rId18"/>
    <p:sldId id="264" r:id="rId19"/>
    <p:sldId id="275" r:id="rId20"/>
    <p:sldId id="260" r:id="rId21"/>
    <p:sldId id="26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BCDD1-3399-4034-8AA8-EEA304A5D7A4}" v="12" dt="2019-02-01T20:47:5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7836" autoAdjust="0"/>
  </p:normalViewPr>
  <p:slideViewPr>
    <p:cSldViewPr snapToGrid="0">
      <p:cViewPr>
        <p:scale>
          <a:sx n="70" d="100"/>
          <a:sy n="70" d="100"/>
        </p:scale>
        <p:origin x="10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Vogel" userId="35c138dfb4164417" providerId="Windows Live" clId="Web-{D474D143-F8E6-46E5-B009-5CFA1F953D62}"/>
    <pc:docChg chg="addSld modSld">
      <pc:chgData name="Martin Vogel" userId="35c138dfb4164417" providerId="Windows Live" clId="Web-{D474D143-F8E6-46E5-B009-5CFA1F953D62}" dt="2019-02-03T17:54:16.253" v="48" actId="20577"/>
      <pc:docMkLst>
        <pc:docMk/>
      </pc:docMkLst>
      <pc:sldChg chg="modSp">
        <pc:chgData name="Martin Vogel" userId="35c138dfb4164417" providerId="Windows Live" clId="Web-{D474D143-F8E6-46E5-B009-5CFA1F953D62}" dt="2019-02-03T17:53:57.863" v="38" actId="20577"/>
        <pc:sldMkLst>
          <pc:docMk/>
          <pc:sldMk cId="2084736413" sldId="263"/>
        </pc:sldMkLst>
        <pc:spChg chg="mod">
          <ac:chgData name="Martin Vogel" userId="35c138dfb4164417" providerId="Windows Live" clId="Web-{D474D143-F8E6-46E5-B009-5CFA1F953D62}" dt="2019-02-03T17:53:57.863" v="38" actId="20577"/>
          <ac:spMkLst>
            <pc:docMk/>
            <pc:sldMk cId="2084736413" sldId="263"/>
            <ac:spMk id="3" creationId="{C280E6F9-3284-4222-82CE-D83358054E19}"/>
          </ac:spMkLst>
        </pc:spChg>
      </pc:sldChg>
      <pc:sldChg chg="modSp new">
        <pc:chgData name="Martin Vogel" userId="35c138dfb4164417" providerId="Windows Live" clId="Web-{D474D143-F8E6-46E5-B009-5CFA1F953D62}" dt="2019-02-03T17:54:15.238" v="46" actId="20577"/>
        <pc:sldMkLst>
          <pc:docMk/>
          <pc:sldMk cId="1193262163" sldId="276"/>
        </pc:sldMkLst>
        <pc:spChg chg="mod">
          <ac:chgData name="Martin Vogel" userId="35c138dfb4164417" providerId="Windows Live" clId="Web-{D474D143-F8E6-46E5-B009-5CFA1F953D62}" dt="2019-02-03T17:54:15.238" v="46" actId="20577"/>
          <ac:spMkLst>
            <pc:docMk/>
            <pc:sldMk cId="1193262163" sldId="276"/>
            <ac:spMk id="2" creationId="{A20AF4CB-B38F-4980-97A9-041E6E61FB64}"/>
          </ac:spMkLst>
        </pc:spChg>
      </pc:sldChg>
      <pc:sldChg chg="new">
        <pc:chgData name="Martin Vogel" userId="35c138dfb4164417" providerId="Windows Live" clId="Web-{D474D143-F8E6-46E5-B009-5CFA1F953D62}" dt="2019-02-03T17:54:07.722" v="41"/>
        <pc:sldMkLst>
          <pc:docMk/>
          <pc:sldMk cId="2940854999" sldId="277"/>
        </pc:sldMkLst>
      </pc:sldChg>
    </pc:docChg>
  </pc:docChgLst>
  <pc:docChgLst>
    <pc:chgData name="Martin Vogel" userId="35c138dfb4164417" providerId="LiveId" clId="{0ECBCDD1-3399-4034-8AA8-EEA304A5D7A4}"/>
    <pc:docChg chg="undo redo custSel modSld">
      <pc:chgData name="Martin Vogel" userId="35c138dfb4164417" providerId="LiveId" clId="{0ECBCDD1-3399-4034-8AA8-EEA304A5D7A4}" dt="2019-02-02T17:45:07.603" v="332" actId="20577"/>
      <pc:docMkLst>
        <pc:docMk/>
      </pc:docMkLst>
      <pc:sldChg chg="modNotesTx">
        <pc:chgData name="Martin Vogel" userId="35c138dfb4164417" providerId="LiveId" clId="{0ECBCDD1-3399-4034-8AA8-EEA304A5D7A4}" dt="2019-02-02T17:43:04.437" v="200" actId="20577"/>
        <pc:sldMkLst>
          <pc:docMk/>
          <pc:sldMk cId="1693904449" sldId="257"/>
        </pc:sldMkLst>
      </pc:sldChg>
      <pc:sldChg chg="modNotesTx">
        <pc:chgData name="Martin Vogel" userId="35c138dfb4164417" providerId="LiveId" clId="{0ECBCDD1-3399-4034-8AA8-EEA304A5D7A4}" dt="2019-02-02T17:45:07.603" v="332" actId="20577"/>
        <pc:sldMkLst>
          <pc:docMk/>
          <pc:sldMk cId="1899596407" sldId="264"/>
        </pc:sldMkLst>
      </pc:sldChg>
      <pc:sldChg chg="modSp">
        <pc:chgData name="Martin Vogel" userId="35c138dfb4164417" providerId="LiveId" clId="{0ECBCDD1-3399-4034-8AA8-EEA304A5D7A4}" dt="2019-02-01T20:40:25.555" v="64" actId="20577"/>
        <pc:sldMkLst>
          <pc:docMk/>
          <pc:sldMk cId="61487731" sldId="268"/>
        </pc:sldMkLst>
        <pc:spChg chg="mod">
          <ac:chgData name="Martin Vogel" userId="35c138dfb4164417" providerId="LiveId" clId="{0ECBCDD1-3399-4034-8AA8-EEA304A5D7A4}" dt="2019-02-01T20:40:25.555" v="64" actId="20577"/>
          <ac:spMkLst>
            <pc:docMk/>
            <pc:sldMk cId="61487731" sldId="268"/>
            <ac:spMk id="3" creationId="{95EF1C07-E870-4B7B-9F5D-DEEFC47337C4}"/>
          </ac:spMkLst>
        </pc:spChg>
      </pc:sldChg>
      <pc:sldChg chg="modSp modNotesTx">
        <pc:chgData name="Martin Vogel" userId="35c138dfb4164417" providerId="LiveId" clId="{0ECBCDD1-3399-4034-8AA8-EEA304A5D7A4}" dt="2019-02-02T17:43:32.052" v="246" actId="20577"/>
        <pc:sldMkLst>
          <pc:docMk/>
          <pc:sldMk cId="4003569755" sldId="273"/>
        </pc:sldMkLst>
        <pc:spChg chg="mod">
          <ac:chgData name="Martin Vogel" userId="35c138dfb4164417" providerId="LiveId" clId="{0ECBCDD1-3399-4034-8AA8-EEA304A5D7A4}" dt="2019-02-01T20:40:38.715" v="71" actId="20577"/>
          <ac:spMkLst>
            <pc:docMk/>
            <pc:sldMk cId="4003569755" sldId="273"/>
            <ac:spMk id="3" creationId="{562AFE08-2669-4D72-8E03-751462B71972}"/>
          </ac:spMkLst>
        </pc:spChg>
        <pc:spChg chg="mod">
          <ac:chgData name="Martin Vogel" userId="35c138dfb4164417" providerId="LiveId" clId="{0ECBCDD1-3399-4034-8AA8-EEA304A5D7A4}" dt="2019-02-01T20:47:57.254" v="76"/>
          <ac:spMkLst>
            <pc:docMk/>
            <pc:sldMk cId="4003569755" sldId="273"/>
            <ac:spMk id="6" creationId="{D25A5643-FD3E-4058-9CA8-55CDD90BF326}"/>
          </ac:spMkLst>
        </pc:spChg>
      </pc:sldChg>
    </pc:docChg>
  </pc:docChgLst>
  <pc:docChgLst>
    <pc:chgData name="Martin Vogel" userId="35c138dfb4164417" providerId="LiveId" clId="{A66E0BA0-980B-47F9-8084-F531503D0A6B}"/>
    <pc:docChg chg="undo custSel addSld modSld sldOrd">
      <pc:chgData name="Martin Vogel" userId="35c138dfb4164417" providerId="LiveId" clId="{A66E0BA0-980B-47F9-8084-F531503D0A6B}" dt="2018-11-21T00:50:08.455" v="4042" actId="20577"/>
      <pc:docMkLst>
        <pc:docMk/>
      </pc:docMkLst>
      <pc:sldChg chg="modSp">
        <pc:chgData name="Martin Vogel" userId="35c138dfb4164417" providerId="LiveId" clId="{A66E0BA0-980B-47F9-8084-F531503D0A6B}" dt="2018-11-21T00:19:51.462" v="2903" actId="20577"/>
        <pc:sldMkLst>
          <pc:docMk/>
          <pc:sldMk cId="1693904449" sldId="257"/>
        </pc:sldMkLst>
        <pc:spChg chg="mod">
          <ac:chgData name="Martin Vogel" userId="35c138dfb4164417" providerId="LiveId" clId="{A66E0BA0-980B-47F9-8084-F531503D0A6B}" dt="2018-11-21T00:19:51.462" v="2903" actId="20577"/>
          <ac:spMkLst>
            <pc:docMk/>
            <pc:sldMk cId="1693904449" sldId="257"/>
            <ac:spMk id="3" creationId="{429C299F-ECC0-4F6E-A94B-E72F20767621}"/>
          </ac:spMkLst>
        </pc:spChg>
      </pc:sldChg>
      <pc:sldChg chg="modSp">
        <pc:chgData name="Martin Vogel" userId="35c138dfb4164417" providerId="LiveId" clId="{A66E0BA0-980B-47F9-8084-F531503D0A6B}" dt="2018-11-21T00:20:15.199" v="2966" actId="20577"/>
        <pc:sldMkLst>
          <pc:docMk/>
          <pc:sldMk cId="1605089455" sldId="258"/>
        </pc:sldMkLst>
        <pc:spChg chg="mod">
          <ac:chgData name="Martin Vogel" userId="35c138dfb4164417" providerId="LiveId" clId="{A66E0BA0-980B-47F9-8084-F531503D0A6B}" dt="2018-11-21T00:19:35.667" v="2894" actId="790"/>
          <ac:spMkLst>
            <pc:docMk/>
            <pc:sldMk cId="1605089455" sldId="258"/>
            <ac:spMk id="2" creationId="{D0DA8C5E-F047-401B-93FC-A28F937E2FEF}"/>
          </ac:spMkLst>
        </pc:spChg>
        <pc:spChg chg="mod">
          <ac:chgData name="Martin Vogel" userId="35c138dfb4164417" providerId="LiveId" clId="{A66E0BA0-980B-47F9-8084-F531503D0A6B}" dt="2018-11-21T00:20:15.199" v="2966" actId="20577"/>
          <ac:spMkLst>
            <pc:docMk/>
            <pc:sldMk cId="1605089455" sldId="258"/>
            <ac:spMk id="3" creationId="{6B77637E-B622-445A-813B-286AA5F1E0A5}"/>
          </ac:spMkLst>
        </pc:spChg>
      </pc:sldChg>
      <pc:sldChg chg="addSp delSp modSp">
        <pc:chgData name="Martin Vogel" userId="35c138dfb4164417" providerId="LiveId" clId="{A66E0BA0-980B-47F9-8084-F531503D0A6B}" dt="2018-11-20T22:42:23.983" v="64" actId="1076"/>
        <pc:sldMkLst>
          <pc:docMk/>
          <pc:sldMk cId="3882730989" sldId="260"/>
        </pc:sldMkLst>
        <pc:spChg chg="mod">
          <ac:chgData name="Martin Vogel" userId="35c138dfb4164417" providerId="LiveId" clId="{A66E0BA0-980B-47F9-8084-F531503D0A6B}" dt="2018-11-20T22:42:06.787" v="61" actId="20577"/>
          <ac:spMkLst>
            <pc:docMk/>
            <pc:sldMk cId="3882730989" sldId="260"/>
            <ac:spMk id="3" creationId="{17BBA173-513C-4038-B158-D7A4F97E9275}"/>
          </ac:spMkLst>
        </pc:spChg>
        <pc:picChg chg="del">
          <ac:chgData name="Martin Vogel" userId="35c138dfb4164417" providerId="LiveId" clId="{A66E0BA0-980B-47F9-8084-F531503D0A6B}" dt="2018-11-20T22:42:08.092" v="62" actId="478"/>
          <ac:picMkLst>
            <pc:docMk/>
            <pc:sldMk cId="3882730989" sldId="260"/>
            <ac:picMk id="5" creationId="{D7EB10C2-41AD-4C8E-9112-07769F57F9BD}"/>
          </ac:picMkLst>
        </pc:picChg>
        <pc:picChg chg="add mod">
          <ac:chgData name="Martin Vogel" userId="35c138dfb4164417" providerId="LiveId" clId="{A66E0BA0-980B-47F9-8084-F531503D0A6B}" dt="2018-11-20T22:42:23.983" v="64" actId="1076"/>
          <ac:picMkLst>
            <pc:docMk/>
            <pc:sldMk cId="3882730989" sldId="260"/>
            <ac:picMk id="6" creationId="{258A7BD2-DB98-42B4-BA8C-0D857BACA7B5}"/>
          </ac:picMkLst>
        </pc:picChg>
      </pc:sldChg>
      <pc:sldChg chg="addSp modSp ord">
        <pc:chgData name="Martin Vogel" userId="35c138dfb4164417" providerId="LiveId" clId="{A66E0BA0-980B-47F9-8084-F531503D0A6B}" dt="2018-11-20T23:22:01.966" v="1127" actId="20577"/>
        <pc:sldMkLst>
          <pc:docMk/>
          <pc:sldMk cId="2340343484" sldId="261"/>
        </pc:sldMkLst>
        <pc:spChg chg="mod">
          <ac:chgData name="Martin Vogel" userId="35c138dfb4164417" providerId="LiveId" clId="{A66E0BA0-980B-47F9-8084-F531503D0A6B}" dt="2018-11-20T23:22:01.966" v="1127" actId="20577"/>
          <ac:spMkLst>
            <pc:docMk/>
            <pc:sldMk cId="2340343484" sldId="261"/>
            <ac:spMk id="2" creationId="{E122FE5B-972E-447E-9AA4-70500C625F96}"/>
          </ac:spMkLst>
        </pc:spChg>
        <pc:spChg chg="mod">
          <ac:chgData name="Martin Vogel" userId="35c138dfb4164417" providerId="LiveId" clId="{A66E0BA0-980B-47F9-8084-F531503D0A6B}" dt="2018-11-20T23:01:04.817" v="558" actId="20577"/>
          <ac:spMkLst>
            <pc:docMk/>
            <pc:sldMk cId="2340343484" sldId="261"/>
            <ac:spMk id="3" creationId="{480EC58D-489E-4B8E-8FD9-477C5C6B24DC}"/>
          </ac:spMkLst>
        </pc:spChg>
        <pc:picChg chg="add mod">
          <ac:chgData name="Martin Vogel" userId="35c138dfb4164417" providerId="LiveId" clId="{A66E0BA0-980B-47F9-8084-F531503D0A6B}" dt="2018-11-20T22:59:40.141" v="473" actId="1076"/>
          <ac:picMkLst>
            <pc:docMk/>
            <pc:sldMk cId="2340343484" sldId="261"/>
            <ac:picMk id="4" creationId="{DBFD8EBD-B29F-457F-9765-EEA540DAB1C6}"/>
          </ac:picMkLst>
        </pc:picChg>
      </pc:sldChg>
      <pc:sldChg chg="addSp delSp modSp add">
        <pc:chgData name="Martin Vogel" userId="35c138dfb4164417" providerId="LiveId" clId="{A66E0BA0-980B-47F9-8084-F531503D0A6B}" dt="2018-11-21T00:19:01.696" v="2891" actId="1076"/>
        <pc:sldMkLst>
          <pc:docMk/>
          <pc:sldMk cId="783904915" sldId="262"/>
        </pc:sldMkLst>
        <pc:spChg chg="mod">
          <ac:chgData name="Martin Vogel" userId="35c138dfb4164417" providerId="LiveId" clId="{A66E0BA0-980B-47F9-8084-F531503D0A6B}" dt="2018-11-20T22:42:48.936" v="79" actId="20577"/>
          <ac:spMkLst>
            <pc:docMk/>
            <pc:sldMk cId="783904915" sldId="262"/>
            <ac:spMk id="2" creationId="{77B2E832-0F8E-42C8-9184-1FF0AF992FF1}"/>
          </ac:spMkLst>
        </pc:spChg>
        <pc:spChg chg="mod">
          <ac:chgData name="Martin Vogel" userId="35c138dfb4164417" providerId="LiveId" clId="{A66E0BA0-980B-47F9-8084-F531503D0A6B}" dt="2018-11-20T22:43:48.272" v="226" actId="20577"/>
          <ac:spMkLst>
            <pc:docMk/>
            <pc:sldMk cId="783904915" sldId="262"/>
            <ac:spMk id="3" creationId="{17BBA173-513C-4038-B158-D7A4F97E9275}"/>
          </ac:spMkLst>
        </pc:spChg>
        <pc:spChg chg="add mod">
          <ac:chgData name="Martin Vogel" userId="35c138dfb4164417" providerId="LiveId" clId="{A66E0BA0-980B-47F9-8084-F531503D0A6B}" dt="2018-11-21T00:19:01.696" v="2891" actId="1076"/>
          <ac:spMkLst>
            <pc:docMk/>
            <pc:sldMk cId="783904915" sldId="262"/>
            <ac:spMk id="8" creationId="{7D3AE7A2-99EF-45C9-B63C-8DE1A2C36D54}"/>
          </ac:spMkLst>
        </pc:spChg>
        <pc:spChg chg="add mod">
          <ac:chgData name="Martin Vogel" userId="35c138dfb4164417" providerId="LiveId" clId="{A66E0BA0-980B-47F9-8084-F531503D0A6B}" dt="2018-11-20T22:48:37.137" v="263" actId="1076"/>
          <ac:spMkLst>
            <pc:docMk/>
            <pc:sldMk cId="783904915" sldId="262"/>
            <ac:spMk id="9" creationId="{B1EB3798-85FA-4DCC-A640-EBDF0A666D2F}"/>
          </ac:spMkLst>
        </pc:spChg>
        <pc:picChg chg="del">
          <ac:chgData name="Martin Vogel" userId="35c138dfb4164417" providerId="LiveId" clId="{A66E0BA0-980B-47F9-8084-F531503D0A6B}" dt="2018-11-20T22:43:23.348" v="208" actId="478"/>
          <ac:picMkLst>
            <pc:docMk/>
            <pc:sldMk cId="783904915" sldId="262"/>
            <ac:picMk id="4" creationId="{90F3B053-018D-4AA3-A711-F525CAC6647B}"/>
          </ac:picMkLst>
        </pc:picChg>
        <pc:picChg chg="add mod">
          <ac:chgData name="Martin Vogel" userId="35c138dfb4164417" providerId="LiveId" clId="{A66E0BA0-980B-47F9-8084-F531503D0A6B}" dt="2018-11-20T22:48:39.752" v="264" actId="1076"/>
          <ac:picMkLst>
            <pc:docMk/>
            <pc:sldMk cId="783904915" sldId="262"/>
            <ac:picMk id="5" creationId="{2A666473-8E10-4BF3-A41C-907FAAF664BC}"/>
          </ac:picMkLst>
        </pc:picChg>
        <pc:picChg chg="del">
          <ac:chgData name="Martin Vogel" userId="35c138dfb4164417" providerId="LiveId" clId="{A66E0BA0-980B-47F9-8084-F531503D0A6B}" dt="2018-11-20T22:42:51.693" v="80" actId="478"/>
          <ac:picMkLst>
            <pc:docMk/>
            <pc:sldMk cId="783904915" sldId="262"/>
            <ac:picMk id="6" creationId="{258A7BD2-DB98-42B4-BA8C-0D857BACA7B5}"/>
          </ac:picMkLst>
        </pc:picChg>
        <pc:picChg chg="add mod">
          <ac:chgData name="Martin Vogel" userId="35c138dfb4164417" providerId="LiveId" clId="{A66E0BA0-980B-47F9-8084-F531503D0A6B}" dt="2018-11-20T22:46:31.380" v="246" actId="1582"/>
          <ac:picMkLst>
            <pc:docMk/>
            <pc:sldMk cId="783904915" sldId="262"/>
            <ac:picMk id="7" creationId="{7131A996-4885-412C-9AD1-3531D1E64E7C}"/>
          </ac:picMkLst>
        </pc:picChg>
        <pc:cxnChg chg="add mod">
          <ac:chgData name="Martin Vogel" userId="35c138dfb4164417" providerId="LiveId" clId="{A66E0BA0-980B-47F9-8084-F531503D0A6B}" dt="2018-11-20T22:49:12.139" v="271" actId="14100"/>
          <ac:cxnSpMkLst>
            <pc:docMk/>
            <pc:sldMk cId="783904915" sldId="262"/>
            <ac:cxnSpMk id="11" creationId="{4E4AABE3-1BB4-4F8A-8A61-190D82129EE1}"/>
          </ac:cxnSpMkLst>
        </pc:cxnChg>
        <pc:cxnChg chg="add mod">
          <ac:chgData name="Martin Vogel" userId="35c138dfb4164417" providerId="LiveId" clId="{A66E0BA0-980B-47F9-8084-F531503D0A6B}" dt="2018-11-20T22:49:16.978" v="272" actId="14100"/>
          <ac:cxnSpMkLst>
            <pc:docMk/>
            <pc:sldMk cId="783904915" sldId="262"/>
            <ac:cxnSpMk id="13" creationId="{EEFF8A77-E00C-44A9-B0BA-AD1FDA50A4CE}"/>
          </ac:cxnSpMkLst>
        </pc:cxnChg>
      </pc:sldChg>
      <pc:sldChg chg="modSp add">
        <pc:chgData name="Martin Vogel" userId="35c138dfb4164417" providerId="LiveId" clId="{A66E0BA0-980B-47F9-8084-F531503D0A6B}" dt="2018-11-20T23:03:23.301" v="823" actId="20577"/>
        <pc:sldMkLst>
          <pc:docMk/>
          <pc:sldMk cId="2084736413" sldId="263"/>
        </pc:sldMkLst>
        <pc:spChg chg="mod">
          <ac:chgData name="Martin Vogel" userId="35c138dfb4164417" providerId="LiveId" clId="{A66E0BA0-980B-47F9-8084-F531503D0A6B}" dt="2018-11-20T23:02:02.503" v="611" actId="20577"/>
          <ac:spMkLst>
            <pc:docMk/>
            <pc:sldMk cId="2084736413" sldId="263"/>
            <ac:spMk id="2" creationId="{5C8BB318-EDF7-4680-9FDF-3E7471DB752C}"/>
          </ac:spMkLst>
        </pc:spChg>
        <pc:spChg chg="mod">
          <ac:chgData name="Martin Vogel" userId="35c138dfb4164417" providerId="LiveId" clId="{A66E0BA0-980B-47F9-8084-F531503D0A6B}" dt="2018-11-20T23:03:23.301" v="823" actId="20577"/>
          <ac:spMkLst>
            <pc:docMk/>
            <pc:sldMk cId="2084736413" sldId="263"/>
            <ac:spMk id="3" creationId="{C280E6F9-3284-4222-82CE-D83358054E19}"/>
          </ac:spMkLst>
        </pc:spChg>
      </pc:sldChg>
      <pc:sldChg chg="addSp delSp modSp add ord">
        <pc:chgData name="Martin Vogel" userId="35c138dfb4164417" providerId="LiveId" clId="{A66E0BA0-980B-47F9-8084-F531503D0A6B}" dt="2018-11-20T23:14:16.837" v="899" actId="478"/>
        <pc:sldMkLst>
          <pc:docMk/>
          <pc:sldMk cId="1899596407" sldId="264"/>
        </pc:sldMkLst>
        <pc:spChg chg="del mod">
          <ac:chgData name="Martin Vogel" userId="35c138dfb4164417" providerId="LiveId" clId="{A66E0BA0-980B-47F9-8084-F531503D0A6B}" dt="2018-11-20T23:13:45.383" v="836" actId="478"/>
          <ac:spMkLst>
            <pc:docMk/>
            <pc:sldMk cId="1899596407" sldId="264"/>
            <ac:spMk id="2" creationId="{9B0011E1-44E3-4511-ACCD-DC59A5DB5B18}"/>
          </ac:spMkLst>
        </pc:spChg>
        <pc:spChg chg="del">
          <ac:chgData name="Martin Vogel" userId="35c138dfb4164417" providerId="LiveId" clId="{A66E0BA0-980B-47F9-8084-F531503D0A6B}" dt="2018-11-20T23:13:42.089" v="835" actId="478"/>
          <ac:spMkLst>
            <pc:docMk/>
            <pc:sldMk cId="1899596407" sldId="264"/>
            <ac:spMk id="3" creationId="{3BA6A888-E42A-46E9-B45B-C7E8DFB49B70}"/>
          </ac:spMkLst>
        </pc:spChg>
        <pc:spChg chg="add del mod">
          <ac:chgData name="Martin Vogel" userId="35c138dfb4164417" providerId="LiveId" clId="{A66E0BA0-980B-47F9-8084-F531503D0A6B}" dt="2018-11-20T23:14:16.837" v="899" actId="478"/>
          <ac:spMkLst>
            <pc:docMk/>
            <pc:sldMk cId="1899596407" sldId="264"/>
            <ac:spMk id="5" creationId="{3836602C-6AF8-4618-B894-0708D9113B62}"/>
          </ac:spMkLst>
        </pc:spChg>
        <pc:spChg chg="add mod">
          <ac:chgData name="Martin Vogel" userId="35c138dfb4164417" providerId="LiveId" clId="{A66E0BA0-980B-47F9-8084-F531503D0A6B}" dt="2018-11-20T23:14:14.056" v="898" actId="1076"/>
          <ac:spMkLst>
            <pc:docMk/>
            <pc:sldMk cId="1899596407" sldId="264"/>
            <ac:spMk id="6" creationId="{2DA3EEDF-987D-4E21-BF21-C5E6210404AD}"/>
          </ac:spMkLst>
        </pc:spChg>
      </pc:sldChg>
      <pc:sldChg chg="addSp modSp add">
        <pc:chgData name="Martin Vogel" userId="35c138dfb4164417" providerId="LiveId" clId="{A66E0BA0-980B-47F9-8084-F531503D0A6B}" dt="2018-11-20T23:21:54.971" v="1118" actId="20577"/>
        <pc:sldMkLst>
          <pc:docMk/>
          <pc:sldMk cId="1043015078" sldId="265"/>
        </pc:sldMkLst>
        <pc:spChg chg="mod">
          <ac:chgData name="Martin Vogel" userId="35c138dfb4164417" providerId="LiveId" clId="{A66E0BA0-980B-47F9-8084-F531503D0A6B}" dt="2018-11-20T23:21:54.971" v="1118" actId="20577"/>
          <ac:spMkLst>
            <pc:docMk/>
            <pc:sldMk cId="1043015078" sldId="265"/>
            <ac:spMk id="2" creationId="{3BA6A0EA-8D57-40AB-92CE-78A2F65D18CA}"/>
          </ac:spMkLst>
        </pc:spChg>
        <pc:spChg chg="mod">
          <ac:chgData name="Martin Vogel" userId="35c138dfb4164417" providerId="LiveId" clId="{A66E0BA0-980B-47F9-8084-F531503D0A6B}" dt="2018-11-20T23:21:05.444" v="1107" actId="15"/>
          <ac:spMkLst>
            <pc:docMk/>
            <pc:sldMk cId="1043015078" sldId="265"/>
            <ac:spMk id="3" creationId="{1ACEE20D-2DA4-4911-9AC5-8E531BBB808A}"/>
          </ac:spMkLst>
        </pc:spChg>
        <pc:spChg chg="add mod">
          <ac:chgData name="Martin Vogel" userId="35c138dfb4164417" providerId="LiveId" clId="{A66E0BA0-980B-47F9-8084-F531503D0A6B}" dt="2018-11-20T23:21:36.498" v="1114" actId="20577"/>
          <ac:spMkLst>
            <pc:docMk/>
            <pc:sldMk cId="1043015078" sldId="265"/>
            <ac:spMk id="4" creationId="{CB21E357-06AD-454C-B39D-CDD90C04B279}"/>
          </ac:spMkLst>
        </pc:spChg>
      </pc:sldChg>
      <pc:sldChg chg="addSp delSp modSp add">
        <pc:chgData name="Martin Vogel" userId="35c138dfb4164417" providerId="LiveId" clId="{A66E0BA0-980B-47F9-8084-F531503D0A6B}" dt="2018-11-20T23:38:08.559" v="1953" actId="20577"/>
        <pc:sldMkLst>
          <pc:docMk/>
          <pc:sldMk cId="1561358530" sldId="266"/>
        </pc:sldMkLst>
        <pc:spChg chg="mod">
          <ac:chgData name="Martin Vogel" userId="35c138dfb4164417" providerId="LiveId" clId="{A66E0BA0-980B-47F9-8084-F531503D0A6B}" dt="2018-11-20T23:37:57.893" v="1917" actId="20577"/>
          <ac:spMkLst>
            <pc:docMk/>
            <pc:sldMk cId="1561358530" sldId="266"/>
            <ac:spMk id="2" creationId="{13B91AA0-C678-4A3A-A975-1C277C0CEC1F}"/>
          </ac:spMkLst>
        </pc:spChg>
        <pc:spChg chg="mod">
          <ac:chgData name="Martin Vogel" userId="35c138dfb4164417" providerId="LiveId" clId="{A66E0BA0-980B-47F9-8084-F531503D0A6B}" dt="2018-11-20T23:38:08.559" v="1953" actId="20577"/>
          <ac:spMkLst>
            <pc:docMk/>
            <pc:sldMk cId="1561358530" sldId="266"/>
            <ac:spMk id="3" creationId="{7D230CAC-8CFA-40F0-926E-A369808AE48C}"/>
          </ac:spMkLst>
        </pc:spChg>
        <pc:spChg chg="add mod">
          <ac:chgData name="Martin Vogel" userId="35c138dfb4164417" providerId="LiveId" clId="{A66E0BA0-980B-47F9-8084-F531503D0A6B}" dt="2018-11-20T23:24:20.434" v="1166" actId="164"/>
          <ac:spMkLst>
            <pc:docMk/>
            <pc:sldMk cId="1561358530" sldId="266"/>
            <ac:spMk id="5" creationId="{812DFF57-A81D-425A-9D26-6FF22F7EFC4C}"/>
          </ac:spMkLst>
        </pc:spChg>
        <pc:spChg chg="add mod">
          <ac:chgData name="Martin Vogel" userId="35c138dfb4164417" providerId="LiveId" clId="{A66E0BA0-980B-47F9-8084-F531503D0A6B}" dt="2018-11-20T23:27:10.102" v="1210" actId="164"/>
          <ac:spMkLst>
            <pc:docMk/>
            <pc:sldMk cId="1561358530" sldId="266"/>
            <ac:spMk id="10" creationId="{B9D4D3CD-2425-45B9-8678-5D44BEACC4C4}"/>
          </ac:spMkLst>
        </pc:spChg>
        <pc:grpChg chg="add mod">
          <ac:chgData name="Martin Vogel" userId="35c138dfb4164417" providerId="LiveId" clId="{A66E0BA0-980B-47F9-8084-F531503D0A6B}" dt="2018-11-20T23:24:20.434" v="1166" actId="164"/>
          <ac:grpSpMkLst>
            <pc:docMk/>
            <pc:sldMk cId="1561358530" sldId="266"/>
            <ac:grpSpMk id="7" creationId="{B713AB61-2A76-47EF-9CE5-4C9069EE6085}"/>
          </ac:grpSpMkLst>
        </pc:grpChg>
        <pc:grpChg chg="add mod">
          <ac:chgData name="Martin Vogel" userId="35c138dfb4164417" providerId="LiveId" clId="{A66E0BA0-980B-47F9-8084-F531503D0A6B}" dt="2018-11-20T23:27:14.606" v="1212" actId="1076"/>
          <ac:grpSpMkLst>
            <pc:docMk/>
            <pc:sldMk cId="1561358530" sldId="266"/>
            <ac:grpSpMk id="11" creationId="{3FCDE994-348D-43F8-9E43-7A04DDED9B80}"/>
          </ac:grpSpMkLst>
        </pc:grpChg>
        <pc:picChg chg="add del mod">
          <ac:chgData name="Martin Vogel" userId="35c138dfb4164417" providerId="LiveId" clId="{A66E0BA0-980B-47F9-8084-F531503D0A6B}" dt="2018-11-20T23:23:48.198" v="1157" actId="478"/>
          <ac:picMkLst>
            <pc:docMk/>
            <pc:sldMk cId="1561358530" sldId="266"/>
            <ac:picMk id="4" creationId="{27B262DA-891A-48D7-B4F9-41C99B5265DA}"/>
          </ac:picMkLst>
        </pc:picChg>
        <pc:picChg chg="add mod ord">
          <ac:chgData name="Martin Vogel" userId="35c138dfb4164417" providerId="LiveId" clId="{A66E0BA0-980B-47F9-8084-F531503D0A6B}" dt="2018-11-20T23:24:20.434" v="1166" actId="164"/>
          <ac:picMkLst>
            <pc:docMk/>
            <pc:sldMk cId="1561358530" sldId="266"/>
            <ac:picMk id="6" creationId="{C4A3C8D1-E013-4E72-B4D8-902B8B09D632}"/>
          </ac:picMkLst>
        </pc:picChg>
        <pc:picChg chg="add del">
          <ac:chgData name="Martin Vogel" userId="35c138dfb4164417" providerId="LiveId" clId="{A66E0BA0-980B-47F9-8084-F531503D0A6B}" dt="2018-11-20T23:24:48.327" v="1186" actId="478"/>
          <ac:picMkLst>
            <pc:docMk/>
            <pc:sldMk cId="1561358530" sldId="266"/>
            <ac:picMk id="8" creationId="{2A704184-6CD5-4B06-9144-02E9E90A9E76}"/>
          </ac:picMkLst>
        </pc:picChg>
        <pc:picChg chg="add mod modCrop">
          <ac:chgData name="Martin Vogel" userId="35c138dfb4164417" providerId="LiveId" clId="{A66E0BA0-980B-47F9-8084-F531503D0A6B}" dt="2018-11-20T23:27:10.102" v="1210" actId="164"/>
          <ac:picMkLst>
            <pc:docMk/>
            <pc:sldMk cId="1561358530" sldId="266"/>
            <ac:picMk id="9" creationId="{09AC5BE0-F1E3-4954-8A02-75909D044823}"/>
          </ac:picMkLst>
        </pc:picChg>
      </pc:sldChg>
      <pc:sldChg chg="addSp delSp modSp add">
        <pc:chgData name="Martin Vogel" userId="35c138dfb4164417" providerId="LiveId" clId="{A66E0BA0-980B-47F9-8084-F531503D0A6B}" dt="2018-11-20T23:36:34.351" v="1891" actId="20577"/>
        <pc:sldMkLst>
          <pc:docMk/>
          <pc:sldMk cId="2130506371" sldId="267"/>
        </pc:sldMkLst>
        <pc:spChg chg="mod">
          <ac:chgData name="Martin Vogel" userId="35c138dfb4164417" providerId="LiveId" clId="{A66E0BA0-980B-47F9-8084-F531503D0A6B}" dt="2018-11-20T23:36:07.436" v="1853" actId="20577"/>
          <ac:spMkLst>
            <pc:docMk/>
            <pc:sldMk cId="2130506371" sldId="267"/>
            <ac:spMk id="2" creationId="{3BA6A0EA-8D57-40AB-92CE-78A2F65D18CA}"/>
          </ac:spMkLst>
        </pc:spChg>
        <pc:spChg chg="mod">
          <ac:chgData name="Martin Vogel" userId="35c138dfb4164417" providerId="LiveId" clId="{A66E0BA0-980B-47F9-8084-F531503D0A6B}" dt="2018-11-20T23:36:34.351" v="1891" actId="20577"/>
          <ac:spMkLst>
            <pc:docMk/>
            <pc:sldMk cId="2130506371" sldId="267"/>
            <ac:spMk id="3" creationId="{1ACEE20D-2DA4-4911-9AC5-8E531BBB808A}"/>
          </ac:spMkLst>
        </pc:spChg>
        <pc:spChg chg="del mod">
          <ac:chgData name="Martin Vogel" userId="35c138dfb4164417" providerId="LiveId" clId="{A66E0BA0-980B-47F9-8084-F531503D0A6B}" dt="2018-11-20T23:30:37.821" v="1421" actId="478"/>
          <ac:spMkLst>
            <pc:docMk/>
            <pc:sldMk cId="2130506371" sldId="267"/>
            <ac:spMk id="4" creationId="{CB21E357-06AD-454C-B39D-CDD90C04B279}"/>
          </ac:spMkLst>
        </pc:spChg>
        <pc:spChg chg="add del mod">
          <ac:chgData name="Martin Vogel" userId="35c138dfb4164417" providerId="LiveId" clId="{A66E0BA0-980B-47F9-8084-F531503D0A6B}" dt="2018-11-20T23:33:49.942" v="1826" actId="478"/>
          <ac:spMkLst>
            <pc:docMk/>
            <pc:sldMk cId="2130506371" sldId="267"/>
            <ac:spMk id="5" creationId="{98643021-B7B0-4227-B109-2473F84B5A3F}"/>
          </ac:spMkLst>
        </pc:spChg>
        <pc:spChg chg="add del mod">
          <ac:chgData name="Martin Vogel" userId="35c138dfb4164417" providerId="LiveId" clId="{A66E0BA0-980B-47F9-8084-F531503D0A6B}" dt="2018-11-20T23:35:48.793" v="1835" actId="478"/>
          <ac:spMkLst>
            <pc:docMk/>
            <pc:sldMk cId="2130506371" sldId="267"/>
            <ac:spMk id="6" creationId="{2A9D615B-D21C-432E-87FA-54F6646A3223}"/>
          </ac:spMkLst>
        </pc:spChg>
      </pc:sldChg>
      <pc:sldChg chg="modSp add">
        <pc:chgData name="Martin Vogel" userId="35c138dfb4164417" providerId="LiveId" clId="{A66E0BA0-980B-47F9-8084-F531503D0A6B}" dt="2018-11-20T23:52:28.586" v="2445" actId="20577"/>
        <pc:sldMkLst>
          <pc:docMk/>
          <pc:sldMk cId="61487731" sldId="268"/>
        </pc:sldMkLst>
        <pc:spChg chg="mod">
          <ac:chgData name="Martin Vogel" userId="35c138dfb4164417" providerId="LiveId" clId="{A66E0BA0-980B-47F9-8084-F531503D0A6B}" dt="2018-11-20T23:52:28.586" v="2445" actId="20577"/>
          <ac:spMkLst>
            <pc:docMk/>
            <pc:sldMk cId="61487731" sldId="268"/>
            <ac:spMk id="2" creationId="{68FD27F1-844A-447D-96F4-84B1731E5146}"/>
          </ac:spMkLst>
        </pc:spChg>
        <pc:spChg chg="mod">
          <ac:chgData name="Martin Vogel" userId="35c138dfb4164417" providerId="LiveId" clId="{A66E0BA0-980B-47F9-8084-F531503D0A6B}" dt="2018-11-20T23:51:50.486" v="2327" actId="20577"/>
          <ac:spMkLst>
            <pc:docMk/>
            <pc:sldMk cId="61487731" sldId="268"/>
            <ac:spMk id="3" creationId="{95EF1C07-E870-4B7B-9F5D-DEEFC47337C4}"/>
          </ac:spMkLst>
        </pc:spChg>
      </pc:sldChg>
      <pc:sldChg chg="modSp add">
        <pc:chgData name="Martin Vogel" userId="35c138dfb4164417" providerId="LiveId" clId="{A66E0BA0-980B-47F9-8084-F531503D0A6B}" dt="2018-11-21T00:22:32.493" v="3189" actId="20577"/>
        <pc:sldMkLst>
          <pc:docMk/>
          <pc:sldMk cId="182549136" sldId="269"/>
        </pc:sldMkLst>
        <pc:spChg chg="mod">
          <ac:chgData name="Martin Vogel" userId="35c138dfb4164417" providerId="LiveId" clId="{A66E0BA0-980B-47F9-8084-F531503D0A6B}" dt="2018-11-20T23:38:31.323" v="1998" actId="20577"/>
          <ac:spMkLst>
            <pc:docMk/>
            <pc:sldMk cId="182549136" sldId="269"/>
            <ac:spMk id="2" creationId="{B3A59DEE-51BA-408D-9BBD-67DA1BE0A68C}"/>
          </ac:spMkLst>
        </pc:spChg>
        <pc:spChg chg="mod">
          <ac:chgData name="Martin Vogel" userId="35c138dfb4164417" providerId="LiveId" clId="{A66E0BA0-980B-47F9-8084-F531503D0A6B}" dt="2018-11-21T00:22:32.493" v="3189" actId="20577"/>
          <ac:spMkLst>
            <pc:docMk/>
            <pc:sldMk cId="182549136" sldId="269"/>
            <ac:spMk id="3" creationId="{2EC2D4B9-6C3A-4435-9D54-624F4DF8B299}"/>
          </ac:spMkLst>
        </pc:spChg>
      </pc:sldChg>
      <pc:sldChg chg="addSp delSp modSp add">
        <pc:chgData name="Martin Vogel" userId="35c138dfb4164417" providerId="LiveId" clId="{A66E0BA0-980B-47F9-8084-F531503D0A6B}" dt="2018-11-21T00:17:32.713" v="2818" actId="1076"/>
        <pc:sldMkLst>
          <pc:docMk/>
          <pc:sldMk cId="1056808671" sldId="270"/>
        </pc:sldMkLst>
        <pc:spChg chg="mod">
          <ac:chgData name="Martin Vogel" userId="35c138dfb4164417" providerId="LiveId" clId="{A66E0BA0-980B-47F9-8084-F531503D0A6B}" dt="2018-11-20T23:52:04.284" v="2361" actId="20577"/>
          <ac:spMkLst>
            <pc:docMk/>
            <pc:sldMk cId="1056808671" sldId="270"/>
            <ac:spMk id="2" creationId="{ABF30EA4-0936-4E23-B55A-4B44ABAB3532}"/>
          </ac:spMkLst>
        </pc:spChg>
        <pc:spChg chg="mod">
          <ac:chgData name="Martin Vogel" userId="35c138dfb4164417" providerId="LiveId" clId="{A66E0BA0-980B-47F9-8084-F531503D0A6B}" dt="2018-11-21T00:16:18.477" v="2802" actId="20577"/>
          <ac:spMkLst>
            <pc:docMk/>
            <pc:sldMk cId="1056808671" sldId="270"/>
            <ac:spMk id="3" creationId="{94F21C80-3B72-4CA9-9F47-CF5A43292031}"/>
          </ac:spMkLst>
        </pc:spChg>
        <pc:picChg chg="add del mod">
          <ac:chgData name="Martin Vogel" userId="35c138dfb4164417" providerId="LiveId" clId="{A66E0BA0-980B-47F9-8084-F531503D0A6B}" dt="2018-11-21T00:16:46.492" v="2807" actId="478"/>
          <ac:picMkLst>
            <pc:docMk/>
            <pc:sldMk cId="1056808671" sldId="270"/>
            <ac:picMk id="4" creationId="{F3A271EA-03C7-4675-84B0-FED396AFB2EA}"/>
          </ac:picMkLst>
        </pc:picChg>
        <pc:picChg chg="add del mod">
          <ac:chgData name="Martin Vogel" userId="35c138dfb4164417" providerId="LiveId" clId="{A66E0BA0-980B-47F9-8084-F531503D0A6B}" dt="2018-11-21T00:16:55.502" v="2812" actId="478"/>
          <ac:picMkLst>
            <pc:docMk/>
            <pc:sldMk cId="1056808671" sldId="270"/>
            <ac:picMk id="5" creationId="{187B5821-B60A-4CC4-8C5C-1ADDA2A74786}"/>
          </ac:picMkLst>
        </pc:picChg>
        <pc:picChg chg="add mod modCrop">
          <ac:chgData name="Martin Vogel" userId="35c138dfb4164417" providerId="LiveId" clId="{A66E0BA0-980B-47F9-8084-F531503D0A6B}" dt="2018-11-21T00:17:32.713" v="2818" actId="1076"/>
          <ac:picMkLst>
            <pc:docMk/>
            <pc:sldMk cId="1056808671" sldId="270"/>
            <ac:picMk id="6" creationId="{97D45C78-F331-4BEC-9112-D57A7789D8FB}"/>
          </ac:picMkLst>
        </pc:picChg>
      </pc:sldChg>
      <pc:sldChg chg="modSp add">
        <pc:chgData name="Martin Vogel" userId="35c138dfb4164417" providerId="LiveId" clId="{A66E0BA0-980B-47F9-8084-F531503D0A6B}" dt="2018-11-21T00:15:33.903" v="2786" actId="20577"/>
        <pc:sldMkLst>
          <pc:docMk/>
          <pc:sldMk cId="3803568625" sldId="271"/>
        </pc:sldMkLst>
        <pc:spChg chg="mod">
          <ac:chgData name="Martin Vogel" userId="35c138dfb4164417" providerId="LiveId" clId="{A66E0BA0-980B-47F9-8084-F531503D0A6B}" dt="2018-11-20T23:52:36.837" v="2455" actId="20577"/>
          <ac:spMkLst>
            <pc:docMk/>
            <pc:sldMk cId="3803568625" sldId="271"/>
            <ac:spMk id="2" creationId="{68FD27F1-844A-447D-96F4-84B1731E5146}"/>
          </ac:spMkLst>
        </pc:spChg>
        <pc:spChg chg="mod">
          <ac:chgData name="Martin Vogel" userId="35c138dfb4164417" providerId="LiveId" clId="{A66E0BA0-980B-47F9-8084-F531503D0A6B}" dt="2018-11-21T00:15:33.903" v="2786" actId="20577"/>
          <ac:spMkLst>
            <pc:docMk/>
            <pc:sldMk cId="3803568625" sldId="271"/>
            <ac:spMk id="3" creationId="{95EF1C07-E870-4B7B-9F5D-DEEFC47337C4}"/>
          </ac:spMkLst>
        </pc:spChg>
      </pc:sldChg>
      <pc:sldChg chg="addSp delSp modSp add">
        <pc:chgData name="Martin Vogel" userId="35c138dfb4164417" providerId="LiveId" clId="{A66E0BA0-980B-47F9-8084-F531503D0A6B}" dt="2018-11-21T00:18:37.579" v="2890" actId="14100"/>
        <pc:sldMkLst>
          <pc:docMk/>
          <pc:sldMk cId="127827584" sldId="272"/>
        </pc:sldMkLst>
        <pc:spChg chg="mod">
          <ac:chgData name="Martin Vogel" userId="35c138dfb4164417" providerId="LiveId" clId="{A66E0BA0-980B-47F9-8084-F531503D0A6B}" dt="2018-11-21T00:17:38.590" v="2825" actId="20577"/>
          <ac:spMkLst>
            <pc:docMk/>
            <pc:sldMk cId="127827584" sldId="272"/>
            <ac:spMk id="2" creationId="{ABF30EA4-0936-4E23-B55A-4B44ABAB3532}"/>
          </ac:spMkLst>
        </pc:spChg>
        <pc:spChg chg="mod">
          <ac:chgData name="Martin Vogel" userId="35c138dfb4164417" providerId="LiveId" clId="{A66E0BA0-980B-47F9-8084-F531503D0A6B}" dt="2018-11-21T00:17:57.703" v="2884" actId="20577"/>
          <ac:spMkLst>
            <pc:docMk/>
            <pc:sldMk cId="127827584" sldId="272"/>
            <ac:spMk id="3" creationId="{94F21C80-3B72-4CA9-9F47-CF5A43292031}"/>
          </ac:spMkLst>
        </pc:spChg>
        <pc:picChg chg="add mod modCrop">
          <ac:chgData name="Martin Vogel" userId="35c138dfb4164417" providerId="LiveId" clId="{A66E0BA0-980B-47F9-8084-F531503D0A6B}" dt="2018-11-21T00:18:37.579" v="2890" actId="14100"/>
          <ac:picMkLst>
            <pc:docMk/>
            <pc:sldMk cId="127827584" sldId="272"/>
            <ac:picMk id="4" creationId="{97A5CFA0-55FC-40C9-A664-A8590D339488}"/>
          </ac:picMkLst>
        </pc:picChg>
        <pc:picChg chg="del">
          <ac:chgData name="Martin Vogel" userId="35c138dfb4164417" providerId="LiveId" clId="{A66E0BA0-980B-47F9-8084-F531503D0A6B}" dt="2018-11-21T00:17:43.521" v="2826" actId="478"/>
          <ac:picMkLst>
            <pc:docMk/>
            <pc:sldMk cId="127827584" sldId="272"/>
            <ac:picMk id="6" creationId="{97D45C78-F331-4BEC-9112-D57A7789D8FB}"/>
          </ac:picMkLst>
        </pc:picChg>
      </pc:sldChg>
      <pc:sldChg chg="addSp delSp modSp add">
        <pc:chgData name="Martin Vogel" userId="35c138dfb4164417" providerId="LiveId" clId="{A66E0BA0-980B-47F9-8084-F531503D0A6B}" dt="2018-11-21T00:43:20.573" v="3748" actId="1076"/>
        <pc:sldMkLst>
          <pc:docMk/>
          <pc:sldMk cId="4003569755" sldId="273"/>
        </pc:sldMkLst>
        <pc:spChg chg="mod">
          <ac:chgData name="Martin Vogel" userId="35c138dfb4164417" providerId="LiveId" clId="{A66E0BA0-980B-47F9-8084-F531503D0A6B}" dt="2018-11-21T00:34:20.491" v="3448" actId="20577"/>
          <ac:spMkLst>
            <pc:docMk/>
            <pc:sldMk cId="4003569755" sldId="273"/>
            <ac:spMk id="2" creationId="{F4FD159E-9B25-44C4-89CD-125A2442B623}"/>
          </ac:spMkLst>
        </pc:spChg>
        <pc:spChg chg="mod">
          <ac:chgData name="Martin Vogel" userId="35c138dfb4164417" providerId="LiveId" clId="{A66E0BA0-980B-47F9-8084-F531503D0A6B}" dt="2018-11-21T00:38:00.624" v="3645" actId="12"/>
          <ac:spMkLst>
            <pc:docMk/>
            <pc:sldMk cId="4003569755" sldId="273"/>
            <ac:spMk id="3" creationId="{562AFE08-2669-4D72-8E03-751462B71972}"/>
          </ac:spMkLst>
        </pc:spChg>
        <pc:spChg chg="add del mod">
          <ac:chgData name="Martin Vogel" userId="35c138dfb4164417" providerId="LiveId" clId="{A66E0BA0-980B-47F9-8084-F531503D0A6B}" dt="2018-11-21T00:33:45.021" v="3430" actId="478"/>
          <ac:spMkLst>
            <pc:docMk/>
            <pc:sldMk cId="4003569755" sldId="273"/>
            <ac:spMk id="4" creationId="{1F3CDC87-7217-4222-BD8C-2FC07CD33580}"/>
          </ac:spMkLst>
        </pc:spChg>
        <pc:spChg chg="add del mod">
          <ac:chgData name="Martin Vogel" userId="35c138dfb4164417" providerId="LiveId" clId="{A66E0BA0-980B-47F9-8084-F531503D0A6B}" dt="2018-11-21T00:34:14.013" v="3440" actId="478"/>
          <ac:spMkLst>
            <pc:docMk/>
            <pc:sldMk cId="4003569755" sldId="273"/>
            <ac:spMk id="5" creationId="{36CD1936-3A6E-4E75-BC5D-414BED64CAF1}"/>
          </ac:spMkLst>
        </pc:spChg>
        <pc:spChg chg="add mod">
          <ac:chgData name="Martin Vogel" userId="35c138dfb4164417" providerId="LiveId" clId="{A66E0BA0-980B-47F9-8084-F531503D0A6B}" dt="2018-11-21T00:43:20.573" v="3748" actId="1076"/>
          <ac:spMkLst>
            <pc:docMk/>
            <pc:sldMk cId="4003569755" sldId="273"/>
            <ac:spMk id="6" creationId="{D25A5643-FD3E-4058-9CA8-55CDD90BF326}"/>
          </ac:spMkLst>
        </pc:spChg>
      </pc:sldChg>
      <pc:sldChg chg="addSp modSp add">
        <pc:chgData name="Martin Vogel" userId="35c138dfb4164417" providerId="LiveId" clId="{A66E0BA0-980B-47F9-8084-F531503D0A6B}" dt="2018-11-21T00:40:52.548" v="3735"/>
        <pc:sldMkLst>
          <pc:docMk/>
          <pc:sldMk cId="3949629513" sldId="274"/>
        </pc:sldMkLst>
        <pc:spChg chg="mod">
          <ac:chgData name="Martin Vogel" userId="35c138dfb4164417" providerId="LiveId" clId="{A66E0BA0-980B-47F9-8084-F531503D0A6B}" dt="2018-11-21T00:40:52.548" v="3735"/>
          <ac:spMkLst>
            <pc:docMk/>
            <pc:sldMk cId="3949629513" sldId="274"/>
            <ac:spMk id="2" creationId="{FBAB4613-03FB-4F6D-A982-C8E6F55D5D9D}"/>
          </ac:spMkLst>
        </pc:spChg>
        <pc:spChg chg="mod">
          <ac:chgData name="Martin Vogel" userId="35c138dfb4164417" providerId="LiveId" clId="{A66E0BA0-980B-47F9-8084-F531503D0A6B}" dt="2018-11-21T00:40:36.637" v="3734" actId="20577"/>
          <ac:spMkLst>
            <pc:docMk/>
            <pc:sldMk cId="3949629513" sldId="274"/>
            <ac:spMk id="3" creationId="{63D822C5-D17B-4FEC-9BB1-9B4E76C1F09E}"/>
          </ac:spMkLst>
        </pc:spChg>
        <pc:picChg chg="add mod">
          <ac:chgData name="Martin Vogel" userId="35c138dfb4164417" providerId="LiveId" clId="{A66E0BA0-980B-47F9-8084-F531503D0A6B}" dt="2018-11-21T00:40:23.222" v="3680" actId="1076"/>
          <ac:picMkLst>
            <pc:docMk/>
            <pc:sldMk cId="3949629513" sldId="274"/>
            <ac:picMk id="4" creationId="{6C8D1FC8-3CD2-4FB6-808D-A9DE4A587FAA}"/>
          </ac:picMkLst>
        </pc:picChg>
      </pc:sldChg>
      <pc:sldChg chg="modSp add">
        <pc:chgData name="Martin Vogel" userId="35c138dfb4164417" providerId="LiveId" clId="{A66E0BA0-980B-47F9-8084-F531503D0A6B}" dt="2018-11-21T00:50:08.455" v="4042" actId="20577"/>
        <pc:sldMkLst>
          <pc:docMk/>
          <pc:sldMk cId="3832248239" sldId="275"/>
        </pc:sldMkLst>
        <pc:spChg chg="mod">
          <ac:chgData name="Martin Vogel" userId="35c138dfb4164417" providerId="LiveId" clId="{A66E0BA0-980B-47F9-8084-F531503D0A6B}" dt="2018-11-21T00:50:08.455" v="4042" actId="20577"/>
          <ac:spMkLst>
            <pc:docMk/>
            <pc:sldMk cId="3832248239" sldId="275"/>
            <ac:spMk id="2" creationId="{BAC544F6-E09C-40E7-BEA0-943400A594A9}"/>
          </ac:spMkLst>
        </pc:spChg>
        <pc:spChg chg="mod">
          <ac:chgData name="Martin Vogel" userId="35c138dfb4164417" providerId="LiveId" clId="{A66E0BA0-980B-47F9-8084-F531503D0A6B}" dt="2018-11-21T00:49:57.237" v="4001" actId="20577"/>
          <ac:spMkLst>
            <pc:docMk/>
            <pc:sldMk cId="3832248239" sldId="275"/>
            <ac:spMk id="3" creationId="{6005F11D-C3FE-4867-B8A9-17423C7A6A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6F2B-4B95-443B-8AF5-D24D067C05BD}" type="datetimeFigureOut">
              <a:rPr lang="de-DE" smtClean="0"/>
              <a:t>03.02.2019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C3D35-7F44-428A-877C-266A067EF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4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einbauen Vorstellung ESP8266 &amp; Mehr </a:t>
            </a:r>
            <a:r>
              <a:rPr lang="de-DE" dirty="0" err="1"/>
              <a:t>basics</a:t>
            </a:r>
            <a:r>
              <a:rPr lang="de-DE" dirty="0"/>
              <a:t> zum Thema DIE (ggf. Bilder zum Thema Microcontroller Programmierung)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C3D35-7F44-428A-877C-266A067EF7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5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Folien einbauen zum debuggen via Serial 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C3D35-7F44-428A-877C-266A067EF7C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4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 einbauen zur Interaktion mit Sensoren / der echten Welt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C3D35-7F44-428A-877C-266A067EF7C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28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6" b="27518"/>
          <a:stretch/>
        </p:blipFill>
        <p:spPr>
          <a:xfrm>
            <a:off x="9647434" y="436651"/>
            <a:ext cx="2392285" cy="10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B6BDF7-FB0D-4F9C-A6D1-BA4A59DBCC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6" b="27518"/>
          <a:stretch/>
        </p:blipFill>
        <p:spPr>
          <a:xfrm>
            <a:off x="9647434" y="436651"/>
            <a:ext cx="2392285" cy="10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5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9357-D23E-4402-B633-DD5630CFB91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434B-9ADC-473C-B917-F1996FEF5A5F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48EC99-3EE8-437B-B6F6-2E124BFB52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6" b="27518"/>
          <a:stretch/>
        </p:blipFill>
        <p:spPr>
          <a:xfrm>
            <a:off x="9647434" y="436651"/>
            <a:ext cx="2392285" cy="10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clarke/Adafruit_VS1053_Libra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iki.comakingspace.org" TargetMode="External"/><Relationship Id="rId2" Type="http://schemas.openxmlformats.org/officeDocument/2006/relationships/hyperlink" Target="http://www.comakingspac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ithub.com/comakingspa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io.org/platformio-i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PlatformIO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Microcontroller Development </a:t>
            </a:r>
            <a:r>
              <a:rPr lang="de-DE" dirty="0" err="1"/>
              <a:t>with</a:t>
            </a:r>
            <a:r>
              <a:rPr lang="de-DE" dirty="0"/>
              <a:t> a Proper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2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6A0EA-8D57-40AB-92CE-78A2F65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Project – platformio.ini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EE20D-2DA4-4911-9AC5-8E531BBB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 err="1"/>
              <a:t>Autogenerated</a:t>
            </a:r>
            <a:r>
              <a:rPr lang="de-DE" dirty="0"/>
              <a:t>, but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endParaRPr lang="de-DE" dirty="0"/>
          </a:p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addtions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upload_port</a:t>
            </a:r>
            <a:endParaRPr lang="de-DE" dirty="0"/>
          </a:p>
          <a:p>
            <a:pPr lvl="2"/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to</a:t>
            </a:r>
            <a:endParaRPr lang="de-DE" dirty="0"/>
          </a:p>
          <a:p>
            <a:pPr lvl="2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a COM </a:t>
            </a:r>
            <a:r>
              <a:rPr lang="de-DE" dirty="0" err="1"/>
              <a:t>port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uploads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hostname</a:t>
            </a:r>
            <a:r>
              <a:rPr lang="de-DE" dirty="0"/>
              <a:t> (OTA </a:t>
            </a:r>
            <a:r>
              <a:rPr lang="de-DE" dirty="0" err="1"/>
              <a:t>updates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monitor_port</a:t>
            </a:r>
            <a:endParaRPr lang="de-DE" dirty="0"/>
          </a:p>
          <a:p>
            <a:pPr lvl="2"/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serial</a:t>
            </a:r>
            <a:r>
              <a:rPr lang="de-DE" dirty="0"/>
              <a:t>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monitor</a:t>
            </a:r>
          </a:p>
          <a:p>
            <a:pPr lvl="2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debugging</a:t>
            </a:r>
            <a:endParaRPr lang="de-DE" dirty="0"/>
          </a:p>
          <a:p>
            <a:pPr lvl="1"/>
            <a:r>
              <a:rPr lang="de-DE" dirty="0" err="1"/>
              <a:t>lib_deps</a:t>
            </a:r>
            <a:endParaRPr lang="de-DE" dirty="0"/>
          </a:p>
          <a:p>
            <a:pPr lvl="2"/>
            <a:r>
              <a:rPr lang="de-DE" dirty="0"/>
              <a:t>Tells </a:t>
            </a:r>
            <a:r>
              <a:rPr lang="de-DE" dirty="0" err="1"/>
              <a:t>the</a:t>
            </a:r>
            <a:r>
              <a:rPr lang="de-DE" dirty="0"/>
              <a:t> IDE,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A9D615B-D21C-432E-87FA-54F6646A3223}"/>
              </a:ext>
            </a:extLst>
          </p:cNvPr>
          <p:cNvSpPr/>
          <p:nvPr/>
        </p:nvSpPr>
        <p:spPr>
          <a:xfrm>
            <a:off x="8432800" y="1939925"/>
            <a:ext cx="375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[env:esp32doit-devkit-v1]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platform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espressif32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esp32doit-devkit-v1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framework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arduino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upload_port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COM5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monitor_port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COM5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lib_deps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ArduinoJson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91AA0-C678-4A3A-A975-1C277C0C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Project – </a:t>
            </a:r>
            <a:r>
              <a:rPr lang="de-DE" dirty="0" err="1"/>
              <a:t>Build</a:t>
            </a:r>
            <a:r>
              <a:rPr lang="de-DE" dirty="0"/>
              <a:t> and Run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30CAC-8CFA-40F0-926E-A369808A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400" cy="4351338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Toolbar: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Or</a:t>
            </a:r>
            <a:r>
              <a:rPr lang="de-DE" dirty="0"/>
              <a:t>: Use </a:t>
            </a:r>
            <a:r>
              <a:rPr lang="de-DE" dirty="0" err="1"/>
              <a:t>the</a:t>
            </a:r>
            <a:r>
              <a:rPr lang="de-DE" dirty="0"/>
              <a:t> PIO Button (See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(and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Upload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board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Enjoy</a:t>
            </a:r>
            <a:r>
              <a:rPr lang="de-DE" dirty="0"/>
              <a:t> a </a:t>
            </a:r>
            <a:r>
              <a:rPr lang="de-DE" dirty="0" err="1"/>
              <a:t>blinking</a:t>
            </a:r>
            <a:r>
              <a:rPr lang="de-DE" dirty="0"/>
              <a:t> LED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)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713AB61-2A76-47EF-9CE5-4C9069EE6085}"/>
              </a:ext>
            </a:extLst>
          </p:cNvPr>
          <p:cNvGrpSpPr/>
          <p:nvPr/>
        </p:nvGrpSpPr>
        <p:grpSpPr>
          <a:xfrm>
            <a:off x="8568220" y="1825625"/>
            <a:ext cx="3436947" cy="4489592"/>
            <a:chOff x="8568220" y="1825625"/>
            <a:chExt cx="3436947" cy="448959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4A3C8D1-E013-4E72-B4D8-902B8B09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8220" y="1825625"/>
              <a:ext cx="3436947" cy="4489592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12DFF57-A81D-425A-9D26-6FF22F7EFC4C}"/>
                </a:ext>
              </a:extLst>
            </p:cNvPr>
            <p:cNvSpPr/>
            <p:nvPr/>
          </p:nvSpPr>
          <p:spPr>
            <a:xfrm>
              <a:off x="8582507" y="5073650"/>
              <a:ext cx="598402" cy="533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FCDE994-348D-43F8-9E43-7A04DDED9B80}"/>
              </a:ext>
            </a:extLst>
          </p:cNvPr>
          <p:cNvGrpSpPr/>
          <p:nvPr/>
        </p:nvGrpSpPr>
        <p:grpSpPr>
          <a:xfrm>
            <a:off x="1181565" y="2278180"/>
            <a:ext cx="2976574" cy="208836"/>
            <a:chOff x="1158229" y="2408197"/>
            <a:chExt cx="2976574" cy="20883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AC5BE0-F1E3-4954-8A02-75909D0448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97" r="794" b="12500"/>
            <a:stretch/>
          </p:blipFill>
          <p:spPr>
            <a:xfrm>
              <a:off x="1158229" y="2408197"/>
              <a:ext cx="2976574" cy="208836"/>
            </a:xfrm>
            <a:prstGeom prst="rect">
              <a:avLst/>
            </a:prstGeom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9D4D3CD-2425-45B9-8678-5D44BEACC4C4}"/>
                </a:ext>
              </a:extLst>
            </p:cNvPr>
            <p:cNvSpPr/>
            <p:nvPr/>
          </p:nvSpPr>
          <p:spPr>
            <a:xfrm>
              <a:off x="2089547" y="2415778"/>
              <a:ext cx="178594" cy="195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35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27F1-844A-447D-96F4-84B1731E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Manager - </a:t>
            </a:r>
            <a:r>
              <a:rPr lang="de-DE" dirty="0" err="1"/>
              <a:t>Install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F1C07-E870-4B7B-9F5D-DEEFC473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PIO Home </a:t>
            </a:r>
            <a:r>
              <a:rPr lang="de-DE" dirty="0">
                <a:sym typeface="Wingdings" panose="05000000000000000000" pitchFamily="2" charset="2"/>
              </a:rPr>
              <a:t> Libraries</a:t>
            </a:r>
            <a:endParaRPr lang="de-DE" dirty="0"/>
          </a:p>
          <a:p>
            <a:r>
              <a:rPr lang="de-DE" dirty="0"/>
              <a:t>Search, </a:t>
            </a:r>
            <a:r>
              <a:rPr lang="de-DE" dirty="0" err="1"/>
              <a:t>Install</a:t>
            </a:r>
            <a:r>
              <a:rPr lang="de-DE" dirty="0"/>
              <a:t> and Update </a:t>
            </a:r>
            <a:r>
              <a:rPr lang="de-DE" dirty="0" err="1"/>
              <a:t>libraries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 Search for „</a:t>
            </a:r>
            <a:r>
              <a:rPr lang="de-DE" dirty="0" err="1"/>
              <a:t>PubSubClient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reliable MQTT Implementation</a:t>
            </a:r>
          </a:p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r>
              <a:rPr lang="de-DE" dirty="0"/>
              <a:t>Hit „</a:t>
            </a:r>
            <a:r>
              <a:rPr lang="de-DE" dirty="0" err="1"/>
              <a:t>Install</a:t>
            </a:r>
            <a:r>
              <a:rPr lang="de-DE" dirty="0"/>
              <a:t>“</a:t>
            </a:r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27F1-844A-447D-96F4-84B1731E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Manager – </a:t>
            </a:r>
            <a:r>
              <a:rPr lang="de-DE" dirty="0" err="1"/>
              <a:t>Install</a:t>
            </a:r>
            <a:r>
              <a:rPr lang="de-DE" dirty="0"/>
              <a:t> via </a:t>
            </a:r>
            <a:r>
              <a:rPr lang="de-DE" dirty="0" err="1"/>
              <a:t>git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F1C07-E870-4B7B-9F5D-DEEFC473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Sometimes</a:t>
            </a:r>
            <a:r>
              <a:rPr lang="de-DE" dirty="0"/>
              <a:t> a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fork</a:t>
            </a:r>
            <a:endParaRPr lang="de-DE" dirty="0"/>
          </a:p>
          <a:p>
            <a:r>
              <a:rPr lang="de-DE" dirty="0" err="1"/>
              <a:t>Example</a:t>
            </a:r>
            <a:r>
              <a:rPr lang="de-DE" dirty="0"/>
              <a:t>: VS1053 Fork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ESP</a:t>
            </a:r>
          </a:p>
          <a:p>
            <a:pPr lvl="1"/>
            <a:r>
              <a:rPr lang="de-DE" dirty="0">
                <a:hlinkClick r:id="rId2"/>
              </a:rPr>
              <a:t>https://github.com/danclarke/Adafruit_VS1053_Library</a:t>
            </a:r>
            <a:endParaRPr lang="de-DE" dirty="0"/>
          </a:p>
          <a:p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Library Manager</a:t>
            </a:r>
          </a:p>
          <a:p>
            <a:r>
              <a:rPr lang="de-DE" dirty="0"/>
              <a:t>Click „</a:t>
            </a:r>
            <a:r>
              <a:rPr lang="de-DE" dirty="0" err="1"/>
              <a:t>install</a:t>
            </a:r>
            <a:r>
              <a:rPr lang="de-DE" dirty="0"/>
              <a:t>“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searching</a:t>
            </a:r>
            <a:r>
              <a:rPr lang="de-DE" dirty="0"/>
              <a:t>)</a:t>
            </a:r>
          </a:p>
          <a:p>
            <a:r>
              <a:rPr lang="de-DE" dirty="0"/>
              <a:t>Enter </a:t>
            </a:r>
            <a:r>
              <a:rPr lang="de-DE" dirty="0" err="1"/>
              <a:t>the</a:t>
            </a:r>
            <a:r>
              <a:rPr lang="de-DE" dirty="0"/>
              <a:t> URL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  <a:p>
            <a:r>
              <a:rPr lang="de-DE" dirty="0"/>
              <a:t>Note: This </a:t>
            </a: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.</a:t>
            </a:r>
            <a:r>
              <a:rPr lang="de-DE" dirty="0" err="1"/>
              <a:t>piolibdeps</a:t>
            </a:r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NOT </a:t>
            </a:r>
            <a:r>
              <a:rPr lang="de-DE" dirty="0" err="1">
                <a:sym typeface="Wingdings" panose="05000000000000000000" pitchFamily="2" charset="2"/>
              </a:rPr>
              <a:t>shared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!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30EA4-0936-4E23-B55A-4B44ABAB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Manager –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Libs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21C80-3B72-4CA9-9F47-CF5A4329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libraries</a:t>
            </a:r>
            <a:endParaRPr lang="de-DE" dirty="0"/>
          </a:p>
          <a:p>
            <a:r>
              <a:rPr lang="de-DE" dirty="0"/>
              <a:t>Access </a:t>
            </a:r>
            <a:r>
              <a:rPr lang="de-DE" dirty="0" err="1"/>
              <a:t>examples</a:t>
            </a:r>
            <a:endParaRPr lang="de-DE" dirty="0"/>
          </a:p>
          <a:p>
            <a:r>
              <a:rPr lang="de-DE" dirty="0"/>
              <a:t>Global Storage &amp; Project Storage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D45C78-F331-4BEC-9112-D57A7789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0" b="3432"/>
          <a:stretch/>
        </p:blipFill>
        <p:spPr>
          <a:xfrm>
            <a:off x="981036" y="3330549"/>
            <a:ext cx="10372764" cy="33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0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30EA4-0936-4E23-B55A-4B44ABAB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Manager – Update </a:t>
            </a:r>
            <a:r>
              <a:rPr lang="de-DE" dirty="0" err="1"/>
              <a:t>Libs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21C80-3B72-4CA9-9F47-CF5A4329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r>
              <a:rPr lang="de-DE" dirty="0"/>
              <a:t>Update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click</a:t>
            </a:r>
            <a:endParaRPr lang="de-DE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A5CFA0-55FC-40C9-A664-A8590D339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62"/>
          <a:stretch/>
        </p:blipFill>
        <p:spPr>
          <a:xfrm>
            <a:off x="838200" y="2851133"/>
            <a:ext cx="10752161" cy="31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59DEE-51BA-408D-9BBD-67DA1BE0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Project – MQTT Messaging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2D4B9-6C3A-4435-9D54-624F4DF8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MQTT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lightweight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protocol</a:t>
            </a:r>
            <a:endParaRPr lang="de-DE" dirty="0"/>
          </a:p>
          <a:p>
            <a:r>
              <a:rPr lang="de-DE" dirty="0"/>
              <a:t>Central Broker (</a:t>
            </a:r>
            <a:r>
              <a:rPr lang="de-DE" dirty="0" err="1"/>
              <a:t>server</a:t>
            </a:r>
            <a:r>
              <a:rPr lang="de-DE" dirty="0"/>
              <a:t>)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r>
              <a:rPr lang="de-DE" dirty="0"/>
              <a:t>Clients:</a:t>
            </a:r>
          </a:p>
          <a:p>
            <a:pPr lvl="1"/>
            <a:r>
              <a:rPr lang="de-DE" dirty="0" err="1"/>
              <a:t>Subscribers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lvl="1"/>
            <a:r>
              <a:rPr lang="de-DE" dirty="0"/>
              <a:t>Publishers </a:t>
            </a:r>
            <a:r>
              <a:rPr lang="de-DE" dirty="0" err="1"/>
              <a:t>can</a:t>
            </a:r>
            <a:r>
              <a:rPr lang="de-DE" dirty="0"/>
              <a:t> publish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widely</a:t>
            </a:r>
            <a:r>
              <a:rPr lang="de-DE" dirty="0"/>
              <a:t> in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D159E-9B25-44C4-89CD-125A2442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 Project – </a:t>
            </a:r>
            <a:r>
              <a:rPr lang="de-DE" dirty="0" err="1"/>
              <a:t>Structure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AFE08-2669-4D72-8E03-751462B7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WiFi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Setup: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MQTT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Subscribe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Handle </a:t>
            </a:r>
            <a:r>
              <a:rPr lang="de-DE" dirty="0" err="1"/>
              <a:t>messages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client.loop</a:t>
            </a:r>
            <a:r>
              <a:rPr lang="de-DE" dirty="0"/>
              <a:t>();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Publish </a:t>
            </a:r>
            <a:r>
              <a:rPr lang="de-DE" dirty="0" err="1"/>
              <a:t>something</a:t>
            </a:r>
            <a:endParaRPr lang="de-DE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A5643-FD3E-4058-9CA8-55CDD90BF326}"/>
              </a:ext>
            </a:extLst>
          </p:cNvPr>
          <p:cNvSpPr txBox="1"/>
          <p:nvPr/>
        </p:nvSpPr>
        <p:spPr>
          <a:xfrm>
            <a:off x="6762750" y="1828800"/>
            <a:ext cx="5429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WiFi SSID: „</a:t>
            </a:r>
            <a:r>
              <a:rPr lang="de-DE" sz="2800" dirty="0" err="1"/>
              <a:t>CoMakingSpace</a:t>
            </a:r>
            <a:r>
              <a:rPr lang="de-DE" sz="2800" dirty="0"/>
              <a:t>“</a:t>
            </a:r>
          </a:p>
          <a:p>
            <a:r>
              <a:rPr lang="de-DE" sz="2800" dirty="0"/>
              <a:t>Password: just </a:t>
            </a:r>
            <a:r>
              <a:rPr lang="de-DE" sz="2800" dirty="0" err="1"/>
              <a:t>ask</a:t>
            </a:r>
            <a:r>
              <a:rPr lang="de-DE" sz="2800" dirty="0"/>
              <a:t> ;)</a:t>
            </a:r>
          </a:p>
          <a:p>
            <a:endParaRPr lang="de-DE" sz="2800" dirty="0"/>
          </a:p>
          <a:p>
            <a:r>
              <a:rPr lang="de-DE" sz="2800" dirty="0" err="1"/>
              <a:t>mqtt_server</a:t>
            </a:r>
            <a:r>
              <a:rPr lang="de-DE" sz="2800" dirty="0"/>
              <a:t> = "</a:t>
            </a:r>
            <a:r>
              <a:rPr lang="de-DE" sz="2800" dirty="0" err="1"/>
              <a:t>comakingcontroller</a:t>
            </a:r>
            <a:r>
              <a:rPr lang="de-DE" sz="2800" dirty="0"/>
              <a:t>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356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DA3EEDF-987D-4E21-BF21-C5E6210404AD}"/>
              </a:ext>
            </a:extLst>
          </p:cNvPr>
          <p:cNvSpPr txBox="1"/>
          <p:nvPr/>
        </p:nvSpPr>
        <p:spPr>
          <a:xfrm>
            <a:off x="4121150" y="2819400"/>
            <a:ext cx="444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Thank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959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44F6-E09C-40E7-BEA0-943400A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Stay</a:t>
            </a:r>
            <a:r>
              <a:rPr lang="de-DE" dirty="0"/>
              <a:t> in Touch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5F11D-C3FE-4867-B8A9-17423C7A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www.comakingspace.org</a:t>
            </a:r>
            <a:endParaRPr lang="de-DE" dirty="0"/>
          </a:p>
          <a:p>
            <a:r>
              <a:rPr lang="de-DE" dirty="0">
                <a:hlinkClick r:id="rId3"/>
              </a:rPr>
              <a:t>wiki.comakingspace.org</a:t>
            </a:r>
            <a:endParaRPr lang="de-DE" dirty="0"/>
          </a:p>
          <a:p>
            <a:r>
              <a:rPr lang="de-DE" dirty="0">
                <a:hlinkClick r:id="rId4"/>
              </a:rPr>
              <a:t>github.com/</a:t>
            </a:r>
            <a:r>
              <a:rPr lang="de-DE" dirty="0" err="1">
                <a:hlinkClick r:id="rId4"/>
              </a:rPr>
              <a:t>comakingspace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2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BB318-EDF7-4680-9FDF-3E7471DB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today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0E6F9-3284-4222-82CE-D8335805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Microcontroller Development</a:t>
            </a:r>
          </a:p>
          <a:p>
            <a:r>
              <a:rPr lang="de-DE" dirty="0">
                <a:cs typeface="Calibri"/>
              </a:rPr>
              <a:t>Common Microcontrollers</a:t>
            </a:r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PlatformIO</a:t>
            </a:r>
            <a:endParaRPr lang="de-DE" dirty="0">
              <a:cs typeface="Calibri"/>
            </a:endParaRPr>
          </a:p>
          <a:p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PlatformIO</a:t>
            </a:r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(LED </a:t>
            </a:r>
            <a:r>
              <a:rPr lang="de-DE" dirty="0" err="1"/>
              <a:t>blinking</a:t>
            </a:r>
            <a:r>
              <a:rPr lang="de-DE" dirty="0"/>
              <a:t>)</a:t>
            </a:r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Project (MQTT Messaging)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3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2E832-0F8E-42C8-9184-1FF0AF99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Preperation</a:t>
            </a:r>
            <a:r>
              <a:rPr lang="de-DE" dirty="0"/>
              <a:t> – </a:t>
            </a:r>
            <a:r>
              <a:rPr lang="de-DE" dirty="0" err="1"/>
              <a:t>Platform</a:t>
            </a:r>
            <a:r>
              <a:rPr lang="de-DE" dirty="0"/>
              <a:t> Installation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BA173-513C-4038-B158-D7A4F97E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PIO Home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opened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reload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IDE </a:t>
            </a:r>
            <a:r>
              <a:rPr lang="de-DE" dirty="0" err="1"/>
              <a:t>or</a:t>
            </a:r>
            <a:r>
              <a:rPr lang="de-DE" dirty="0"/>
              <a:t> press: </a:t>
            </a:r>
          </a:p>
          <a:p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„</a:t>
            </a:r>
            <a:r>
              <a:rPr lang="de-DE" dirty="0" err="1"/>
              <a:t>boards</a:t>
            </a:r>
            <a:r>
              <a:rPr lang="de-DE" dirty="0"/>
              <a:t>“</a:t>
            </a:r>
          </a:p>
          <a:p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board</a:t>
            </a:r>
            <a:r>
              <a:rPr lang="de-DE" dirty="0"/>
              <a:t> (</a:t>
            </a:r>
            <a:r>
              <a:rPr lang="de-DE" dirty="0" err="1"/>
              <a:t>e.g</a:t>
            </a:r>
            <a:r>
              <a:rPr lang="de-DE" dirty="0"/>
              <a:t> „</a:t>
            </a:r>
            <a:r>
              <a:rPr lang="de-DE" dirty="0" err="1"/>
              <a:t>Devkit</a:t>
            </a:r>
            <a:r>
              <a:rPr lang="de-DE" dirty="0"/>
              <a:t> V1“)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F3B053-018D-4AA3-A711-F525CAC6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25" y="2287336"/>
            <a:ext cx="361953" cy="4095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58A7BD2-DB98-42B4-BA8C-0D857BA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5" y="3665530"/>
            <a:ext cx="9553645" cy="19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2E832-0F8E-42C8-9184-1FF0AF99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Preperation</a:t>
            </a:r>
            <a:r>
              <a:rPr lang="de-DE" dirty="0"/>
              <a:t> – </a:t>
            </a:r>
            <a:r>
              <a:rPr lang="de-DE" dirty="0" err="1"/>
              <a:t>Platform</a:t>
            </a:r>
            <a:r>
              <a:rPr lang="de-DE" dirty="0"/>
              <a:t> Installation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BA173-513C-4038-B158-D7A4F97E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Click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/>
              <a:t>Hit „</a:t>
            </a:r>
            <a:r>
              <a:rPr lang="de-DE" dirty="0" err="1"/>
              <a:t>Install</a:t>
            </a:r>
            <a:r>
              <a:rPr lang="de-DE" dirty="0"/>
              <a:t>“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666473-8E10-4BF3-A41C-907FAAF6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4502"/>
            <a:ext cx="7969250" cy="34373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31A996-4885-412C-9AD1-3531D1E6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52" y="3288506"/>
            <a:ext cx="2643992" cy="29559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D3AE7A2-99EF-45C9-B63C-8DE1A2C36D54}"/>
              </a:ext>
            </a:extLst>
          </p:cNvPr>
          <p:cNvSpPr/>
          <p:nvPr/>
        </p:nvSpPr>
        <p:spPr>
          <a:xfrm>
            <a:off x="1451154" y="3944990"/>
            <a:ext cx="1143000" cy="5632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EB3798-85FA-4DCC-A640-EBDF0A666D2F}"/>
              </a:ext>
            </a:extLst>
          </p:cNvPr>
          <p:cNvSpPr/>
          <p:nvPr/>
        </p:nvSpPr>
        <p:spPr>
          <a:xfrm>
            <a:off x="7399890" y="5846770"/>
            <a:ext cx="1407560" cy="501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E4AABE3-1BB4-4F8A-8A61-190D82129EE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807450" y="3268266"/>
            <a:ext cx="592534" cy="2829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EFF8A77-E00C-44A9-B0BA-AD1FDA50A4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807450" y="6097702"/>
            <a:ext cx="592534" cy="163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0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B4613-03FB-4F6D-A982-C8E6F55D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Preperation</a:t>
            </a:r>
            <a:r>
              <a:rPr lang="de-DE" dirty="0"/>
              <a:t> – </a:t>
            </a:r>
            <a:r>
              <a:rPr lang="de-DE" dirty="0" err="1"/>
              <a:t>Platform</a:t>
            </a:r>
            <a:r>
              <a:rPr lang="de-DE" dirty="0"/>
              <a:t> Installation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822C5-D17B-4FEC-9BB1-9B4E76C1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8D1FC8-3CD2-4FB6-808D-A9DE4A58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9" y="2492346"/>
            <a:ext cx="10449001" cy="4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AF4CB-B38F-4980-97A9-041E6E61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Microcontroller Development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66F15-F314-4792-938C-3FBBDF2E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6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E5FF6-7A30-4CC5-A8C5-25CADD39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7131E-7699-4F4E-A4EE-2ED033DB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8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5AEA1-6294-404F-A1F1-2F0714E9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PlatformIO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C299F-ECC0-4F6E-A94B-E72F207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Extension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IDEs</a:t>
            </a:r>
          </a:p>
          <a:p>
            <a:r>
              <a:rPr lang="de-DE" dirty="0"/>
              <a:t>Library Manager</a:t>
            </a:r>
          </a:p>
          <a:p>
            <a:r>
              <a:rPr lang="de-DE" dirty="0"/>
              <a:t>Code Manager</a:t>
            </a:r>
          </a:p>
          <a:p>
            <a:r>
              <a:rPr lang="de-DE" dirty="0" err="1"/>
              <a:t>Toolchain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8C5E-F047-401B-93FC-A28F937E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PlatformIO?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7637E-B622-445A-813B-286AA5F1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IDE sucks!</a:t>
            </a:r>
          </a:p>
          <a:p>
            <a:r>
              <a:rPr lang="en-US" dirty="0"/>
              <a:t>Support for over 200 boards and platforms</a:t>
            </a:r>
          </a:p>
          <a:p>
            <a:r>
              <a:rPr lang="en-US" dirty="0"/>
              <a:t>Integrated in your favorite IDE</a:t>
            </a:r>
          </a:p>
          <a:p>
            <a:r>
              <a:rPr lang="de-DE" dirty="0"/>
              <a:t>A</a:t>
            </a:r>
            <a:r>
              <a:rPr lang="en-US" dirty="0" err="1"/>
              <a:t>utomated</a:t>
            </a:r>
            <a:r>
              <a:rPr lang="en-US" dirty="0"/>
              <a:t> toolchain installation</a:t>
            </a:r>
          </a:p>
          <a:p>
            <a:r>
              <a:rPr lang="en-US" dirty="0"/>
              <a:t>Library Manager! (Including Updates!)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52C6B-56B3-4898-B195-BB0248AD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D0C4C-0CB1-4D95-9695-BBB05F96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Go on </a:t>
            </a:r>
            <a:r>
              <a:rPr lang="de-DE" dirty="0">
                <a:hlinkClick r:id="rId2"/>
              </a:rPr>
              <a:t>https://platformio.org/platformio-ide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IDE</a:t>
            </a:r>
          </a:p>
          <a:p>
            <a:pPr lvl="1"/>
            <a:r>
              <a:rPr lang="de-DE" dirty="0" err="1"/>
              <a:t>Recommendation</a:t>
            </a:r>
            <a:r>
              <a:rPr lang="de-DE" dirty="0"/>
              <a:t>: 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</a:t>
            </a:r>
            <a:r>
              <a:rPr lang="en-US" dirty="0"/>
              <a:t>et a coffee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2FE5B-972E-447E-9AA4-70500C6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Project - Start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EC58D-489E-4B8E-8FD9-477C5C6B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PIO Home </a:t>
            </a:r>
            <a:r>
              <a:rPr lang="de-DE" dirty="0">
                <a:sym typeface="Wingdings" panose="05000000000000000000" pitchFamily="2" charset="2"/>
              </a:rPr>
              <a:t> New Project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Project Wizard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Name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project</a:t>
            </a:r>
            <a:endParaRPr lang="de-DE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Select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board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search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Select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Framework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Select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Location (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default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Grab a </a:t>
            </a:r>
            <a:r>
              <a:rPr lang="de-DE" dirty="0" err="1">
                <a:sym typeface="Wingdings" panose="05000000000000000000" pitchFamily="2" charset="2"/>
              </a:rPr>
              <a:t>coffee</a:t>
            </a: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Switch back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workspace</a:t>
            </a: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Open </a:t>
            </a:r>
            <a:r>
              <a:rPr lang="de-DE" dirty="0" err="1">
                <a:sym typeface="Wingdings" panose="05000000000000000000" pitchFamily="2" charset="2"/>
              </a:rPr>
              <a:t>src</a:t>
            </a:r>
            <a:r>
              <a:rPr lang="de-DE" dirty="0">
                <a:sym typeface="Wingdings" panose="05000000000000000000" pitchFamily="2" charset="2"/>
              </a:rPr>
              <a:t>  main.cpp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FD8EBD-B29F-457F-9765-EEA540DA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1613508"/>
            <a:ext cx="4384695" cy="5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4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6A0EA-8D57-40AB-92CE-78A2F65D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Project – Code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EE20D-2DA4-4911-9AC5-8E531BBB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Arduino.h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():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LED_BUILTIN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Turn LED_BUILTIN </a:t>
            </a:r>
            <a:r>
              <a:rPr lang="de-DE" dirty="0" err="1"/>
              <a:t>low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Wait</a:t>
            </a:r>
            <a:r>
              <a:rPr lang="de-DE" dirty="0"/>
              <a:t> 1 </a:t>
            </a:r>
            <a:r>
              <a:rPr lang="de-DE" dirty="0" err="1"/>
              <a:t>second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Turn </a:t>
            </a:r>
            <a:r>
              <a:rPr lang="de-DE" dirty="0" err="1"/>
              <a:t>LED_Builtin</a:t>
            </a:r>
            <a:r>
              <a:rPr lang="de-DE" dirty="0"/>
              <a:t> High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Wait</a:t>
            </a:r>
            <a:r>
              <a:rPr lang="de-DE" dirty="0"/>
              <a:t> 1 </a:t>
            </a:r>
            <a:r>
              <a:rPr lang="de-DE" dirty="0" err="1"/>
              <a:t>second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B21E357-06AD-454C-B39D-CDD90C04B279}"/>
              </a:ext>
            </a:extLst>
          </p:cNvPr>
          <p:cNvSpPr/>
          <p:nvPr/>
        </p:nvSpPr>
        <p:spPr>
          <a:xfrm>
            <a:off x="6457950" y="1543050"/>
            <a:ext cx="5492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 Blink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 Turns on an LED on for one second,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 then off for one second, repeatedly.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Arduino.h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LED digital pin as an output.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(LED_BUILTIN, OUTPUT);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turn the LED on (HIGH is the voltage level)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(LED_BUILTIN, HIGH);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second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delay(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turn the LED off by making the voltage LOW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(LED_BUILTIN, LOW);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a second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delay(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1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3E89396D-294D-45FE-A543-B5F1EFCB369A}" vid="{4F14C5F7-F45C-48CC-89F6-EC8784CBD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Ppt_Vorlage</Template>
  <TotalTime>0</TotalTime>
  <Words>770</Words>
  <Application>Microsoft Office PowerPoint</Application>
  <PresentationFormat>Breitbild</PresentationFormat>
  <Paragraphs>162</Paragraphs>
  <Slides>22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</vt:lpstr>
      <vt:lpstr>PlatformIO</vt:lpstr>
      <vt:lpstr>What will we do today?</vt:lpstr>
      <vt:lpstr>Microcontroller Development</vt:lpstr>
      <vt:lpstr>PowerPoint-Präsentation</vt:lpstr>
      <vt:lpstr>What is PlatformIO?</vt:lpstr>
      <vt:lpstr>Why PlatformIO?</vt:lpstr>
      <vt:lpstr>Installation</vt:lpstr>
      <vt:lpstr>First Project - Start</vt:lpstr>
      <vt:lpstr>First Project – Code</vt:lpstr>
      <vt:lpstr>First Project – platformio.ini</vt:lpstr>
      <vt:lpstr>First Project – Build and Run</vt:lpstr>
      <vt:lpstr>Library Manager - Install</vt:lpstr>
      <vt:lpstr>Library Manager – Install via git</vt:lpstr>
      <vt:lpstr>Library Manager – Installed Libs</vt:lpstr>
      <vt:lpstr>Library Manager – Update Libs</vt:lpstr>
      <vt:lpstr>Next Project – MQTT Messaging</vt:lpstr>
      <vt:lpstr>MQTT Project – Structure</vt:lpstr>
      <vt:lpstr>PowerPoint-Präsentation</vt:lpstr>
      <vt:lpstr>Stay in Touch</vt:lpstr>
      <vt:lpstr>Preperation – Platform Installation</vt:lpstr>
      <vt:lpstr>Preperation – Platform Installation</vt:lpstr>
      <vt:lpstr>Preperation – Platform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PlatformIO</dc:title>
  <dc:creator>Vogel, Martin (SRH Hochschule Heidelberg Student)</dc:creator>
  <cp:lastModifiedBy>Martin Vogel</cp:lastModifiedBy>
  <cp:revision>14</cp:revision>
  <dcterms:created xsi:type="dcterms:W3CDTF">2018-11-20T22:17:47Z</dcterms:created>
  <dcterms:modified xsi:type="dcterms:W3CDTF">2019-02-03T17:54:21Z</dcterms:modified>
</cp:coreProperties>
</file>