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67"/>
  </p:notesMasterIdLst>
  <p:sldIdLst>
    <p:sldId id="318" r:id="rId2"/>
    <p:sldId id="2147308685" r:id="rId3"/>
    <p:sldId id="2485" r:id="rId4"/>
    <p:sldId id="2147308674" r:id="rId5"/>
    <p:sldId id="2147308675" r:id="rId6"/>
    <p:sldId id="2147308676" r:id="rId7"/>
    <p:sldId id="287" r:id="rId8"/>
    <p:sldId id="651" r:id="rId9"/>
    <p:sldId id="2147308681" r:id="rId10"/>
    <p:sldId id="2534" r:id="rId11"/>
    <p:sldId id="2147308677" r:id="rId12"/>
    <p:sldId id="2147308680" r:id="rId13"/>
    <p:sldId id="273" r:id="rId14"/>
    <p:sldId id="2147308679" r:id="rId15"/>
    <p:sldId id="663" r:id="rId16"/>
    <p:sldId id="2147308684" r:id="rId17"/>
    <p:sldId id="2147308682" r:id="rId18"/>
    <p:sldId id="2147308683" r:id="rId19"/>
    <p:sldId id="2147308686" r:id="rId20"/>
    <p:sldId id="2147308693" r:id="rId21"/>
    <p:sldId id="2147308690" r:id="rId22"/>
    <p:sldId id="2147308691" r:id="rId23"/>
    <p:sldId id="2147308689" r:id="rId24"/>
    <p:sldId id="2147308688" r:id="rId25"/>
    <p:sldId id="293" r:id="rId26"/>
    <p:sldId id="296" r:id="rId27"/>
    <p:sldId id="2553" r:id="rId28"/>
    <p:sldId id="2147308694" r:id="rId29"/>
    <p:sldId id="2147308695" r:id="rId30"/>
    <p:sldId id="2147308723" r:id="rId31"/>
    <p:sldId id="2147308724" r:id="rId32"/>
    <p:sldId id="2147308725" r:id="rId33"/>
    <p:sldId id="677" r:id="rId34"/>
    <p:sldId id="2556" r:id="rId35"/>
    <p:sldId id="2557" r:id="rId36"/>
    <p:sldId id="679" r:id="rId37"/>
    <p:sldId id="680" r:id="rId38"/>
    <p:sldId id="313" r:id="rId39"/>
    <p:sldId id="314" r:id="rId40"/>
    <p:sldId id="2147308726" r:id="rId41"/>
    <p:sldId id="681" r:id="rId42"/>
    <p:sldId id="2147308727" r:id="rId43"/>
    <p:sldId id="666" r:id="rId44"/>
    <p:sldId id="344" r:id="rId45"/>
    <p:sldId id="345" r:id="rId46"/>
    <p:sldId id="347" r:id="rId47"/>
    <p:sldId id="348" r:id="rId48"/>
    <p:sldId id="350" r:id="rId49"/>
    <p:sldId id="349" r:id="rId50"/>
    <p:sldId id="673" r:id="rId51"/>
    <p:sldId id="682" r:id="rId52"/>
    <p:sldId id="683" r:id="rId53"/>
    <p:sldId id="2542" r:id="rId54"/>
    <p:sldId id="684" r:id="rId55"/>
    <p:sldId id="685" r:id="rId56"/>
    <p:sldId id="686" r:id="rId57"/>
    <p:sldId id="687" r:id="rId58"/>
    <p:sldId id="324" r:id="rId59"/>
    <p:sldId id="688" r:id="rId60"/>
    <p:sldId id="690" r:id="rId61"/>
    <p:sldId id="327" r:id="rId62"/>
    <p:sldId id="689" r:id="rId63"/>
    <p:sldId id="330" r:id="rId64"/>
    <p:sldId id="2147308730" r:id="rId65"/>
    <p:sldId id="2147308729"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198" autoAdjust="0"/>
  </p:normalViewPr>
  <p:slideViewPr>
    <p:cSldViewPr snapToGrid="0">
      <p:cViewPr varScale="1">
        <p:scale>
          <a:sx n="55" d="100"/>
          <a:sy n="55" d="100"/>
        </p:scale>
        <p:origin x="22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ata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4" Type="http://schemas.openxmlformats.org/officeDocument/2006/relationships/image" Target="../media/image3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F785F-DDA4-48E7-BD08-12E640CEA2A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F16E4FA-EEA1-476F-A5CF-04076594C323}">
      <dgm:prSet/>
      <dgm:spPr/>
      <dgm:t>
        <a:bodyPr/>
        <a:lstStyle/>
        <a:p>
          <a:pPr>
            <a:lnSpc>
              <a:spcPct val="100000"/>
            </a:lnSpc>
          </a:pPr>
          <a:r>
            <a:rPr lang="en-US" b="1"/>
            <a:t>Client Requirement:</a:t>
          </a:r>
          <a:endParaRPr lang="en-US"/>
        </a:p>
      </dgm:t>
    </dgm:pt>
    <dgm:pt modelId="{8508C447-60D4-40EB-A78A-73E1BD0F866F}" type="parTrans" cxnId="{6E0967C3-243D-4C98-88F7-97967A9459E2}">
      <dgm:prSet/>
      <dgm:spPr/>
      <dgm:t>
        <a:bodyPr/>
        <a:lstStyle/>
        <a:p>
          <a:endParaRPr lang="en-US"/>
        </a:p>
      </dgm:t>
    </dgm:pt>
    <dgm:pt modelId="{DE2D53A2-03CA-4411-A3AB-C72F5692BFFC}" type="sibTrans" cxnId="{6E0967C3-243D-4C98-88F7-97967A9459E2}">
      <dgm:prSet/>
      <dgm:spPr/>
      <dgm:t>
        <a:bodyPr/>
        <a:lstStyle/>
        <a:p>
          <a:endParaRPr lang="en-US"/>
        </a:p>
      </dgm:t>
    </dgm:pt>
    <dgm:pt modelId="{A41E3CED-E286-4727-854E-9459C3411110}">
      <dgm:prSet/>
      <dgm:spPr/>
      <dgm:t>
        <a:bodyPr/>
        <a:lstStyle/>
        <a:p>
          <a:pPr>
            <a:lnSpc>
              <a:spcPct val="100000"/>
            </a:lnSpc>
          </a:pPr>
          <a:r>
            <a:rPr lang="en-US" i="1"/>
            <a:t>"We need to improve our application deployment process. Our current infrastructure is slow, resource-intensive, and difficult to scale. We have heard about virtualization and containers, but we are unsure which approach best fits our needs. Can you explain the evolution from traditional servers to virtualization and containers, highlighting the benefits and trade-offs of each?"</a:t>
          </a:r>
          <a:endParaRPr lang="en-US"/>
        </a:p>
      </dgm:t>
    </dgm:pt>
    <dgm:pt modelId="{17BFFCD6-DB77-4583-BDEF-6B8E4FEA3E8F}" type="parTrans" cxnId="{47167ABD-9C0E-4E00-9F3A-1CA569B7F6B0}">
      <dgm:prSet/>
      <dgm:spPr/>
      <dgm:t>
        <a:bodyPr/>
        <a:lstStyle/>
        <a:p>
          <a:endParaRPr lang="en-US"/>
        </a:p>
      </dgm:t>
    </dgm:pt>
    <dgm:pt modelId="{068888DE-41D7-4E96-AE04-E1FB18726EB1}" type="sibTrans" cxnId="{47167ABD-9C0E-4E00-9F3A-1CA569B7F6B0}">
      <dgm:prSet/>
      <dgm:spPr/>
      <dgm:t>
        <a:bodyPr/>
        <a:lstStyle/>
        <a:p>
          <a:endParaRPr lang="en-US"/>
        </a:p>
      </dgm:t>
    </dgm:pt>
    <dgm:pt modelId="{3AB32781-B950-4D93-A73C-B7E945C38D0D}" type="pres">
      <dgm:prSet presAssocID="{36CF785F-DDA4-48E7-BD08-12E640CEA2A6}" presName="root" presStyleCnt="0">
        <dgm:presLayoutVars>
          <dgm:dir/>
          <dgm:resizeHandles val="exact"/>
        </dgm:presLayoutVars>
      </dgm:prSet>
      <dgm:spPr/>
    </dgm:pt>
    <dgm:pt modelId="{AC2B8BEE-35AD-4FB2-85FB-26E6F962BF10}" type="pres">
      <dgm:prSet presAssocID="{AF16E4FA-EEA1-476F-A5CF-04076594C323}" presName="compNode" presStyleCnt="0"/>
      <dgm:spPr/>
    </dgm:pt>
    <dgm:pt modelId="{E5C653CA-5134-4549-9F7E-B7AFC1E3EBC7}" type="pres">
      <dgm:prSet presAssocID="{AF16E4FA-EEA1-476F-A5CF-04076594C323}" presName="bgRect" presStyleLbl="bgShp" presStyleIdx="0" presStyleCnt="2"/>
      <dgm:spPr/>
    </dgm:pt>
    <dgm:pt modelId="{DEBDC4BD-08D7-4162-9A26-19C8B086CD5E}" type="pres">
      <dgm:prSet presAssocID="{AF16E4FA-EEA1-476F-A5CF-04076594C32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884C31EB-3CB8-4177-8771-3BF99FC1B5AC}" type="pres">
      <dgm:prSet presAssocID="{AF16E4FA-EEA1-476F-A5CF-04076594C323}" presName="spaceRect" presStyleCnt="0"/>
      <dgm:spPr/>
    </dgm:pt>
    <dgm:pt modelId="{E9847A32-6F8C-412B-AA88-4E287DFFC8EB}" type="pres">
      <dgm:prSet presAssocID="{AF16E4FA-EEA1-476F-A5CF-04076594C323}" presName="parTx" presStyleLbl="revTx" presStyleIdx="0" presStyleCnt="2">
        <dgm:presLayoutVars>
          <dgm:chMax val="0"/>
          <dgm:chPref val="0"/>
        </dgm:presLayoutVars>
      </dgm:prSet>
      <dgm:spPr/>
    </dgm:pt>
    <dgm:pt modelId="{AE41E652-E8A8-4D55-BBB1-AF3B716310F4}" type="pres">
      <dgm:prSet presAssocID="{DE2D53A2-03CA-4411-A3AB-C72F5692BFFC}" presName="sibTrans" presStyleCnt="0"/>
      <dgm:spPr/>
    </dgm:pt>
    <dgm:pt modelId="{F321F2EB-5ACD-4632-8933-4327F822CFD4}" type="pres">
      <dgm:prSet presAssocID="{A41E3CED-E286-4727-854E-9459C3411110}" presName="compNode" presStyleCnt="0"/>
      <dgm:spPr/>
    </dgm:pt>
    <dgm:pt modelId="{0B4EEEF0-BDBF-4B34-B244-86DB91B4CAA0}" type="pres">
      <dgm:prSet presAssocID="{A41E3CED-E286-4727-854E-9459C3411110}" presName="bgRect" presStyleLbl="bgShp" presStyleIdx="1" presStyleCnt="2"/>
      <dgm:spPr/>
    </dgm:pt>
    <dgm:pt modelId="{86F0506F-6FE3-437B-81A8-5B81596D7ED9}" type="pres">
      <dgm:prSet presAssocID="{A41E3CED-E286-4727-854E-9459C34111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idge scene"/>
        </a:ext>
      </dgm:extLst>
    </dgm:pt>
    <dgm:pt modelId="{7D02AF33-E6FB-44A2-9134-C95B809BC4A8}" type="pres">
      <dgm:prSet presAssocID="{A41E3CED-E286-4727-854E-9459C3411110}" presName="spaceRect" presStyleCnt="0"/>
      <dgm:spPr/>
    </dgm:pt>
    <dgm:pt modelId="{F3E701FF-7094-477D-A771-03872C981CB8}" type="pres">
      <dgm:prSet presAssocID="{A41E3CED-E286-4727-854E-9459C3411110}" presName="parTx" presStyleLbl="revTx" presStyleIdx="1" presStyleCnt="2">
        <dgm:presLayoutVars>
          <dgm:chMax val="0"/>
          <dgm:chPref val="0"/>
        </dgm:presLayoutVars>
      </dgm:prSet>
      <dgm:spPr/>
    </dgm:pt>
  </dgm:ptLst>
  <dgm:cxnLst>
    <dgm:cxn modelId="{26AD6B11-31E5-48E2-A5D4-D9BDA13D6E4B}" type="presOf" srcId="{AF16E4FA-EEA1-476F-A5CF-04076594C323}" destId="{E9847A32-6F8C-412B-AA88-4E287DFFC8EB}" srcOrd="0" destOrd="0" presId="urn:microsoft.com/office/officeart/2018/2/layout/IconVerticalSolidList"/>
    <dgm:cxn modelId="{3AEF8935-772E-4213-9086-F83644F8DE35}" type="presOf" srcId="{A41E3CED-E286-4727-854E-9459C3411110}" destId="{F3E701FF-7094-477D-A771-03872C981CB8}" srcOrd="0" destOrd="0" presId="urn:microsoft.com/office/officeart/2018/2/layout/IconVerticalSolidList"/>
    <dgm:cxn modelId="{47167ABD-9C0E-4E00-9F3A-1CA569B7F6B0}" srcId="{36CF785F-DDA4-48E7-BD08-12E640CEA2A6}" destId="{A41E3CED-E286-4727-854E-9459C3411110}" srcOrd="1" destOrd="0" parTransId="{17BFFCD6-DB77-4583-BDEF-6B8E4FEA3E8F}" sibTransId="{068888DE-41D7-4E96-AE04-E1FB18726EB1}"/>
    <dgm:cxn modelId="{97A313C1-6301-4364-B91D-E6D0A627E83D}" type="presOf" srcId="{36CF785F-DDA4-48E7-BD08-12E640CEA2A6}" destId="{3AB32781-B950-4D93-A73C-B7E945C38D0D}" srcOrd="0" destOrd="0" presId="urn:microsoft.com/office/officeart/2018/2/layout/IconVerticalSolidList"/>
    <dgm:cxn modelId="{6E0967C3-243D-4C98-88F7-97967A9459E2}" srcId="{36CF785F-DDA4-48E7-BD08-12E640CEA2A6}" destId="{AF16E4FA-EEA1-476F-A5CF-04076594C323}" srcOrd="0" destOrd="0" parTransId="{8508C447-60D4-40EB-A78A-73E1BD0F866F}" sibTransId="{DE2D53A2-03CA-4411-A3AB-C72F5692BFFC}"/>
    <dgm:cxn modelId="{B661F02A-BA0D-42DB-B559-157DF25635E7}" type="presParOf" srcId="{3AB32781-B950-4D93-A73C-B7E945C38D0D}" destId="{AC2B8BEE-35AD-4FB2-85FB-26E6F962BF10}" srcOrd="0" destOrd="0" presId="urn:microsoft.com/office/officeart/2018/2/layout/IconVerticalSolidList"/>
    <dgm:cxn modelId="{F3F93C1C-8C02-43F0-BDB3-D81C4EC78AD3}" type="presParOf" srcId="{AC2B8BEE-35AD-4FB2-85FB-26E6F962BF10}" destId="{E5C653CA-5134-4549-9F7E-B7AFC1E3EBC7}" srcOrd="0" destOrd="0" presId="urn:microsoft.com/office/officeart/2018/2/layout/IconVerticalSolidList"/>
    <dgm:cxn modelId="{9EAEB1EB-EDF7-4845-A660-97C799D2BCD5}" type="presParOf" srcId="{AC2B8BEE-35AD-4FB2-85FB-26E6F962BF10}" destId="{DEBDC4BD-08D7-4162-9A26-19C8B086CD5E}" srcOrd="1" destOrd="0" presId="urn:microsoft.com/office/officeart/2018/2/layout/IconVerticalSolidList"/>
    <dgm:cxn modelId="{6B3EE02B-0816-4075-AC56-3F36C2E20418}" type="presParOf" srcId="{AC2B8BEE-35AD-4FB2-85FB-26E6F962BF10}" destId="{884C31EB-3CB8-4177-8771-3BF99FC1B5AC}" srcOrd="2" destOrd="0" presId="urn:microsoft.com/office/officeart/2018/2/layout/IconVerticalSolidList"/>
    <dgm:cxn modelId="{1B57490D-3085-425E-B379-E8DDA7A665CF}" type="presParOf" srcId="{AC2B8BEE-35AD-4FB2-85FB-26E6F962BF10}" destId="{E9847A32-6F8C-412B-AA88-4E287DFFC8EB}" srcOrd="3" destOrd="0" presId="urn:microsoft.com/office/officeart/2018/2/layout/IconVerticalSolidList"/>
    <dgm:cxn modelId="{5CDFD127-B9A6-4B32-89C1-FB0F4A5E0EB7}" type="presParOf" srcId="{3AB32781-B950-4D93-A73C-B7E945C38D0D}" destId="{AE41E652-E8A8-4D55-BBB1-AF3B716310F4}" srcOrd="1" destOrd="0" presId="urn:microsoft.com/office/officeart/2018/2/layout/IconVerticalSolidList"/>
    <dgm:cxn modelId="{724D43C6-BC77-4BC7-8F39-58DBF021042B}" type="presParOf" srcId="{3AB32781-B950-4D93-A73C-B7E945C38D0D}" destId="{F321F2EB-5ACD-4632-8933-4327F822CFD4}" srcOrd="2" destOrd="0" presId="urn:microsoft.com/office/officeart/2018/2/layout/IconVerticalSolidList"/>
    <dgm:cxn modelId="{87A56E42-2A77-4207-B127-9D83083A9ECB}" type="presParOf" srcId="{F321F2EB-5ACD-4632-8933-4327F822CFD4}" destId="{0B4EEEF0-BDBF-4B34-B244-86DB91B4CAA0}" srcOrd="0" destOrd="0" presId="urn:microsoft.com/office/officeart/2018/2/layout/IconVerticalSolidList"/>
    <dgm:cxn modelId="{4C7F4669-2E1D-4DD6-95AE-6439F6FDEE7C}" type="presParOf" srcId="{F321F2EB-5ACD-4632-8933-4327F822CFD4}" destId="{86F0506F-6FE3-437B-81A8-5B81596D7ED9}" srcOrd="1" destOrd="0" presId="urn:microsoft.com/office/officeart/2018/2/layout/IconVerticalSolidList"/>
    <dgm:cxn modelId="{F89ED1CF-0C88-4ADE-9513-7EA976C038A7}" type="presParOf" srcId="{F321F2EB-5ACD-4632-8933-4327F822CFD4}" destId="{7D02AF33-E6FB-44A2-9134-C95B809BC4A8}" srcOrd="2" destOrd="0" presId="urn:microsoft.com/office/officeart/2018/2/layout/IconVerticalSolidList"/>
    <dgm:cxn modelId="{CD6A6296-63B1-471C-8818-FFB4F3AFEA48}" type="presParOf" srcId="{F321F2EB-5ACD-4632-8933-4327F822CFD4}" destId="{F3E701FF-7094-477D-A771-03872C981C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7A9C4C-4795-493C-B58C-21E5D030F3C1}" type="doc">
      <dgm:prSet loTypeId="urn:microsoft.com/office/officeart/2005/8/layout/vProcess5" loCatId="process" qsTypeId="urn:microsoft.com/office/officeart/2005/8/quickstyle/simple2" qsCatId="simple" csTypeId="urn:microsoft.com/office/officeart/2005/8/colors/accent2_2" csCatId="accent2"/>
      <dgm:spPr/>
      <dgm:t>
        <a:bodyPr/>
        <a:lstStyle/>
        <a:p>
          <a:endParaRPr lang="en-US"/>
        </a:p>
      </dgm:t>
    </dgm:pt>
    <dgm:pt modelId="{C1D5613F-8AC6-4817-8BB7-1B081E1A5DF8}">
      <dgm:prSet/>
      <dgm:spPr/>
      <dgm:t>
        <a:bodyPr/>
        <a:lstStyle/>
        <a:p>
          <a:r>
            <a:rPr lang="x-none"/>
            <a:t>Docker Image is an inert, immutable file </a:t>
          </a:r>
          <a:endParaRPr lang="en-US"/>
        </a:p>
      </dgm:t>
    </dgm:pt>
    <dgm:pt modelId="{B1524F2D-39D5-41F7-BB03-16C6CBB971A7}" type="parTrans" cxnId="{03ABEC1B-ABCF-43D8-A0C2-9012540336B9}">
      <dgm:prSet/>
      <dgm:spPr/>
      <dgm:t>
        <a:bodyPr/>
        <a:lstStyle/>
        <a:p>
          <a:endParaRPr lang="en-US"/>
        </a:p>
      </dgm:t>
    </dgm:pt>
    <dgm:pt modelId="{4F28600F-2E18-42EE-9791-2629C92E06DE}" type="sibTrans" cxnId="{03ABEC1B-ABCF-43D8-A0C2-9012540336B9}">
      <dgm:prSet/>
      <dgm:spPr/>
      <dgm:t>
        <a:bodyPr/>
        <a:lstStyle/>
        <a:p>
          <a:endParaRPr lang="en-US"/>
        </a:p>
      </dgm:t>
    </dgm:pt>
    <dgm:pt modelId="{F08306AD-CDAC-4564-B9CF-F5EE446E013A}">
      <dgm:prSet/>
      <dgm:spPr/>
      <dgm:t>
        <a:bodyPr/>
        <a:lstStyle/>
        <a:p>
          <a:r>
            <a:rPr lang="en-US"/>
            <a:t>I</a:t>
          </a:r>
          <a:r>
            <a:rPr lang="x-none"/>
            <a:t>s </a:t>
          </a:r>
          <a:r>
            <a:rPr lang="en-US"/>
            <a:t>a </a:t>
          </a:r>
          <a:r>
            <a:rPr lang="x-none"/>
            <a:t>snapshot of a container </a:t>
          </a:r>
          <a:endParaRPr lang="en-US"/>
        </a:p>
      </dgm:t>
    </dgm:pt>
    <dgm:pt modelId="{E56DBE9A-E208-43B4-AB44-E8562CF2DA9B}" type="parTrans" cxnId="{25700081-E497-43C4-B80D-98953D439796}">
      <dgm:prSet/>
      <dgm:spPr/>
      <dgm:t>
        <a:bodyPr/>
        <a:lstStyle/>
        <a:p>
          <a:endParaRPr lang="en-US"/>
        </a:p>
      </dgm:t>
    </dgm:pt>
    <dgm:pt modelId="{A7E8827F-A182-4250-8981-95D5D5685381}" type="sibTrans" cxnId="{25700081-E497-43C4-B80D-98953D439796}">
      <dgm:prSet/>
      <dgm:spPr/>
      <dgm:t>
        <a:bodyPr/>
        <a:lstStyle/>
        <a:p>
          <a:endParaRPr lang="en-US"/>
        </a:p>
      </dgm:t>
    </dgm:pt>
    <dgm:pt modelId="{FFF5A4EC-EF0E-47A1-93AE-3D2512DE04AE}">
      <dgm:prSet/>
      <dgm:spPr/>
      <dgm:t>
        <a:bodyPr/>
        <a:lstStyle/>
        <a:p>
          <a:r>
            <a:rPr lang="x-none"/>
            <a:t>Images </a:t>
          </a:r>
          <a:r>
            <a:rPr lang="en-US"/>
            <a:t>are made up of RO layers</a:t>
          </a:r>
        </a:p>
      </dgm:t>
    </dgm:pt>
    <dgm:pt modelId="{013215E3-020B-49B6-A940-7E0F6002C557}" type="parTrans" cxnId="{2CA9E459-20F1-436B-8CD2-728EF1C985A9}">
      <dgm:prSet/>
      <dgm:spPr/>
      <dgm:t>
        <a:bodyPr/>
        <a:lstStyle/>
        <a:p>
          <a:endParaRPr lang="en-US"/>
        </a:p>
      </dgm:t>
    </dgm:pt>
    <dgm:pt modelId="{3E42FD5F-9A36-4982-AAD9-38C2E48CF19F}" type="sibTrans" cxnId="{2CA9E459-20F1-436B-8CD2-728EF1C985A9}">
      <dgm:prSet/>
      <dgm:spPr/>
      <dgm:t>
        <a:bodyPr/>
        <a:lstStyle/>
        <a:p>
          <a:endParaRPr lang="en-US"/>
        </a:p>
      </dgm:t>
    </dgm:pt>
    <dgm:pt modelId="{63F15F61-87FF-4B6D-A353-43E02DF55EE4}">
      <dgm:prSet/>
      <dgm:spPr/>
      <dgm:t>
        <a:bodyPr/>
        <a:lstStyle/>
        <a:p>
          <a:r>
            <a:rPr lang="x-none"/>
            <a:t>Images </a:t>
          </a:r>
          <a:r>
            <a:rPr lang="en-US"/>
            <a:t>are versioned using </a:t>
          </a:r>
          <a:r>
            <a:rPr lang="x-none"/>
            <a:t>tags</a:t>
          </a:r>
          <a:endParaRPr lang="en-US"/>
        </a:p>
      </dgm:t>
    </dgm:pt>
    <dgm:pt modelId="{36DC86DD-3B83-4F45-BA48-C400FFEF1600}" type="parTrans" cxnId="{FA6869B6-6B3F-451B-A1DB-DA5C32AFB9DA}">
      <dgm:prSet/>
      <dgm:spPr/>
      <dgm:t>
        <a:bodyPr/>
        <a:lstStyle/>
        <a:p>
          <a:endParaRPr lang="en-US"/>
        </a:p>
      </dgm:t>
    </dgm:pt>
    <dgm:pt modelId="{73DB545B-9DAF-4863-A126-2604D0170F47}" type="sibTrans" cxnId="{FA6869B6-6B3F-451B-A1DB-DA5C32AFB9DA}">
      <dgm:prSet/>
      <dgm:spPr/>
      <dgm:t>
        <a:bodyPr/>
        <a:lstStyle/>
        <a:p>
          <a:endParaRPr lang="en-US"/>
        </a:p>
      </dgm:t>
    </dgm:pt>
    <dgm:pt modelId="{24F79D0E-3351-428D-935D-D246C25A4DED}">
      <dgm:prSet/>
      <dgm:spPr/>
      <dgm:t>
        <a:bodyPr/>
        <a:lstStyle/>
        <a:p>
          <a:r>
            <a:rPr lang="en-US"/>
            <a:t>Docker run creates a Container from a given Image</a:t>
          </a:r>
        </a:p>
      </dgm:t>
    </dgm:pt>
    <dgm:pt modelId="{267F58A3-FDFE-4FA0-9A34-0DE2C1D45E72}" type="parTrans" cxnId="{57E8A29A-5502-4D98-BD60-187501D9C72E}">
      <dgm:prSet/>
      <dgm:spPr/>
      <dgm:t>
        <a:bodyPr/>
        <a:lstStyle/>
        <a:p>
          <a:endParaRPr lang="en-US"/>
        </a:p>
      </dgm:t>
    </dgm:pt>
    <dgm:pt modelId="{1501D4E5-D6C0-41BD-919F-459CB6F5071A}" type="sibTrans" cxnId="{57E8A29A-5502-4D98-BD60-187501D9C72E}">
      <dgm:prSet/>
      <dgm:spPr/>
      <dgm:t>
        <a:bodyPr/>
        <a:lstStyle/>
        <a:p>
          <a:endParaRPr lang="en-US"/>
        </a:p>
      </dgm:t>
    </dgm:pt>
    <dgm:pt modelId="{58100823-8B91-4BAE-BBA3-D89F90847A07}" type="pres">
      <dgm:prSet presAssocID="{2D7A9C4C-4795-493C-B58C-21E5D030F3C1}" presName="outerComposite" presStyleCnt="0">
        <dgm:presLayoutVars>
          <dgm:chMax val="5"/>
          <dgm:dir/>
          <dgm:resizeHandles val="exact"/>
        </dgm:presLayoutVars>
      </dgm:prSet>
      <dgm:spPr/>
    </dgm:pt>
    <dgm:pt modelId="{DFF73276-C987-42F4-A83D-ADC5DF39396B}" type="pres">
      <dgm:prSet presAssocID="{2D7A9C4C-4795-493C-B58C-21E5D030F3C1}" presName="dummyMaxCanvas" presStyleCnt="0">
        <dgm:presLayoutVars/>
      </dgm:prSet>
      <dgm:spPr/>
    </dgm:pt>
    <dgm:pt modelId="{2DBE19C0-796C-4338-9CFE-C57748CB515B}" type="pres">
      <dgm:prSet presAssocID="{2D7A9C4C-4795-493C-B58C-21E5D030F3C1}" presName="FourNodes_1" presStyleLbl="node1" presStyleIdx="0" presStyleCnt="4">
        <dgm:presLayoutVars>
          <dgm:bulletEnabled val="1"/>
        </dgm:presLayoutVars>
      </dgm:prSet>
      <dgm:spPr/>
    </dgm:pt>
    <dgm:pt modelId="{D51264D5-40C1-459A-A424-B288EEB85845}" type="pres">
      <dgm:prSet presAssocID="{2D7A9C4C-4795-493C-B58C-21E5D030F3C1}" presName="FourNodes_2" presStyleLbl="node1" presStyleIdx="1" presStyleCnt="4">
        <dgm:presLayoutVars>
          <dgm:bulletEnabled val="1"/>
        </dgm:presLayoutVars>
      </dgm:prSet>
      <dgm:spPr/>
    </dgm:pt>
    <dgm:pt modelId="{60F2458C-92A2-40BD-BA38-79289B7BA728}" type="pres">
      <dgm:prSet presAssocID="{2D7A9C4C-4795-493C-B58C-21E5D030F3C1}" presName="FourNodes_3" presStyleLbl="node1" presStyleIdx="2" presStyleCnt="4">
        <dgm:presLayoutVars>
          <dgm:bulletEnabled val="1"/>
        </dgm:presLayoutVars>
      </dgm:prSet>
      <dgm:spPr/>
    </dgm:pt>
    <dgm:pt modelId="{4E694436-03B9-4BDE-9EFD-A9BA82063ADB}" type="pres">
      <dgm:prSet presAssocID="{2D7A9C4C-4795-493C-B58C-21E5D030F3C1}" presName="FourNodes_4" presStyleLbl="node1" presStyleIdx="3" presStyleCnt="4">
        <dgm:presLayoutVars>
          <dgm:bulletEnabled val="1"/>
        </dgm:presLayoutVars>
      </dgm:prSet>
      <dgm:spPr/>
    </dgm:pt>
    <dgm:pt modelId="{44B6F77C-0582-4012-B380-2A78E2BD3C68}" type="pres">
      <dgm:prSet presAssocID="{2D7A9C4C-4795-493C-B58C-21E5D030F3C1}" presName="FourConn_1-2" presStyleLbl="fgAccFollowNode1" presStyleIdx="0" presStyleCnt="3">
        <dgm:presLayoutVars>
          <dgm:bulletEnabled val="1"/>
        </dgm:presLayoutVars>
      </dgm:prSet>
      <dgm:spPr/>
    </dgm:pt>
    <dgm:pt modelId="{017CA45D-78D9-404B-A2F1-2117ACC807F1}" type="pres">
      <dgm:prSet presAssocID="{2D7A9C4C-4795-493C-B58C-21E5D030F3C1}" presName="FourConn_2-3" presStyleLbl="fgAccFollowNode1" presStyleIdx="1" presStyleCnt="3">
        <dgm:presLayoutVars>
          <dgm:bulletEnabled val="1"/>
        </dgm:presLayoutVars>
      </dgm:prSet>
      <dgm:spPr/>
    </dgm:pt>
    <dgm:pt modelId="{481E2E6D-74B7-4C07-9DCC-0F6142BC26F2}" type="pres">
      <dgm:prSet presAssocID="{2D7A9C4C-4795-493C-B58C-21E5D030F3C1}" presName="FourConn_3-4" presStyleLbl="fgAccFollowNode1" presStyleIdx="2" presStyleCnt="3">
        <dgm:presLayoutVars>
          <dgm:bulletEnabled val="1"/>
        </dgm:presLayoutVars>
      </dgm:prSet>
      <dgm:spPr/>
    </dgm:pt>
    <dgm:pt modelId="{AF0A4051-9B4B-4DAE-908F-E2D975082BDA}" type="pres">
      <dgm:prSet presAssocID="{2D7A9C4C-4795-493C-B58C-21E5D030F3C1}" presName="FourNodes_1_text" presStyleLbl="node1" presStyleIdx="3" presStyleCnt="4">
        <dgm:presLayoutVars>
          <dgm:bulletEnabled val="1"/>
        </dgm:presLayoutVars>
      </dgm:prSet>
      <dgm:spPr/>
    </dgm:pt>
    <dgm:pt modelId="{F2390C8C-1AF9-4D94-A030-69C019007B70}" type="pres">
      <dgm:prSet presAssocID="{2D7A9C4C-4795-493C-B58C-21E5D030F3C1}" presName="FourNodes_2_text" presStyleLbl="node1" presStyleIdx="3" presStyleCnt="4">
        <dgm:presLayoutVars>
          <dgm:bulletEnabled val="1"/>
        </dgm:presLayoutVars>
      </dgm:prSet>
      <dgm:spPr/>
    </dgm:pt>
    <dgm:pt modelId="{5B923EEC-1E2F-4ED1-B0F1-04B069BB774D}" type="pres">
      <dgm:prSet presAssocID="{2D7A9C4C-4795-493C-B58C-21E5D030F3C1}" presName="FourNodes_3_text" presStyleLbl="node1" presStyleIdx="3" presStyleCnt="4">
        <dgm:presLayoutVars>
          <dgm:bulletEnabled val="1"/>
        </dgm:presLayoutVars>
      </dgm:prSet>
      <dgm:spPr/>
    </dgm:pt>
    <dgm:pt modelId="{311B1869-99A1-43A2-B9F6-577C216401CF}" type="pres">
      <dgm:prSet presAssocID="{2D7A9C4C-4795-493C-B58C-21E5D030F3C1}" presName="FourNodes_4_text" presStyleLbl="node1" presStyleIdx="3" presStyleCnt="4">
        <dgm:presLayoutVars>
          <dgm:bulletEnabled val="1"/>
        </dgm:presLayoutVars>
      </dgm:prSet>
      <dgm:spPr/>
    </dgm:pt>
  </dgm:ptLst>
  <dgm:cxnLst>
    <dgm:cxn modelId="{C87AFE12-E887-4F86-AB8A-EBD0AEABD8A0}" type="presOf" srcId="{FFF5A4EC-EF0E-47A1-93AE-3D2512DE04AE}" destId="{D51264D5-40C1-459A-A424-B288EEB85845}" srcOrd="0" destOrd="0" presId="urn:microsoft.com/office/officeart/2005/8/layout/vProcess5"/>
    <dgm:cxn modelId="{03ABEC1B-ABCF-43D8-A0C2-9012540336B9}" srcId="{2D7A9C4C-4795-493C-B58C-21E5D030F3C1}" destId="{C1D5613F-8AC6-4817-8BB7-1B081E1A5DF8}" srcOrd="0" destOrd="0" parTransId="{B1524F2D-39D5-41F7-BB03-16C6CBB971A7}" sibTransId="{4F28600F-2E18-42EE-9791-2629C92E06DE}"/>
    <dgm:cxn modelId="{4DBB0F20-A44C-4C13-84D0-9CB59BDAAE43}" type="presOf" srcId="{F08306AD-CDAC-4564-B9CF-F5EE446E013A}" destId="{2DBE19C0-796C-4338-9CFE-C57748CB515B}" srcOrd="0" destOrd="1" presId="urn:microsoft.com/office/officeart/2005/8/layout/vProcess5"/>
    <dgm:cxn modelId="{9C0F5224-8145-487C-953B-2BB9FA9581E7}" type="presOf" srcId="{4F28600F-2E18-42EE-9791-2629C92E06DE}" destId="{44B6F77C-0582-4012-B380-2A78E2BD3C68}" srcOrd="0" destOrd="0" presId="urn:microsoft.com/office/officeart/2005/8/layout/vProcess5"/>
    <dgm:cxn modelId="{AC62FD38-7FCE-4024-A43E-586A8BCDA2BB}" type="presOf" srcId="{24F79D0E-3351-428D-935D-D246C25A4DED}" destId="{4E694436-03B9-4BDE-9EFD-A9BA82063ADB}" srcOrd="0" destOrd="0" presId="urn:microsoft.com/office/officeart/2005/8/layout/vProcess5"/>
    <dgm:cxn modelId="{34C63D64-3B62-486A-A92A-488D9689A165}" type="presOf" srcId="{C1D5613F-8AC6-4817-8BB7-1B081E1A5DF8}" destId="{AF0A4051-9B4B-4DAE-908F-E2D975082BDA}" srcOrd="1" destOrd="0" presId="urn:microsoft.com/office/officeart/2005/8/layout/vProcess5"/>
    <dgm:cxn modelId="{A5626E75-2853-4C28-A312-D7927C259C9C}" type="presOf" srcId="{FFF5A4EC-EF0E-47A1-93AE-3D2512DE04AE}" destId="{F2390C8C-1AF9-4D94-A030-69C019007B70}" srcOrd="1" destOrd="0" presId="urn:microsoft.com/office/officeart/2005/8/layout/vProcess5"/>
    <dgm:cxn modelId="{2CA9E459-20F1-436B-8CD2-728EF1C985A9}" srcId="{2D7A9C4C-4795-493C-B58C-21E5D030F3C1}" destId="{FFF5A4EC-EF0E-47A1-93AE-3D2512DE04AE}" srcOrd="1" destOrd="0" parTransId="{013215E3-020B-49B6-A940-7E0F6002C557}" sibTransId="{3E42FD5F-9A36-4982-AAD9-38C2E48CF19F}"/>
    <dgm:cxn modelId="{25700081-E497-43C4-B80D-98953D439796}" srcId="{C1D5613F-8AC6-4817-8BB7-1B081E1A5DF8}" destId="{F08306AD-CDAC-4564-B9CF-F5EE446E013A}" srcOrd="0" destOrd="0" parTransId="{E56DBE9A-E208-43B4-AB44-E8562CF2DA9B}" sibTransId="{A7E8827F-A182-4250-8981-95D5D5685381}"/>
    <dgm:cxn modelId="{47362486-333F-4713-884F-B261F3721D3F}" type="presOf" srcId="{3E42FD5F-9A36-4982-AAD9-38C2E48CF19F}" destId="{017CA45D-78D9-404B-A2F1-2117ACC807F1}" srcOrd="0" destOrd="0" presId="urn:microsoft.com/office/officeart/2005/8/layout/vProcess5"/>
    <dgm:cxn modelId="{4D42188D-58CD-4770-A670-30E1E380615B}" type="presOf" srcId="{2D7A9C4C-4795-493C-B58C-21E5D030F3C1}" destId="{58100823-8B91-4BAE-BBA3-D89F90847A07}" srcOrd="0" destOrd="0" presId="urn:microsoft.com/office/officeart/2005/8/layout/vProcess5"/>
    <dgm:cxn modelId="{57E8A29A-5502-4D98-BD60-187501D9C72E}" srcId="{2D7A9C4C-4795-493C-B58C-21E5D030F3C1}" destId="{24F79D0E-3351-428D-935D-D246C25A4DED}" srcOrd="3" destOrd="0" parTransId="{267F58A3-FDFE-4FA0-9A34-0DE2C1D45E72}" sibTransId="{1501D4E5-D6C0-41BD-919F-459CB6F5071A}"/>
    <dgm:cxn modelId="{FA6869B6-6B3F-451B-A1DB-DA5C32AFB9DA}" srcId="{2D7A9C4C-4795-493C-B58C-21E5D030F3C1}" destId="{63F15F61-87FF-4B6D-A353-43E02DF55EE4}" srcOrd="2" destOrd="0" parTransId="{36DC86DD-3B83-4F45-BA48-C400FFEF1600}" sibTransId="{73DB545B-9DAF-4863-A126-2604D0170F47}"/>
    <dgm:cxn modelId="{F9E95AB9-5A46-49FE-976C-D2E0820923A4}" type="presOf" srcId="{C1D5613F-8AC6-4817-8BB7-1B081E1A5DF8}" destId="{2DBE19C0-796C-4338-9CFE-C57748CB515B}" srcOrd="0" destOrd="0" presId="urn:microsoft.com/office/officeart/2005/8/layout/vProcess5"/>
    <dgm:cxn modelId="{3FCFCCBE-03BC-4570-98E9-CC7B1BAB596D}" type="presOf" srcId="{63F15F61-87FF-4B6D-A353-43E02DF55EE4}" destId="{60F2458C-92A2-40BD-BA38-79289B7BA728}" srcOrd="0" destOrd="0" presId="urn:microsoft.com/office/officeart/2005/8/layout/vProcess5"/>
    <dgm:cxn modelId="{71FA8DBF-B6B1-4EDC-986C-F05603F92C7C}" type="presOf" srcId="{73DB545B-9DAF-4863-A126-2604D0170F47}" destId="{481E2E6D-74B7-4C07-9DCC-0F6142BC26F2}" srcOrd="0" destOrd="0" presId="urn:microsoft.com/office/officeart/2005/8/layout/vProcess5"/>
    <dgm:cxn modelId="{7F0575E8-DFDA-40D1-AD9A-56DACE432D76}" type="presOf" srcId="{63F15F61-87FF-4B6D-A353-43E02DF55EE4}" destId="{5B923EEC-1E2F-4ED1-B0F1-04B069BB774D}" srcOrd="1" destOrd="0" presId="urn:microsoft.com/office/officeart/2005/8/layout/vProcess5"/>
    <dgm:cxn modelId="{1DF4FCEC-A5E7-43A6-9B73-20D9C2C648B3}" type="presOf" srcId="{24F79D0E-3351-428D-935D-D246C25A4DED}" destId="{311B1869-99A1-43A2-B9F6-577C216401CF}" srcOrd="1" destOrd="0" presId="urn:microsoft.com/office/officeart/2005/8/layout/vProcess5"/>
    <dgm:cxn modelId="{18CC6BF6-8CB1-4F31-8F86-DC1179C3B244}" type="presOf" srcId="{F08306AD-CDAC-4564-B9CF-F5EE446E013A}" destId="{AF0A4051-9B4B-4DAE-908F-E2D975082BDA}" srcOrd="1" destOrd="1" presId="urn:microsoft.com/office/officeart/2005/8/layout/vProcess5"/>
    <dgm:cxn modelId="{C8BD9ACF-8FAA-4A7E-8273-62F385EB84EF}" type="presParOf" srcId="{58100823-8B91-4BAE-BBA3-D89F90847A07}" destId="{DFF73276-C987-42F4-A83D-ADC5DF39396B}" srcOrd="0" destOrd="0" presId="urn:microsoft.com/office/officeart/2005/8/layout/vProcess5"/>
    <dgm:cxn modelId="{536DAA8D-2881-4E8A-87ED-CCA4F3F0F58C}" type="presParOf" srcId="{58100823-8B91-4BAE-BBA3-D89F90847A07}" destId="{2DBE19C0-796C-4338-9CFE-C57748CB515B}" srcOrd="1" destOrd="0" presId="urn:microsoft.com/office/officeart/2005/8/layout/vProcess5"/>
    <dgm:cxn modelId="{E212919A-2126-48B8-A3CE-D97AC3A2C200}" type="presParOf" srcId="{58100823-8B91-4BAE-BBA3-D89F90847A07}" destId="{D51264D5-40C1-459A-A424-B288EEB85845}" srcOrd="2" destOrd="0" presId="urn:microsoft.com/office/officeart/2005/8/layout/vProcess5"/>
    <dgm:cxn modelId="{1DBD5973-2388-4D6A-924D-46CD7680735F}" type="presParOf" srcId="{58100823-8B91-4BAE-BBA3-D89F90847A07}" destId="{60F2458C-92A2-40BD-BA38-79289B7BA728}" srcOrd="3" destOrd="0" presId="urn:microsoft.com/office/officeart/2005/8/layout/vProcess5"/>
    <dgm:cxn modelId="{9F3415E3-E390-4B25-BA53-B75B962CD5B1}" type="presParOf" srcId="{58100823-8B91-4BAE-BBA3-D89F90847A07}" destId="{4E694436-03B9-4BDE-9EFD-A9BA82063ADB}" srcOrd="4" destOrd="0" presId="urn:microsoft.com/office/officeart/2005/8/layout/vProcess5"/>
    <dgm:cxn modelId="{D7AD0B9E-EFEC-4409-B31E-C5D40B06CC9B}" type="presParOf" srcId="{58100823-8B91-4BAE-BBA3-D89F90847A07}" destId="{44B6F77C-0582-4012-B380-2A78E2BD3C68}" srcOrd="5" destOrd="0" presId="urn:microsoft.com/office/officeart/2005/8/layout/vProcess5"/>
    <dgm:cxn modelId="{C96E39C8-F881-4850-A241-CEF554F7FAC1}" type="presParOf" srcId="{58100823-8B91-4BAE-BBA3-D89F90847A07}" destId="{017CA45D-78D9-404B-A2F1-2117ACC807F1}" srcOrd="6" destOrd="0" presId="urn:microsoft.com/office/officeart/2005/8/layout/vProcess5"/>
    <dgm:cxn modelId="{947D7528-BF37-4694-9379-DB8F44AA24B6}" type="presParOf" srcId="{58100823-8B91-4BAE-BBA3-D89F90847A07}" destId="{481E2E6D-74B7-4C07-9DCC-0F6142BC26F2}" srcOrd="7" destOrd="0" presId="urn:microsoft.com/office/officeart/2005/8/layout/vProcess5"/>
    <dgm:cxn modelId="{E9E6EF69-F730-40A9-9AD6-A53FE2D33F36}" type="presParOf" srcId="{58100823-8B91-4BAE-BBA3-D89F90847A07}" destId="{AF0A4051-9B4B-4DAE-908F-E2D975082BDA}" srcOrd="8" destOrd="0" presId="urn:microsoft.com/office/officeart/2005/8/layout/vProcess5"/>
    <dgm:cxn modelId="{6D47BBB5-DA69-4322-A2E7-597127EAAFC5}" type="presParOf" srcId="{58100823-8B91-4BAE-BBA3-D89F90847A07}" destId="{F2390C8C-1AF9-4D94-A030-69C019007B70}" srcOrd="9" destOrd="0" presId="urn:microsoft.com/office/officeart/2005/8/layout/vProcess5"/>
    <dgm:cxn modelId="{00E5878B-5D12-4920-9C47-95BC239056A6}" type="presParOf" srcId="{58100823-8B91-4BAE-BBA3-D89F90847A07}" destId="{5B923EEC-1E2F-4ED1-B0F1-04B069BB774D}" srcOrd="10" destOrd="0" presId="urn:microsoft.com/office/officeart/2005/8/layout/vProcess5"/>
    <dgm:cxn modelId="{7DDAB70D-E7C5-4CEF-BC91-09B2F52A17BC}" type="presParOf" srcId="{58100823-8B91-4BAE-BBA3-D89F90847A07}" destId="{311B1869-99A1-43A2-B9F6-577C216401CF}"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9649D3-BCC1-4268-B0D3-9258545B55E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8B741C9F-88B1-41FE-91DE-DD78319F948D}">
      <dgm:prSet/>
      <dgm:spPr/>
      <dgm:t>
        <a:bodyPr/>
        <a:lstStyle/>
        <a:p>
          <a:r>
            <a:rPr lang="en-US"/>
            <a:t>Advantages:</a:t>
          </a:r>
        </a:p>
      </dgm:t>
    </dgm:pt>
    <dgm:pt modelId="{9022AF1B-5E8C-4762-A4AA-1D5804CB8643}" type="parTrans" cxnId="{A02CDEFA-1B2A-46DE-9682-B07AAED35C0E}">
      <dgm:prSet/>
      <dgm:spPr/>
      <dgm:t>
        <a:bodyPr/>
        <a:lstStyle/>
        <a:p>
          <a:endParaRPr lang="en-US"/>
        </a:p>
      </dgm:t>
    </dgm:pt>
    <dgm:pt modelId="{3DCDFFD9-C85A-4B23-BA67-D77D2E13E174}" type="sibTrans" cxnId="{A02CDEFA-1B2A-46DE-9682-B07AAED35C0E}">
      <dgm:prSet/>
      <dgm:spPr/>
      <dgm:t>
        <a:bodyPr/>
        <a:lstStyle/>
        <a:p>
          <a:endParaRPr lang="en-US"/>
        </a:p>
      </dgm:t>
    </dgm:pt>
    <dgm:pt modelId="{B770D9DE-D546-439D-8525-CBF13AAEDEAA}">
      <dgm:prSet/>
      <dgm:spPr/>
      <dgm:t>
        <a:bodyPr/>
        <a:lstStyle/>
        <a:p>
          <a:r>
            <a:rPr lang="en-US"/>
            <a:t>Easy backup and migration </a:t>
          </a:r>
        </a:p>
      </dgm:t>
    </dgm:pt>
    <dgm:pt modelId="{847A80D0-64B7-4065-896E-0BFDC88A88A4}" type="parTrans" cxnId="{17E4187B-157D-4B0A-8309-2ED3B70F6220}">
      <dgm:prSet/>
      <dgm:spPr/>
      <dgm:t>
        <a:bodyPr/>
        <a:lstStyle/>
        <a:p>
          <a:endParaRPr lang="en-US"/>
        </a:p>
      </dgm:t>
    </dgm:pt>
    <dgm:pt modelId="{084EBAE6-A453-43F9-A865-D29154075350}" type="sibTrans" cxnId="{17E4187B-157D-4B0A-8309-2ED3B70F6220}">
      <dgm:prSet/>
      <dgm:spPr/>
      <dgm:t>
        <a:bodyPr/>
        <a:lstStyle/>
        <a:p>
          <a:endParaRPr lang="en-US"/>
        </a:p>
      </dgm:t>
    </dgm:pt>
    <dgm:pt modelId="{7C50C8C3-EEAE-4675-A72A-E3990944045B}">
      <dgm:prSet/>
      <dgm:spPr/>
      <dgm:t>
        <a:bodyPr/>
        <a:lstStyle/>
        <a:p>
          <a:r>
            <a:rPr lang="en-US"/>
            <a:t>Easy to manage using Docker CLI and Docker API </a:t>
          </a:r>
        </a:p>
      </dgm:t>
    </dgm:pt>
    <dgm:pt modelId="{388CCC63-09C6-4F0D-8ECF-8CCEBAE5BF3A}" type="parTrans" cxnId="{58023E0E-FD4F-4A20-9D41-4CD374984014}">
      <dgm:prSet/>
      <dgm:spPr/>
      <dgm:t>
        <a:bodyPr/>
        <a:lstStyle/>
        <a:p>
          <a:endParaRPr lang="en-US"/>
        </a:p>
      </dgm:t>
    </dgm:pt>
    <dgm:pt modelId="{4ADA8CD5-7831-44F5-8BB0-4304151FF652}" type="sibTrans" cxnId="{58023E0E-FD4F-4A20-9D41-4CD374984014}">
      <dgm:prSet/>
      <dgm:spPr/>
      <dgm:t>
        <a:bodyPr/>
        <a:lstStyle/>
        <a:p>
          <a:endParaRPr lang="en-US"/>
        </a:p>
      </dgm:t>
    </dgm:pt>
    <dgm:pt modelId="{A241742C-9AD7-4CC3-980C-4F1CE2261177}">
      <dgm:prSet/>
      <dgm:spPr/>
      <dgm:t>
        <a:bodyPr/>
        <a:lstStyle/>
        <a:p>
          <a:r>
            <a:rPr lang="en-US"/>
            <a:t>Single volume can be shared across multiple containers </a:t>
          </a:r>
        </a:p>
      </dgm:t>
    </dgm:pt>
    <dgm:pt modelId="{4F1624A2-5D3D-41AD-B16D-A4D9C0C3163E}" type="parTrans" cxnId="{2203BB9C-FD23-4211-B87A-21755CD20D8C}">
      <dgm:prSet/>
      <dgm:spPr/>
      <dgm:t>
        <a:bodyPr/>
        <a:lstStyle/>
        <a:p>
          <a:endParaRPr lang="en-US"/>
        </a:p>
      </dgm:t>
    </dgm:pt>
    <dgm:pt modelId="{A7FAFF77-151C-4F48-958C-8C9766E5C54A}" type="sibTrans" cxnId="{2203BB9C-FD23-4211-B87A-21755CD20D8C}">
      <dgm:prSet/>
      <dgm:spPr/>
      <dgm:t>
        <a:bodyPr/>
        <a:lstStyle/>
        <a:p>
          <a:endParaRPr lang="en-US"/>
        </a:p>
      </dgm:t>
    </dgm:pt>
    <dgm:pt modelId="{066B45E5-3F67-4B06-9531-CBD7AE3CFE08}">
      <dgm:prSet/>
      <dgm:spPr/>
      <dgm:t>
        <a:bodyPr/>
        <a:lstStyle/>
        <a:p>
          <a:r>
            <a:rPr lang="en-US"/>
            <a:t>Supports both Linux and Windows environments </a:t>
          </a:r>
        </a:p>
      </dgm:t>
    </dgm:pt>
    <dgm:pt modelId="{AD6B3B8A-0D6F-4200-856F-1252DE4B0E15}" type="parTrans" cxnId="{0C202F2A-B3AB-41BC-999E-67DDFC13B066}">
      <dgm:prSet/>
      <dgm:spPr/>
      <dgm:t>
        <a:bodyPr/>
        <a:lstStyle/>
        <a:p>
          <a:endParaRPr lang="en-US"/>
        </a:p>
      </dgm:t>
    </dgm:pt>
    <dgm:pt modelId="{4308DA8B-82B0-4860-9B70-CF6D2FAAB279}" type="sibTrans" cxnId="{0C202F2A-B3AB-41BC-999E-67DDFC13B066}">
      <dgm:prSet/>
      <dgm:spPr/>
      <dgm:t>
        <a:bodyPr/>
        <a:lstStyle/>
        <a:p>
          <a:endParaRPr lang="en-US"/>
        </a:p>
      </dgm:t>
    </dgm:pt>
    <dgm:pt modelId="{F90E3107-941C-4A05-BE28-39129B34F079}">
      <dgm:prSet/>
      <dgm:spPr/>
      <dgm:t>
        <a:bodyPr/>
        <a:lstStyle/>
        <a:p>
          <a:r>
            <a:rPr lang="en-US"/>
            <a:t>Commands:</a:t>
          </a:r>
        </a:p>
      </dgm:t>
    </dgm:pt>
    <dgm:pt modelId="{102934BC-94D3-43C9-8A99-186DA0E20E20}" type="parTrans" cxnId="{B7896ACF-CD11-4475-9185-1BEA636DCDCD}">
      <dgm:prSet/>
      <dgm:spPr/>
      <dgm:t>
        <a:bodyPr/>
        <a:lstStyle/>
        <a:p>
          <a:endParaRPr lang="en-US"/>
        </a:p>
      </dgm:t>
    </dgm:pt>
    <dgm:pt modelId="{56549AD5-9048-45B6-B7CD-0D7E87EE51E7}" type="sibTrans" cxnId="{B7896ACF-CD11-4475-9185-1BEA636DCDCD}">
      <dgm:prSet/>
      <dgm:spPr/>
      <dgm:t>
        <a:bodyPr/>
        <a:lstStyle/>
        <a:p>
          <a:endParaRPr lang="en-US"/>
        </a:p>
      </dgm:t>
    </dgm:pt>
    <dgm:pt modelId="{21510A14-B2AB-4459-9458-7B3794795B74}">
      <dgm:prSet/>
      <dgm:spPr/>
      <dgm:t>
        <a:bodyPr/>
        <a:lstStyle/>
        <a:p>
          <a:r>
            <a:rPr lang="en-US"/>
            <a:t>docker volume create sample-vol </a:t>
          </a:r>
        </a:p>
      </dgm:t>
    </dgm:pt>
    <dgm:pt modelId="{B9086838-40A6-4FD1-8FA1-1ACAE7A3F2D1}" type="parTrans" cxnId="{D5F31074-814C-42E2-9190-A51E71D7D8FA}">
      <dgm:prSet/>
      <dgm:spPr/>
      <dgm:t>
        <a:bodyPr/>
        <a:lstStyle/>
        <a:p>
          <a:endParaRPr lang="en-US"/>
        </a:p>
      </dgm:t>
    </dgm:pt>
    <dgm:pt modelId="{D866990F-23EA-401C-BCA3-C4A163E2B80B}" type="sibTrans" cxnId="{D5F31074-814C-42E2-9190-A51E71D7D8FA}">
      <dgm:prSet/>
      <dgm:spPr/>
      <dgm:t>
        <a:bodyPr/>
        <a:lstStyle/>
        <a:p>
          <a:endParaRPr lang="en-US"/>
        </a:p>
      </dgm:t>
    </dgm:pt>
    <dgm:pt modelId="{424AF2F6-1A93-45B9-B387-6DE2232D65A9}">
      <dgm:prSet/>
      <dgm:spPr/>
      <dgm:t>
        <a:bodyPr/>
        <a:lstStyle/>
        <a:p>
          <a:r>
            <a:rPr lang="en-US"/>
            <a:t>docker volume ls</a:t>
          </a:r>
        </a:p>
      </dgm:t>
    </dgm:pt>
    <dgm:pt modelId="{16F2B311-83C0-443F-B5B4-A7B63EDF772A}" type="parTrans" cxnId="{90D6621D-C67D-4AD4-9E1A-D1D976ED1EDF}">
      <dgm:prSet/>
      <dgm:spPr/>
      <dgm:t>
        <a:bodyPr/>
        <a:lstStyle/>
        <a:p>
          <a:endParaRPr lang="en-US"/>
        </a:p>
      </dgm:t>
    </dgm:pt>
    <dgm:pt modelId="{3502F075-7367-4CBD-9DFF-3174D3E99C08}" type="sibTrans" cxnId="{90D6621D-C67D-4AD4-9E1A-D1D976ED1EDF}">
      <dgm:prSet/>
      <dgm:spPr/>
      <dgm:t>
        <a:bodyPr/>
        <a:lstStyle/>
        <a:p>
          <a:endParaRPr lang="en-US"/>
        </a:p>
      </dgm:t>
    </dgm:pt>
    <dgm:pt modelId="{22BB82FB-9CB0-49B5-8035-4DA630C2EB85}">
      <dgm:prSet/>
      <dgm:spPr/>
      <dgm:t>
        <a:bodyPr/>
        <a:lstStyle/>
        <a:p>
          <a:r>
            <a:rPr lang="en-US"/>
            <a:t>docker volume inspect sample-vol </a:t>
          </a:r>
        </a:p>
      </dgm:t>
    </dgm:pt>
    <dgm:pt modelId="{2E9C6477-728A-480E-BA85-49C3CE241032}" type="parTrans" cxnId="{47E442D8-C681-4A68-AD4D-2A9FB3BB034E}">
      <dgm:prSet/>
      <dgm:spPr/>
      <dgm:t>
        <a:bodyPr/>
        <a:lstStyle/>
        <a:p>
          <a:endParaRPr lang="en-US"/>
        </a:p>
      </dgm:t>
    </dgm:pt>
    <dgm:pt modelId="{F609A601-4A34-4482-8488-A7E5964F8C84}" type="sibTrans" cxnId="{47E442D8-C681-4A68-AD4D-2A9FB3BB034E}">
      <dgm:prSet/>
      <dgm:spPr/>
      <dgm:t>
        <a:bodyPr/>
        <a:lstStyle/>
        <a:p>
          <a:endParaRPr lang="en-US"/>
        </a:p>
      </dgm:t>
    </dgm:pt>
    <dgm:pt modelId="{46DB48D3-062B-441D-9DC2-CCC47B32A645}">
      <dgm:prSet/>
      <dgm:spPr/>
      <dgm:t>
        <a:bodyPr/>
        <a:lstStyle/>
        <a:p>
          <a:r>
            <a:rPr lang="en-US"/>
            <a:t>docker volume rm sample-vol</a:t>
          </a:r>
        </a:p>
      </dgm:t>
    </dgm:pt>
    <dgm:pt modelId="{68C4571E-D23F-44B8-8888-D7716401BDBE}" type="parTrans" cxnId="{0753F085-D847-45B8-B517-5DB744AD2BA5}">
      <dgm:prSet/>
      <dgm:spPr/>
      <dgm:t>
        <a:bodyPr/>
        <a:lstStyle/>
        <a:p>
          <a:endParaRPr lang="en-US"/>
        </a:p>
      </dgm:t>
    </dgm:pt>
    <dgm:pt modelId="{3F21FEA3-9D96-4B7D-9B98-F25CC46410D6}" type="sibTrans" cxnId="{0753F085-D847-45B8-B517-5DB744AD2BA5}">
      <dgm:prSet/>
      <dgm:spPr/>
      <dgm:t>
        <a:bodyPr/>
        <a:lstStyle/>
        <a:p>
          <a:endParaRPr lang="en-US"/>
        </a:p>
      </dgm:t>
    </dgm:pt>
    <dgm:pt modelId="{D58237C8-4090-4ECC-A96F-ECF25DBE21BC}" type="pres">
      <dgm:prSet presAssocID="{CD9649D3-BCC1-4268-B0D3-9258545B55EC}" presName="linear" presStyleCnt="0">
        <dgm:presLayoutVars>
          <dgm:dir/>
          <dgm:animLvl val="lvl"/>
          <dgm:resizeHandles val="exact"/>
        </dgm:presLayoutVars>
      </dgm:prSet>
      <dgm:spPr/>
    </dgm:pt>
    <dgm:pt modelId="{ACBF0CDB-5B38-4FB0-91AC-8BDFF3958123}" type="pres">
      <dgm:prSet presAssocID="{8B741C9F-88B1-41FE-91DE-DD78319F948D}" presName="parentLin" presStyleCnt="0"/>
      <dgm:spPr/>
    </dgm:pt>
    <dgm:pt modelId="{A5FF04BA-B522-4D07-9A3C-FF8F28CF1834}" type="pres">
      <dgm:prSet presAssocID="{8B741C9F-88B1-41FE-91DE-DD78319F948D}" presName="parentLeftMargin" presStyleLbl="node1" presStyleIdx="0" presStyleCnt="2"/>
      <dgm:spPr/>
    </dgm:pt>
    <dgm:pt modelId="{EEBE2628-07D4-4452-8E67-DC38B5EECA3B}" type="pres">
      <dgm:prSet presAssocID="{8B741C9F-88B1-41FE-91DE-DD78319F948D}" presName="parentText" presStyleLbl="node1" presStyleIdx="0" presStyleCnt="2">
        <dgm:presLayoutVars>
          <dgm:chMax val="0"/>
          <dgm:bulletEnabled val="1"/>
        </dgm:presLayoutVars>
      </dgm:prSet>
      <dgm:spPr/>
    </dgm:pt>
    <dgm:pt modelId="{22C1481C-298A-41FE-BDEA-2BA30ED86EF8}" type="pres">
      <dgm:prSet presAssocID="{8B741C9F-88B1-41FE-91DE-DD78319F948D}" presName="negativeSpace" presStyleCnt="0"/>
      <dgm:spPr/>
    </dgm:pt>
    <dgm:pt modelId="{0EF18C55-D0D2-4314-8DF1-CB88D371CB1A}" type="pres">
      <dgm:prSet presAssocID="{8B741C9F-88B1-41FE-91DE-DD78319F948D}" presName="childText" presStyleLbl="conFgAcc1" presStyleIdx="0" presStyleCnt="2">
        <dgm:presLayoutVars>
          <dgm:bulletEnabled val="1"/>
        </dgm:presLayoutVars>
      </dgm:prSet>
      <dgm:spPr/>
    </dgm:pt>
    <dgm:pt modelId="{85AB6EB8-E711-4978-8641-EBAB7D1230A6}" type="pres">
      <dgm:prSet presAssocID="{3DCDFFD9-C85A-4B23-BA67-D77D2E13E174}" presName="spaceBetweenRectangles" presStyleCnt="0"/>
      <dgm:spPr/>
    </dgm:pt>
    <dgm:pt modelId="{6BAEEB0E-A36E-4057-9F70-028E2C2D98DB}" type="pres">
      <dgm:prSet presAssocID="{F90E3107-941C-4A05-BE28-39129B34F079}" presName="parentLin" presStyleCnt="0"/>
      <dgm:spPr/>
    </dgm:pt>
    <dgm:pt modelId="{BC782C95-B4D6-413D-9812-E613A7C0B0F5}" type="pres">
      <dgm:prSet presAssocID="{F90E3107-941C-4A05-BE28-39129B34F079}" presName="parentLeftMargin" presStyleLbl="node1" presStyleIdx="0" presStyleCnt="2"/>
      <dgm:spPr/>
    </dgm:pt>
    <dgm:pt modelId="{70431E2D-9BE6-45AC-933C-132844160C01}" type="pres">
      <dgm:prSet presAssocID="{F90E3107-941C-4A05-BE28-39129B34F079}" presName="parentText" presStyleLbl="node1" presStyleIdx="1" presStyleCnt="2">
        <dgm:presLayoutVars>
          <dgm:chMax val="0"/>
          <dgm:bulletEnabled val="1"/>
        </dgm:presLayoutVars>
      </dgm:prSet>
      <dgm:spPr/>
    </dgm:pt>
    <dgm:pt modelId="{B5D96D87-3771-4FF5-A7B9-360F1FECB045}" type="pres">
      <dgm:prSet presAssocID="{F90E3107-941C-4A05-BE28-39129B34F079}" presName="negativeSpace" presStyleCnt="0"/>
      <dgm:spPr/>
    </dgm:pt>
    <dgm:pt modelId="{88371D12-9ECC-473E-8DF7-73D6369AEBE8}" type="pres">
      <dgm:prSet presAssocID="{F90E3107-941C-4A05-BE28-39129B34F079}" presName="childText" presStyleLbl="conFgAcc1" presStyleIdx="1" presStyleCnt="2">
        <dgm:presLayoutVars>
          <dgm:bulletEnabled val="1"/>
        </dgm:presLayoutVars>
      </dgm:prSet>
      <dgm:spPr/>
    </dgm:pt>
  </dgm:ptLst>
  <dgm:cxnLst>
    <dgm:cxn modelId="{58023E0E-FD4F-4A20-9D41-4CD374984014}" srcId="{8B741C9F-88B1-41FE-91DE-DD78319F948D}" destId="{7C50C8C3-EEAE-4675-A72A-E3990944045B}" srcOrd="1" destOrd="0" parTransId="{388CCC63-09C6-4F0D-8ECF-8CCEBAE5BF3A}" sibTransId="{4ADA8CD5-7831-44F5-8BB0-4304151FF652}"/>
    <dgm:cxn modelId="{C9934911-F44B-483B-9C10-A148A3C17BCB}" type="presOf" srcId="{F90E3107-941C-4A05-BE28-39129B34F079}" destId="{70431E2D-9BE6-45AC-933C-132844160C01}" srcOrd="1" destOrd="0" presId="urn:microsoft.com/office/officeart/2005/8/layout/list1"/>
    <dgm:cxn modelId="{90D6621D-C67D-4AD4-9E1A-D1D976ED1EDF}" srcId="{F90E3107-941C-4A05-BE28-39129B34F079}" destId="{424AF2F6-1A93-45B9-B387-6DE2232D65A9}" srcOrd="1" destOrd="0" parTransId="{16F2B311-83C0-443F-B5B4-A7B63EDF772A}" sibTransId="{3502F075-7367-4CBD-9DFF-3174D3E99C08}"/>
    <dgm:cxn modelId="{0C202F2A-B3AB-41BC-999E-67DDFC13B066}" srcId="{8B741C9F-88B1-41FE-91DE-DD78319F948D}" destId="{066B45E5-3F67-4B06-9531-CBD7AE3CFE08}" srcOrd="3" destOrd="0" parTransId="{AD6B3B8A-0D6F-4200-856F-1252DE4B0E15}" sibTransId="{4308DA8B-82B0-4860-9B70-CF6D2FAAB279}"/>
    <dgm:cxn modelId="{0E3D1A32-C118-4D03-9DD8-EC1F458BC460}" type="presOf" srcId="{A241742C-9AD7-4CC3-980C-4F1CE2261177}" destId="{0EF18C55-D0D2-4314-8DF1-CB88D371CB1A}" srcOrd="0" destOrd="2" presId="urn:microsoft.com/office/officeart/2005/8/layout/list1"/>
    <dgm:cxn modelId="{524DF95F-36DB-4A0C-AD09-AAFD7D7A21FA}" type="presOf" srcId="{46DB48D3-062B-441D-9DC2-CCC47B32A645}" destId="{88371D12-9ECC-473E-8DF7-73D6369AEBE8}" srcOrd="0" destOrd="3" presId="urn:microsoft.com/office/officeart/2005/8/layout/list1"/>
    <dgm:cxn modelId="{28F72A46-1C69-49EF-8B35-A26855AE6C7C}" type="presOf" srcId="{21510A14-B2AB-4459-9458-7B3794795B74}" destId="{88371D12-9ECC-473E-8DF7-73D6369AEBE8}" srcOrd="0" destOrd="0" presId="urn:microsoft.com/office/officeart/2005/8/layout/list1"/>
    <dgm:cxn modelId="{D5F31074-814C-42E2-9190-A51E71D7D8FA}" srcId="{F90E3107-941C-4A05-BE28-39129B34F079}" destId="{21510A14-B2AB-4459-9458-7B3794795B74}" srcOrd="0" destOrd="0" parTransId="{B9086838-40A6-4FD1-8FA1-1ACAE7A3F2D1}" sibTransId="{D866990F-23EA-401C-BCA3-C4A163E2B80B}"/>
    <dgm:cxn modelId="{17E4187B-157D-4B0A-8309-2ED3B70F6220}" srcId="{8B741C9F-88B1-41FE-91DE-DD78319F948D}" destId="{B770D9DE-D546-439D-8525-CBF13AAEDEAA}" srcOrd="0" destOrd="0" parTransId="{847A80D0-64B7-4065-896E-0BFDC88A88A4}" sibTransId="{084EBAE6-A453-43F9-A865-D29154075350}"/>
    <dgm:cxn modelId="{0753F085-D847-45B8-B517-5DB744AD2BA5}" srcId="{F90E3107-941C-4A05-BE28-39129B34F079}" destId="{46DB48D3-062B-441D-9DC2-CCC47B32A645}" srcOrd="3" destOrd="0" parTransId="{68C4571E-D23F-44B8-8888-D7716401BDBE}" sibTransId="{3F21FEA3-9D96-4B7D-9B98-F25CC46410D6}"/>
    <dgm:cxn modelId="{E168A492-CC94-48C4-B318-B1357D1561AF}" type="presOf" srcId="{B770D9DE-D546-439D-8525-CBF13AAEDEAA}" destId="{0EF18C55-D0D2-4314-8DF1-CB88D371CB1A}" srcOrd="0" destOrd="0" presId="urn:microsoft.com/office/officeart/2005/8/layout/list1"/>
    <dgm:cxn modelId="{2203BB9C-FD23-4211-B87A-21755CD20D8C}" srcId="{8B741C9F-88B1-41FE-91DE-DD78319F948D}" destId="{A241742C-9AD7-4CC3-980C-4F1CE2261177}" srcOrd="2" destOrd="0" parTransId="{4F1624A2-5D3D-41AD-B16D-A4D9C0C3163E}" sibTransId="{A7FAFF77-151C-4F48-958C-8C9766E5C54A}"/>
    <dgm:cxn modelId="{B2254DA4-D501-4A2B-9706-3B0E5F4F55B8}" type="presOf" srcId="{8B741C9F-88B1-41FE-91DE-DD78319F948D}" destId="{EEBE2628-07D4-4452-8E67-DC38B5EECA3B}" srcOrd="1" destOrd="0" presId="urn:microsoft.com/office/officeart/2005/8/layout/list1"/>
    <dgm:cxn modelId="{CC8188C5-4226-4F64-8092-C9F7CF2D53ED}" type="presOf" srcId="{424AF2F6-1A93-45B9-B387-6DE2232D65A9}" destId="{88371D12-9ECC-473E-8DF7-73D6369AEBE8}" srcOrd="0" destOrd="1" presId="urn:microsoft.com/office/officeart/2005/8/layout/list1"/>
    <dgm:cxn modelId="{B7896ACF-CD11-4475-9185-1BEA636DCDCD}" srcId="{CD9649D3-BCC1-4268-B0D3-9258545B55EC}" destId="{F90E3107-941C-4A05-BE28-39129B34F079}" srcOrd="1" destOrd="0" parTransId="{102934BC-94D3-43C9-8A99-186DA0E20E20}" sibTransId="{56549AD5-9048-45B6-B7CD-0D7E87EE51E7}"/>
    <dgm:cxn modelId="{47E442D8-C681-4A68-AD4D-2A9FB3BB034E}" srcId="{F90E3107-941C-4A05-BE28-39129B34F079}" destId="{22BB82FB-9CB0-49B5-8035-4DA630C2EB85}" srcOrd="2" destOrd="0" parTransId="{2E9C6477-728A-480E-BA85-49C3CE241032}" sibTransId="{F609A601-4A34-4482-8488-A7E5964F8C84}"/>
    <dgm:cxn modelId="{B5B744D9-7654-4116-B698-4C605CA94676}" type="presOf" srcId="{22BB82FB-9CB0-49B5-8035-4DA630C2EB85}" destId="{88371D12-9ECC-473E-8DF7-73D6369AEBE8}" srcOrd="0" destOrd="2" presId="urn:microsoft.com/office/officeart/2005/8/layout/list1"/>
    <dgm:cxn modelId="{3816ECDA-D09C-430C-B6CA-67995822D4EE}" type="presOf" srcId="{066B45E5-3F67-4B06-9531-CBD7AE3CFE08}" destId="{0EF18C55-D0D2-4314-8DF1-CB88D371CB1A}" srcOrd="0" destOrd="3" presId="urn:microsoft.com/office/officeart/2005/8/layout/list1"/>
    <dgm:cxn modelId="{1E40C7E7-9AFC-4BA6-B087-F8E32E7B09B0}" type="presOf" srcId="{CD9649D3-BCC1-4268-B0D3-9258545B55EC}" destId="{D58237C8-4090-4ECC-A96F-ECF25DBE21BC}" srcOrd="0" destOrd="0" presId="urn:microsoft.com/office/officeart/2005/8/layout/list1"/>
    <dgm:cxn modelId="{D0B973F5-7349-4B63-9C11-256E68223E97}" type="presOf" srcId="{F90E3107-941C-4A05-BE28-39129B34F079}" destId="{BC782C95-B4D6-413D-9812-E613A7C0B0F5}" srcOrd="0" destOrd="0" presId="urn:microsoft.com/office/officeart/2005/8/layout/list1"/>
    <dgm:cxn modelId="{C6CE86F6-B6F5-4B84-B94D-87D51AE55AC0}" type="presOf" srcId="{7C50C8C3-EEAE-4675-A72A-E3990944045B}" destId="{0EF18C55-D0D2-4314-8DF1-CB88D371CB1A}" srcOrd="0" destOrd="1" presId="urn:microsoft.com/office/officeart/2005/8/layout/list1"/>
    <dgm:cxn modelId="{C7B29DF9-7A79-46AE-AB2F-A6BD248F558D}" type="presOf" srcId="{8B741C9F-88B1-41FE-91DE-DD78319F948D}" destId="{A5FF04BA-B522-4D07-9A3C-FF8F28CF1834}" srcOrd="0" destOrd="0" presId="urn:microsoft.com/office/officeart/2005/8/layout/list1"/>
    <dgm:cxn modelId="{A02CDEFA-1B2A-46DE-9682-B07AAED35C0E}" srcId="{CD9649D3-BCC1-4268-B0D3-9258545B55EC}" destId="{8B741C9F-88B1-41FE-91DE-DD78319F948D}" srcOrd="0" destOrd="0" parTransId="{9022AF1B-5E8C-4762-A4AA-1D5804CB8643}" sibTransId="{3DCDFFD9-C85A-4B23-BA67-D77D2E13E174}"/>
    <dgm:cxn modelId="{ECB93498-F662-4F59-A60D-88B70C6CAA0F}" type="presParOf" srcId="{D58237C8-4090-4ECC-A96F-ECF25DBE21BC}" destId="{ACBF0CDB-5B38-4FB0-91AC-8BDFF3958123}" srcOrd="0" destOrd="0" presId="urn:microsoft.com/office/officeart/2005/8/layout/list1"/>
    <dgm:cxn modelId="{83F486C8-6991-49BD-8045-C9852CBD02C7}" type="presParOf" srcId="{ACBF0CDB-5B38-4FB0-91AC-8BDFF3958123}" destId="{A5FF04BA-B522-4D07-9A3C-FF8F28CF1834}" srcOrd="0" destOrd="0" presId="urn:microsoft.com/office/officeart/2005/8/layout/list1"/>
    <dgm:cxn modelId="{33AF9827-1A95-4914-A6E3-03C0D4470427}" type="presParOf" srcId="{ACBF0CDB-5B38-4FB0-91AC-8BDFF3958123}" destId="{EEBE2628-07D4-4452-8E67-DC38B5EECA3B}" srcOrd="1" destOrd="0" presId="urn:microsoft.com/office/officeart/2005/8/layout/list1"/>
    <dgm:cxn modelId="{E5536F94-EF09-4A3C-A629-849430878CD5}" type="presParOf" srcId="{D58237C8-4090-4ECC-A96F-ECF25DBE21BC}" destId="{22C1481C-298A-41FE-BDEA-2BA30ED86EF8}" srcOrd="1" destOrd="0" presId="urn:microsoft.com/office/officeart/2005/8/layout/list1"/>
    <dgm:cxn modelId="{5AE56269-CE4E-448E-9577-565FDC156DE9}" type="presParOf" srcId="{D58237C8-4090-4ECC-A96F-ECF25DBE21BC}" destId="{0EF18C55-D0D2-4314-8DF1-CB88D371CB1A}" srcOrd="2" destOrd="0" presId="urn:microsoft.com/office/officeart/2005/8/layout/list1"/>
    <dgm:cxn modelId="{0C3EFD93-1173-4DF8-A4FA-9F0B17AC51ED}" type="presParOf" srcId="{D58237C8-4090-4ECC-A96F-ECF25DBE21BC}" destId="{85AB6EB8-E711-4978-8641-EBAB7D1230A6}" srcOrd="3" destOrd="0" presId="urn:microsoft.com/office/officeart/2005/8/layout/list1"/>
    <dgm:cxn modelId="{38DAC795-B85D-4A88-8406-E5B9F3C37C4A}" type="presParOf" srcId="{D58237C8-4090-4ECC-A96F-ECF25DBE21BC}" destId="{6BAEEB0E-A36E-4057-9F70-028E2C2D98DB}" srcOrd="4" destOrd="0" presId="urn:microsoft.com/office/officeart/2005/8/layout/list1"/>
    <dgm:cxn modelId="{F6A1566D-FBBE-43EB-834F-185DE5F49C2F}" type="presParOf" srcId="{6BAEEB0E-A36E-4057-9F70-028E2C2D98DB}" destId="{BC782C95-B4D6-413D-9812-E613A7C0B0F5}" srcOrd="0" destOrd="0" presId="urn:microsoft.com/office/officeart/2005/8/layout/list1"/>
    <dgm:cxn modelId="{9DCD9758-EF08-4837-B578-3B1B7E337B34}" type="presParOf" srcId="{6BAEEB0E-A36E-4057-9F70-028E2C2D98DB}" destId="{70431E2D-9BE6-45AC-933C-132844160C01}" srcOrd="1" destOrd="0" presId="urn:microsoft.com/office/officeart/2005/8/layout/list1"/>
    <dgm:cxn modelId="{A6AF5281-F86B-4464-9CE7-3D218636B749}" type="presParOf" srcId="{D58237C8-4090-4ECC-A96F-ECF25DBE21BC}" destId="{B5D96D87-3771-4FF5-A7B9-360F1FECB045}" srcOrd="5" destOrd="0" presId="urn:microsoft.com/office/officeart/2005/8/layout/list1"/>
    <dgm:cxn modelId="{D53BFE8F-64FF-48F1-9D4E-75179F090751}" type="presParOf" srcId="{D58237C8-4090-4ECC-A96F-ECF25DBE21BC}" destId="{88371D12-9ECC-473E-8DF7-73D6369AEBE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7FF0F2-3F4A-4F49-83CA-7DE8FE62D158}"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71F3BA30-A22D-4829-834E-26A2B8A5F3B6}">
      <dgm:prSet/>
      <dgm:spPr/>
      <dgm:t>
        <a:bodyPr/>
        <a:lstStyle/>
        <a:p>
          <a:r>
            <a:rPr lang="en-US"/>
            <a:t>Been using pre-built images</a:t>
          </a:r>
        </a:p>
      </dgm:t>
    </dgm:pt>
    <dgm:pt modelId="{543FA47B-807F-4342-8347-6B82838B4B65}" type="parTrans" cxnId="{3ADC9978-FA15-480A-AF59-5286C51BBF06}">
      <dgm:prSet/>
      <dgm:spPr/>
      <dgm:t>
        <a:bodyPr/>
        <a:lstStyle/>
        <a:p>
          <a:endParaRPr lang="en-US"/>
        </a:p>
      </dgm:t>
    </dgm:pt>
    <dgm:pt modelId="{C06144A6-27FA-4C03-BE1A-718BF540A475}" type="sibTrans" cxnId="{3ADC9978-FA15-480A-AF59-5286C51BBF06}">
      <dgm:prSet/>
      <dgm:spPr/>
      <dgm:t>
        <a:bodyPr/>
        <a:lstStyle/>
        <a:p>
          <a:endParaRPr lang="en-US"/>
        </a:p>
      </dgm:t>
    </dgm:pt>
    <dgm:pt modelId="{0F84B84F-B4FE-4289-9BC1-34BBB441D627}">
      <dgm:prSet/>
      <dgm:spPr/>
      <dgm:t>
        <a:bodyPr/>
        <a:lstStyle/>
        <a:p>
          <a:r>
            <a:rPr lang="en-US"/>
            <a:t>What if we need custom images ?</a:t>
          </a:r>
        </a:p>
      </dgm:t>
    </dgm:pt>
    <dgm:pt modelId="{2642AD91-CD68-418C-9A4F-90AF04B05D06}" type="parTrans" cxnId="{5C9C224F-AFF5-431F-A269-69F56906A4FC}">
      <dgm:prSet/>
      <dgm:spPr/>
      <dgm:t>
        <a:bodyPr/>
        <a:lstStyle/>
        <a:p>
          <a:endParaRPr lang="en-US"/>
        </a:p>
      </dgm:t>
    </dgm:pt>
    <dgm:pt modelId="{0F55534E-BE1C-437D-B52D-B324640B1763}" type="sibTrans" cxnId="{5C9C224F-AFF5-431F-A269-69F56906A4FC}">
      <dgm:prSet/>
      <dgm:spPr/>
      <dgm:t>
        <a:bodyPr/>
        <a:lstStyle/>
        <a:p>
          <a:endParaRPr lang="en-US"/>
        </a:p>
      </dgm:t>
    </dgm:pt>
    <dgm:pt modelId="{442FA5E3-615E-4DFE-A4F4-395716F3FF44}">
      <dgm:prSet/>
      <dgm:spPr/>
      <dgm:t>
        <a:bodyPr/>
        <a:lstStyle/>
        <a:p>
          <a:r>
            <a:rPr lang="en-US"/>
            <a:t>Run base container, update, upgrade and install all required software, make an image</a:t>
          </a:r>
        </a:p>
      </dgm:t>
    </dgm:pt>
    <dgm:pt modelId="{D37BF3D5-9171-4D89-894F-76C890DBFFBC}" type="parTrans" cxnId="{35D0F776-213A-4500-B897-2CE4F16933BD}">
      <dgm:prSet/>
      <dgm:spPr/>
      <dgm:t>
        <a:bodyPr/>
        <a:lstStyle/>
        <a:p>
          <a:endParaRPr lang="en-US"/>
        </a:p>
      </dgm:t>
    </dgm:pt>
    <dgm:pt modelId="{DDC80552-F6C2-4FA7-9B9E-76C27C6FA2F0}" type="sibTrans" cxnId="{35D0F776-213A-4500-B897-2CE4F16933BD}">
      <dgm:prSet/>
      <dgm:spPr/>
      <dgm:t>
        <a:bodyPr/>
        <a:lstStyle/>
        <a:p>
          <a:endParaRPr lang="en-US"/>
        </a:p>
      </dgm:t>
    </dgm:pt>
    <dgm:pt modelId="{68ED73D8-89D5-4625-8777-558AE3DD51DA}">
      <dgm:prSet/>
      <dgm:spPr/>
      <dgm:t>
        <a:bodyPr/>
        <a:lstStyle/>
        <a:p>
          <a:r>
            <a:rPr lang="en-US"/>
            <a:t>Drawbacks ?</a:t>
          </a:r>
        </a:p>
      </dgm:t>
    </dgm:pt>
    <dgm:pt modelId="{6A743F74-D771-4BDF-B08B-3E156B2D3B60}" type="parTrans" cxnId="{52644DE2-097D-4F44-9397-A4A7E9FAF467}">
      <dgm:prSet/>
      <dgm:spPr/>
      <dgm:t>
        <a:bodyPr/>
        <a:lstStyle/>
        <a:p>
          <a:endParaRPr lang="en-US"/>
        </a:p>
      </dgm:t>
    </dgm:pt>
    <dgm:pt modelId="{7BB140E8-45BA-4247-B851-04D9CDB2856A}" type="sibTrans" cxnId="{52644DE2-097D-4F44-9397-A4A7E9FAF467}">
      <dgm:prSet/>
      <dgm:spPr/>
      <dgm:t>
        <a:bodyPr/>
        <a:lstStyle/>
        <a:p>
          <a:endParaRPr lang="en-US"/>
        </a:p>
      </dgm:t>
    </dgm:pt>
    <dgm:pt modelId="{3607F1BE-8CEB-4C15-897A-B68D05928F20}">
      <dgm:prSet/>
      <dgm:spPr/>
      <dgm:t>
        <a:bodyPr/>
        <a:lstStyle/>
        <a:p>
          <a:r>
            <a:rPr lang="en-US"/>
            <a:t>Why not ‘code’ our custom image and build it ?</a:t>
          </a:r>
        </a:p>
      </dgm:t>
    </dgm:pt>
    <dgm:pt modelId="{E49226FE-D795-4E79-B000-CCBD92711CAF}" type="parTrans" cxnId="{026383FC-FD78-4B0B-81C0-928299874778}">
      <dgm:prSet/>
      <dgm:spPr/>
      <dgm:t>
        <a:bodyPr/>
        <a:lstStyle/>
        <a:p>
          <a:endParaRPr lang="en-US"/>
        </a:p>
      </dgm:t>
    </dgm:pt>
    <dgm:pt modelId="{60D71A6E-501C-421E-BFFA-1624FFEDCAE9}" type="sibTrans" cxnId="{026383FC-FD78-4B0B-81C0-928299874778}">
      <dgm:prSet/>
      <dgm:spPr/>
      <dgm:t>
        <a:bodyPr/>
        <a:lstStyle/>
        <a:p>
          <a:endParaRPr lang="en-US"/>
        </a:p>
      </dgm:t>
    </dgm:pt>
    <dgm:pt modelId="{B4C7E1C7-CDEB-457A-B426-498C04A48558}">
      <dgm:prSet/>
      <dgm:spPr/>
      <dgm:t>
        <a:bodyPr/>
        <a:lstStyle/>
        <a:p>
          <a:r>
            <a:rPr lang="en-US"/>
            <a:t>Dockerfile</a:t>
          </a:r>
        </a:p>
      </dgm:t>
    </dgm:pt>
    <dgm:pt modelId="{7D26FFD5-E00C-46A0-B884-3B3953D518D6}" type="parTrans" cxnId="{02D46AFC-A99F-40D0-8861-7E0C92ED634B}">
      <dgm:prSet/>
      <dgm:spPr/>
      <dgm:t>
        <a:bodyPr/>
        <a:lstStyle/>
        <a:p>
          <a:endParaRPr lang="en-US"/>
        </a:p>
      </dgm:t>
    </dgm:pt>
    <dgm:pt modelId="{2580B437-9697-45D7-BC6B-D1A85724611A}" type="sibTrans" cxnId="{02D46AFC-A99F-40D0-8861-7E0C92ED634B}">
      <dgm:prSet/>
      <dgm:spPr/>
      <dgm:t>
        <a:bodyPr/>
        <a:lstStyle/>
        <a:p>
          <a:endParaRPr lang="en-US"/>
        </a:p>
      </dgm:t>
    </dgm:pt>
    <dgm:pt modelId="{828914CC-60D9-4F26-8044-3136A927930B}" type="pres">
      <dgm:prSet presAssocID="{A47FF0F2-3F4A-4F49-83CA-7DE8FE62D158}" presName="linear" presStyleCnt="0">
        <dgm:presLayoutVars>
          <dgm:dir/>
          <dgm:animLvl val="lvl"/>
          <dgm:resizeHandles val="exact"/>
        </dgm:presLayoutVars>
      </dgm:prSet>
      <dgm:spPr/>
    </dgm:pt>
    <dgm:pt modelId="{7D626536-2163-4640-AC24-8DA6182EE3D6}" type="pres">
      <dgm:prSet presAssocID="{71F3BA30-A22D-4829-834E-26A2B8A5F3B6}" presName="parentLin" presStyleCnt="0"/>
      <dgm:spPr/>
    </dgm:pt>
    <dgm:pt modelId="{5CF022E8-7CD0-42A2-874A-992DDE92B332}" type="pres">
      <dgm:prSet presAssocID="{71F3BA30-A22D-4829-834E-26A2B8A5F3B6}" presName="parentLeftMargin" presStyleLbl="node1" presStyleIdx="0" presStyleCnt="4"/>
      <dgm:spPr/>
    </dgm:pt>
    <dgm:pt modelId="{FCBD75DB-9C57-4239-8112-E1B6BA80638C}" type="pres">
      <dgm:prSet presAssocID="{71F3BA30-A22D-4829-834E-26A2B8A5F3B6}" presName="parentText" presStyleLbl="node1" presStyleIdx="0" presStyleCnt="4">
        <dgm:presLayoutVars>
          <dgm:chMax val="0"/>
          <dgm:bulletEnabled val="1"/>
        </dgm:presLayoutVars>
      </dgm:prSet>
      <dgm:spPr/>
    </dgm:pt>
    <dgm:pt modelId="{EA95F4FF-CD82-42C0-BAB9-9BBF3B354B5F}" type="pres">
      <dgm:prSet presAssocID="{71F3BA30-A22D-4829-834E-26A2B8A5F3B6}" presName="negativeSpace" presStyleCnt="0"/>
      <dgm:spPr/>
    </dgm:pt>
    <dgm:pt modelId="{B37377E5-AC61-40F8-A6C2-2901AABC29CD}" type="pres">
      <dgm:prSet presAssocID="{71F3BA30-A22D-4829-834E-26A2B8A5F3B6}" presName="childText" presStyleLbl="conFgAcc1" presStyleIdx="0" presStyleCnt="4">
        <dgm:presLayoutVars>
          <dgm:bulletEnabled val="1"/>
        </dgm:presLayoutVars>
      </dgm:prSet>
      <dgm:spPr/>
    </dgm:pt>
    <dgm:pt modelId="{CAFFF711-952D-4A5E-8AB3-6B76A811087F}" type="pres">
      <dgm:prSet presAssocID="{C06144A6-27FA-4C03-BE1A-718BF540A475}" presName="spaceBetweenRectangles" presStyleCnt="0"/>
      <dgm:spPr/>
    </dgm:pt>
    <dgm:pt modelId="{B0AB8D6C-F8B0-4C75-B9DD-667E15CBAECD}" type="pres">
      <dgm:prSet presAssocID="{0F84B84F-B4FE-4289-9BC1-34BBB441D627}" presName="parentLin" presStyleCnt="0"/>
      <dgm:spPr/>
    </dgm:pt>
    <dgm:pt modelId="{4A9B0F3A-14E7-4683-BD4B-ECF1E59A6DB7}" type="pres">
      <dgm:prSet presAssocID="{0F84B84F-B4FE-4289-9BC1-34BBB441D627}" presName="parentLeftMargin" presStyleLbl="node1" presStyleIdx="0" presStyleCnt="4"/>
      <dgm:spPr/>
    </dgm:pt>
    <dgm:pt modelId="{52542D8A-6C51-4E1F-9FC0-2C8710E0418F}" type="pres">
      <dgm:prSet presAssocID="{0F84B84F-B4FE-4289-9BC1-34BBB441D627}" presName="parentText" presStyleLbl="node1" presStyleIdx="1" presStyleCnt="4">
        <dgm:presLayoutVars>
          <dgm:chMax val="0"/>
          <dgm:bulletEnabled val="1"/>
        </dgm:presLayoutVars>
      </dgm:prSet>
      <dgm:spPr/>
    </dgm:pt>
    <dgm:pt modelId="{DCD9DA16-B671-4C97-AA99-B32C185D32B0}" type="pres">
      <dgm:prSet presAssocID="{0F84B84F-B4FE-4289-9BC1-34BBB441D627}" presName="negativeSpace" presStyleCnt="0"/>
      <dgm:spPr/>
    </dgm:pt>
    <dgm:pt modelId="{6C82EA13-761D-4ED9-AE10-CEACF6EF38E8}" type="pres">
      <dgm:prSet presAssocID="{0F84B84F-B4FE-4289-9BC1-34BBB441D627}" presName="childText" presStyleLbl="conFgAcc1" presStyleIdx="1" presStyleCnt="4">
        <dgm:presLayoutVars>
          <dgm:bulletEnabled val="1"/>
        </dgm:presLayoutVars>
      </dgm:prSet>
      <dgm:spPr/>
    </dgm:pt>
    <dgm:pt modelId="{6830B771-7984-47F7-A305-7A96B8C0DC3F}" type="pres">
      <dgm:prSet presAssocID="{0F55534E-BE1C-437D-B52D-B324640B1763}" presName="spaceBetweenRectangles" presStyleCnt="0"/>
      <dgm:spPr/>
    </dgm:pt>
    <dgm:pt modelId="{191E4D3E-8A42-4297-A642-A88D08C60078}" type="pres">
      <dgm:prSet presAssocID="{3607F1BE-8CEB-4C15-897A-B68D05928F20}" presName="parentLin" presStyleCnt="0"/>
      <dgm:spPr/>
    </dgm:pt>
    <dgm:pt modelId="{A05C1D6C-09FA-4F42-AD1F-A055043F0EE7}" type="pres">
      <dgm:prSet presAssocID="{3607F1BE-8CEB-4C15-897A-B68D05928F20}" presName="parentLeftMargin" presStyleLbl="node1" presStyleIdx="1" presStyleCnt="4"/>
      <dgm:spPr/>
    </dgm:pt>
    <dgm:pt modelId="{A343ED93-16F7-4ED4-8ADE-2F513D6A4FD2}" type="pres">
      <dgm:prSet presAssocID="{3607F1BE-8CEB-4C15-897A-B68D05928F20}" presName="parentText" presStyleLbl="node1" presStyleIdx="2" presStyleCnt="4">
        <dgm:presLayoutVars>
          <dgm:chMax val="0"/>
          <dgm:bulletEnabled val="1"/>
        </dgm:presLayoutVars>
      </dgm:prSet>
      <dgm:spPr/>
    </dgm:pt>
    <dgm:pt modelId="{B4005A45-CD37-49B9-BE13-3E42EAD7288A}" type="pres">
      <dgm:prSet presAssocID="{3607F1BE-8CEB-4C15-897A-B68D05928F20}" presName="negativeSpace" presStyleCnt="0"/>
      <dgm:spPr/>
    </dgm:pt>
    <dgm:pt modelId="{D7D92A91-7FE8-47B5-94FE-6A08F53204D5}" type="pres">
      <dgm:prSet presAssocID="{3607F1BE-8CEB-4C15-897A-B68D05928F20}" presName="childText" presStyleLbl="conFgAcc1" presStyleIdx="2" presStyleCnt="4">
        <dgm:presLayoutVars>
          <dgm:bulletEnabled val="1"/>
        </dgm:presLayoutVars>
      </dgm:prSet>
      <dgm:spPr/>
    </dgm:pt>
    <dgm:pt modelId="{621B93E9-EA47-4278-86C6-B19E8182B690}" type="pres">
      <dgm:prSet presAssocID="{60D71A6E-501C-421E-BFFA-1624FFEDCAE9}" presName="spaceBetweenRectangles" presStyleCnt="0"/>
      <dgm:spPr/>
    </dgm:pt>
    <dgm:pt modelId="{180D9FA6-F192-4BE0-B469-151984BA2269}" type="pres">
      <dgm:prSet presAssocID="{B4C7E1C7-CDEB-457A-B426-498C04A48558}" presName="parentLin" presStyleCnt="0"/>
      <dgm:spPr/>
    </dgm:pt>
    <dgm:pt modelId="{C2755F93-987E-418E-8CA0-6AF0C0E97F83}" type="pres">
      <dgm:prSet presAssocID="{B4C7E1C7-CDEB-457A-B426-498C04A48558}" presName="parentLeftMargin" presStyleLbl="node1" presStyleIdx="2" presStyleCnt="4"/>
      <dgm:spPr/>
    </dgm:pt>
    <dgm:pt modelId="{8CE0C571-9633-469B-858B-3E547CB420B9}" type="pres">
      <dgm:prSet presAssocID="{B4C7E1C7-CDEB-457A-B426-498C04A48558}" presName="parentText" presStyleLbl="node1" presStyleIdx="3" presStyleCnt="4">
        <dgm:presLayoutVars>
          <dgm:chMax val="0"/>
          <dgm:bulletEnabled val="1"/>
        </dgm:presLayoutVars>
      </dgm:prSet>
      <dgm:spPr/>
    </dgm:pt>
    <dgm:pt modelId="{E078BCB9-F97C-42DB-BB3D-A26B43E89B95}" type="pres">
      <dgm:prSet presAssocID="{B4C7E1C7-CDEB-457A-B426-498C04A48558}" presName="negativeSpace" presStyleCnt="0"/>
      <dgm:spPr/>
    </dgm:pt>
    <dgm:pt modelId="{5660BCCF-F995-474B-A807-26664459D795}" type="pres">
      <dgm:prSet presAssocID="{B4C7E1C7-CDEB-457A-B426-498C04A48558}" presName="childText" presStyleLbl="conFgAcc1" presStyleIdx="3" presStyleCnt="4">
        <dgm:presLayoutVars>
          <dgm:bulletEnabled val="1"/>
        </dgm:presLayoutVars>
      </dgm:prSet>
      <dgm:spPr/>
    </dgm:pt>
  </dgm:ptLst>
  <dgm:cxnLst>
    <dgm:cxn modelId="{F1494D14-AD0A-4E65-AAE8-680D988F4E2D}" type="presOf" srcId="{B4C7E1C7-CDEB-457A-B426-498C04A48558}" destId="{8CE0C571-9633-469B-858B-3E547CB420B9}" srcOrd="1" destOrd="0" presId="urn:microsoft.com/office/officeart/2005/8/layout/list1"/>
    <dgm:cxn modelId="{28441A38-9EFE-46DE-902D-D14A7B462C69}" type="presOf" srcId="{B4C7E1C7-CDEB-457A-B426-498C04A48558}" destId="{C2755F93-987E-418E-8CA0-6AF0C0E97F83}" srcOrd="0" destOrd="0" presId="urn:microsoft.com/office/officeart/2005/8/layout/list1"/>
    <dgm:cxn modelId="{71A08438-F285-47F6-9690-7EF10A26B268}" type="presOf" srcId="{A47FF0F2-3F4A-4F49-83CA-7DE8FE62D158}" destId="{828914CC-60D9-4F26-8044-3136A927930B}" srcOrd="0" destOrd="0" presId="urn:microsoft.com/office/officeart/2005/8/layout/list1"/>
    <dgm:cxn modelId="{5C9C224F-AFF5-431F-A269-69F56906A4FC}" srcId="{A47FF0F2-3F4A-4F49-83CA-7DE8FE62D158}" destId="{0F84B84F-B4FE-4289-9BC1-34BBB441D627}" srcOrd="1" destOrd="0" parTransId="{2642AD91-CD68-418C-9A4F-90AF04B05D06}" sibTransId="{0F55534E-BE1C-437D-B52D-B324640B1763}"/>
    <dgm:cxn modelId="{35D0F776-213A-4500-B897-2CE4F16933BD}" srcId="{0F84B84F-B4FE-4289-9BC1-34BBB441D627}" destId="{442FA5E3-615E-4DFE-A4F4-395716F3FF44}" srcOrd="0" destOrd="0" parTransId="{D37BF3D5-9171-4D89-894F-76C890DBFFBC}" sibTransId="{DDC80552-F6C2-4FA7-9B9E-76C27C6FA2F0}"/>
    <dgm:cxn modelId="{3ADC9978-FA15-480A-AF59-5286C51BBF06}" srcId="{A47FF0F2-3F4A-4F49-83CA-7DE8FE62D158}" destId="{71F3BA30-A22D-4829-834E-26A2B8A5F3B6}" srcOrd="0" destOrd="0" parTransId="{543FA47B-807F-4342-8347-6B82838B4B65}" sibTransId="{C06144A6-27FA-4C03-BE1A-718BF540A475}"/>
    <dgm:cxn modelId="{519DA078-7B80-4EA8-B347-F508EB3EF6D7}" type="presOf" srcId="{3607F1BE-8CEB-4C15-897A-B68D05928F20}" destId="{A343ED93-16F7-4ED4-8ADE-2F513D6A4FD2}" srcOrd="1" destOrd="0" presId="urn:microsoft.com/office/officeart/2005/8/layout/list1"/>
    <dgm:cxn modelId="{ECAA55A0-681F-4872-90C0-B5BF07CE3D5B}" type="presOf" srcId="{68ED73D8-89D5-4625-8777-558AE3DD51DA}" destId="{6C82EA13-761D-4ED9-AE10-CEACF6EF38E8}" srcOrd="0" destOrd="1" presId="urn:microsoft.com/office/officeart/2005/8/layout/list1"/>
    <dgm:cxn modelId="{5CE236AF-E325-416A-A9B0-18B7A4AFF4FF}" type="presOf" srcId="{3607F1BE-8CEB-4C15-897A-B68D05928F20}" destId="{A05C1D6C-09FA-4F42-AD1F-A055043F0EE7}" srcOrd="0" destOrd="0" presId="urn:microsoft.com/office/officeart/2005/8/layout/list1"/>
    <dgm:cxn modelId="{64D36AD1-EE47-4EE7-B730-08890BBEC724}" type="presOf" srcId="{0F84B84F-B4FE-4289-9BC1-34BBB441D627}" destId="{4A9B0F3A-14E7-4683-BD4B-ECF1E59A6DB7}" srcOrd="0" destOrd="0" presId="urn:microsoft.com/office/officeart/2005/8/layout/list1"/>
    <dgm:cxn modelId="{B63408D6-0764-468D-AFD8-095E746609E0}" type="presOf" srcId="{71F3BA30-A22D-4829-834E-26A2B8A5F3B6}" destId="{5CF022E8-7CD0-42A2-874A-992DDE92B332}" srcOrd="0" destOrd="0" presId="urn:microsoft.com/office/officeart/2005/8/layout/list1"/>
    <dgm:cxn modelId="{A91C42D7-300E-464C-9BF3-ACD3B6C432EA}" type="presOf" srcId="{71F3BA30-A22D-4829-834E-26A2B8A5F3B6}" destId="{FCBD75DB-9C57-4239-8112-E1B6BA80638C}" srcOrd="1" destOrd="0" presId="urn:microsoft.com/office/officeart/2005/8/layout/list1"/>
    <dgm:cxn modelId="{E9E212E0-4652-4B7C-84D9-BC60F2CCA469}" type="presOf" srcId="{442FA5E3-615E-4DFE-A4F4-395716F3FF44}" destId="{6C82EA13-761D-4ED9-AE10-CEACF6EF38E8}" srcOrd="0" destOrd="0" presId="urn:microsoft.com/office/officeart/2005/8/layout/list1"/>
    <dgm:cxn modelId="{52644DE2-097D-4F44-9397-A4A7E9FAF467}" srcId="{0F84B84F-B4FE-4289-9BC1-34BBB441D627}" destId="{68ED73D8-89D5-4625-8777-558AE3DD51DA}" srcOrd="1" destOrd="0" parTransId="{6A743F74-D771-4BDF-B08B-3E156B2D3B60}" sibTransId="{7BB140E8-45BA-4247-B851-04D9CDB2856A}"/>
    <dgm:cxn modelId="{3C0E6BEA-E0CD-43E7-BF9B-991132E418ED}" type="presOf" srcId="{0F84B84F-B4FE-4289-9BC1-34BBB441D627}" destId="{52542D8A-6C51-4E1F-9FC0-2C8710E0418F}" srcOrd="1" destOrd="0" presId="urn:microsoft.com/office/officeart/2005/8/layout/list1"/>
    <dgm:cxn modelId="{02D46AFC-A99F-40D0-8861-7E0C92ED634B}" srcId="{A47FF0F2-3F4A-4F49-83CA-7DE8FE62D158}" destId="{B4C7E1C7-CDEB-457A-B426-498C04A48558}" srcOrd="3" destOrd="0" parTransId="{7D26FFD5-E00C-46A0-B884-3B3953D518D6}" sibTransId="{2580B437-9697-45D7-BC6B-D1A85724611A}"/>
    <dgm:cxn modelId="{026383FC-FD78-4B0B-81C0-928299874778}" srcId="{A47FF0F2-3F4A-4F49-83CA-7DE8FE62D158}" destId="{3607F1BE-8CEB-4C15-897A-B68D05928F20}" srcOrd="2" destOrd="0" parTransId="{E49226FE-D795-4E79-B000-CCBD92711CAF}" sibTransId="{60D71A6E-501C-421E-BFFA-1624FFEDCAE9}"/>
    <dgm:cxn modelId="{DE212676-B425-40A1-A693-6D5B7FFE1809}" type="presParOf" srcId="{828914CC-60D9-4F26-8044-3136A927930B}" destId="{7D626536-2163-4640-AC24-8DA6182EE3D6}" srcOrd="0" destOrd="0" presId="urn:microsoft.com/office/officeart/2005/8/layout/list1"/>
    <dgm:cxn modelId="{2542C583-A7D4-4EBC-9CA0-A0DAD5F69E5F}" type="presParOf" srcId="{7D626536-2163-4640-AC24-8DA6182EE3D6}" destId="{5CF022E8-7CD0-42A2-874A-992DDE92B332}" srcOrd="0" destOrd="0" presId="urn:microsoft.com/office/officeart/2005/8/layout/list1"/>
    <dgm:cxn modelId="{01EF16CE-CCEE-4F97-BE3A-612FD5E1E2D0}" type="presParOf" srcId="{7D626536-2163-4640-AC24-8DA6182EE3D6}" destId="{FCBD75DB-9C57-4239-8112-E1B6BA80638C}" srcOrd="1" destOrd="0" presId="urn:microsoft.com/office/officeart/2005/8/layout/list1"/>
    <dgm:cxn modelId="{10949979-9B08-4C85-A492-1B7FC7CF3245}" type="presParOf" srcId="{828914CC-60D9-4F26-8044-3136A927930B}" destId="{EA95F4FF-CD82-42C0-BAB9-9BBF3B354B5F}" srcOrd="1" destOrd="0" presId="urn:microsoft.com/office/officeart/2005/8/layout/list1"/>
    <dgm:cxn modelId="{C518B260-1048-4CA4-80BC-26FCCB94ED86}" type="presParOf" srcId="{828914CC-60D9-4F26-8044-3136A927930B}" destId="{B37377E5-AC61-40F8-A6C2-2901AABC29CD}" srcOrd="2" destOrd="0" presId="urn:microsoft.com/office/officeart/2005/8/layout/list1"/>
    <dgm:cxn modelId="{2C90717A-C9D2-4AC4-84A1-76AB803175CC}" type="presParOf" srcId="{828914CC-60D9-4F26-8044-3136A927930B}" destId="{CAFFF711-952D-4A5E-8AB3-6B76A811087F}" srcOrd="3" destOrd="0" presId="urn:microsoft.com/office/officeart/2005/8/layout/list1"/>
    <dgm:cxn modelId="{6C626D2D-8C2C-441C-8E42-3C2426D2ABDE}" type="presParOf" srcId="{828914CC-60D9-4F26-8044-3136A927930B}" destId="{B0AB8D6C-F8B0-4C75-B9DD-667E15CBAECD}" srcOrd="4" destOrd="0" presId="urn:microsoft.com/office/officeart/2005/8/layout/list1"/>
    <dgm:cxn modelId="{5C131D66-7545-4FA0-89FC-D0F773C780A7}" type="presParOf" srcId="{B0AB8D6C-F8B0-4C75-B9DD-667E15CBAECD}" destId="{4A9B0F3A-14E7-4683-BD4B-ECF1E59A6DB7}" srcOrd="0" destOrd="0" presId="urn:microsoft.com/office/officeart/2005/8/layout/list1"/>
    <dgm:cxn modelId="{89E1711A-B973-447D-9EC9-E2EBA52B1571}" type="presParOf" srcId="{B0AB8D6C-F8B0-4C75-B9DD-667E15CBAECD}" destId="{52542D8A-6C51-4E1F-9FC0-2C8710E0418F}" srcOrd="1" destOrd="0" presId="urn:microsoft.com/office/officeart/2005/8/layout/list1"/>
    <dgm:cxn modelId="{D0FAD024-098C-47CB-808D-BA9A4F408A79}" type="presParOf" srcId="{828914CC-60D9-4F26-8044-3136A927930B}" destId="{DCD9DA16-B671-4C97-AA99-B32C185D32B0}" srcOrd="5" destOrd="0" presId="urn:microsoft.com/office/officeart/2005/8/layout/list1"/>
    <dgm:cxn modelId="{310489BD-237D-41A2-AA0E-8FACD3534740}" type="presParOf" srcId="{828914CC-60D9-4F26-8044-3136A927930B}" destId="{6C82EA13-761D-4ED9-AE10-CEACF6EF38E8}" srcOrd="6" destOrd="0" presId="urn:microsoft.com/office/officeart/2005/8/layout/list1"/>
    <dgm:cxn modelId="{211F38EE-C558-4E4F-91C9-43956174B6C1}" type="presParOf" srcId="{828914CC-60D9-4F26-8044-3136A927930B}" destId="{6830B771-7984-47F7-A305-7A96B8C0DC3F}" srcOrd="7" destOrd="0" presId="urn:microsoft.com/office/officeart/2005/8/layout/list1"/>
    <dgm:cxn modelId="{0CEA17C9-6B70-4DCC-A2D4-6F421B1538B4}" type="presParOf" srcId="{828914CC-60D9-4F26-8044-3136A927930B}" destId="{191E4D3E-8A42-4297-A642-A88D08C60078}" srcOrd="8" destOrd="0" presId="urn:microsoft.com/office/officeart/2005/8/layout/list1"/>
    <dgm:cxn modelId="{D8175541-7F47-4E3C-A9CD-F615B9F86EEE}" type="presParOf" srcId="{191E4D3E-8A42-4297-A642-A88D08C60078}" destId="{A05C1D6C-09FA-4F42-AD1F-A055043F0EE7}" srcOrd="0" destOrd="0" presId="urn:microsoft.com/office/officeart/2005/8/layout/list1"/>
    <dgm:cxn modelId="{EC85BC1C-B60C-44D2-A95F-20C7CA7C89B0}" type="presParOf" srcId="{191E4D3E-8A42-4297-A642-A88D08C60078}" destId="{A343ED93-16F7-4ED4-8ADE-2F513D6A4FD2}" srcOrd="1" destOrd="0" presId="urn:microsoft.com/office/officeart/2005/8/layout/list1"/>
    <dgm:cxn modelId="{4BE784C2-26B0-44A5-B6CF-2FA6549C7C36}" type="presParOf" srcId="{828914CC-60D9-4F26-8044-3136A927930B}" destId="{B4005A45-CD37-49B9-BE13-3E42EAD7288A}" srcOrd="9" destOrd="0" presId="urn:microsoft.com/office/officeart/2005/8/layout/list1"/>
    <dgm:cxn modelId="{7E7488CF-7485-4670-B1E9-62569C23646C}" type="presParOf" srcId="{828914CC-60D9-4F26-8044-3136A927930B}" destId="{D7D92A91-7FE8-47B5-94FE-6A08F53204D5}" srcOrd="10" destOrd="0" presId="urn:microsoft.com/office/officeart/2005/8/layout/list1"/>
    <dgm:cxn modelId="{5A4A8017-2FDB-4BC5-A2A6-76DCC31140B2}" type="presParOf" srcId="{828914CC-60D9-4F26-8044-3136A927930B}" destId="{621B93E9-EA47-4278-86C6-B19E8182B690}" srcOrd="11" destOrd="0" presId="urn:microsoft.com/office/officeart/2005/8/layout/list1"/>
    <dgm:cxn modelId="{2C53D1F0-4D1E-4C7E-966A-5F98AAC691CB}" type="presParOf" srcId="{828914CC-60D9-4F26-8044-3136A927930B}" destId="{180D9FA6-F192-4BE0-B469-151984BA2269}" srcOrd="12" destOrd="0" presId="urn:microsoft.com/office/officeart/2005/8/layout/list1"/>
    <dgm:cxn modelId="{75766589-28AE-4FBA-9A16-A97482926010}" type="presParOf" srcId="{180D9FA6-F192-4BE0-B469-151984BA2269}" destId="{C2755F93-987E-418E-8CA0-6AF0C0E97F83}" srcOrd="0" destOrd="0" presId="urn:microsoft.com/office/officeart/2005/8/layout/list1"/>
    <dgm:cxn modelId="{7B9A9F69-6F5C-495B-871B-515C9E1A22A8}" type="presParOf" srcId="{180D9FA6-F192-4BE0-B469-151984BA2269}" destId="{8CE0C571-9633-469B-858B-3E547CB420B9}" srcOrd="1" destOrd="0" presId="urn:microsoft.com/office/officeart/2005/8/layout/list1"/>
    <dgm:cxn modelId="{91F0A6FC-67C9-493A-8266-690BA5EF7B31}" type="presParOf" srcId="{828914CC-60D9-4F26-8044-3136A927930B}" destId="{E078BCB9-F97C-42DB-BB3D-A26B43E89B95}" srcOrd="13" destOrd="0" presId="urn:microsoft.com/office/officeart/2005/8/layout/list1"/>
    <dgm:cxn modelId="{A13B1CD2-3F31-43A0-818A-EA72F3439CD1}" type="presParOf" srcId="{828914CC-60D9-4F26-8044-3136A927930B}" destId="{5660BCCF-F995-474B-A807-26664459D79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F2C3FE-3E9F-4770-9718-1B992FA17B2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853898D-EA2B-4AC6-B7AF-E38CE8F40D27}">
      <dgm:prSet/>
      <dgm:spPr/>
      <dgm:t>
        <a:bodyPr/>
        <a:lstStyle/>
        <a:p>
          <a:r>
            <a:rPr lang="en-IN"/>
            <a:t>Dockerfile is a text document that contains a list of instructions a user could call on the command line to assemble an image</a:t>
          </a:r>
          <a:endParaRPr lang="en-US"/>
        </a:p>
      </dgm:t>
    </dgm:pt>
    <dgm:pt modelId="{42151241-CD6D-40DC-A571-BB6FBBAD885E}" type="parTrans" cxnId="{B47E1D05-7C6E-437E-BCF0-B9630076EB64}">
      <dgm:prSet/>
      <dgm:spPr/>
      <dgm:t>
        <a:bodyPr/>
        <a:lstStyle/>
        <a:p>
          <a:endParaRPr lang="en-US"/>
        </a:p>
      </dgm:t>
    </dgm:pt>
    <dgm:pt modelId="{68480D61-B657-4C6B-AD22-1576650E220C}" type="sibTrans" cxnId="{B47E1D05-7C6E-437E-BCF0-B9630076EB64}">
      <dgm:prSet/>
      <dgm:spPr/>
      <dgm:t>
        <a:bodyPr/>
        <a:lstStyle/>
        <a:p>
          <a:endParaRPr lang="en-US"/>
        </a:p>
      </dgm:t>
    </dgm:pt>
    <dgm:pt modelId="{6EF089CF-A3E6-42D0-9F35-09D4F2998ED3}">
      <dgm:prSet/>
      <dgm:spPr/>
      <dgm:t>
        <a:bodyPr/>
        <a:lstStyle/>
        <a:p>
          <a:r>
            <a:rPr lang="en-IN"/>
            <a:t>INSTRUCTION arguments</a:t>
          </a:r>
          <a:endParaRPr lang="en-US"/>
        </a:p>
      </dgm:t>
    </dgm:pt>
    <dgm:pt modelId="{68C1373F-8E45-41E9-B70E-62D649DFB8E7}" type="parTrans" cxnId="{D5159603-640D-4435-A051-24C7C278E8AA}">
      <dgm:prSet/>
      <dgm:spPr/>
      <dgm:t>
        <a:bodyPr/>
        <a:lstStyle/>
        <a:p>
          <a:endParaRPr lang="en-US"/>
        </a:p>
      </dgm:t>
    </dgm:pt>
    <dgm:pt modelId="{38232C6A-D0D5-4F75-8305-F9B5947B6AF8}" type="sibTrans" cxnId="{D5159603-640D-4435-A051-24C7C278E8AA}">
      <dgm:prSet/>
      <dgm:spPr/>
      <dgm:t>
        <a:bodyPr/>
        <a:lstStyle/>
        <a:p>
          <a:endParaRPr lang="en-US"/>
        </a:p>
      </dgm:t>
    </dgm:pt>
    <dgm:pt modelId="{065FF13A-464A-4B7B-B155-306A1386F545}">
      <dgm:prSet/>
      <dgm:spPr/>
      <dgm:t>
        <a:bodyPr/>
        <a:lstStyle/>
        <a:p>
          <a:r>
            <a:rPr lang="en-IN"/>
            <a:t>Docker can build images automatically by reading the instructions</a:t>
          </a:r>
          <a:endParaRPr lang="en-US"/>
        </a:p>
      </dgm:t>
    </dgm:pt>
    <dgm:pt modelId="{1154E02A-8254-480E-98B9-EAAC7C365581}" type="parTrans" cxnId="{30230218-EA68-40E9-85EF-B00DE97C67FB}">
      <dgm:prSet/>
      <dgm:spPr/>
      <dgm:t>
        <a:bodyPr/>
        <a:lstStyle/>
        <a:p>
          <a:endParaRPr lang="en-US"/>
        </a:p>
      </dgm:t>
    </dgm:pt>
    <dgm:pt modelId="{12C20855-BD20-4D0D-B57F-4DDBAA31738D}" type="sibTrans" cxnId="{30230218-EA68-40E9-85EF-B00DE97C67FB}">
      <dgm:prSet/>
      <dgm:spPr/>
      <dgm:t>
        <a:bodyPr/>
        <a:lstStyle/>
        <a:p>
          <a:endParaRPr lang="en-US"/>
        </a:p>
      </dgm:t>
    </dgm:pt>
    <dgm:pt modelId="{C17C107E-0F5F-44FC-A40B-E0BBED906C35}">
      <dgm:prSet/>
      <dgm:spPr/>
      <dgm:t>
        <a:bodyPr/>
        <a:lstStyle/>
        <a:p>
          <a:r>
            <a:rPr lang="en-US"/>
            <a:t>docker build</a:t>
          </a:r>
        </a:p>
      </dgm:t>
    </dgm:pt>
    <dgm:pt modelId="{202F280C-C52C-447A-AFA8-188CD45857EF}" type="parTrans" cxnId="{437C46C0-BD6D-42DB-A796-8FE4D40C2C04}">
      <dgm:prSet/>
      <dgm:spPr/>
      <dgm:t>
        <a:bodyPr/>
        <a:lstStyle/>
        <a:p>
          <a:endParaRPr lang="en-US"/>
        </a:p>
      </dgm:t>
    </dgm:pt>
    <dgm:pt modelId="{90FD90B5-A813-4EA8-BDE0-5A58C4FB4264}" type="sibTrans" cxnId="{437C46C0-BD6D-42DB-A796-8FE4D40C2C04}">
      <dgm:prSet/>
      <dgm:spPr/>
      <dgm:t>
        <a:bodyPr/>
        <a:lstStyle/>
        <a:p>
          <a:endParaRPr lang="en-US"/>
        </a:p>
      </dgm:t>
    </dgm:pt>
    <dgm:pt modelId="{D1B2C262-0AA4-4C4F-971E-526D2CB0EB73}">
      <dgm:prSet/>
      <dgm:spPr/>
      <dgm:t>
        <a:bodyPr/>
        <a:lstStyle/>
        <a:p>
          <a:r>
            <a:rPr lang="en-IN"/>
            <a:t>Each line / instruction results in a separate RO layer </a:t>
          </a:r>
          <a:endParaRPr lang="en-US"/>
        </a:p>
      </dgm:t>
    </dgm:pt>
    <dgm:pt modelId="{1B007BED-0F56-4D14-BDBF-4C965C5B2C56}" type="parTrans" cxnId="{FE0E6900-FCF4-4512-8369-01E3C0D4AB1B}">
      <dgm:prSet/>
      <dgm:spPr/>
      <dgm:t>
        <a:bodyPr/>
        <a:lstStyle/>
        <a:p>
          <a:endParaRPr lang="en-US"/>
        </a:p>
      </dgm:t>
    </dgm:pt>
    <dgm:pt modelId="{7DCDB24E-8C5F-4966-8742-4BEE0BC95E02}" type="sibTrans" cxnId="{FE0E6900-FCF4-4512-8369-01E3C0D4AB1B}">
      <dgm:prSet/>
      <dgm:spPr/>
      <dgm:t>
        <a:bodyPr/>
        <a:lstStyle/>
        <a:p>
          <a:endParaRPr lang="en-US"/>
        </a:p>
      </dgm:t>
    </dgm:pt>
    <dgm:pt modelId="{E82C71A5-F361-4252-854C-C9EA5F2D2FEE}" type="pres">
      <dgm:prSet presAssocID="{A7F2C3FE-3E9F-4770-9718-1B992FA17B22}" presName="root" presStyleCnt="0">
        <dgm:presLayoutVars>
          <dgm:dir/>
          <dgm:resizeHandles val="exact"/>
        </dgm:presLayoutVars>
      </dgm:prSet>
      <dgm:spPr/>
    </dgm:pt>
    <dgm:pt modelId="{955077D8-54BE-4070-8326-CAB42085BADE}" type="pres">
      <dgm:prSet presAssocID="{B853898D-EA2B-4AC6-B7AF-E38CE8F40D27}" presName="compNode" presStyleCnt="0"/>
      <dgm:spPr/>
    </dgm:pt>
    <dgm:pt modelId="{31B03DC4-677C-4A84-9D41-93319CA98B9F}" type="pres">
      <dgm:prSet presAssocID="{B853898D-EA2B-4AC6-B7AF-E38CE8F40D27}" presName="bgRect" presStyleLbl="bgShp" presStyleIdx="0" presStyleCnt="5"/>
      <dgm:spPr/>
    </dgm:pt>
    <dgm:pt modelId="{6AD98142-F320-4078-AE61-5025A0D24552}" type="pres">
      <dgm:prSet presAssocID="{B853898D-EA2B-4AC6-B7AF-E38CE8F40D2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otes"/>
        </a:ext>
      </dgm:extLst>
    </dgm:pt>
    <dgm:pt modelId="{2A51A599-6B04-4982-BBF1-9B8D82129D8B}" type="pres">
      <dgm:prSet presAssocID="{B853898D-EA2B-4AC6-B7AF-E38CE8F40D27}" presName="spaceRect" presStyleCnt="0"/>
      <dgm:spPr/>
    </dgm:pt>
    <dgm:pt modelId="{672F1610-3A5F-4DA7-948E-AE0C3B9E910B}" type="pres">
      <dgm:prSet presAssocID="{B853898D-EA2B-4AC6-B7AF-E38CE8F40D27}" presName="parTx" presStyleLbl="revTx" presStyleIdx="0" presStyleCnt="5">
        <dgm:presLayoutVars>
          <dgm:chMax val="0"/>
          <dgm:chPref val="0"/>
        </dgm:presLayoutVars>
      </dgm:prSet>
      <dgm:spPr/>
    </dgm:pt>
    <dgm:pt modelId="{DD14A12C-040F-4396-989A-AE62CD315C5A}" type="pres">
      <dgm:prSet presAssocID="{68480D61-B657-4C6B-AD22-1576650E220C}" presName="sibTrans" presStyleCnt="0"/>
      <dgm:spPr/>
    </dgm:pt>
    <dgm:pt modelId="{1229B54D-5914-4B6C-B711-19BF3657958B}" type="pres">
      <dgm:prSet presAssocID="{6EF089CF-A3E6-42D0-9F35-09D4F2998ED3}" presName="compNode" presStyleCnt="0"/>
      <dgm:spPr/>
    </dgm:pt>
    <dgm:pt modelId="{698F10A2-31D4-47CD-99C3-5007B09E61F1}" type="pres">
      <dgm:prSet presAssocID="{6EF089CF-A3E6-42D0-9F35-09D4F2998ED3}" presName="bgRect" presStyleLbl="bgShp" presStyleIdx="1" presStyleCnt="5"/>
      <dgm:spPr/>
    </dgm:pt>
    <dgm:pt modelId="{13307700-79CF-40F6-BFA1-E4ACD0FA774E}" type="pres">
      <dgm:prSet presAssocID="{6EF089CF-A3E6-42D0-9F35-09D4F2998ED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285515DD-67C0-4FD4-A97F-F575E98B00D9}" type="pres">
      <dgm:prSet presAssocID="{6EF089CF-A3E6-42D0-9F35-09D4F2998ED3}" presName="spaceRect" presStyleCnt="0"/>
      <dgm:spPr/>
    </dgm:pt>
    <dgm:pt modelId="{4CCDB261-C5C0-42AB-AA9F-3ECC62386112}" type="pres">
      <dgm:prSet presAssocID="{6EF089CF-A3E6-42D0-9F35-09D4F2998ED3}" presName="parTx" presStyleLbl="revTx" presStyleIdx="1" presStyleCnt="5">
        <dgm:presLayoutVars>
          <dgm:chMax val="0"/>
          <dgm:chPref val="0"/>
        </dgm:presLayoutVars>
      </dgm:prSet>
      <dgm:spPr/>
    </dgm:pt>
    <dgm:pt modelId="{3D6522F7-90FF-4BB6-879C-3FC31F654E95}" type="pres">
      <dgm:prSet presAssocID="{38232C6A-D0D5-4F75-8305-F9B5947B6AF8}" presName="sibTrans" presStyleCnt="0"/>
      <dgm:spPr/>
    </dgm:pt>
    <dgm:pt modelId="{84EA2271-4B87-482F-9EB5-41B8178820D6}" type="pres">
      <dgm:prSet presAssocID="{065FF13A-464A-4B7B-B155-306A1386F545}" presName="compNode" presStyleCnt="0"/>
      <dgm:spPr/>
    </dgm:pt>
    <dgm:pt modelId="{FC186959-F5A0-4E62-BEF3-36BBC3200F07}" type="pres">
      <dgm:prSet presAssocID="{065FF13A-464A-4B7B-B155-306A1386F545}" presName="bgRect" presStyleLbl="bgShp" presStyleIdx="2" presStyleCnt="5"/>
      <dgm:spPr/>
    </dgm:pt>
    <dgm:pt modelId="{634D72B6-0F8E-4BC9-8BD3-F379F2B84BEC}" type="pres">
      <dgm:prSet presAssocID="{065FF13A-464A-4B7B-B155-306A1386F545}" presName="iconRect" presStyleLbl="node1" presStyleIdx="2" presStyleCnt="5"/>
      <dgm:spPr>
        <a:ln>
          <a:noFill/>
        </a:ln>
      </dgm:spPr>
    </dgm:pt>
    <dgm:pt modelId="{DF5696D9-F3C4-4C54-9459-BC3D256D52EA}" type="pres">
      <dgm:prSet presAssocID="{065FF13A-464A-4B7B-B155-306A1386F545}" presName="spaceRect" presStyleCnt="0"/>
      <dgm:spPr/>
    </dgm:pt>
    <dgm:pt modelId="{37300B70-222A-460F-9978-2D1E18A18C14}" type="pres">
      <dgm:prSet presAssocID="{065FF13A-464A-4B7B-B155-306A1386F545}" presName="parTx" presStyleLbl="revTx" presStyleIdx="2" presStyleCnt="5">
        <dgm:presLayoutVars>
          <dgm:chMax val="0"/>
          <dgm:chPref val="0"/>
        </dgm:presLayoutVars>
      </dgm:prSet>
      <dgm:spPr/>
    </dgm:pt>
    <dgm:pt modelId="{13F7AF70-43CA-40A6-BCAA-C39FF9190C58}" type="pres">
      <dgm:prSet presAssocID="{12C20855-BD20-4D0D-B57F-4DDBAA31738D}" presName="sibTrans" presStyleCnt="0"/>
      <dgm:spPr/>
    </dgm:pt>
    <dgm:pt modelId="{708E4D27-1C8F-461A-AF7C-D6D2DD8D53CF}" type="pres">
      <dgm:prSet presAssocID="{C17C107E-0F5F-44FC-A40B-E0BBED906C35}" presName="compNode" presStyleCnt="0"/>
      <dgm:spPr/>
    </dgm:pt>
    <dgm:pt modelId="{70EB2EA5-B46D-4F4B-83DC-FFB6BF323164}" type="pres">
      <dgm:prSet presAssocID="{C17C107E-0F5F-44FC-A40B-E0BBED906C35}" presName="bgRect" presStyleLbl="bgShp" presStyleIdx="3" presStyleCnt="5"/>
      <dgm:spPr/>
    </dgm:pt>
    <dgm:pt modelId="{F8BCE4BA-CD09-46EC-A53A-1FE0B09A88DF}" type="pres">
      <dgm:prSet presAssocID="{C17C107E-0F5F-44FC-A40B-E0BBED906C35}" presName="iconRect" presStyleLbl="node1" presStyleIdx="3" presStyleCnt="5"/>
      <dgm:spPr>
        <a:ln>
          <a:noFill/>
        </a:ln>
      </dgm:spPr>
    </dgm:pt>
    <dgm:pt modelId="{72A49B8F-26CD-4E2F-9A47-17992C88130D}" type="pres">
      <dgm:prSet presAssocID="{C17C107E-0F5F-44FC-A40B-E0BBED906C35}" presName="spaceRect" presStyleCnt="0"/>
      <dgm:spPr/>
    </dgm:pt>
    <dgm:pt modelId="{BF24718F-9D5A-4DEF-8292-24D57B582C7F}" type="pres">
      <dgm:prSet presAssocID="{C17C107E-0F5F-44FC-A40B-E0BBED906C35}" presName="parTx" presStyleLbl="revTx" presStyleIdx="3" presStyleCnt="5">
        <dgm:presLayoutVars>
          <dgm:chMax val="0"/>
          <dgm:chPref val="0"/>
        </dgm:presLayoutVars>
      </dgm:prSet>
      <dgm:spPr/>
    </dgm:pt>
    <dgm:pt modelId="{5AF2B0B9-85BE-4F35-80FF-3FE946BE909C}" type="pres">
      <dgm:prSet presAssocID="{90FD90B5-A813-4EA8-BDE0-5A58C4FB4264}" presName="sibTrans" presStyleCnt="0"/>
      <dgm:spPr/>
    </dgm:pt>
    <dgm:pt modelId="{4AFF2ADE-C3E3-4A22-A882-097890E98FD0}" type="pres">
      <dgm:prSet presAssocID="{D1B2C262-0AA4-4C4F-971E-526D2CB0EB73}" presName="compNode" presStyleCnt="0"/>
      <dgm:spPr/>
    </dgm:pt>
    <dgm:pt modelId="{974A644F-467C-43F2-BDBA-9E8381919248}" type="pres">
      <dgm:prSet presAssocID="{D1B2C262-0AA4-4C4F-971E-526D2CB0EB73}" presName="bgRect" presStyleLbl="bgShp" presStyleIdx="4" presStyleCnt="5"/>
      <dgm:spPr/>
    </dgm:pt>
    <dgm:pt modelId="{0E74630F-564C-4B69-9894-B7A27C418124}" type="pres">
      <dgm:prSet presAssocID="{D1B2C262-0AA4-4C4F-971E-526D2CB0EB73}" presName="iconRect" presStyleLbl="node1" presStyleIdx="4" presStyleCnt="5"/>
      <dgm:spPr>
        <a:ln>
          <a:noFill/>
        </a:ln>
      </dgm:spPr>
    </dgm:pt>
    <dgm:pt modelId="{960B38F4-FCFB-4AFD-9AEC-80DAE0945D2C}" type="pres">
      <dgm:prSet presAssocID="{D1B2C262-0AA4-4C4F-971E-526D2CB0EB73}" presName="spaceRect" presStyleCnt="0"/>
      <dgm:spPr/>
    </dgm:pt>
    <dgm:pt modelId="{FE6BC940-D9EF-48BD-B9D1-6654306D8DFF}" type="pres">
      <dgm:prSet presAssocID="{D1B2C262-0AA4-4C4F-971E-526D2CB0EB73}" presName="parTx" presStyleLbl="revTx" presStyleIdx="4" presStyleCnt="5">
        <dgm:presLayoutVars>
          <dgm:chMax val="0"/>
          <dgm:chPref val="0"/>
        </dgm:presLayoutVars>
      </dgm:prSet>
      <dgm:spPr/>
    </dgm:pt>
  </dgm:ptLst>
  <dgm:cxnLst>
    <dgm:cxn modelId="{FE0E6900-FCF4-4512-8369-01E3C0D4AB1B}" srcId="{A7F2C3FE-3E9F-4770-9718-1B992FA17B22}" destId="{D1B2C262-0AA4-4C4F-971E-526D2CB0EB73}" srcOrd="4" destOrd="0" parTransId="{1B007BED-0F56-4D14-BDBF-4C965C5B2C56}" sibTransId="{7DCDB24E-8C5F-4966-8742-4BEE0BC95E02}"/>
    <dgm:cxn modelId="{D5159603-640D-4435-A051-24C7C278E8AA}" srcId="{A7F2C3FE-3E9F-4770-9718-1B992FA17B22}" destId="{6EF089CF-A3E6-42D0-9F35-09D4F2998ED3}" srcOrd="1" destOrd="0" parTransId="{68C1373F-8E45-41E9-B70E-62D649DFB8E7}" sibTransId="{38232C6A-D0D5-4F75-8305-F9B5947B6AF8}"/>
    <dgm:cxn modelId="{B47E1D05-7C6E-437E-BCF0-B9630076EB64}" srcId="{A7F2C3FE-3E9F-4770-9718-1B992FA17B22}" destId="{B853898D-EA2B-4AC6-B7AF-E38CE8F40D27}" srcOrd="0" destOrd="0" parTransId="{42151241-CD6D-40DC-A571-BB6FBBAD885E}" sibTransId="{68480D61-B657-4C6B-AD22-1576650E220C}"/>
    <dgm:cxn modelId="{30230218-EA68-40E9-85EF-B00DE97C67FB}" srcId="{A7F2C3FE-3E9F-4770-9718-1B992FA17B22}" destId="{065FF13A-464A-4B7B-B155-306A1386F545}" srcOrd="2" destOrd="0" parTransId="{1154E02A-8254-480E-98B9-EAAC7C365581}" sibTransId="{12C20855-BD20-4D0D-B57F-4DDBAA31738D}"/>
    <dgm:cxn modelId="{30814D51-1C4F-41AB-9078-7391836E850F}" type="presOf" srcId="{6EF089CF-A3E6-42D0-9F35-09D4F2998ED3}" destId="{4CCDB261-C5C0-42AB-AA9F-3ECC62386112}" srcOrd="0" destOrd="0" presId="urn:microsoft.com/office/officeart/2018/2/layout/IconVerticalSolidList"/>
    <dgm:cxn modelId="{4D153656-031F-4E69-B082-6F3F94993AE4}" type="presOf" srcId="{C17C107E-0F5F-44FC-A40B-E0BBED906C35}" destId="{BF24718F-9D5A-4DEF-8292-24D57B582C7F}" srcOrd="0" destOrd="0" presId="urn:microsoft.com/office/officeart/2018/2/layout/IconVerticalSolidList"/>
    <dgm:cxn modelId="{437C46C0-BD6D-42DB-A796-8FE4D40C2C04}" srcId="{A7F2C3FE-3E9F-4770-9718-1B992FA17B22}" destId="{C17C107E-0F5F-44FC-A40B-E0BBED906C35}" srcOrd="3" destOrd="0" parTransId="{202F280C-C52C-447A-AFA8-188CD45857EF}" sibTransId="{90FD90B5-A813-4EA8-BDE0-5A58C4FB4264}"/>
    <dgm:cxn modelId="{57620BC4-EBC2-4F61-A670-D60FA551E7D4}" type="presOf" srcId="{A7F2C3FE-3E9F-4770-9718-1B992FA17B22}" destId="{E82C71A5-F361-4252-854C-C9EA5F2D2FEE}" srcOrd="0" destOrd="0" presId="urn:microsoft.com/office/officeart/2018/2/layout/IconVerticalSolidList"/>
    <dgm:cxn modelId="{5D763AD1-4181-40DD-B621-6F555C90F60E}" type="presOf" srcId="{D1B2C262-0AA4-4C4F-971E-526D2CB0EB73}" destId="{FE6BC940-D9EF-48BD-B9D1-6654306D8DFF}" srcOrd="0" destOrd="0" presId="urn:microsoft.com/office/officeart/2018/2/layout/IconVerticalSolidList"/>
    <dgm:cxn modelId="{93E045F0-F7F4-4B6B-BE1A-6C0D968784D9}" type="presOf" srcId="{065FF13A-464A-4B7B-B155-306A1386F545}" destId="{37300B70-222A-460F-9978-2D1E18A18C14}" srcOrd="0" destOrd="0" presId="urn:microsoft.com/office/officeart/2018/2/layout/IconVerticalSolidList"/>
    <dgm:cxn modelId="{18251CF1-EE60-460B-91D9-EB30C74DD8DD}" type="presOf" srcId="{B853898D-EA2B-4AC6-B7AF-E38CE8F40D27}" destId="{672F1610-3A5F-4DA7-948E-AE0C3B9E910B}" srcOrd="0" destOrd="0" presId="urn:microsoft.com/office/officeart/2018/2/layout/IconVerticalSolidList"/>
    <dgm:cxn modelId="{7D4355CF-28F4-4129-A8BC-1245F93B2A63}" type="presParOf" srcId="{E82C71A5-F361-4252-854C-C9EA5F2D2FEE}" destId="{955077D8-54BE-4070-8326-CAB42085BADE}" srcOrd="0" destOrd="0" presId="urn:microsoft.com/office/officeart/2018/2/layout/IconVerticalSolidList"/>
    <dgm:cxn modelId="{125E0A6F-62A6-45C8-9C99-332A2C43ACA8}" type="presParOf" srcId="{955077D8-54BE-4070-8326-CAB42085BADE}" destId="{31B03DC4-677C-4A84-9D41-93319CA98B9F}" srcOrd="0" destOrd="0" presId="urn:microsoft.com/office/officeart/2018/2/layout/IconVerticalSolidList"/>
    <dgm:cxn modelId="{0C55E6BD-B29C-49BE-BA9B-9791CFA16D99}" type="presParOf" srcId="{955077D8-54BE-4070-8326-CAB42085BADE}" destId="{6AD98142-F320-4078-AE61-5025A0D24552}" srcOrd="1" destOrd="0" presId="urn:microsoft.com/office/officeart/2018/2/layout/IconVerticalSolidList"/>
    <dgm:cxn modelId="{376FBD9B-DB05-41DA-BCE2-2B055507A6EF}" type="presParOf" srcId="{955077D8-54BE-4070-8326-CAB42085BADE}" destId="{2A51A599-6B04-4982-BBF1-9B8D82129D8B}" srcOrd="2" destOrd="0" presId="urn:microsoft.com/office/officeart/2018/2/layout/IconVerticalSolidList"/>
    <dgm:cxn modelId="{2391C6D2-E20B-4B35-887E-48EFE60B8436}" type="presParOf" srcId="{955077D8-54BE-4070-8326-CAB42085BADE}" destId="{672F1610-3A5F-4DA7-948E-AE0C3B9E910B}" srcOrd="3" destOrd="0" presId="urn:microsoft.com/office/officeart/2018/2/layout/IconVerticalSolidList"/>
    <dgm:cxn modelId="{A98AE03A-41C7-4C90-85DF-7E4A22CC84A1}" type="presParOf" srcId="{E82C71A5-F361-4252-854C-C9EA5F2D2FEE}" destId="{DD14A12C-040F-4396-989A-AE62CD315C5A}" srcOrd="1" destOrd="0" presId="urn:microsoft.com/office/officeart/2018/2/layout/IconVerticalSolidList"/>
    <dgm:cxn modelId="{B6DA632F-7818-45A8-A6E1-8C1479B755EC}" type="presParOf" srcId="{E82C71A5-F361-4252-854C-C9EA5F2D2FEE}" destId="{1229B54D-5914-4B6C-B711-19BF3657958B}" srcOrd="2" destOrd="0" presId="urn:microsoft.com/office/officeart/2018/2/layout/IconVerticalSolidList"/>
    <dgm:cxn modelId="{A5090989-726F-4FB2-883C-A121A2D0B762}" type="presParOf" srcId="{1229B54D-5914-4B6C-B711-19BF3657958B}" destId="{698F10A2-31D4-47CD-99C3-5007B09E61F1}" srcOrd="0" destOrd="0" presId="urn:microsoft.com/office/officeart/2018/2/layout/IconVerticalSolidList"/>
    <dgm:cxn modelId="{9B4B3E42-1C35-4A4A-8632-30580F74DD5C}" type="presParOf" srcId="{1229B54D-5914-4B6C-B711-19BF3657958B}" destId="{13307700-79CF-40F6-BFA1-E4ACD0FA774E}" srcOrd="1" destOrd="0" presId="urn:microsoft.com/office/officeart/2018/2/layout/IconVerticalSolidList"/>
    <dgm:cxn modelId="{E377908B-6780-4566-9F36-09BCC26CE413}" type="presParOf" srcId="{1229B54D-5914-4B6C-B711-19BF3657958B}" destId="{285515DD-67C0-4FD4-A97F-F575E98B00D9}" srcOrd="2" destOrd="0" presId="urn:microsoft.com/office/officeart/2018/2/layout/IconVerticalSolidList"/>
    <dgm:cxn modelId="{BFEA5DF7-909D-4E33-BD09-4CD83A7ABD84}" type="presParOf" srcId="{1229B54D-5914-4B6C-B711-19BF3657958B}" destId="{4CCDB261-C5C0-42AB-AA9F-3ECC62386112}" srcOrd="3" destOrd="0" presId="urn:microsoft.com/office/officeart/2018/2/layout/IconVerticalSolidList"/>
    <dgm:cxn modelId="{58DE2CB4-1CD9-4CD5-9554-593574B3CC88}" type="presParOf" srcId="{E82C71A5-F361-4252-854C-C9EA5F2D2FEE}" destId="{3D6522F7-90FF-4BB6-879C-3FC31F654E95}" srcOrd="3" destOrd="0" presId="urn:microsoft.com/office/officeart/2018/2/layout/IconVerticalSolidList"/>
    <dgm:cxn modelId="{AB1E7720-CC5E-45E7-9575-9BABEDFE615B}" type="presParOf" srcId="{E82C71A5-F361-4252-854C-C9EA5F2D2FEE}" destId="{84EA2271-4B87-482F-9EB5-41B8178820D6}" srcOrd="4" destOrd="0" presId="urn:microsoft.com/office/officeart/2018/2/layout/IconVerticalSolidList"/>
    <dgm:cxn modelId="{0D9648E3-EAD9-4D4A-91B3-45E703540A6A}" type="presParOf" srcId="{84EA2271-4B87-482F-9EB5-41B8178820D6}" destId="{FC186959-F5A0-4E62-BEF3-36BBC3200F07}" srcOrd="0" destOrd="0" presId="urn:microsoft.com/office/officeart/2018/2/layout/IconVerticalSolidList"/>
    <dgm:cxn modelId="{EAC460F4-CEB4-4B7B-993B-7C2268A102FC}" type="presParOf" srcId="{84EA2271-4B87-482F-9EB5-41B8178820D6}" destId="{634D72B6-0F8E-4BC9-8BD3-F379F2B84BEC}" srcOrd="1" destOrd="0" presId="urn:microsoft.com/office/officeart/2018/2/layout/IconVerticalSolidList"/>
    <dgm:cxn modelId="{414BC25D-07BE-464C-ACF7-D4AC9A598478}" type="presParOf" srcId="{84EA2271-4B87-482F-9EB5-41B8178820D6}" destId="{DF5696D9-F3C4-4C54-9459-BC3D256D52EA}" srcOrd="2" destOrd="0" presId="urn:microsoft.com/office/officeart/2018/2/layout/IconVerticalSolidList"/>
    <dgm:cxn modelId="{9F39F42B-07A3-4EEC-8B4D-42802170FA94}" type="presParOf" srcId="{84EA2271-4B87-482F-9EB5-41B8178820D6}" destId="{37300B70-222A-460F-9978-2D1E18A18C14}" srcOrd="3" destOrd="0" presId="urn:microsoft.com/office/officeart/2018/2/layout/IconVerticalSolidList"/>
    <dgm:cxn modelId="{98BAE60E-CC76-422A-9578-E54D181A58EC}" type="presParOf" srcId="{E82C71A5-F361-4252-854C-C9EA5F2D2FEE}" destId="{13F7AF70-43CA-40A6-BCAA-C39FF9190C58}" srcOrd="5" destOrd="0" presId="urn:microsoft.com/office/officeart/2018/2/layout/IconVerticalSolidList"/>
    <dgm:cxn modelId="{6E14CB79-E28D-4EE5-8BC7-F663E9C3578A}" type="presParOf" srcId="{E82C71A5-F361-4252-854C-C9EA5F2D2FEE}" destId="{708E4D27-1C8F-461A-AF7C-D6D2DD8D53CF}" srcOrd="6" destOrd="0" presId="urn:microsoft.com/office/officeart/2018/2/layout/IconVerticalSolidList"/>
    <dgm:cxn modelId="{6A65AF25-DE57-4CD4-B3E3-7D27ACFE2EC7}" type="presParOf" srcId="{708E4D27-1C8F-461A-AF7C-D6D2DD8D53CF}" destId="{70EB2EA5-B46D-4F4B-83DC-FFB6BF323164}" srcOrd="0" destOrd="0" presId="urn:microsoft.com/office/officeart/2018/2/layout/IconVerticalSolidList"/>
    <dgm:cxn modelId="{085371E4-0391-497A-A89F-795E47D98A4D}" type="presParOf" srcId="{708E4D27-1C8F-461A-AF7C-D6D2DD8D53CF}" destId="{F8BCE4BA-CD09-46EC-A53A-1FE0B09A88DF}" srcOrd="1" destOrd="0" presId="urn:microsoft.com/office/officeart/2018/2/layout/IconVerticalSolidList"/>
    <dgm:cxn modelId="{293F7157-D7A9-4AA0-A066-326298466CD6}" type="presParOf" srcId="{708E4D27-1C8F-461A-AF7C-D6D2DD8D53CF}" destId="{72A49B8F-26CD-4E2F-9A47-17992C88130D}" srcOrd="2" destOrd="0" presId="urn:microsoft.com/office/officeart/2018/2/layout/IconVerticalSolidList"/>
    <dgm:cxn modelId="{33D978BE-5550-4E0F-8EDB-E2596F319F88}" type="presParOf" srcId="{708E4D27-1C8F-461A-AF7C-D6D2DD8D53CF}" destId="{BF24718F-9D5A-4DEF-8292-24D57B582C7F}" srcOrd="3" destOrd="0" presId="urn:microsoft.com/office/officeart/2018/2/layout/IconVerticalSolidList"/>
    <dgm:cxn modelId="{0701AAB7-F71E-41B3-B21A-EB8DF770964A}" type="presParOf" srcId="{E82C71A5-F361-4252-854C-C9EA5F2D2FEE}" destId="{5AF2B0B9-85BE-4F35-80FF-3FE946BE909C}" srcOrd="7" destOrd="0" presId="urn:microsoft.com/office/officeart/2018/2/layout/IconVerticalSolidList"/>
    <dgm:cxn modelId="{34E9FC90-50C2-4601-B3A1-82702CA51D9F}" type="presParOf" srcId="{E82C71A5-F361-4252-854C-C9EA5F2D2FEE}" destId="{4AFF2ADE-C3E3-4A22-A882-097890E98FD0}" srcOrd="8" destOrd="0" presId="urn:microsoft.com/office/officeart/2018/2/layout/IconVerticalSolidList"/>
    <dgm:cxn modelId="{08A051D5-DC05-4D30-9D6A-205F4B9A24D2}" type="presParOf" srcId="{4AFF2ADE-C3E3-4A22-A882-097890E98FD0}" destId="{974A644F-467C-43F2-BDBA-9E8381919248}" srcOrd="0" destOrd="0" presId="urn:microsoft.com/office/officeart/2018/2/layout/IconVerticalSolidList"/>
    <dgm:cxn modelId="{A3E6B076-4F1F-4E06-9E55-D30E7A68EDA9}" type="presParOf" srcId="{4AFF2ADE-C3E3-4A22-A882-097890E98FD0}" destId="{0E74630F-564C-4B69-9894-B7A27C418124}" srcOrd="1" destOrd="0" presId="urn:microsoft.com/office/officeart/2018/2/layout/IconVerticalSolidList"/>
    <dgm:cxn modelId="{09F863D9-5F3D-4247-AB32-F1B32880E5AF}" type="presParOf" srcId="{4AFF2ADE-C3E3-4A22-A882-097890E98FD0}" destId="{960B38F4-FCFB-4AFD-9AEC-80DAE0945D2C}" srcOrd="2" destOrd="0" presId="urn:microsoft.com/office/officeart/2018/2/layout/IconVerticalSolidList"/>
    <dgm:cxn modelId="{5C261456-7349-44C2-AE2B-1308E424B198}" type="presParOf" srcId="{4AFF2ADE-C3E3-4A22-A882-097890E98FD0}" destId="{FE6BC940-D9EF-48BD-B9D1-6654306D8D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F27918-C26E-4452-93E1-566D7F65581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B7A67EC-91FC-4D2B-A338-22AF4D53F819}">
      <dgm:prSet/>
      <dgm:spPr/>
      <dgm:t>
        <a:bodyPr/>
        <a:lstStyle/>
        <a:p>
          <a:r>
            <a:rPr lang="en-US"/>
            <a:t>Build an image on the host using Dockerfile</a:t>
          </a:r>
        </a:p>
      </dgm:t>
    </dgm:pt>
    <dgm:pt modelId="{BFF9131D-D204-4FCB-AAC7-E48143CBA908}" type="parTrans" cxnId="{FAF70F68-C53B-41C0-8885-D13D9808B128}">
      <dgm:prSet/>
      <dgm:spPr/>
      <dgm:t>
        <a:bodyPr/>
        <a:lstStyle/>
        <a:p>
          <a:endParaRPr lang="en-US"/>
        </a:p>
      </dgm:t>
    </dgm:pt>
    <dgm:pt modelId="{7213CA7B-2155-428D-A52B-DD3504CA3583}" type="sibTrans" cxnId="{FAF70F68-C53B-41C0-8885-D13D9808B128}">
      <dgm:prSet/>
      <dgm:spPr/>
      <dgm:t>
        <a:bodyPr/>
        <a:lstStyle/>
        <a:p>
          <a:endParaRPr lang="en-US"/>
        </a:p>
      </dgm:t>
    </dgm:pt>
    <dgm:pt modelId="{2A67D650-0133-427F-ACF8-31628A9AC965}">
      <dgm:prSet/>
      <dgm:spPr/>
      <dgm:t>
        <a:bodyPr/>
        <a:lstStyle/>
        <a:p>
          <a:r>
            <a:rPr lang="en-US"/>
            <a:t>$ docker build -t repo/myapp .</a:t>
          </a:r>
        </a:p>
      </dgm:t>
    </dgm:pt>
    <dgm:pt modelId="{42B0BFEE-2F33-4376-8879-B47C4F5F95FD}" type="parTrans" cxnId="{C4FAED24-6298-4D63-8363-207AEBA01F63}">
      <dgm:prSet/>
      <dgm:spPr/>
      <dgm:t>
        <a:bodyPr/>
        <a:lstStyle/>
        <a:p>
          <a:endParaRPr lang="en-US"/>
        </a:p>
      </dgm:t>
    </dgm:pt>
    <dgm:pt modelId="{D47A9078-3971-4AB0-99AE-DF8558386AEB}" type="sibTrans" cxnId="{C4FAED24-6298-4D63-8363-207AEBA01F63}">
      <dgm:prSet/>
      <dgm:spPr/>
      <dgm:t>
        <a:bodyPr/>
        <a:lstStyle/>
        <a:p>
          <a:endParaRPr lang="en-US"/>
        </a:p>
      </dgm:t>
    </dgm:pt>
    <dgm:pt modelId="{83799772-3A13-4353-AED3-772195FE3539}">
      <dgm:prSet/>
      <dgm:spPr/>
      <dgm:t>
        <a:bodyPr/>
        <a:lstStyle/>
        <a:p>
          <a:r>
            <a:rPr lang="en-US"/>
            <a:t>$ docker build -t repo/myapp -f /path/to/a/Dockerfile .</a:t>
          </a:r>
        </a:p>
      </dgm:t>
    </dgm:pt>
    <dgm:pt modelId="{CED098E2-8856-4EBB-A2E1-D03D0BC73322}" type="parTrans" cxnId="{3237B49A-8C12-44B7-9372-B44C8E4346B4}">
      <dgm:prSet/>
      <dgm:spPr/>
      <dgm:t>
        <a:bodyPr/>
        <a:lstStyle/>
        <a:p>
          <a:endParaRPr lang="en-US"/>
        </a:p>
      </dgm:t>
    </dgm:pt>
    <dgm:pt modelId="{9A1A7EB9-AF8C-4AAA-AFD4-B660BED1411D}" type="sibTrans" cxnId="{3237B49A-8C12-44B7-9372-B44C8E4346B4}">
      <dgm:prSet/>
      <dgm:spPr/>
      <dgm:t>
        <a:bodyPr/>
        <a:lstStyle/>
        <a:p>
          <a:endParaRPr lang="en-US"/>
        </a:p>
      </dgm:t>
    </dgm:pt>
    <dgm:pt modelId="{E5C3960E-7725-432E-B90E-2134A18F6E6F}" type="pres">
      <dgm:prSet presAssocID="{D6F27918-C26E-4452-93E1-566D7F655813}" presName="root" presStyleCnt="0">
        <dgm:presLayoutVars>
          <dgm:dir/>
          <dgm:resizeHandles val="exact"/>
        </dgm:presLayoutVars>
      </dgm:prSet>
      <dgm:spPr/>
    </dgm:pt>
    <dgm:pt modelId="{32065F4F-AD2E-49CF-839A-BE1FD85D853E}" type="pres">
      <dgm:prSet presAssocID="{6B7A67EC-91FC-4D2B-A338-22AF4D53F819}" presName="compNode" presStyleCnt="0"/>
      <dgm:spPr/>
    </dgm:pt>
    <dgm:pt modelId="{7E65A24B-7974-4EAA-AFCA-BC21230C07DE}" type="pres">
      <dgm:prSet presAssocID="{6B7A67EC-91FC-4D2B-A338-22AF4D53F819}" presName="bgRect" presStyleLbl="bgShp" presStyleIdx="0" presStyleCnt="3"/>
      <dgm:spPr/>
    </dgm:pt>
    <dgm:pt modelId="{E106D94A-A9B5-4100-803A-DAB9B270BE64}" type="pres">
      <dgm:prSet presAssocID="{6B7A67EC-91FC-4D2B-A338-22AF4D53F8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941BD347-8AA3-4342-B50F-0E5D075A0923}" type="pres">
      <dgm:prSet presAssocID="{6B7A67EC-91FC-4D2B-A338-22AF4D53F819}" presName="spaceRect" presStyleCnt="0"/>
      <dgm:spPr/>
    </dgm:pt>
    <dgm:pt modelId="{D00995E0-A0F7-469D-B930-823A3DD1FE96}" type="pres">
      <dgm:prSet presAssocID="{6B7A67EC-91FC-4D2B-A338-22AF4D53F819}" presName="parTx" presStyleLbl="revTx" presStyleIdx="0" presStyleCnt="3">
        <dgm:presLayoutVars>
          <dgm:chMax val="0"/>
          <dgm:chPref val="0"/>
        </dgm:presLayoutVars>
      </dgm:prSet>
      <dgm:spPr/>
    </dgm:pt>
    <dgm:pt modelId="{797BCC72-54EE-4E0A-B02A-2585D95C5AFB}" type="pres">
      <dgm:prSet presAssocID="{7213CA7B-2155-428D-A52B-DD3504CA3583}" presName="sibTrans" presStyleCnt="0"/>
      <dgm:spPr/>
    </dgm:pt>
    <dgm:pt modelId="{B06A2AD1-1DF3-459E-BDB1-44E98122937C}" type="pres">
      <dgm:prSet presAssocID="{2A67D650-0133-427F-ACF8-31628A9AC965}" presName="compNode" presStyleCnt="0"/>
      <dgm:spPr/>
    </dgm:pt>
    <dgm:pt modelId="{F29F8670-26F2-42CF-9A12-4998132640F2}" type="pres">
      <dgm:prSet presAssocID="{2A67D650-0133-427F-ACF8-31628A9AC965}" presName="bgRect" presStyleLbl="bgShp" presStyleIdx="1" presStyleCnt="3"/>
      <dgm:spPr/>
    </dgm:pt>
    <dgm:pt modelId="{D92840A0-4AAC-435A-BCEE-B284EBD1B6EB}" type="pres">
      <dgm:prSet presAssocID="{2A67D650-0133-427F-ACF8-31628A9AC9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cavator"/>
        </a:ext>
      </dgm:extLst>
    </dgm:pt>
    <dgm:pt modelId="{B7C2AE9C-3048-49DC-8C0A-100897AC8097}" type="pres">
      <dgm:prSet presAssocID="{2A67D650-0133-427F-ACF8-31628A9AC965}" presName="spaceRect" presStyleCnt="0"/>
      <dgm:spPr/>
    </dgm:pt>
    <dgm:pt modelId="{408C8B19-FD76-45E2-B0D4-C00E7842ED40}" type="pres">
      <dgm:prSet presAssocID="{2A67D650-0133-427F-ACF8-31628A9AC965}" presName="parTx" presStyleLbl="revTx" presStyleIdx="1" presStyleCnt="3">
        <dgm:presLayoutVars>
          <dgm:chMax val="0"/>
          <dgm:chPref val="0"/>
        </dgm:presLayoutVars>
      </dgm:prSet>
      <dgm:spPr/>
    </dgm:pt>
    <dgm:pt modelId="{9E8D3157-4F4E-4319-BCBC-6A7C6A66B24D}" type="pres">
      <dgm:prSet presAssocID="{D47A9078-3971-4AB0-99AE-DF8558386AEB}" presName="sibTrans" presStyleCnt="0"/>
      <dgm:spPr/>
    </dgm:pt>
    <dgm:pt modelId="{CCE28E20-130E-4DEE-8347-691B89BF39C0}" type="pres">
      <dgm:prSet presAssocID="{83799772-3A13-4353-AED3-772195FE3539}" presName="compNode" presStyleCnt="0"/>
      <dgm:spPr/>
    </dgm:pt>
    <dgm:pt modelId="{30BD49EE-D679-431D-B93B-D67E56E6B8C0}" type="pres">
      <dgm:prSet presAssocID="{83799772-3A13-4353-AED3-772195FE3539}" presName="bgRect" presStyleLbl="bgShp" presStyleIdx="2" presStyleCnt="3"/>
      <dgm:spPr/>
    </dgm:pt>
    <dgm:pt modelId="{D010469A-BC0A-4365-BF83-3232408EF302}" type="pres">
      <dgm:prSet presAssocID="{83799772-3A13-4353-AED3-772195FE353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dozer"/>
        </a:ext>
      </dgm:extLst>
    </dgm:pt>
    <dgm:pt modelId="{B06DF683-025A-4271-9492-36BED6DAED58}" type="pres">
      <dgm:prSet presAssocID="{83799772-3A13-4353-AED3-772195FE3539}" presName="spaceRect" presStyleCnt="0"/>
      <dgm:spPr/>
    </dgm:pt>
    <dgm:pt modelId="{3A938D57-FD0A-4AA0-BD31-46658F909DCE}" type="pres">
      <dgm:prSet presAssocID="{83799772-3A13-4353-AED3-772195FE3539}" presName="parTx" presStyleLbl="revTx" presStyleIdx="2" presStyleCnt="3">
        <dgm:presLayoutVars>
          <dgm:chMax val="0"/>
          <dgm:chPref val="0"/>
        </dgm:presLayoutVars>
      </dgm:prSet>
      <dgm:spPr/>
    </dgm:pt>
  </dgm:ptLst>
  <dgm:cxnLst>
    <dgm:cxn modelId="{A7A68207-09A3-4964-A4F0-8C501CC5B6EE}" type="presOf" srcId="{2A67D650-0133-427F-ACF8-31628A9AC965}" destId="{408C8B19-FD76-45E2-B0D4-C00E7842ED40}" srcOrd="0" destOrd="0" presId="urn:microsoft.com/office/officeart/2018/2/layout/IconVerticalSolidList"/>
    <dgm:cxn modelId="{C4FAED24-6298-4D63-8363-207AEBA01F63}" srcId="{D6F27918-C26E-4452-93E1-566D7F655813}" destId="{2A67D650-0133-427F-ACF8-31628A9AC965}" srcOrd="1" destOrd="0" parTransId="{42B0BFEE-2F33-4376-8879-B47C4F5F95FD}" sibTransId="{D47A9078-3971-4AB0-99AE-DF8558386AEB}"/>
    <dgm:cxn modelId="{136E185F-E3C7-41ED-99B6-82FB15CE5C94}" type="presOf" srcId="{6B7A67EC-91FC-4D2B-A338-22AF4D53F819}" destId="{D00995E0-A0F7-469D-B930-823A3DD1FE96}" srcOrd="0" destOrd="0" presId="urn:microsoft.com/office/officeart/2018/2/layout/IconVerticalSolidList"/>
    <dgm:cxn modelId="{FAF70F68-C53B-41C0-8885-D13D9808B128}" srcId="{D6F27918-C26E-4452-93E1-566D7F655813}" destId="{6B7A67EC-91FC-4D2B-A338-22AF4D53F819}" srcOrd="0" destOrd="0" parTransId="{BFF9131D-D204-4FCB-AAC7-E48143CBA908}" sibTransId="{7213CA7B-2155-428D-A52B-DD3504CA3583}"/>
    <dgm:cxn modelId="{7B3F9C49-5D0B-4253-BE98-4D053C2B7032}" type="presOf" srcId="{83799772-3A13-4353-AED3-772195FE3539}" destId="{3A938D57-FD0A-4AA0-BD31-46658F909DCE}" srcOrd="0" destOrd="0" presId="urn:microsoft.com/office/officeart/2018/2/layout/IconVerticalSolidList"/>
    <dgm:cxn modelId="{3237B49A-8C12-44B7-9372-B44C8E4346B4}" srcId="{D6F27918-C26E-4452-93E1-566D7F655813}" destId="{83799772-3A13-4353-AED3-772195FE3539}" srcOrd="2" destOrd="0" parTransId="{CED098E2-8856-4EBB-A2E1-D03D0BC73322}" sibTransId="{9A1A7EB9-AF8C-4AAA-AFD4-B660BED1411D}"/>
    <dgm:cxn modelId="{D4789CAC-A7F6-4441-8396-792912C6E5CC}" type="presOf" srcId="{D6F27918-C26E-4452-93E1-566D7F655813}" destId="{E5C3960E-7725-432E-B90E-2134A18F6E6F}" srcOrd="0" destOrd="0" presId="urn:microsoft.com/office/officeart/2018/2/layout/IconVerticalSolidList"/>
    <dgm:cxn modelId="{ABCEE105-96B4-4CEF-BBA4-1B285455EF20}" type="presParOf" srcId="{E5C3960E-7725-432E-B90E-2134A18F6E6F}" destId="{32065F4F-AD2E-49CF-839A-BE1FD85D853E}" srcOrd="0" destOrd="0" presId="urn:microsoft.com/office/officeart/2018/2/layout/IconVerticalSolidList"/>
    <dgm:cxn modelId="{A16D198A-8ADE-496E-8868-3ACF8C43602F}" type="presParOf" srcId="{32065F4F-AD2E-49CF-839A-BE1FD85D853E}" destId="{7E65A24B-7974-4EAA-AFCA-BC21230C07DE}" srcOrd="0" destOrd="0" presId="urn:microsoft.com/office/officeart/2018/2/layout/IconVerticalSolidList"/>
    <dgm:cxn modelId="{B55FECAD-70DD-462B-B3BD-46A54531BD78}" type="presParOf" srcId="{32065F4F-AD2E-49CF-839A-BE1FD85D853E}" destId="{E106D94A-A9B5-4100-803A-DAB9B270BE64}" srcOrd="1" destOrd="0" presId="urn:microsoft.com/office/officeart/2018/2/layout/IconVerticalSolidList"/>
    <dgm:cxn modelId="{7C373948-F46D-4B72-8FF6-F4BD73C5330C}" type="presParOf" srcId="{32065F4F-AD2E-49CF-839A-BE1FD85D853E}" destId="{941BD347-8AA3-4342-B50F-0E5D075A0923}" srcOrd="2" destOrd="0" presId="urn:microsoft.com/office/officeart/2018/2/layout/IconVerticalSolidList"/>
    <dgm:cxn modelId="{A318CD16-4A01-441D-8137-93297F64B0D1}" type="presParOf" srcId="{32065F4F-AD2E-49CF-839A-BE1FD85D853E}" destId="{D00995E0-A0F7-469D-B930-823A3DD1FE96}" srcOrd="3" destOrd="0" presId="urn:microsoft.com/office/officeart/2018/2/layout/IconVerticalSolidList"/>
    <dgm:cxn modelId="{870AA929-C279-4CA4-9102-E7D0B03D5E6F}" type="presParOf" srcId="{E5C3960E-7725-432E-B90E-2134A18F6E6F}" destId="{797BCC72-54EE-4E0A-B02A-2585D95C5AFB}" srcOrd="1" destOrd="0" presId="urn:microsoft.com/office/officeart/2018/2/layout/IconVerticalSolidList"/>
    <dgm:cxn modelId="{B8758ADB-D966-46AF-9A23-384CAA774250}" type="presParOf" srcId="{E5C3960E-7725-432E-B90E-2134A18F6E6F}" destId="{B06A2AD1-1DF3-459E-BDB1-44E98122937C}" srcOrd="2" destOrd="0" presId="urn:microsoft.com/office/officeart/2018/2/layout/IconVerticalSolidList"/>
    <dgm:cxn modelId="{656DB515-BEBE-4D9C-ADB5-DBB6D099F78F}" type="presParOf" srcId="{B06A2AD1-1DF3-459E-BDB1-44E98122937C}" destId="{F29F8670-26F2-42CF-9A12-4998132640F2}" srcOrd="0" destOrd="0" presId="urn:microsoft.com/office/officeart/2018/2/layout/IconVerticalSolidList"/>
    <dgm:cxn modelId="{298DD5A9-66CC-42E1-9BC8-94DEFB4FB58D}" type="presParOf" srcId="{B06A2AD1-1DF3-459E-BDB1-44E98122937C}" destId="{D92840A0-4AAC-435A-BCEE-B284EBD1B6EB}" srcOrd="1" destOrd="0" presId="urn:microsoft.com/office/officeart/2018/2/layout/IconVerticalSolidList"/>
    <dgm:cxn modelId="{EF5B3AD5-8AA2-4714-88BD-15AFE24A8C67}" type="presParOf" srcId="{B06A2AD1-1DF3-459E-BDB1-44E98122937C}" destId="{B7C2AE9C-3048-49DC-8C0A-100897AC8097}" srcOrd="2" destOrd="0" presId="urn:microsoft.com/office/officeart/2018/2/layout/IconVerticalSolidList"/>
    <dgm:cxn modelId="{44FC0E33-FB35-4761-9632-CF921BA2111A}" type="presParOf" srcId="{B06A2AD1-1DF3-459E-BDB1-44E98122937C}" destId="{408C8B19-FD76-45E2-B0D4-C00E7842ED40}" srcOrd="3" destOrd="0" presId="urn:microsoft.com/office/officeart/2018/2/layout/IconVerticalSolidList"/>
    <dgm:cxn modelId="{BE281C43-3319-46DE-BB8D-606D17E35A11}" type="presParOf" srcId="{E5C3960E-7725-432E-B90E-2134A18F6E6F}" destId="{9E8D3157-4F4E-4319-BCBC-6A7C6A66B24D}" srcOrd="3" destOrd="0" presId="urn:microsoft.com/office/officeart/2018/2/layout/IconVerticalSolidList"/>
    <dgm:cxn modelId="{EB38876C-176D-4238-9C1D-79879CDE36AA}" type="presParOf" srcId="{E5C3960E-7725-432E-B90E-2134A18F6E6F}" destId="{CCE28E20-130E-4DEE-8347-691B89BF39C0}" srcOrd="4" destOrd="0" presId="urn:microsoft.com/office/officeart/2018/2/layout/IconVerticalSolidList"/>
    <dgm:cxn modelId="{8A1AA31B-5AE6-41AD-A6F6-DAE64C6893E8}" type="presParOf" srcId="{CCE28E20-130E-4DEE-8347-691B89BF39C0}" destId="{30BD49EE-D679-431D-B93B-D67E56E6B8C0}" srcOrd="0" destOrd="0" presId="urn:microsoft.com/office/officeart/2018/2/layout/IconVerticalSolidList"/>
    <dgm:cxn modelId="{D17DBBF3-0027-4622-980A-02B9902C84FA}" type="presParOf" srcId="{CCE28E20-130E-4DEE-8347-691B89BF39C0}" destId="{D010469A-BC0A-4365-BF83-3232408EF302}" srcOrd="1" destOrd="0" presId="urn:microsoft.com/office/officeart/2018/2/layout/IconVerticalSolidList"/>
    <dgm:cxn modelId="{66F5B3EA-7D45-427E-B120-7AE7AE7F58A6}" type="presParOf" srcId="{CCE28E20-130E-4DEE-8347-691B89BF39C0}" destId="{B06DF683-025A-4271-9492-36BED6DAED58}" srcOrd="2" destOrd="0" presId="urn:microsoft.com/office/officeart/2018/2/layout/IconVerticalSolidList"/>
    <dgm:cxn modelId="{9910B17F-55D8-49B0-AD9D-6CCDDE15034C}" type="presParOf" srcId="{CCE28E20-130E-4DEE-8347-691B89BF39C0}" destId="{3A938D57-FD0A-4AA0-BD31-46658F909DC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653CA-5134-4549-9F7E-B7AFC1E3EBC7}">
      <dsp:nvSpPr>
        <dsp:cNvPr id="0" name=""/>
        <dsp:cNvSpPr/>
      </dsp:nvSpPr>
      <dsp:spPr>
        <a:xfrm>
          <a:off x="0" y="815555"/>
          <a:ext cx="10778836" cy="15056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DC4BD-08D7-4162-9A26-19C8B086CD5E}">
      <dsp:nvSpPr>
        <dsp:cNvPr id="0" name=""/>
        <dsp:cNvSpPr/>
      </dsp:nvSpPr>
      <dsp:spPr>
        <a:xfrm>
          <a:off x="455456" y="1154324"/>
          <a:ext cx="828102" cy="8281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47A32-6F8C-412B-AA88-4E287DFFC8EB}">
      <dsp:nvSpPr>
        <dsp:cNvPr id="0" name=""/>
        <dsp:cNvSpPr/>
      </dsp:nvSpPr>
      <dsp:spPr>
        <a:xfrm>
          <a:off x="1739015" y="815555"/>
          <a:ext cx="9039820" cy="1505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47" tIns="159347" rIns="159347" bIns="159347" numCol="1" spcCol="1270" anchor="ctr" anchorCtr="0">
          <a:noAutofit/>
        </a:bodyPr>
        <a:lstStyle/>
        <a:p>
          <a:pPr marL="0" lvl="0" indent="0" algn="l" defTabSz="711200">
            <a:lnSpc>
              <a:spcPct val="100000"/>
            </a:lnSpc>
            <a:spcBef>
              <a:spcPct val="0"/>
            </a:spcBef>
            <a:spcAft>
              <a:spcPct val="35000"/>
            </a:spcAft>
            <a:buNone/>
          </a:pPr>
          <a:r>
            <a:rPr lang="en-US" sz="1600" b="1" kern="1200"/>
            <a:t>Client Requirement:</a:t>
          </a:r>
          <a:endParaRPr lang="en-US" sz="1600" kern="1200"/>
        </a:p>
      </dsp:txBody>
      <dsp:txXfrm>
        <a:off x="1739015" y="815555"/>
        <a:ext cx="9039820" cy="1505641"/>
      </dsp:txXfrm>
    </dsp:sp>
    <dsp:sp modelId="{0B4EEEF0-BDBF-4B34-B244-86DB91B4CAA0}">
      <dsp:nvSpPr>
        <dsp:cNvPr id="0" name=""/>
        <dsp:cNvSpPr/>
      </dsp:nvSpPr>
      <dsp:spPr>
        <a:xfrm>
          <a:off x="0" y="2697607"/>
          <a:ext cx="10778836" cy="15056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0506F-6FE3-437B-81A8-5B81596D7ED9}">
      <dsp:nvSpPr>
        <dsp:cNvPr id="0" name=""/>
        <dsp:cNvSpPr/>
      </dsp:nvSpPr>
      <dsp:spPr>
        <a:xfrm>
          <a:off x="455456" y="3036376"/>
          <a:ext cx="828102" cy="8281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E701FF-7094-477D-A771-03872C981CB8}">
      <dsp:nvSpPr>
        <dsp:cNvPr id="0" name=""/>
        <dsp:cNvSpPr/>
      </dsp:nvSpPr>
      <dsp:spPr>
        <a:xfrm>
          <a:off x="1739015" y="2697607"/>
          <a:ext cx="9039820" cy="1505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347" tIns="159347" rIns="159347" bIns="159347" numCol="1" spcCol="1270" anchor="ctr" anchorCtr="0">
          <a:noAutofit/>
        </a:bodyPr>
        <a:lstStyle/>
        <a:p>
          <a:pPr marL="0" lvl="0" indent="0" algn="l" defTabSz="711200">
            <a:lnSpc>
              <a:spcPct val="100000"/>
            </a:lnSpc>
            <a:spcBef>
              <a:spcPct val="0"/>
            </a:spcBef>
            <a:spcAft>
              <a:spcPct val="35000"/>
            </a:spcAft>
            <a:buNone/>
          </a:pPr>
          <a:r>
            <a:rPr lang="en-US" sz="1600" i="1" kern="1200"/>
            <a:t>"We need to improve our application deployment process. Our current infrastructure is slow, resource-intensive, and difficult to scale. We have heard about virtualization and containers, but we are unsure which approach best fits our needs. Can you explain the evolution from traditional servers to virtualization and containers, highlighting the benefits and trade-offs of each?"</a:t>
          </a:r>
          <a:endParaRPr lang="en-US" sz="1600" kern="1200"/>
        </a:p>
      </dsp:txBody>
      <dsp:txXfrm>
        <a:off x="1739015" y="2697607"/>
        <a:ext cx="9039820" cy="15056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E19C0-796C-4338-9CFE-C57748CB515B}">
      <dsp:nvSpPr>
        <dsp:cNvPr id="0" name=""/>
        <dsp:cNvSpPr/>
      </dsp:nvSpPr>
      <dsp:spPr>
        <a:xfrm>
          <a:off x="0" y="0"/>
          <a:ext cx="8623068" cy="110413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x-none" sz="2700" kern="1200"/>
            <a:t>Docker Image is an inert, immutable file </a:t>
          </a:r>
          <a:endParaRPr lang="en-US" sz="2700" kern="1200"/>
        </a:p>
        <a:p>
          <a:pPr marL="228600" lvl="1" indent="-228600" algn="l" defTabSz="933450">
            <a:lnSpc>
              <a:spcPct val="90000"/>
            </a:lnSpc>
            <a:spcBef>
              <a:spcPct val="0"/>
            </a:spcBef>
            <a:spcAft>
              <a:spcPct val="15000"/>
            </a:spcAft>
            <a:buChar char="•"/>
          </a:pPr>
          <a:r>
            <a:rPr lang="en-US" sz="2100" kern="1200"/>
            <a:t>I</a:t>
          </a:r>
          <a:r>
            <a:rPr lang="x-none" sz="2100" kern="1200"/>
            <a:t>s </a:t>
          </a:r>
          <a:r>
            <a:rPr lang="en-US" sz="2100" kern="1200"/>
            <a:t>a </a:t>
          </a:r>
          <a:r>
            <a:rPr lang="x-none" sz="2100" kern="1200"/>
            <a:t>snapshot of a container </a:t>
          </a:r>
          <a:endParaRPr lang="en-US" sz="2100" kern="1200"/>
        </a:p>
      </dsp:txBody>
      <dsp:txXfrm>
        <a:off x="32339" y="32339"/>
        <a:ext cx="7338319" cy="1039458"/>
      </dsp:txXfrm>
    </dsp:sp>
    <dsp:sp modelId="{D51264D5-40C1-459A-A424-B288EEB85845}">
      <dsp:nvSpPr>
        <dsp:cNvPr id="0" name=""/>
        <dsp:cNvSpPr/>
      </dsp:nvSpPr>
      <dsp:spPr>
        <a:xfrm>
          <a:off x="722182" y="1304889"/>
          <a:ext cx="8623068" cy="110413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x-none" sz="2700" kern="1200"/>
            <a:t>Images </a:t>
          </a:r>
          <a:r>
            <a:rPr lang="en-US" sz="2700" kern="1200"/>
            <a:t>are made up of RO layers</a:t>
          </a:r>
        </a:p>
      </dsp:txBody>
      <dsp:txXfrm>
        <a:off x="754521" y="1337228"/>
        <a:ext cx="7118519" cy="1039458"/>
      </dsp:txXfrm>
    </dsp:sp>
    <dsp:sp modelId="{60F2458C-92A2-40BD-BA38-79289B7BA728}">
      <dsp:nvSpPr>
        <dsp:cNvPr id="0" name=""/>
        <dsp:cNvSpPr/>
      </dsp:nvSpPr>
      <dsp:spPr>
        <a:xfrm>
          <a:off x="1433585" y="2609778"/>
          <a:ext cx="8623068" cy="110413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x-none" sz="2700" kern="1200"/>
            <a:t>Images </a:t>
          </a:r>
          <a:r>
            <a:rPr lang="en-US" sz="2700" kern="1200"/>
            <a:t>are versioned using </a:t>
          </a:r>
          <a:r>
            <a:rPr lang="x-none" sz="2700" kern="1200"/>
            <a:t>tags</a:t>
          </a:r>
          <a:endParaRPr lang="en-US" sz="2700" kern="1200"/>
        </a:p>
      </dsp:txBody>
      <dsp:txXfrm>
        <a:off x="1465924" y="2642117"/>
        <a:ext cx="7129298" cy="1039458"/>
      </dsp:txXfrm>
    </dsp:sp>
    <dsp:sp modelId="{4E694436-03B9-4BDE-9EFD-A9BA82063ADB}">
      <dsp:nvSpPr>
        <dsp:cNvPr id="0" name=""/>
        <dsp:cNvSpPr/>
      </dsp:nvSpPr>
      <dsp:spPr>
        <a:xfrm>
          <a:off x="2155767" y="3914667"/>
          <a:ext cx="8623068" cy="110413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Docker run creates a Container from a given Image</a:t>
          </a:r>
        </a:p>
      </dsp:txBody>
      <dsp:txXfrm>
        <a:off x="2188106" y="3947006"/>
        <a:ext cx="7118519" cy="1039458"/>
      </dsp:txXfrm>
    </dsp:sp>
    <dsp:sp modelId="{44B6F77C-0582-4012-B380-2A78E2BD3C68}">
      <dsp:nvSpPr>
        <dsp:cNvPr id="0" name=""/>
        <dsp:cNvSpPr/>
      </dsp:nvSpPr>
      <dsp:spPr>
        <a:xfrm>
          <a:off x="7905379" y="845668"/>
          <a:ext cx="717688" cy="717688"/>
        </a:xfrm>
        <a:prstGeom prst="downArrow">
          <a:avLst>
            <a:gd name="adj1" fmla="val 55000"/>
            <a:gd name="adj2" fmla="val 45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066859" y="845668"/>
        <a:ext cx="394728" cy="540060"/>
      </dsp:txXfrm>
    </dsp:sp>
    <dsp:sp modelId="{017CA45D-78D9-404B-A2F1-2117ACC807F1}">
      <dsp:nvSpPr>
        <dsp:cNvPr id="0" name=""/>
        <dsp:cNvSpPr/>
      </dsp:nvSpPr>
      <dsp:spPr>
        <a:xfrm>
          <a:off x="8627561" y="2150557"/>
          <a:ext cx="717688" cy="717688"/>
        </a:xfrm>
        <a:prstGeom prst="downArrow">
          <a:avLst>
            <a:gd name="adj1" fmla="val 55000"/>
            <a:gd name="adj2" fmla="val 45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789041" y="2150557"/>
        <a:ext cx="394728" cy="540060"/>
      </dsp:txXfrm>
    </dsp:sp>
    <dsp:sp modelId="{481E2E6D-74B7-4C07-9DCC-0F6142BC26F2}">
      <dsp:nvSpPr>
        <dsp:cNvPr id="0" name=""/>
        <dsp:cNvSpPr/>
      </dsp:nvSpPr>
      <dsp:spPr>
        <a:xfrm>
          <a:off x="9338965" y="3455446"/>
          <a:ext cx="717688" cy="717688"/>
        </a:xfrm>
        <a:prstGeom prst="downArrow">
          <a:avLst>
            <a:gd name="adj1" fmla="val 55000"/>
            <a:gd name="adj2" fmla="val 45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500445" y="3455446"/>
        <a:ext cx="394728" cy="5400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18C55-D0D2-4314-8DF1-CB88D371CB1A}">
      <dsp:nvSpPr>
        <dsp:cNvPr id="0" name=""/>
        <dsp:cNvSpPr/>
      </dsp:nvSpPr>
      <dsp:spPr>
        <a:xfrm>
          <a:off x="0" y="428663"/>
          <a:ext cx="10769995" cy="20097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5871" tIns="458216" rIns="835871"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Easy backup and migration </a:t>
          </a:r>
        </a:p>
        <a:p>
          <a:pPr marL="228600" lvl="1" indent="-228600" algn="l" defTabSz="977900">
            <a:lnSpc>
              <a:spcPct val="90000"/>
            </a:lnSpc>
            <a:spcBef>
              <a:spcPct val="0"/>
            </a:spcBef>
            <a:spcAft>
              <a:spcPct val="15000"/>
            </a:spcAft>
            <a:buChar char="•"/>
          </a:pPr>
          <a:r>
            <a:rPr lang="en-US" sz="2200" kern="1200"/>
            <a:t>Easy to manage using Docker CLI and Docker API </a:t>
          </a:r>
        </a:p>
        <a:p>
          <a:pPr marL="228600" lvl="1" indent="-228600" algn="l" defTabSz="977900">
            <a:lnSpc>
              <a:spcPct val="90000"/>
            </a:lnSpc>
            <a:spcBef>
              <a:spcPct val="0"/>
            </a:spcBef>
            <a:spcAft>
              <a:spcPct val="15000"/>
            </a:spcAft>
            <a:buChar char="•"/>
          </a:pPr>
          <a:r>
            <a:rPr lang="en-US" sz="2200" kern="1200"/>
            <a:t>Single volume can be shared across multiple containers </a:t>
          </a:r>
        </a:p>
        <a:p>
          <a:pPr marL="228600" lvl="1" indent="-228600" algn="l" defTabSz="977900">
            <a:lnSpc>
              <a:spcPct val="90000"/>
            </a:lnSpc>
            <a:spcBef>
              <a:spcPct val="0"/>
            </a:spcBef>
            <a:spcAft>
              <a:spcPct val="15000"/>
            </a:spcAft>
            <a:buChar char="•"/>
          </a:pPr>
          <a:r>
            <a:rPr lang="en-US" sz="2200" kern="1200"/>
            <a:t>Supports both Linux and Windows environments </a:t>
          </a:r>
        </a:p>
      </dsp:txBody>
      <dsp:txXfrm>
        <a:off x="0" y="428663"/>
        <a:ext cx="10769995" cy="2009700"/>
      </dsp:txXfrm>
    </dsp:sp>
    <dsp:sp modelId="{EEBE2628-07D4-4452-8E67-DC38B5EECA3B}">
      <dsp:nvSpPr>
        <dsp:cNvPr id="0" name=""/>
        <dsp:cNvSpPr/>
      </dsp:nvSpPr>
      <dsp:spPr>
        <a:xfrm>
          <a:off x="538499" y="103943"/>
          <a:ext cx="7538997" cy="649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956" tIns="0" rIns="284956" bIns="0" numCol="1" spcCol="1270" anchor="ctr" anchorCtr="0">
          <a:noAutofit/>
        </a:bodyPr>
        <a:lstStyle/>
        <a:p>
          <a:pPr marL="0" lvl="0" indent="0" algn="l" defTabSz="977900">
            <a:lnSpc>
              <a:spcPct val="90000"/>
            </a:lnSpc>
            <a:spcBef>
              <a:spcPct val="0"/>
            </a:spcBef>
            <a:spcAft>
              <a:spcPct val="35000"/>
            </a:spcAft>
            <a:buNone/>
          </a:pPr>
          <a:r>
            <a:rPr lang="en-US" sz="2200" kern="1200"/>
            <a:t>Advantages:</a:t>
          </a:r>
        </a:p>
      </dsp:txBody>
      <dsp:txXfrm>
        <a:off x="570202" y="135646"/>
        <a:ext cx="7475591" cy="586034"/>
      </dsp:txXfrm>
    </dsp:sp>
    <dsp:sp modelId="{88371D12-9ECC-473E-8DF7-73D6369AEBE8}">
      <dsp:nvSpPr>
        <dsp:cNvPr id="0" name=""/>
        <dsp:cNvSpPr/>
      </dsp:nvSpPr>
      <dsp:spPr>
        <a:xfrm>
          <a:off x="0" y="2881884"/>
          <a:ext cx="10769995" cy="20097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5871" tIns="458216" rIns="835871"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docker volume create sample-vol </a:t>
          </a:r>
        </a:p>
        <a:p>
          <a:pPr marL="228600" lvl="1" indent="-228600" algn="l" defTabSz="977900">
            <a:lnSpc>
              <a:spcPct val="90000"/>
            </a:lnSpc>
            <a:spcBef>
              <a:spcPct val="0"/>
            </a:spcBef>
            <a:spcAft>
              <a:spcPct val="15000"/>
            </a:spcAft>
            <a:buChar char="•"/>
          </a:pPr>
          <a:r>
            <a:rPr lang="en-US" sz="2200" kern="1200"/>
            <a:t>docker volume ls</a:t>
          </a:r>
        </a:p>
        <a:p>
          <a:pPr marL="228600" lvl="1" indent="-228600" algn="l" defTabSz="977900">
            <a:lnSpc>
              <a:spcPct val="90000"/>
            </a:lnSpc>
            <a:spcBef>
              <a:spcPct val="0"/>
            </a:spcBef>
            <a:spcAft>
              <a:spcPct val="15000"/>
            </a:spcAft>
            <a:buChar char="•"/>
          </a:pPr>
          <a:r>
            <a:rPr lang="en-US" sz="2200" kern="1200"/>
            <a:t>docker volume inspect sample-vol </a:t>
          </a:r>
        </a:p>
        <a:p>
          <a:pPr marL="228600" lvl="1" indent="-228600" algn="l" defTabSz="977900">
            <a:lnSpc>
              <a:spcPct val="90000"/>
            </a:lnSpc>
            <a:spcBef>
              <a:spcPct val="0"/>
            </a:spcBef>
            <a:spcAft>
              <a:spcPct val="15000"/>
            </a:spcAft>
            <a:buChar char="•"/>
          </a:pPr>
          <a:r>
            <a:rPr lang="en-US" sz="2200" kern="1200"/>
            <a:t>docker volume rm sample-vol</a:t>
          </a:r>
        </a:p>
      </dsp:txBody>
      <dsp:txXfrm>
        <a:off x="0" y="2881884"/>
        <a:ext cx="10769995" cy="2009700"/>
      </dsp:txXfrm>
    </dsp:sp>
    <dsp:sp modelId="{70431E2D-9BE6-45AC-933C-132844160C01}">
      <dsp:nvSpPr>
        <dsp:cNvPr id="0" name=""/>
        <dsp:cNvSpPr/>
      </dsp:nvSpPr>
      <dsp:spPr>
        <a:xfrm>
          <a:off x="538499" y="2557163"/>
          <a:ext cx="7538997" cy="649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956" tIns="0" rIns="284956" bIns="0" numCol="1" spcCol="1270" anchor="ctr" anchorCtr="0">
          <a:noAutofit/>
        </a:bodyPr>
        <a:lstStyle/>
        <a:p>
          <a:pPr marL="0" lvl="0" indent="0" algn="l" defTabSz="977900">
            <a:lnSpc>
              <a:spcPct val="90000"/>
            </a:lnSpc>
            <a:spcBef>
              <a:spcPct val="0"/>
            </a:spcBef>
            <a:spcAft>
              <a:spcPct val="35000"/>
            </a:spcAft>
            <a:buNone/>
          </a:pPr>
          <a:r>
            <a:rPr lang="en-US" sz="2200" kern="1200"/>
            <a:t>Commands:</a:t>
          </a:r>
        </a:p>
      </dsp:txBody>
      <dsp:txXfrm>
        <a:off x="570202" y="2588866"/>
        <a:ext cx="7475591"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377E5-AC61-40F8-A6C2-2901AABC29CD}">
      <dsp:nvSpPr>
        <dsp:cNvPr id="0" name=""/>
        <dsp:cNvSpPr/>
      </dsp:nvSpPr>
      <dsp:spPr>
        <a:xfrm>
          <a:off x="0" y="366293"/>
          <a:ext cx="10769995" cy="554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BD75DB-9C57-4239-8112-E1B6BA80638C}">
      <dsp:nvSpPr>
        <dsp:cNvPr id="0" name=""/>
        <dsp:cNvSpPr/>
      </dsp:nvSpPr>
      <dsp:spPr>
        <a:xfrm>
          <a:off x="538499" y="41573"/>
          <a:ext cx="7538997" cy="649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956" tIns="0" rIns="284956" bIns="0" numCol="1" spcCol="1270" anchor="ctr" anchorCtr="0">
          <a:noAutofit/>
        </a:bodyPr>
        <a:lstStyle/>
        <a:p>
          <a:pPr marL="0" lvl="0" indent="0" algn="l" defTabSz="977900">
            <a:lnSpc>
              <a:spcPct val="90000"/>
            </a:lnSpc>
            <a:spcBef>
              <a:spcPct val="0"/>
            </a:spcBef>
            <a:spcAft>
              <a:spcPct val="35000"/>
            </a:spcAft>
            <a:buNone/>
          </a:pPr>
          <a:r>
            <a:rPr lang="en-US" sz="2200" kern="1200"/>
            <a:t>Been using pre-built images</a:t>
          </a:r>
        </a:p>
      </dsp:txBody>
      <dsp:txXfrm>
        <a:off x="570202" y="73276"/>
        <a:ext cx="7475591" cy="586034"/>
      </dsp:txXfrm>
    </dsp:sp>
    <dsp:sp modelId="{6C82EA13-761D-4ED9-AE10-CEACF6EF38E8}">
      <dsp:nvSpPr>
        <dsp:cNvPr id="0" name=""/>
        <dsp:cNvSpPr/>
      </dsp:nvSpPr>
      <dsp:spPr>
        <a:xfrm>
          <a:off x="0" y="1364214"/>
          <a:ext cx="10769995" cy="15939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5871" tIns="458216" rIns="835871"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Run base container, update, upgrade and install all required software, make an image</a:t>
          </a:r>
        </a:p>
        <a:p>
          <a:pPr marL="228600" lvl="1" indent="-228600" algn="l" defTabSz="977900">
            <a:lnSpc>
              <a:spcPct val="90000"/>
            </a:lnSpc>
            <a:spcBef>
              <a:spcPct val="0"/>
            </a:spcBef>
            <a:spcAft>
              <a:spcPct val="15000"/>
            </a:spcAft>
            <a:buChar char="•"/>
          </a:pPr>
          <a:r>
            <a:rPr lang="en-US" sz="2200" kern="1200"/>
            <a:t>Drawbacks ?</a:t>
          </a:r>
        </a:p>
      </dsp:txBody>
      <dsp:txXfrm>
        <a:off x="0" y="1364214"/>
        <a:ext cx="10769995" cy="1593900"/>
      </dsp:txXfrm>
    </dsp:sp>
    <dsp:sp modelId="{52542D8A-6C51-4E1F-9FC0-2C8710E0418F}">
      <dsp:nvSpPr>
        <dsp:cNvPr id="0" name=""/>
        <dsp:cNvSpPr/>
      </dsp:nvSpPr>
      <dsp:spPr>
        <a:xfrm>
          <a:off x="538499" y="1039494"/>
          <a:ext cx="7538997" cy="649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956" tIns="0" rIns="284956" bIns="0" numCol="1" spcCol="1270" anchor="ctr" anchorCtr="0">
          <a:noAutofit/>
        </a:bodyPr>
        <a:lstStyle/>
        <a:p>
          <a:pPr marL="0" lvl="0" indent="0" algn="l" defTabSz="977900">
            <a:lnSpc>
              <a:spcPct val="90000"/>
            </a:lnSpc>
            <a:spcBef>
              <a:spcPct val="0"/>
            </a:spcBef>
            <a:spcAft>
              <a:spcPct val="35000"/>
            </a:spcAft>
            <a:buNone/>
          </a:pPr>
          <a:r>
            <a:rPr lang="en-US" sz="2200" kern="1200"/>
            <a:t>What if we need custom images ?</a:t>
          </a:r>
        </a:p>
      </dsp:txBody>
      <dsp:txXfrm>
        <a:off x="570202" y="1071197"/>
        <a:ext cx="7475591" cy="586034"/>
      </dsp:txXfrm>
    </dsp:sp>
    <dsp:sp modelId="{D7D92A91-7FE8-47B5-94FE-6A08F53204D5}">
      <dsp:nvSpPr>
        <dsp:cNvPr id="0" name=""/>
        <dsp:cNvSpPr/>
      </dsp:nvSpPr>
      <dsp:spPr>
        <a:xfrm>
          <a:off x="0" y="3401634"/>
          <a:ext cx="10769995" cy="554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43ED93-16F7-4ED4-8ADE-2F513D6A4FD2}">
      <dsp:nvSpPr>
        <dsp:cNvPr id="0" name=""/>
        <dsp:cNvSpPr/>
      </dsp:nvSpPr>
      <dsp:spPr>
        <a:xfrm>
          <a:off x="538499" y="3076913"/>
          <a:ext cx="7538997" cy="649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956" tIns="0" rIns="284956" bIns="0" numCol="1" spcCol="1270" anchor="ctr" anchorCtr="0">
          <a:noAutofit/>
        </a:bodyPr>
        <a:lstStyle/>
        <a:p>
          <a:pPr marL="0" lvl="0" indent="0" algn="l" defTabSz="977900">
            <a:lnSpc>
              <a:spcPct val="90000"/>
            </a:lnSpc>
            <a:spcBef>
              <a:spcPct val="0"/>
            </a:spcBef>
            <a:spcAft>
              <a:spcPct val="35000"/>
            </a:spcAft>
            <a:buNone/>
          </a:pPr>
          <a:r>
            <a:rPr lang="en-US" sz="2200" kern="1200"/>
            <a:t>Why not ‘code’ our custom image and build it ?</a:t>
          </a:r>
        </a:p>
      </dsp:txBody>
      <dsp:txXfrm>
        <a:off x="570202" y="3108616"/>
        <a:ext cx="7475591" cy="586034"/>
      </dsp:txXfrm>
    </dsp:sp>
    <dsp:sp modelId="{5660BCCF-F995-474B-A807-26664459D795}">
      <dsp:nvSpPr>
        <dsp:cNvPr id="0" name=""/>
        <dsp:cNvSpPr/>
      </dsp:nvSpPr>
      <dsp:spPr>
        <a:xfrm>
          <a:off x="0" y="4399554"/>
          <a:ext cx="10769995" cy="5544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E0C571-9633-469B-858B-3E547CB420B9}">
      <dsp:nvSpPr>
        <dsp:cNvPr id="0" name=""/>
        <dsp:cNvSpPr/>
      </dsp:nvSpPr>
      <dsp:spPr>
        <a:xfrm>
          <a:off x="538499" y="4074834"/>
          <a:ext cx="7538997" cy="6494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956" tIns="0" rIns="284956" bIns="0" numCol="1" spcCol="1270" anchor="ctr" anchorCtr="0">
          <a:noAutofit/>
        </a:bodyPr>
        <a:lstStyle/>
        <a:p>
          <a:pPr marL="0" lvl="0" indent="0" algn="l" defTabSz="977900">
            <a:lnSpc>
              <a:spcPct val="90000"/>
            </a:lnSpc>
            <a:spcBef>
              <a:spcPct val="0"/>
            </a:spcBef>
            <a:spcAft>
              <a:spcPct val="35000"/>
            </a:spcAft>
            <a:buNone/>
          </a:pPr>
          <a:r>
            <a:rPr lang="en-US" sz="2200" kern="1200"/>
            <a:t>Dockerfile</a:t>
          </a:r>
        </a:p>
      </dsp:txBody>
      <dsp:txXfrm>
        <a:off x="570202" y="4106537"/>
        <a:ext cx="7475591" cy="5860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03DC4-677C-4A84-9D41-93319CA98B9F}">
      <dsp:nvSpPr>
        <dsp:cNvPr id="0" name=""/>
        <dsp:cNvSpPr/>
      </dsp:nvSpPr>
      <dsp:spPr>
        <a:xfrm>
          <a:off x="0" y="3920"/>
          <a:ext cx="10778836" cy="8351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D98142-F320-4078-AE61-5025A0D24552}">
      <dsp:nvSpPr>
        <dsp:cNvPr id="0" name=""/>
        <dsp:cNvSpPr/>
      </dsp:nvSpPr>
      <dsp:spPr>
        <a:xfrm>
          <a:off x="252636" y="191832"/>
          <a:ext cx="459338" cy="4593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2F1610-3A5F-4DA7-948E-AE0C3B9E910B}">
      <dsp:nvSpPr>
        <dsp:cNvPr id="0" name=""/>
        <dsp:cNvSpPr/>
      </dsp:nvSpPr>
      <dsp:spPr>
        <a:xfrm>
          <a:off x="964610" y="3920"/>
          <a:ext cx="9814225" cy="83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88" tIns="88388" rIns="88388" bIns="88388" numCol="1" spcCol="1270" anchor="ctr" anchorCtr="0">
          <a:noAutofit/>
        </a:bodyPr>
        <a:lstStyle/>
        <a:p>
          <a:pPr marL="0" lvl="0" indent="0" algn="l" defTabSz="844550">
            <a:lnSpc>
              <a:spcPct val="90000"/>
            </a:lnSpc>
            <a:spcBef>
              <a:spcPct val="0"/>
            </a:spcBef>
            <a:spcAft>
              <a:spcPct val="35000"/>
            </a:spcAft>
            <a:buNone/>
          </a:pPr>
          <a:r>
            <a:rPr lang="en-IN" sz="1900" kern="1200"/>
            <a:t>Dockerfile is a text document that contains a list of instructions a user could call on the command line to assemble an image</a:t>
          </a:r>
          <a:endParaRPr lang="en-US" sz="1900" kern="1200"/>
        </a:p>
      </dsp:txBody>
      <dsp:txXfrm>
        <a:off x="964610" y="3920"/>
        <a:ext cx="9814225" cy="835160"/>
      </dsp:txXfrm>
    </dsp:sp>
    <dsp:sp modelId="{698F10A2-31D4-47CD-99C3-5007B09E61F1}">
      <dsp:nvSpPr>
        <dsp:cNvPr id="0" name=""/>
        <dsp:cNvSpPr/>
      </dsp:nvSpPr>
      <dsp:spPr>
        <a:xfrm>
          <a:off x="0" y="1047871"/>
          <a:ext cx="10778836" cy="8351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307700-79CF-40F6-BFA1-E4ACD0FA774E}">
      <dsp:nvSpPr>
        <dsp:cNvPr id="0" name=""/>
        <dsp:cNvSpPr/>
      </dsp:nvSpPr>
      <dsp:spPr>
        <a:xfrm>
          <a:off x="252636" y="1235782"/>
          <a:ext cx="459338" cy="4593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CDB261-C5C0-42AB-AA9F-3ECC62386112}">
      <dsp:nvSpPr>
        <dsp:cNvPr id="0" name=""/>
        <dsp:cNvSpPr/>
      </dsp:nvSpPr>
      <dsp:spPr>
        <a:xfrm>
          <a:off x="964610" y="1047871"/>
          <a:ext cx="9814225" cy="83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88" tIns="88388" rIns="88388" bIns="88388" numCol="1" spcCol="1270" anchor="ctr" anchorCtr="0">
          <a:noAutofit/>
        </a:bodyPr>
        <a:lstStyle/>
        <a:p>
          <a:pPr marL="0" lvl="0" indent="0" algn="l" defTabSz="844550">
            <a:lnSpc>
              <a:spcPct val="90000"/>
            </a:lnSpc>
            <a:spcBef>
              <a:spcPct val="0"/>
            </a:spcBef>
            <a:spcAft>
              <a:spcPct val="35000"/>
            </a:spcAft>
            <a:buNone/>
          </a:pPr>
          <a:r>
            <a:rPr lang="en-IN" sz="1900" kern="1200"/>
            <a:t>INSTRUCTION arguments</a:t>
          </a:r>
          <a:endParaRPr lang="en-US" sz="1900" kern="1200"/>
        </a:p>
      </dsp:txBody>
      <dsp:txXfrm>
        <a:off x="964610" y="1047871"/>
        <a:ext cx="9814225" cy="835160"/>
      </dsp:txXfrm>
    </dsp:sp>
    <dsp:sp modelId="{FC186959-F5A0-4E62-BEF3-36BBC3200F07}">
      <dsp:nvSpPr>
        <dsp:cNvPr id="0" name=""/>
        <dsp:cNvSpPr/>
      </dsp:nvSpPr>
      <dsp:spPr>
        <a:xfrm>
          <a:off x="0" y="2091821"/>
          <a:ext cx="10778836" cy="8351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4D72B6-0F8E-4BC9-8BD3-F379F2B84BEC}">
      <dsp:nvSpPr>
        <dsp:cNvPr id="0" name=""/>
        <dsp:cNvSpPr/>
      </dsp:nvSpPr>
      <dsp:spPr>
        <a:xfrm>
          <a:off x="252636" y="2279732"/>
          <a:ext cx="459338" cy="459338"/>
        </a:xfrm>
        <a:prstGeom prst="rect">
          <a:avLst/>
        </a:prstGeom>
        <a:solidFill>
          <a:schemeClr val="accen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300B70-222A-460F-9978-2D1E18A18C14}">
      <dsp:nvSpPr>
        <dsp:cNvPr id="0" name=""/>
        <dsp:cNvSpPr/>
      </dsp:nvSpPr>
      <dsp:spPr>
        <a:xfrm>
          <a:off x="964610" y="2091821"/>
          <a:ext cx="9814225" cy="83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88" tIns="88388" rIns="88388" bIns="88388" numCol="1" spcCol="1270" anchor="ctr" anchorCtr="0">
          <a:noAutofit/>
        </a:bodyPr>
        <a:lstStyle/>
        <a:p>
          <a:pPr marL="0" lvl="0" indent="0" algn="l" defTabSz="844550">
            <a:lnSpc>
              <a:spcPct val="90000"/>
            </a:lnSpc>
            <a:spcBef>
              <a:spcPct val="0"/>
            </a:spcBef>
            <a:spcAft>
              <a:spcPct val="35000"/>
            </a:spcAft>
            <a:buNone/>
          </a:pPr>
          <a:r>
            <a:rPr lang="en-IN" sz="1900" kern="1200"/>
            <a:t>Docker can build images automatically by reading the instructions</a:t>
          </a:r>
          <a:endParaRPr lang="en-US" sz="1900" kern="1200"/>
        </a:p>
      </dsp:txBody>
      <dsp:txXfrm>
        <a:off x="964610" y="2091821"/>
        <a:ext cx="9814225" cy="835160"/>
      </dsp:txXfrm>
    </dsp:sp>
    <dsp:sp modelId="{70EB2EA5-B46D-4F4B-83DC-FFB6BF323164}">
      <dsp:nvSpPr>
        <dsp:cNvPr id="0" name=""/>
        <dsp:cNvSpPr/>
      </dsp:nvSpPr>
      <dsp:spPr>
        <a:xfrm>
          <a:off x="0" y="3135772"/>
          <a:ext cx="10778836" cy="8351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BCE4BA-CD09-46EC-A53A-1FE0B09A88DF}">
      <dsp:nvSpPr>
        <dsp:cNvPr id="0" name=""/>
        <dsp:cNvSpPr/>
      </dsp:nvSpPr>
      <dsp:spPr>
        <a:xfrm>
          <a:off x="252636" y="3323683"/>
          <a:ext cx="459338" cy="459338"/>
        </a:xfrm>
        <a:prstGeom prst="rect">
          <a:avLst/>
        </a:prstGeom>
        <a:solidFill>
          <a:schemeClr val="accen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24718F-9D5A-4DEF-8292-24D57B582C7F}">
      <dsp:nvSpPr>
        <dsp:cNvPr id="0" name=""/>
        <dsp:cNvSpPr/>
      </dsp:nvSpPr>
      <dsp:spPr>
        <a:xfrm>
          <a:off x="964610" y="3135772"/>
          <a:ext cx="9814225" cy="83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88" tIns="88388" rIns="88388" bIns="88388" numCol="1" spcCol="1270" anchor="ctr" anchorCtr="0">
          <a:noAutofit/>
        </a:bodyPr>
        <a:lstStyle/>
        <a:p>
          <a:pPr marL="0" lvl="0" indent="0" algn="l" defTabSz="844550">
            <a:lnSpc>
              <a:spcPct val="90000"/>
            </a:lnSpc>
            <a:spcBef>
              <a:spcPct val="0"/>
            </a:spcBef>
            <a:spcAft>
              <a:spcPct val="35000"/>
            </a:spcAft>
            <a:buNone/>
          </a:pPr>
          <a:r>
            <a:rPr lang="en-US" sz="1900" kern="1200"/>
            <a:t>docker build</a:t>
          </a:r>
        </a:p>
      </dsp:txBody>
      <dsp:txXfrm>
        <a:off x="964610" y="3135772"/>
        <a:ext cx="9814225" cy="835160"/>
      </dsp:txXfrm>
    </dsp:sp>
    <dsp:sp modelId="{974A644F-467C-43F2-BDBA-9E8381919248}">
      <dsp:nvSpPr>
        <dsp:cNvPr id="0" name=""/>
        <dsp:cNvSpPr/>
      </dsp:nvSpPr>
      <dsp:spPr>
        <a:xfrm>
          <a:off x="0" y="4179722"/>
          <a:ext cx="10778836" cy="8351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4630F-564C-4B69-9894-B7A27C418124}">
      <dsp:nvSpPr>
        <dsp:cNvPr id="0" name=""/>
        <dsp:cNvSpPr/>
      </dsp:nvSpPr>
      <dsp:spPr>
        <a:xfrm>
          <a:off x="252636" y="4367633"/>
          <a:ext cx="459338" cy="459338"/>
        </a:xfrm>
        <a:prstGeom prst="rect">
          <a:avLst/>
        </a:prstGeom>
        <a:solidFill>
          <a:schemeClr val="accen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6BC940-D9EF-48BD-B9D1-6654306D8DFF}">
      <dsp:nvSpPr>
        <dsp:cNvPr id="0" name=""/>
        <dsp:cNvSpPr/>
      </dsp:nvSpPr>
      <dsp:spPr>
        <a:xfrm>
          <a:off x="964610" y="4179722"/>
          <a:ext cx="9814225" cy="83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388" tIns="88388" rIns="88388" bIns="88388" numCol="1" spcCol="1270" anchor="ctr" anchorCtr="0">
          <a:noAutofit/>
        </a:bodyPr>
        <a:lstStyle/>
        <a:p>
          <a:pPr marL="0" lvl="0" indent="0" algn="l" defTabSz="844550">
            <a:lnSpc>
              <a:spcPct val="90000"/>
            </a:lnSpc>
            <a:spcBef>
              <a:spcPct val="0"/>
            </a:spcBef>
            <a:spcAft>
              <a:spcPct val="35000"/>
            </a:spcAft>
            <a:buNone/>
          </a:pPr>
          <a:r>
            <a:rPr lang="en-IN" sz="1900" kern="1200"/>
            <a:t>Each line / instruction results in a separate RO layer </a:t>
          </a:r>
          <a:endParaRPr lang="en-US" sz="1900" kern="1200"/>
        </a:p>
      </dsp:txBody>
      <dsp:txXfrm>
        <a:off x="964610" y="4179722"/>
        <a:ext cx="9814225" cy="8351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5A24B-7974-4EAA-AFCA-BC21230C07DE}">
      <dsp:nvSpPr>
        <dsp:cNvPr id="0" name=""/>
        <dsp:cNvSpPr/>
      </dsp:nvSpPr>
      <dsp:spPr>
        <a:xfrm>
          <a:off x="0" y="612"/>
          <a:ext cx="10778836" cy="14335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6D94A-A9B5-4100-803A-DAB9B270BE64}">
      <dsp:nvSpPr>
        <dsp:cNvPr id="0" name=""/>
        <dsp:cNvSpPr/>
      </dsp:nvSpPr>
      <dsp:spPr>
        <a:xfrm>
          <a:off x="433662" y="323171"/>
          <a:ext cx="788476" cy="788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0995E0-A0F7-469D-B930-823A3DD1FE96}">
      <dsp:nvSpPr>
        <dsp:cNvPr id="0" name=""/>
        <dsp:cNvSpPr/>
      </dsp:nvSpPr>
      <dsp:spPr>
        <a:xfrm>
          <a:off x="1655800" y="612"/>
          <a:ext cx="9123035" cy="143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22" tIns="151722" rIns="151722" bIns="151722" numCol="1" spcCol="1270" anchor="ctr" anchorCtr="0">
          <a:noAutofit/>
        </a:bodyPr>
        <a:lstStyle/>
        <a:p>
          <a:pPr marL="0" lvl="0" indent="0" algn="l" defTabSz="1111250">
            <a:lnSpc>
              <a:spcPct val="90000"/>
            </a:lnSpc>
            <a:spcBef>
              <a:spcPct val="0"/>
            </a:spcBef>
            <a:spcAft>
              <a:spcPct val="35000"/>
            </a:spcAft>
            <a:buNone/>
          </a:pPr>
          <a:r>
            <a:rPr lang="en-US" sz="2500" kern="1200"/>
            <a:t>Build an image on the host using Dockerfile</a:t>
          </a:r>
        </a:p>
      </dsp:txBody>
      <dsp:txXfrm>
        <a:off x="1655800" y="612"/>
        <a:ext cx="9123035" cy="1433593"/>
      </dsp:txXfrm>
    </dsp:sp>
    <dsp:sp modelId="{F29F8670-26F2-42CF-9A12-4998132640F2}">
      <dsp:nvSpPr>
        <dsp:cNvPr id="0" name=""/>
        <dsp:cNvSpPr/>
      </dsp:nvSpPr>
      <dsp:spPr>
        <a:xfrm>
          <a:off x="0" y="1792605"/>
          <a:ext cx="10778836" cy="14335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2840A0-4AAC-435A-BCEE-B284EBD1B6EB}">
      <dsp:nvSpPr>
        <dsp:cNvPr id="0" name=""/>
        <dsp:cNvSpPr/>
      </dsp:nvSpPr>
      <dsp:spPr>
        <a:xfrm>
          <a:off x="433662" y="2115163"/>
          <a:ext cx="788476" cy="788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8C8B19-FD76-45E2-B0D4-C00E7842ED40}">
      <dsp:nvSpPr>
        <dsp:cNvPr id="0" name=""/>
        <dsp:cNvSpPr/>
      </dsp:nvSpPr>
      <dsp:spPr>
        <a:xfrm>
          <a:off x="1655800" y="1792605"/>
          <a:ext cx="9123035" cy="143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22" tIns="151722" rIns="151722" bIns="151722" numCol="1" spcCol="1270" anchor="ctr" anchorCtr="0">
          <a:noAutofit/>
        </a:bodyPr>
        <a:lstStyle/>
        <a:p>
          <a:pPr marL="0" lvl="0" indent="0" algn="l" defTabSz="1111250">
            <a:lnSpc>
              <a:spcPct val="90000"/>
            </a:lnSpc>
            <a:spcBef>
              <a:spcPct val="0"/>
            </a:spcBef>
            <a:spcAft>
              <a:spcPct val="35000"/>
            </a:spcAft>
            <a:buNone/>
          </a:pPr>
          <a:r>
            <a:rPr lang="en-US" sz="2500" kern="1200"/>
            <a:t>$ docker build -t repo/myapp .</a:t>
          </a:r>
        </a:p>
      </dsp:txBody>
      <dsp:txXfrm>
        <a:off x="1655800" y="1792605"/>
        <a:ext cx="9123035" cy="1433593"/>
      </dsp:txXfrm>
    </dsp:sp>
    <dsp:sp modelId="{30BD49EE-D679-431D-B93B-D67E56E6B8C0}">
      <dsp:nvSpPr>
        <dsp:cNvPr id="0" name=""/>
        <dsp:cNvSpPr/>
      </dsp:nvSpPr>
      <dsp:spPr>
        <a:xfrm>
          <a:off x="0" y="3584597"/>
          <a:ext cx="10778836" cy="14335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10469A-BC0A-4365-BF83-3232408EF302}">
      <dsp:nvSpPr>
        <dsp:cNvPr id="0" name=""/>
        <dsp:cNvSpPr/>
      </dsp:nvSpPr>
      <dsp:spPr>
        <a:xfrm>
          <a:off x="433662" y="3907156"/>
          <a:ext cx="788476" cy="788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938D57-FD0A-4AA0-BD31-46658F909DCE}">
      <dsp:nvSpPr>
        <dsp:cNvPr id="0" name=""/>
        <dsp:cNvSpPr/>
      </dsp:nvSpPr>
      <dsp:spPr>
        <a:xfrm>
          <a:off x="1655800" y="3584597"/>
          <a:ext cx="9123035" cy="143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22" tIns="151722" rIns="151722" bIns="151722" numCol="1" spcCol="1270" anchor="ctr" anchorCtr="0">
          <a:noAutofit/>
        </a:bodyPr>
        <a:lstStyle/>
        <a:p>
          <a:pPr marL="0" lvl="0" indent="0" algn="l" defTabSz="1111250">
            <a:lnSpc>
              <a:spcPct val="90000"/>
            </a:lnSpc>
            <a:spcBef>
              <a:spcPct val="0"/>
            </a:spcBef>
            <a:spcAft>
              <a:spcPct val="35000"/>
            </a:spcAft>
            <a:buNone/>
          </a:pPr>
          <a:r>
            <a:rPr lang="en-US" sz="2500" kern="1200"/>
            <a:t>$ docker build -t repo/myapp -f /path/to/a/Dockerfile .</a:t>
          </a:r>
        </a:p>
      </dsp:txBody>
      <dsp:txXfrm>
        <a:off x="1655800" y="3584597"/>
        <a:ext cx="9123035" cy="14335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D380B-B8DD-4BD3-853D-C16A368D366E}" type="datetimeFigureOut">
              <a:rPr lang="en-IN" smtClean="0"/>
              <a:t>10-03-2025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7BE8E1-66FF-46F4-AB6B-37EB672F17BD}" type="slidenum">
              <a:rPr lang="en-IN" smtClean="0"/>
              <a:t>‹#›</a:t>
            </a:fld>
            <a:endParaRPr lang="en-IN"/>
          </a:p>
        </p:txBody>
      </p:sp>
    </p:spTree>
    <p:extLst>
      <p:ext uri="{BB962C8B-B14F-4D97-AF65-F5344CB8AC3E}">
        <p14:creationId xmlns:p14="http://schemas.microsoft.com/office/powerpoint/2010/main" val="3120999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5F7CBF-113A-4814-A40B-7A50D955FD86}" type="slidenum">
              <a:rPr lang="en-IN" smtClean="0"/>
              <a:t>4</a:t>
            </a:fld>
            <a:endParaRPr lang="en-IN"/>
          </a:p>
        </p:txBody>
      </p:sp>
    </p:spTree>
    <p:extLst>
      <p:ext uri="{BB962C8B-B14F-4D97-AF65-F5344CB8AC3E}">
        <p14:creationId xmlns:p14="http://schemas.microsoft.com/office/powerpoint/2010/main" val="281058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D0AD26E-C245-7649-A75B-97D5C9E124E5}" type="slidenum">
              <a:rPr lang="en-US" smtClean="0"/>
              <a:pPr/>
              <a:t>47</a:t>
            </a:fld>
            <a:endParaRPr lang="en-US"/>
          </a:p>
        </p:txBody>
      </p:sp>
    </p:spTree>
    <p:extLst>
      <p:ext uri="{BB962C8B-B14F-4D97-AF65-F5344CB8AC3E}">
        <p14:creationId xmlns:p14="http://schemas.microsoft.com/office/powerpoint/2010/main" val="2487401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0AD26E-C245-7649-A75B-97D5C9E124E5}" type="slidenum">
              <a:rPr lang="en-US" smtClean="0"/>
              <a:pPr/>
              <a:t>48</a:t>
            </a:fld>
            <a:endParaRPr lang="en-US"/>
          </a:p>
        </p:txBody>
      </p:sp>
    </p:spTree>
    <p:extLst>
      <p:ext uri="{BB962C8B-B14F-4D97-AF65-F5344CB8AC3E}">
        <p14:creationId xmlns:p14="http://schemas.microsoft.com/office/powerpoint/2010/main" val="1746728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0AD26E-C245-7649-A75B-97D5C9E124E5}" type="slidenum">
              <a:rPr lang="en-US" smtClean="0"/>
              <a:pPr/>
              <a:t>54</a:t>
            </a:fld>
            <a:endParaRPr lang="en-US"/>
          </a:p>
        </p:txBody>
      </p:sp>
    </p:spTree>
    <p:extLst>
      <p:ext uri="{BB962C8B-B14F-4D97-AF65-F5344CB8AC3E}">
        <p14:creationId xmlns:p14="http://schemas.microsoft.com/office/powerpoint/2010/main" val="321398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mbria" pitchFamily="18" charset="0"/>
            </a:endParaRPr>
          </a:p>
        </p:txBody>
      </p:sp>
      <p:sp>
        <p:nvSpPr>
          <p:cNvPr id="4" name="Slide Number Placeholder 3"/>
          <p:cNvSpPr>
            <a:spLocks noGrp="1"/>
          </p:cNvSpPr>
          <p:nvPr>
            <p:ph type="sldNum" sz="quarter" idx="10"/>
          </p:nvPr>
        </p:nvSpPr>
        <p:spPr/>
        <p:txBody>
          <a:bodyPr/>
          <a:lstStyle/>
          <a:p>
            <a:fld id="{0D0AD26E-C245-7649-A75B-97D5C9E124E5}" type="slidenum">
              <a:rPr lang="en-US" smtClean="0"/>
              <a:pPr/>
              <a:t>55</a:t>
            </a:fld>
            <a:endParaRPr lang="en-US"/>
          </a:p>
        </p:txBody>
      </p:sp>
    </p:spTree>
    <p:extLst>
      <p:ext uri="{BB962C8B-B14F-4D97-AF65-F5344CB8AC3E}">
        <p14:creationId xmlns:p14="http://schemas.microsoft.com/office/powerpoint/2010/main" val="2783660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0AD26E-C245-7649-A75B-97D5C9E124E5}" type="slidenum">
              <a:rPr lang="en-US" smtClean="0"/>
              <a:pPr/>
              <a:t>56</a:t>
            </a:fld>
            <a:endParaRPr lang="en-US"/>
          </a:p>
        </p:txBody>
      </p:sp>
    </p:spTree>
    <p:extLst>
      <p:ext uri="{BB962C8B-B14F-4D97-AF65-F5344CB8AC3E}">
        <p14:creationId xmlns:p14="http://schemas.microsoft.com/office/powerpoint/2010/main" val="1368014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0AD26E-C245-7649-A75B-97D5C9E124E5}" type="slidenum">
              <a:rPr lang="en-US" smtClean="0"/>
              <a:pPr/>
              <a:t>57</a:t>
            </a:fld>
            <a:endParaRPr lang="en-US"/>
          </a:p>
        </p:txBody>
      </p:sp>
    </p:spTree>
    <p:extLst>
      <p:ext uri="{BB962C8B-B14F-4D97-AF65-F5344CB8AC3E}">
        <p14:creationId xmlns:p14="http://schemas.microsoft.com/office/powerpoint/2010/main" val="2882337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0AD26E-C245-7649-A75B-97D5C9E124E5}" type="slidenum">
              <a:rPr lang="en-US" smtClean="0"/>
              <a:pPr/>
              <a:t>58</a:t>
            </a:fld>
            <a:endParaRPr lang="en-US"/>
          </a:p>
        </p:txBody>
      </p:sp>
    </p:spTree>
    <p:extLst>
      <p:ext uri="{BB962C8B-B14F-4D97-AF65-F5344CB8AC3E}">
        <p14:creationId xmlns:p14="http://schemas.microsoft.com/office/powerpoint/2010/main" val="4103547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mbria" pitchFamily="18" charset="0"/>
            </a:endParaRPr>
          </a:p>
        </p:txBody>
      </p:sp>
      <p:sp>
        <p:nvSpPr>
          <p:cNvPr id="4" name="Slide Number Placeholder 3"/>
          <p:cNvSpPr>
            <a:spLocks noGrp="1"/>
          </p:cNvSpPr>
          <p:nvPr>
            <p:ph type="sldNum" sz="quarter" idx="10"/>
          </p:nvPr>
        </p:nvSpPr>
        <p:spPr/>
        <p:txBody>
          <a:bodyPr/>
          <a:lstStyle/>
          <a:p>
            <a:fld id="{0D0AD26E-C245-7649-A75B-97D5C9E124E5}" type="slidenum">
              <a:rPr lang="en-US" smtClean="0"/>
              <a:pPr/>
              <a:t>59</a:t>
            </a:fld>
            <a:endParaRPr lang="en-US"/>
          </a:p>
        </p:txBody>
      </p:sp>
    </p:spTree>
    <p:extLst>
      <p:ext uri="{BB962C8B-B14F-4D97-AF65-F5344CB8AC3E}">
        <p14:creationId xmlns:p14="http://schemas.microsoft.com/office/powerpoint/2010/main" val="2046593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mbria" pitchFamily="18" charset="0"/>
            </a:endParaRPr>
          </a:p>
        </p:txBody>
      </p:sp>
      <p:sp>
        <p:nvSpPr>
          <p:cNvPr id="4" name="Slide Number Placeholder 3"/>
          <p:cNvSpPr>
            <a:spLocks noGrp="1"/>
          </p:cNvSpPr>
          <p:nvPr>
            <p:ph type="sldNum" sz="quarter" idx="10"/>
          </p:nvPr>
        </p:nvSpPr>
        <p:spPr/>
        <p:txBody>
          <a:bodyPr/>
          <a:lstStyle/>
          <a:p>
            <a:fld id="{0D0AD26E-C245-7649-A75B-97D5C9E124E5}" type="slidenum">
              <a:rPr lang="en-US" smtClean="0"/>
              <a:pPr/>
              <a:t>60</a:t>
            </a:fld>
            <a:endParaRPr lang="en-US"/>
          </a:p>
        </p:txBody>
      </p:sp>
    </p:spTree>
    <p:extLst>
      <p:ext uri="{BB962C8B-B14F-4D97-AF65-F5344CB8AC3E}">
        <p14:creationId xmlns:p14="http://schemas.microsoft.com/office/powerpoint/2010/main" val="993229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Cambria" pitchFamily="18" charset="0"/>
            </a:endParaRPr>
          </a:p>
        </p:txBody>
      </p:sp>
      <p:sp>
        <p:nvSpPr>
          <p:cNvPr id="4" name="Slide Number Placeholder 3"/>
          <p:cNvSpPr>
            <a:spLocks noGrp="1"/>
          </p:cNvSpPr>
          <p:nvPr>
            <p:ph type="sldNum" sz="quarter" idx="10"/>
          </p:nvPr>
        </p:nvSpPr>
        <p:spPr/>
        <p:txBody>
          <a:bodyPr/>
          <a:lstStyle/>
          <a:p>
            <a:fld id="{0D0AD26E-C245-7649-A75B-97D5C9E124E5}" type="slidenum">
              <a:rPr lang="en-US" smtClean="0"/>
              <a:pPr/>
              <a:t>62</a:t>
            </a:fld>
            <a:endParaRPr lang="en-US"/>
          </a:p>
        </p:txBody>
      </p:sp>
    </p:spTree>
    <p:extLst>
      <p:ext uri="{BB962C8B-B14F-4D97-AF65-F5344CB8AC3E}">
        <p14:creationId xmlns:p14="http://schemas.microsoft.com/office/powerpoint/2010/main" val="985231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08039-D8EB-B5EA-1BDA-8E146DE0D2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7C59C-3BB2-3ACA-2518-BA6EF5F30B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358420-6FB5-EA39-FF60-05D0FDD70293}"/>
              </a:ext>
            </a:extLst>
          </p:cNvPr>
          <p:cNvSpPr>
            <a:spLocks noGrp="1"/>
          </p:cNvSpPr>
          <p:nvPr>
            <p:ph type="body" idx="1"/>
          </p:nvPr>
        </p:nvSpPr>
        <p:spPr/>
        <p:txBody>
          <a:bodyPr/>
          <a:lstStyle/>
          <a:p>
            <a:pPr marL="742950" lvl="1" indent="-285750"/>
            <a:endParaRPr lang="en-IN" dirty="0"/>
          </a:p>
        </p:txBody>
      </p:sp>
      <p:sp>
        <p:nvSpPr>
          <p:cNvPr id="4" name="Slide Number Placeholder 3">
            <a:extLst>
              <a:ext uri="{FF2B5EF4-FFF2-40B4-BE49-F238E27FC236}">
                <a16:creationId xmlns:a16="http://schemas.microsoft.com/office/drawing/2014/main" id="{872E5B28-91E6-97AB-F195-AB0E6C819C02}"/>
              </a:ext>
            </a:extLst>
          </p:cNvPr>
          <p:cNvSpPr>
            <a:spLocks noGrp="1"/>
          </p:cNvSpPr>
          <p:nvPr>
            <p:ph type="sldNum" sz="quarter" idx="5"/>
          </p:nvPr>
        </p:nvSpPr>
        <p:spPr/>
        <p:txBody>
          <a:bodyPr/>
          <a:lstStyle/>
          <a:p>
            <a:fld id="{225F7CBF-113A-4814-A40B-7A50D955FD86}" type="slidenum">
              <a:rPr lang="en-IN" smtClean="0"/>
              <a:t>5</a:t>
            </a:fld>
            <a:endParaRPr lang="en-IN"/>
          </a:p>
        </p:txBody>
      </p:sp>
    </p:spTree>
    <p:extLst>
      <p:ext uri="{BB962C8B-B14F-4D97-AF65-F5344CB8AC3E}">
        <p14:creationId xmlns:p14="http://schemas.microsoft.com/office/powerpoint/2010/main" val="1246602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0AD26E-C245-7649-A75B-97D5C9E124E5}" type="slidenum">
              <a:rPr lang="en-US" smtClean="0"/>
              <a:pPr/>
              <a:t>63</a:t>
            </a:fld>
            <a:endParaRPr lang="en-US"/>
          </a:p>
        </p:txBody>
      </p:sp>
    </p:spTree>
    <p:extLst>
      <p:ext uri="{BB962C8B-B14F-4D97-AF65-F5344CB8AC3E}">
        <p14:creationId xmlns:p14="http://schemas.microsoft.com/office/powerpoint/2010/main" val="45832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2B54D-4827-38B3-397B-084ADD365C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13AE99-3A94-42A3-9AB6-89EEAB3560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8A8C01-2F8C-1C1A-E606-9E5F3D51498B}"/>
              </a:ext>
            </a:extLst>
          </p:cNvPr>
          <p:cNvSpPr>
            <a:spLocks noGrp="1"/>
          </p:cNvSpPr>
          <p:nvPr>
            <p:ph type="body" idx="1"/>
          </p:nvPr>
        </p:nvSpPr>
        <p:spPr/>
        <p:txBody>
          <a:bodyPr/>
          <a:lstStyle/>
          <a:p>
            <a:pPr marL="742950" lvl="1" indent="-285750"/>
            <a:endParaRPr lang="en-IN" dirty="0"/>
          </a:p>
        </p:txBody>
      </p:sp>
      <p:sp>
        <p:nvSpPr>
          <p:cNvPr id="4" name="Slide Number Placeholder 3">
            <a:extLst>
              <a:ext uri="{FF2B5EF4-FFF2-40B4-BE49-F238E27FC236}">
                <a16:creationId xmlns:a16="http://schemas.microsoft.com/office/drawing/2014/main" id="{187DCFDB-9800-4FA5-0F42-2EB104F10D2B}"/>
              </a:ext>
            </a:extLst>
          </p:cNvPr>
          <p:cNvSpPr>
            <a:spLocks noGrp="1"/>
          </p:cNvSpPr>
          <p:nvPr>
            <p:ph type="sldNum" sz="quarter" idx="5"/>
          </p:nvPr>
        </p:nvSpPr>
        <p:spPr/>
        <p:txBody>
          <a:bodyPr/>
          <a:lstStyle/>
          <a:p>
            <a:fld id="{225F7CBF-113A-4814-A40B-7A50D955FD86}" type="slidenum">
              <a:rPr lang="en-IN" smtClean="0"/>
              <a:t>6</a:t>
            </a:fld>
            <a:endParaRPr lang="en-IN"/>
          </a:p>
        </p:txBody>
      </p:sp>
    </p:spTree>
    <p:extLst>
      <p:ext uri="{BB962C8B-B14F-4D97-AF65-F5344CB8AC3E}">
        <p14:creationId xmlns:p14="http://schemas.microsoft.com/office/powerpoint/2010/main" val="597234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7BE8E1-66FF-46F4-AB6B-37EB672F17BD}" type="slidenum">
              <a:rPr lang="en-IN" smtClean="0"/>
              <a:t>9</a:t>
            </a:fld>
            <a:endParaRPr lang="en-IN"/>
          </a:p>
        </p:txBody>
      </p:sp>
    </p:spTree>
    <p:extLst>
      <p:ext uri="{BB962C8B-B14F-4D97-AF65-F5344CB8AC3E}">
        <p14:creationId xmlns:p14="http://schemas.microsoft.com/office/powerpoint/2010/main" val="2197808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IN" dirty="0"/>
          </a:p>
        </p:txBody>
      </p:sp>
      <p:sp>
        <p:nvSpPr>
          <p:cNvPr id="4" name="Slide Number Placeholder 3"/>
          <p:cNvSpPr>
            <a:spLocks noGrp="1"/>
          </p:cNvSpPr>
          <p:nvPr>
            <p:ph type="sldNum" sz="quarter" idx="5"/>
          </p:nvPr>
        </p:nvSpPr>
        <p:spPr/>
        <p:txBody>
          <a:bodyPr/>
          <a:lstStyle/>
          <a:p>
            <a:fld id="{225F7CBF-113A-4814-A40B-7A50D955FD86}" type="slidenum">
              <a:rPr lang="en-IN" smtClean="0"/>
              <a:t>10</a:t>
            </a:fld>
            <a:endParaRPr lang="en-IN"/>
          </a:p>
        </p:txBody>
      </p:sp>
    </p:spTree>
    <p:extLst>
      <p:ext uri="{BB962C8B-B14F-4D97-AF65-F5344CB8AC3E}">
        <p14:creationId xmlns:p14="http://schemas.microsoft.com/office/powerpoint/2010/main" val="63652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0AD26E-C245-7649-A75B-97D5C9E124E5}" type="slidenum">
              <a:rPr lang="en-US" smtClean="0"/>
              <a:pPr/>
              <a:t>13</a:t>
            </a:fld>
            <a:endParaRPr lang="en-US"/>
          </a:p>
        </p:txBody>
      </p:sp>
    </p:spTree>
    <p:extLst>
      <p:ext uri="{BB962C8B-B14F-4D97-AF65-F5344CB8AC3E}">
        <p14:creationId xmlns:p14="http://schemas.microsoft.com/office/powerpoint/2010/main" val="3122121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5F7CBF-113A-4814-A40B-7A50D955FD86}" type="slidenum">
              <a:rPr lang="en-IN" smtClean="0"/>
              <a:t>14</a:t>
            </a:fld>
            <a:endParaRPr lang="en-IN"/>
          </a:p>
        </p:txBody>
      </p:sp>
    </p:spTree>
    <p:extLst>
      <p:ext uri="{BB962C8B-B14F-4D97-AF65-F5344CB8AC3E}">
        <p14:creationId xmlns:p14="http://schemas.microsoft.com/office/powerpoint/2010/main" val="1678513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0AD26E-C245-7649-A75B-97D5C9E124E5}" type="slidenum">
              <a:rPr lang="en-US" smtClean="0"/>
              <a:pPr/>
              <a:t>25</a:t>
            </a:fld>
            <a:endParaRPr lang="en-US"/>
          </a:p>
        </p:txBody>
      </p:sp>
    </p:spTree>
    <p:extLst>
      <p:ext uri="{BB962C8B-B14F-4D97-AF65-F5344CB8AC3E}">
        <p14:creationId xmlns:p14="http://schemas.microsoft.com/office/powerpoint/2010/main" val="4078037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0AD26E-C245-7649-A75B-97D5C9E124E5}" type="slidenum">
              <a:rPr lang="en-US" smtClean="0"/>
              <a:pPr/>
              <a:t>26</a:t>
            </a:fld>
            <a:endParaRPr lang="en-US"/>
          </a:p>
        </p:txBody>
      </p:sp>
    </p:spTree>
    <p:extLst>
      <p:ext uri="{BB962C8B-B14F-4D97-AF65-F5344CB8AC3E}">
        <p14:creationId xmlns:p14="http://schemas.microsoft.com/office/powerpoint/2010/main" val="2123374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F91F-DAE9-9C43-E58C-F3F5C6044B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1DDF04-AD14-DC47-FBE7-19C2E7D1C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BEFC7C-BD0E-CF0B-D2BE-17C274E3262D}"/>
              </a:ext>
            </a:extLst>
          </p:cNvPr>
          <p:cNvSpPr>
            <a:spLocks noGrp="1"/>
          </p:cNvSpPr>
          <p:nvPr>
            <p:ph type="dt" sz="half" idx="10"/>
          </p:nvPr>
        </p:nvSpPr>
        <p:spPr/>
        <p:txBody>
          <a:bodyPr/>
          <a:lstStyle/>
          <a:p>
            <a:fld id="{1837C413-FC2E-42B2-BCC3-0C8137E0E356}" type="datetimeFigureOut">
              <a:rPr lang="en-IN" smtClean="0"/>
              <a:t>10-03-2025</a:t>
            </a:fld>
            <a:endParaRPr lang="en-IN"/>
          </a:p>
        </p:txBody>
      </p:sp>
      <p:sp>
        <p:nvSpPr>
          <p:cNvPr id="5" name="Footer Placeholder 4">
            <a:extLst>
              <a:ext uri="{FF2B5EF4-FFF2-40B4-BE49-F238E27FC236}">
                <a16:creationId xmlns:a16="http://schemas.microsoft.com/office/drawing/2014/main" id="{DDEEC2AA-49DA-833D-CB85-B00503902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863CEE-D73C-5285-C1DE-D50B5E0BA848}"/>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1502004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89C4-6CB0-E862-999D-D99E5BBCE8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6476FB-83E4-8615-C574-AC7194C647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F7B12-14A4-ACBA-A3BA-2B35F373B8F1}"/>
              </a:ext>
            </a:extLst>
          </p:cNvPr>
          <p:cNvSpPr>
            <a:spLocks noGrp="1"/>
          </p:cNvSpPr>
          <p:nvPr>
            <p:ph type="dt" sz="half" idx="10"/>
          </p:nvPr>
        </p:nvSpPr>
        <p:spPr/>
        <p:txBody>
          <a:bodyPr/>
          <a:lstStyle/>
          <a:p>
            <a:fld id="{1837C413-FC2E-42B2-BCC3-0C8137E0E356}" type="datetimeFigureOut">
              <a:rPr lang="en-IN" smtClean="0"/>
              <a:t>10-03-2025</a:t>
            </a:fld>
            <a:endParaRPr lang="en-IN"/>
          </a:p>
        </p:txBody>
      </p:sp>
      <p:sp>
        <p:nvSpPr>
          <p:cNvPr id="5" name="Footer Placeholder 4">
            <a:extLst>
              <a:ext uri="{FF2B5EF4-FFF2-40B4-BE49-F238E27FC236}">
                <a16:creationId xmlns:a16="http://schemas.microsoft.com/office/drawing/2014/main" id="{28D0F9AB-5467-CB08-1CED-58531D7703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59468C-3DBC-A10B-BB8A-03B537F59577}"/>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2149286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6AE5B-E6BA-DA00-3FF7-F661B585F7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17C99A-7024-1781-7487-1011E0680D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ADE318-4A24-3D63-3196-C347D69AFAA4}"/>
              </a:ext>
            </a:extLst>
          </p:cNvPr>
          <p:cNvSpPr>
            <a:spLocks noGrp="1"/>
          </p:cNvSpPr>
          <p:nvPr>
            <p:ph type="dt" sz="half" idx="10"/>
          </p:nvPr>
        </p:nvSpPr>
        <p:spPr/>
        <p:txBody>
          <a:bodyPr/>
          <a:lstStyle/>
          <a:p>
            <a:fld id="{1837C413-FC2E-42B2-BCC3-0C8137E0E356}" type="datetimeFigureOut">
              <a:rPr lang="en-IN" smtClean="0"/>
              <a:t>10-03-2025</a:t>
            </a:fld>
            <a:endParaRPr lang="en-IN"/>
          </a:p>
        </p:txBody>
      </p:sp>
      <p:sp>
        <p:nvSpPr>
          <p:cNvPr id="5" name="Footer Placeholder 4">
            <a:extLst>
              <a:ext uri="{FF2B5EF4-FFF2-40B4-BE49-F238E27FC236}">
                <a16:creationId xmlns:a16="http://schemas.microsoft.com/office/drawing/2014/main" id="{C8FFEC6C-0C14-0D88-D092-4F7C8FC2A2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4777B5-2434-141E-AFD9-B541F2BA2F87}"/>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757768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Bulleted Content">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B1EEEEC-1912-3E8B-85CA-6864713AD982}"/>
              </a:ext>
            </a:extLst>
          </p:cNvPr>
          <p:cNvSpPr>
            <a:spLocks noGrp="1"/>
          </p:cNvSpPr>
          <p:nvPr>
            <p:ph type="sldNum" sz="quarter" idx="4"/>
          </p:nvPr>
        </p:nvSpPr>
        <p:spPr>
          <a:xfrm>
            <a:off x="11157295" y="6331837"/>
            <a:ext cx="491093" cy="365125"/>
          </a:xfrm>
          <a:prstGeom prst="rect">
            <a:avLst/>
          </a:prstGeom>
        </p:spPr>
        <p:txBody>
          <a:bodyPr vert="horz" lIns="91440" tIns="45720" rIns="91440" bIns="45720" rtlCol="0" anchor="ctr"/>
          <a:lstStyle>
            <a:lvl1pPr algn="ctr">
              <a:defRPr sz="1050">
                <a:solidFill>
                  <a:schemeClr val="tx1"/>
                </a:solidFill>
              </a:defRPr>
            </a:lvl1pPr>
          </a:lstStyle>
          <a:p>
            <a:fld id="{BE5B0F3B-EC9D-4458-9BDD-4F8045F81DB8}" type="slidenum">
              <a:rPr lang="en-IN" smtClean="0"/>
              <a:t>‹#›</a:t>
            </a:fld>
            <a:endParaRPr lang="en-IN"/>
          </a:p>
        </p:txBody>
      </p:sp>
      <p:sp>
        <p:nvSpPr>
          <p:cNvPr id="2" name="Text Placeholder 21">
            <a:extLst>
              <a:ext uri="{FF2B5EF4-FFF2-40B4-BE49-F238E27FC236}">
                <a16:creationId xmlns:a16="http://schemas.microsoft.com/office/drawing/2014/main" id="{6EC9C899-07F3-A302-7B1A-2B6B4A862BDD}"/>
              </a:ext>
            </a:extLst>
          </p:cNvPr>
          <p:cNvSpPr>
            <a:spLocks noGrp="1"/>
          </p:cNvSpPr>
          <p:nvPr>
            <p:ph type="body" sz="quarter" idx="13" hasCustomPrompt="1"/>
          </p:nvPr>
        </p:nvSpPr>
        <p:spPr>
          <a:xfrm>
            <a:off x="618440" y="310053"/>
            <a:ext cx="8401382" cy="472047"/>
          </a:xfrm>
          <a:prstGeom prst="rect">
            <a:avLst/>
          </a:prstGeom>
        </p:spPr>
        <p:txBody>
          <a:bodyPr/>
          <a:lstStyle>
            <a:lvl1pPr marL="0" indent="0" algn="l">
              <a:buNone/>
              <a:defRPr sz="2400" b="1">
                <a:solidFill>
                  <a:srgbClr val="20629B"/>
                </a:solidFill>
                <a:latin typeface="Proxima Nova Rg" panose="02000506030000020004" pitchFamily="2" charset="0"/>
              </a:defRPr>
            </a:lvl1pPr>
            <a:lvl2pPr algn="r">
              <a:defRPr/>
            </a:lvl2pPr>
            <a:lvl3pPr algn="r">
              <a:defRPr/>
            </a:lvl3pPr>
            <a:lvl4pPr algn="r">
              <a:defRPr/>
            </a:lvl4pPr>
            <a:lvl5pPr algn="r">
              <a:defRPr/>
            </a:lvl5pPr>
          </a:lstStyle>
          <a:p>
            <a:pPr lvl="0"/>
            <a:r>
              <a:rPr lang="en-GB"/>
              <a:t>Title and Bulleted Content</a:t>
            </a:r>
            <a:endParaRPr lang="en-US"/>
          </a:p>
        </p:txBody>
      </p:sp>
      <p:sp>
        <p:nvSpPr>
          <p:cNvPr id="3" name="Content Placeholder 2">
            <a:extLst>
              <a:ext uri="{FF2B5EF4-FFF2-40B4-BE49-F238E27FC236}">
                <a16:creationId xmlns:a16="http://schemas.microsoft.com/office/drawing/2014/main" id="{D593BCA1-81CD-81CC-A4C4-E4CD8CB7F9AE}"/>
              </a:ext>
            </a:extLst>
          </p:cNvPr>
          <p:cNvSpPr>
            <a:spLocks noGrp="1"/>
          </p:cNvSpPr>
          <p:nvPr>
            <p:ph idx="1" hasCustomPrompt="1"/>
          </p:nvPr>
        </p:nvSpPr>
        <p:spPr>
          <a:xfrm>
            <a:off x="621175" y="1031070"/>
            <a:ext cx="10778836" cy="5018804"/>
          </a:xfrm>
          <a:prstGeom prst="rect">
            <a:avLst/>
          </a:prstGeom>
        </p:spPr>
        <p:txBody>
          <a:bodyPr/>
          <a:lstStyle>
            <a:lvl1pPr>
              <a:lnSpc>
                <a:spcPct val="150000"/>
              </a:lnSpc>
              <a:defRPr sz="1800"/>
            </a:lvl1pPr>
            <a:lvl2pPr>
              <a:lnSpc>
                <a:spcPct val="150000"/>
              </a:lnSpc>
              <a:defRPr sz="1800"/>
            </a:lvl2pPr>
            <a:lvl3pPr>
              <a:lnSpc>
                <a:spcPct val="150000"/>
              </a:lnSpc>
              <a:defRPr sz="1800"/>
            </a:lvl3pPr>
            <a:lvl4pPr>
              <a:lnSpc>
                <a:spcPct val="150000"/>
              </a:lnSpc>
              <a:defRPr sz="2200"/>
            </a:lvl4pPr>
            <a:lvl5pPr>
              <a:lnSpc>
                <a:spcPct val="150000"/>
              </a:lnSpc>
              <a:defRPr sz="1600"/>
            </a:lvl5pPr>
          </a:lstStyle>
          <a:p>
            <a:pPr lvl="0"/>
            <a:r>
              <a:rPr lang="en-US"/>
              <a:t>Enter text or click icon to add media</a:t>
            </a:r>
          </a:p>
          <a:p>
            <a:pPr lvl="1"/>
            <a:r>
              <a:rPr lang="en-US"/>
              <a:t>Second level</a:t>
            </a:r>
          </a:p>
          <a:p>
            <a:pPr lvl="2"/>
            <a:r>
              <a:rPr lang="en-US"/>
              <a:t>Third level</a:t>
            </a:r>
          </a:p>
          <a:p>
            <a:pPr lvl="4"/>
            <a:r>
              <a:rPr lang="en-US"/>
              <a:t>Fourth level</a:t>
            </a:r>
          </a:p>
          <a:p>
            <a:pPr lvl="4"/>
            <a:r>
              <a:rPr lang="en-US"/>
              <a:t>Fifth level </a:t>
            </a:r>
          </a:p>
        </p:txBody>
      </p:sp>
    </p:spTree>
    <p:extLst>
      <p:ext uri="{BB962C8B-B14F-4D97-AF65-F5344CB8AC3E}">
        <p14:creationId xmlns:p14="http://schemas.microsoft.com/office/powerpoint/2010/main" val="3184516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mparis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21">
            <a:extLst>
              <a:ext uri="{FF2B5EF4-FFF2-40B4-BE49-F238E27FC236}">
                <a16:creationId xmlns:a16="http://schemas.microsoft.com/office/drawing/2014/main" id="{71D65FF2-9ED3-A27E-4ABC-E6AB6C391008}"/>
              </a:ext>
            </a:extLst>
          </p:cNvPr>
          <p:cNvSpPr>
            <a:spLocks noGrp="1"/>
          </p:cNvSpPr>
          <p:nvPr>
            <p:ph type="body" sz="quarter" idx="13" hasCustomPrompt="1"/>
          </p:nvPr>
        </p:nvSpPr>
        <p:spPr>
          <a:xfrm>
            <a:off x="550697" y="337125"/>
            <a:ext cx="8462674" cy="472047"/>
          </a:xfrm>
          <a:prstGeom prst="rect">
            <a:avLst/>
          </a:prstGeom>
        </p:spPr>
        <p:txBody>
          <a:bodyPr/>
          <a:lstStyle>
            <a:lvl1pPr marL="0" indent="0" algn="l">
              <a:buNone/>
              <a:defRPr sz="2400" b="1">
                <a:solidFill>
                  <a:srgbClr val="20629B"/>
                </a:solidFill>
              </a:defRPr>
            </a:lvl1pPr>
            <a:lvl2pPr algn="r">
              <a:defRPr/>
            </a:lvl2pPr>
            <a:lvl3pPr algn="r">
              <a:defRPr/>
            </a:lvl3pPr>
            <a:lvl4pPr algn="r">
              <a:defRPr/>
            </a:lvl4pPr>
            <a:lvl5pPr algn="r">
              <a:defRPr/>
            </a:lvl5pPr>
          </a:lstStyle>
          <a:p>
            <a:pPr lvl="0"/>
            <a:r>
              <a:rPr lang="en-GB"/>
              <a:t>Click to add title</a:t>
            </a:r>
            <a:endParaRPr lang="en-US"/>
          </a:p>
        </p:txBody>
      </p:sp>
      <p:sp>
        <p:nvSpPr>
          <p:cNvPr id="8" name="Content Placeholder 3">
            <a:extLst>
              <a:ext uri="{FF2B5EF4-FFF2-40B4-BE49-F238E27FC236}">
                <a16:creationId xmlns:a16="http://schemas.microsoft.com/office/drawing/2014/main" id="{A3EF8A91-A4EF-4DEA-1C54-2A9C6DE9D4CF}"/>
              </a:ext>
            </a:extLst>
          </p:cNvPr>
          <p:cNvSpPr>
            <a:spLocks noGrp="1"/>
          </p:cNvSpPr>
          <p:nvPr>
            <p:ph sz="quarter" idx="17" hasCustomPrompt="1"/>
          </p:nvPr>
        </p:nvSpPr>
        <p:spPr>
          <a:xfrm>
            <a:off x="550697" y="1600200"/>
            <a:ext cx="5532081" cy="4572000"/>
          </a:xfrm>
          <a:prstGeom prst="rect">
            <a:avLst/>
          </a:prstGeom>
          <a:solidFill>
            <a:srgbClr val="20629B"/>
          </a:solidFill>
        </p:spPr>
        <p:txBody>
          <a:bodyPr lIns="360000" tIns="360000" rIns="360000" bIns="360000"/>
          <a:lstStyle>
            <a:lvl1pPr marL="285750" indent="-285750">
              <a:buFont typeface="Arial" panose="020B0604020202020204" pitchFamily="34" charset="0"/>
              <a:buChar char="•"/>
              <a:defRPr sz="1800">
                <a:solidFill>
                  <a:schemeClr val="bg1"/>
                </a:solidFill>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1600">
                <a:solidFill>
                  <a:schemeClr val="bg1"/>
                </a:solidFill>
                <a:latin typeface="Arial" panose="020B0604020202020204" pitchFamily="34" charset="0"/>
                <a:cs typeface="Arial" panose="020B0604020202020204" pitchFamily="34" charset="0"/>
              </a:defRPr>
            </a:lvl2pPr>
            <a:lvl3pPr marL="1200150" indent="-285750">
              <a:buFont typeface="Arial" panose="020B0604020202020204" pitchFamily="34" charset="0"/>
              <a:buChar char="•"/>
              <a:defRPr sz="1400">
                <a:solidFill>
                  <a:schemeClr val="bg1"/>
                </a:solidFill>
                <a:latin typeface="Arial" panose="020B0604020202020204" pitchFamily="34" charset="0"/>
                <a:cs typeface="Arial" panose="020B0604020202020204" pitchFamily="34" charset="0"/>
              </a:defRPr>
            </a:lvl3pPr>
            <a:lvl4pPr marL="1543050" indent="-171450">
              <a:buFont typeface="Arial" panose="020B0604020202020204" pitchFamily="34" charset="0"/>
              <a:buChar char="•"/>
              <a:defRPr sz="1200">
                <a:solidFill>
                  <a:schemeClr val="bg1"/>
                </a:solidFill>
                <a:latin typeface="Arial" panose="020B0604020202020204" pitchFamily="34" charset="0"/>
                <a:cs typeface="Arial" panose="020B0604020202020204" pitchFamily="34" charset="0"/>
              </a:defRPr>
            </a:lvl4pPr>
            <a:lvl5pPr marL="2000250" indent="-171450">
              <a:buFont typeface="Arial" panose="020B0604020202020204" pitchFamily="34" charset="0"/>
              <a:buChar char="•"/>
              <a:defRPr sz="1200">
                <a:solidFill>
                  <a:schemeClr val="bg1"/>
                </a:solidFill>
                <a:latin typeface="Arial" panose="020B0604020202020204" pitchFamily="34" charset="0"/>
                <a:cs typeface="Arial" panose="020B0604020202020204" pitchFamily="34" charset="0"/>
              </a:defRPr>
            </a:lvl5pPr>
            <a:lvl6pPr marL="2286000" indent="0">
              <a:buNone/>
              <a:defRPr sz="1800">
                <a:solidFill>
                  <a:schemeClr val="bg1"/>
                </a:solidFill>
                <a:latin typeface="Arial" panose="020B0604020202020204" pitchFamily="34" charset="0"/>
                <a:cs typeface="Arial" panose="020B0604020202020204" pitchFamily="34" charset="0"/>
              </a:defRPr>
            </a:lvl6pPr>
            <a:lvl7pPr marL="2743200" indent="0">
              <a:buNone/>
              <a:defRPr sz="1400">
                <a:solidFill>
                  <a:schemeClr val="bg1"/>
                </a:solidFill>
                <a:latin typeface="Arial" panose="020B0604020202020204" pitchFamily="34" charset="0"/>
                <a:cs typeface="Arial" panose="020B0604020202020204" pitchFamily="34" charset="0"/>
              </a:defRPr>
            </a:lvl7pPr>
            <a:lvl8pPr marL="3200400" indent="0">
              <a:buNone/>
              <a:defRPr sz="1200">
                <a:solidFill>
                  <a:schemeClr val="bg1"/>
                </a:solidFill>
                <a:latin typeface="Arial" panose="020B0604020202020204" pitchFamily="34" charset="0"/>
                <a:cs typeface="Arial" panose="020B0604020202020204" pitchFamily="34" charset="0"/>
              </a:defRPr>
            </a:lvl8pPr>
            <a:lvl9pPr marL="3657600" indent="0">
              <a:buNone/>
              <a:defRPr sz="1800">
                <a:solidFill>
                  <a:schemeClr val="bg1"/>
                </a:solidFill>
                <a:latin typeface="Arial" panose="020B0604020202020204" pitchFamily="34" charset="0"/>
                <a:cs typeface="Arial" panose="020B0604020202020204" pitchFamily="34" charset="0"/>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9" name="Content Placeholder 3">
            <a:extLst>
              <a:ext uri="{FF2B5EF4-FFF2-40B4-BE49-F238E27FC236}">
                <a16:creationId xmlns:a16="http://schemas.microsoft.com/office/drawing/2014/main" id="{DCBBDE35-5486-02D4-B00A-A24CC997C9A4}"/>
              </a:ext>
            </a:extLst>
          </p:cNvPr>
          <p:cNvSpPr>
            <a:spLocks noGrp="1"/>
          </p:cNvSpPr>
          <p:nvPr>
            <p:ph sz="quarter" idx="18" hasCustomPrompt="1"/>
          </p:nvPr>
        </p:nvSpPr>
        <p:spPr>
          <a:xfrm>
            <a:off x="6100569" y="1600200"/>
            <a:ext cx="5464479" cy="4572000"/>
          </a:xfrm>
          <a:prstGeom prst="rect">
            <a:avLst/>
          </a:prstGeom>
          <a:solidFill>
            <a:srgbClr val="D0B92B"/>
          </a:solidFill>
        </p:spPr>
        <p:txBody>
          <a:bodyPr lIns="360000" tIns="360000" rIns="360000" bIns="360000"/>
          <a:lstStyle>
            <a:lvl1pPr marL="285750" indent="-285750">
              <a:buFont typeface="Arial" panose="020B0604020202020204" pitchFamily="34" charset="0"/>
              <a:buChar char="•"/>
              <a:defRPr sz="18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1600">
                <a:latin typeface="Arial" panose="020B0604020202020204" pitchFamily="34" charset="0"/>
                <a:cs typeface="Arial" panose="020B0604020202020204" pitchFamily="34" charset="0"/>
              </a:defRPr>
            </a:lvl2pPr>
            <a:lvl3pPr marL="1200150" indent="-285750">
              <a:buFont typeface="Arial" panose="020B0604020202020204" pitchFamily="34" charset="0"/>
              <a:buChar char="•"/>
              <a:defRPr sz="1400">
                <a:latin typeface="Arial" panose="020B0604020202020204" pitchFamily="34" charset="0"/>
                <a:cs typeface="Arial" panose="020B0604020202020204" pitchFamily="34" charset="0"/>
              </a:defRPr>
            </a:lvl3pPr>
            <a:lvl4pPr marL="1543050" indent="-171450">
              <a:buFont typeface="Arial" panose="020B0604020202020204" pitchFamily="34" charset="0"/>
              <a:buChar char="•"/>
              <a:defRPr sz="1200">
                <a:latin typeface="Arial" panose="020B0604020202020204" pitchFamily="34" charset="0"/>
                <a:cs typeface="Arial" panose="020B0604020202020204" pitchFamily="34" charset="0"/>
              </a:defRPr>
            </a:lvl4pPr>
            <a:lvl5pPr marL="2000250" indent="-171450">
              <a:buFont typeface="Arial" panose="020B0604020202020204" pitchFamily="34" charset="0"/>
              <a:buChar char="•"/>
              <a:defRPr sz="1200">
                <a:latin typeface="Arial" panose="020B0604020202020204" pitchFamily="34" charset="0"/>
                <a:cs typeface="Arial" panose="020B0604020202020204" pitchFamily="34" charset="0"/>
              </a:defRPr>
            </a:lvl5pPr>
            <a:lvl6pPr marL="2286000" indent="0">
              <a:buNone/>
              <a:defRPr sz="1800">
                <a:latin typeface="Arial" panose="020B0604020202020204" pitchFamily="34" charset="0"/>
                <a:cs typeface="Arial" panose="020B0604020202020204" pitchFamily="34" charset="0"/>
              </a:defRPr>
            </a:lvl6pPr>
            <a:lvl7pPr marL="2743200" indent="0">
              <a:buNone/>
              <a:defRPr sz="1400">
                <a:latin typeface="Arial" panose="020B0604020202020204" pitchFamily="34" charset="0"/>
                <a:cs typeface="Arial" panose="020B0604020202020204" pitchFamily="34" charset="0"/>
              </a:defRPr>
            </a:lvl7pPr>
            <a:lvl8pPr marL="3200400" indent="0">
              <a:buNone/>
              <a:defRPr sz="1200">
                <a:latin typeface="Arial" panose="020B0604020202020204" pitchFamily="34" charset="0"/>
                <a:cs typeface="Arial" panose="020B0604020202020204" pitchFamily="34" charset="0"/>
              </a:defRPr>
            </a:lvl8pPr>
            <a:lvl9pPr marL="3657600" indent="0">
              <a:buNone/>
              <a:defRPr sz="1800">
                <a:latin typeface="Arial" panose="020B0604020202020204" pitchFamily="34" charset="0"/>
                <a:cs typeface="Arial" panose="020B0604020202020204" pitchFamily="34" charset="0"/>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Subtitle 2">
            <a:extLst>
              <a:ext uri="{FF2B5EF4-FFF2-40B4-BE49-F238E27FC236}">
                <a16:creationId xmlns:a16="http://schemas.microsoft.com/office/drawing/2014/main" id="{01FBCEC9-C2E6-8386-F30C-16A05A05FA67}"/>
              </a:ext>
            </a:extLst>
          </p:cNvPr>
          <p:cNvSpPr>
            <a:spLocks noGrp="1"/>
          </p:cNvSpPr>
          <p:nvPr>
            <p:ph type="subTitle" idx="10" hasCustomPrompt="1"/>
          </p:nvPr>
        </p:nvSpPr>
        <p:spPr>
          <a:xfrm>
            <a:off x="577101" y="906423"/>
            <a:ext cx="10987947" cy="417880"/>
          </a:xfrm>
          <a:prstGeom prst="rect">
            <a:avLst/>
          </a:prstGeom>
        </p:spPr>
        <p:txBody>
          <a:bodyPr/>
          <a:lstStyle>
            <a:lvl1pPr marL="0" indent="0" algn="l">
              <a:lnSpc>
                <a:spcPct val="100000"/>
              </a:lnSpc>
              <a:spcBef>
                <a:spcPts val="0"/>
              </a:spcBef>
              <a:buNone/>
              <a:defRPr sz="200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3" name="Slide Number Placeholder 5">
            <a:extLst>
              <a:ext uri="{FF2B5EF4-FFF2-40B4-BE49-F238E27FC236}">
                <a16:creationId xmlns:a16="http://schemas.microsoft.com/office/drawing/2014/main" id="{EB202180-2865-E06B-0BD8-0F299DF97B54}"/>
              </a:ext>
            </a:extLst>
          </p:cNvPr>
          <p:cNvSpPr>
            <a:spLocks noGrp="1"/>
          </p:cNvSpPr>
          <p:nvPr>
            <p:ph type="sldNum" sz="quarter" idx="4"/>
          </p:nvPr>
        </p:nvSpPr>
        <p:spPr>
          <a:xfrm>
            <a:off x="10176610" y="6324693"/>
            <a:ext cx="1372673" cy="365125"/>
          </a:xfrm>
          <a:prstGeom prst="rect">
            <a:avLst/>
          </a:prstGeom>
        </p:spPr>
        <p:txBody>
          <a:bodyPr vert="horz" lIns="91440" tIns="45720" rIns="91440" bIns="45720" rtlCol="0" anchor="ctr"/>
          <a:lstStyle>
            <a:lvl1pPr algn="r">
              <a:defRPr sz="105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 name="Picture 1" descr="Icon&#10;&#10;Description automatically generated">
            <a:extLst>
              <a:ext uri="{FF2B5EF4-FFF2-40B4-BE49-F238E27FC236}">
                <a16:creationId xmlns:a16="http://schemas.microsoft.com/office/drawing/2014/main" id="{9A9DAAC3-9C8A-D44C-F01D-74A24637BFD9}"/>
              </a:ext>
            </a:extLst>
          </p:cNvPr>
          <p:cNvPicPr>
            <a:picLocks noChangeAspect="1"/>
          </p:cNvPicPr>
          <p:nvPr userDrawn="1"/>
        </p:nvPicPr>
        <p:blipFill rotWithShape="1">
          <a:blip r:embed="rId3" cstate="hqprint">
            <a:alphaModFix amt="11000"/>
            <a:extLst>
              <a:ext uri="{28A0092B-C50C-407E-A947-70E740481C1C}">
                <a14:useLocalDpi xmlns:a14="http://schemas.microsoft.com/office/drawing/2010/main"/>
              </a:ext>
            </a:extLst>
          </a:blip>
          <a:srcRect b="10478"/>
          <a:stretch/>
        </p:blipFill>
        <p:spPr>
          <a:xfrm>
            <a:off x="-16329" y="702127"/>
            <a:ext cx="12224658" cy="6155873"/>
          </a:xfrm>
          <a:prstGeom prst="rect">
            <a:avLst/>
          </a:prstGeom>
        </p:spPr>
      </p:pic>
      <p:sp>
        <p:nvSpPr>
          <p:cNvPr id="3" name="TextBox 2">
            <a:extLst>
              <a:ext uri="{FF2B5EF4-FFF2-40B4-BE49-F238E27FC236}">
                <a16:creationId xmlns:a16="http://schemas.microsoft.com/office/drawing/2014/main" id="{2CC281A9-7243-CC4B-9AB8-080DCBACE9AE}"/>
              </a:ext>
            </a:extLst>
          </p:cNvPr>
          <p:cNvSpPr txBox="1"/>
          <p:nvPr userDrawn="1"/>
        </p:nvSpPr>
        <p:spPr>
          <a:xfrm>
            <a:off x="276165" y="6486526"/>
            <a:ext cx="142875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rPr>
              <a:t>Copyright @ </a:t>
            </a:r>
            <a:r>
              <a:rPr kumimoji="0" lang="en-US" sz="700" b="0" i="0" u="none" strike="noStrike" kern="1200" cap="none" spc="0" normalizeH="0" baseline="0" noProof="0" err="1">
                <a:ln>
                  <a:noFill/>
                </a:ln>
                <a:solidFill>
                  <a:prstClr val="white">
                    <a:lumMod val="75000"/>
                  </a:prstClr>
                </a:solidFill>
                <a:effectLst/>
                <a:uLnTx/>
                <a:uFillTx/>
                <a:latin typeface="Arial" panose="020B0604020202020204" pitchFamily="34" charset="0"/>
                <a:ea typeface="+mn-ea"/>
                <a:cs typeface="Arial" panose="020B0604020202020204" pitchFamily="34" charset="0"/>
              </a:rPr>
              <a:t>CloudThat</a:t>
            </a:r>
            <a:endPar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692886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ig 1 Image wi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1">
            <a:extLst>
              <a:ext uri="{FF2B5EF4-FFF2-40B4-BE49-F238E27FC236}">
                <a16:creationId xmlns:a16="http://schemas.microsoft.com/office/drawing/2014/main" id="{DB5E3E4A-0FFC-34B3-6D37-1FF88C7C53E5}"/>
              </a:ext>
            </a:extLst>
          </p:cNvPr>
          <p:cNvSpPr>
            <a:spLocks noGrp="1"/>
          </p:cNvSpPr>
          <p:nvPr>
            <p:ph type="body" sz="quarter" idx="13" hasCustomPrompt="1"/>
          </p:nvPr>
        </p:nvSpPr>
        <p:spPr>
          <a:xfrm>
            <a:off x="550697" y="337125"/>
            <a:ext cx="8506217" cy="472047"/>
          </a:xfrm>
          <a:prstGeom prst="rect">
            <a:avLst/>
          </a:prstGeom>
        </p:spPr>
        <p:txBody>
          <a:bodyPr/>
          <a:lstStyle>
            <a:lvl1pPr marL="0" indent="0" algn="l">
              <a:buNone/>
              <a:defRPr sz="2800" b="1">
                <a:solidFill>
                  <a:srgbClr val="20629B"/>
                </a:solidFill>
              </a:defRPr>
            </a:lvl1pPr>
            <a:lvl2pPr algn="r">
              <a:defRPr/>
            </a:lvl2pPr>
            <a:lvl3pPr algn="r">
              <a:defRPr/>
            </a:lvl3pPr>
            <a:lvl4pPr algn="r">
              <a:defRPr/>
            </a:lvl4pPr>
            <a:lvl5pPr algn="r">
              <a:defRPr/>
            </a:lvl5pPr>
          </a:lstStyle>
          <a:p>
            <a:pPr lvl="0"/>
            <a:r>
              <a:rPr lang="en-GB"/>
              <a:t>Click to add title</a:t>
            </a:r>
            <a:endParaRPr lang="en-US"/>
          </a:p>
        </p:txBody>
      </p:sp>
      <p:sp>
        <p:nvSpPr>
          <p:cNvPr id="180" name="Picture Placeholder 9">
            <a:extLst>
              <a:ext uri="{FF2B5EF4-FFF2-40B4-BE49-F238E27FC236}">
                <a16:creationId xmlns:a16="http://schemas.microsoft.com/office/drawing/2014/main" id="{DF6E322A-CC3F-790A-6D2A-B5F74C25EB2E}"/>
              </a:ext>
            </a:extLst>
          </p:cNvPr>
          <p:cNvSpPr>
            <a:spLocks noGrp="1"/>
          </p:cNvSpPr>
          <p:nvPr>
            <p:ph type="pic" sz="quarter" idx="4294967295" hasCustomPrompt="1"/>
          </p:nvPr>
        </p:nvSpPr>
        <p:spPr>
          <a:xfrm>
            <a:off x="529927" y="989093"/>
            <a:ext cx="11114385" cy="4075113"/>
          </a:xfrm>
          <a:prstGeom prst="rect">
            <a:avLst/>
          </a:prstGeom>
        </p:spPr>
        <p:txBody>
          <a:bodyPr lIns="90000" anchor="ctr" anchorCtr="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Click on the icon to insert a picture from your computer</a:t>
            </a:r>
          </a:p>
          <a:p>
            <a:endParaRPr lang="en-US"/>
          </a:p>
        </p:txBody>
      </p:sp>
      <p:sp>
        <p:nvSpPr>
          <p:cNvPr id="182" name="Text Placeholder 862">
            <a:extLst>
              <a:ext uri="{FF2B5EF4-FFF2-40B4-BE49-F238E27FC236}">
                <a16:creationId xmlns:a16="http://schemas.microsoft.com/office/drawing/2014/main" id="{0A35E4D8-CCF5-BFA7-CE36-C26DB2A1F246}"/>
              </a:ext>
            </a:extLst>
          </p:cNvPr>
          <p:cNvSpPr>
            <a:spLocks noGrp="1"/>
          </p:cNvSpPr>
          <p:nvPr>
            <p:ph type="body" sz="quarter" idx="12" hasCustomPrompt="1"/>
          </p:nvPr>
        </p:nvSpPr>
        <p:spPr>
          <a:xfrm>
            <a:off x="571502" y="5343525"/>
            <a:ext cx="11044236" cy="628650"/>
          </a:xfrm>
          <a:prstGeom prst="rect">
            <a:avLst/>
          </a:prstGeom>
        </p:spPr>
        <p:txBody>
          <a:bodyPr anchor="ctr"/>
          <a:lstStyle>
            <a:lvl1pPr marL="0" indent="0" algn="ctr">
              <a:lnSpc>
                <a:spcPct val="100000"/>
              </a:lnSpc>
              <a:spcBef>
                <a:spcPts val="0"/>
              </a:spcBef>
              <a:buNone/>
              <a:defRPr sz="1600">
                <a:solidFill>
                  <a:srgbClr val="000000"/>
                </a:solidFill>
              </a:defRPr>
            </a:lvl1pPr>
            <a:lvl2pPr marL="273050" indent="0">
              <a:buNone/>
              <a:defRPr/>
            </a:lvl2pPr>
          </a:lstStyle>
          <a:p>
            <a:r>
              <a:rPr lang="en-US"/>
              <a:t>Click to add text</a:t>
            </a:r>
          </a:p>
        </p:txBody>
      </p:sp>
      <p:sp>
        <p:nvSpPr>
          <p:cNvPr id="7" name="Slide Number Placeholder 5">
            <a:extLst>
              <a:ext uri="{FF2B5EF4-FFF2-40B4-BE49-F238E27FC236}">
                <a16:creationId xmlns:a16="http://schemas.microsoft.com/office/drawing/2014/main" id="{BB1EEEEC-1912-3E8B-85CA-6864713AD982}"/>
              </a:ext>
            </a:extLst>
          </p:cNvPr>
          <p:cNvSpPr>
            <a:spLocks noGrp="1"/>
          </p:cNvSpPr>
          <p:nvPr>
            <p:ph type="sldNum" sz="quarter" idx="4"/>
          </p:nvPr>
        </p:nvSpPr>
        <p:spPr>
          <a:xfrm>
            <a:off x="10176610" y="6324693"/>
            <a:ext cx="1372673" cy="365125"/>
          </a:xfrm>
          <a:prstGeom prst="rect">
            <a:avLst/>
          </a:prstGeom>
        </p:spPr>
        <p:txBody>
          <a:bodyPr vert="horz" lIns="91440" tIns="45720" rIns="91440" bIns="45720" rtlCol="0" anchor="ctr"/>
          <a:lstStyle>
            <a:lvl1pPr algn="r">
              <a:defRPr sz="105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 name="Picture 1" descr="Icon&#10;&#10;Description automatically generated">
            <a:extLst>
              <a:ext uri="{FF2B5EF4-FFF2-40B4-BE49-F238E27FC236}">
                <a16:creationId xmlns:a16="http://schemas.microsoft.com/office/drawing/2014/main" id="{F089A6C5-9686-3D90-3068-B3E2E8CEE865}"/>
              </a:ext>
            </a:extLst>
          </p:cNvPr>
          <p:cNvPicPr>
            <a:picLocks noChangeAspect="1"/>
          </p:cNvPicPr>
          <p:nvPr userDrawn="1"/>
        </p:nvPicPr>
        <p:blipFill rotWithShape="1">
          <a:blip r:embed="rId3" cstate="hqprint">
            <a:alphaModFix amt="11000"/>
            <a:extLst>
              <a:ext uri="{28A0092B-C50C-407E-A947-70E740481C1C}">
                <a14:useLocalDpi xmlns:a14="http://schemas.microsoft.com/office/drawing/2010/main"/>
              </a:ext>
            </a:extLst>
          </a:blip>
          <a:srcRect b="10478"/>
          <a:stretch/>
        </p:blipFill>
        <p:spPr>
          <a:xfrm>
            <a:off x="-32658" y="809172"/>
            <a:ext cx="12224658" cy="6155873"/>
          </a:xfrm>
          <a:prstGeom prst="rect">
            <a:avLst/>
          </a:prstGeom>
        </p:spPr>
      </p:pic>
      <p:sp>
        <p:nvSpPr>
          <p:cNvPr id="3" name="TextBox 2">
            <a:extLst>
              <a:ext uri="{FF2B5EF4-FFF2-40B4-BE49-F238E27FC236}">
                <a16:creationId xmlns:a16="http://schemas.microsoft.com/office/drawing/2014/main" id="{2F53A4E8-6EAD-0B05-8B09-7FA9CB44B5DC}"/>
              </a:ext>
            </a:extLst>
          </p:cNvPr>
          <p:cNvSpPr txBox="1"/>
          <p:nvPr userDrawn="1"/>
        </p:nvSpPr>
        <p:spPr>
          <a:xfrm>
            <a:off x="276165" y="6486526"/>
            <a:ext cx="142875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rPr>
              <a:t>Copyright @ </a:t>
            </a:r>
            <a:r>
              <a:rPr kumimoji="0" lang="en-US" sz="700" b="0" i="0" u="none" strike="noStrike" kern="1200" cap="none" spc="0" normalizeH="0" baseline="0" noProof="0" err="1">
                <a:ln>
                  <a:noFill/>
                </a:ln>
                <a:solidFill>
                  <a:prstClr val="white">
                    <a:lumMod val="75000"/>
                  </a:prstClr>
                </a:solidFill>
                <a:effectLst/>
                <a:uLnTx/>
                <a:uFillTx/>
                <a:latin typeface="Arial" panose="020B0604020202020204" pitchFamily="34" charset="0"/>
                <a:ea typeface="+mn-ea"/>
                <a:cs typeface="Arial" panose="020B0604020202020204" pitchFamily="34" charset="0"/>
              </a:rPr>
              <a:t>CloudThat</a:t>
            </a:r>
            <a:endPar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999127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wo - column layout with Subheading">
    <p:spTree>
      <p:nvGrpSpPr>
        <p:cNvPr id="1" name=""/>
        <p:cNvGrpSpPr/>
        <p:nvPr/>
      </p:nvGrpSpPr>
      <p:grpSpPr>
        <a:xfrm>
          <a:off x="0" y="0"/>
          <a:ext cx="0" cy="0"/>
          <a:chOff x="0" y="0"/>
          <a:chExt cx="0" cy="0"/>
        </a:xfrm>
      </p:grpSpPr>
      <p:sp>
        <p:nvSpPr>
          <p:cNvPr id="2" name="Text Placeholder 21">
            <a:extLst>
              <a:ext uri="{FF2B5EF4-FFF2-40B4-BE49-F238E27FC236}">
                <a16:creationId xmlns:a16="http://schemas.microsoft.com/office/drawing/2014/main" id="{DEBF5D3A-F159-2F04-1D0E-94606711385B}"/>
              </a:ext>
            </a:extLst>
          </p:cNvPr>
          <p:cNvSpPr>
            <a:spLocks noGrp="1"/>
          </p:cNvSpPr>
          <p:nvPr>
            <p:ph type="body" sz="quarter" idx="13" hasCustomPrompt="1"/>
          </p:nvPr>
        </p:nvSpPr>
        <p:spPr>
          <a:xfrm>
            <a:off x="618440" y="310053"/>
            <a:ext cx="8401382" cy="472047"/>
          </a:xfrm>
          <a:prstGeom prst="rect">
            <a:avLst/>
          </a:prstGeom>
        </p:spPr>
        <p:txBody>
          <a:bodyPr/>
          <a:lstStyle>
            <a:lvl1pPr marL="0" indent="0" algn="l">
              <a:buNone/>
              <a:defRPr sz="2400" b="1">
                <a:solidFill>
                  <a:srgbClr val="20629B"/>
                </a:solidFill>
              </a:defRPr>
            </a:lvl1pPr>
            <a:lvl2pPr algn="r">
              <a:defRPr/>
            </a:lvl2pPr>
            <a:lvl3pPr algn="r">
              <a:defRPr/>
            </a:lvl3pPr>
            <a:lvl4pPr algn="r">
              <a:defRPr/>
            </a:lvl4pPr>
            <a:lvl5pPr algn="r">
              <a:defRPr/>
            </a:lvl5pPr>
          </a:lstStyle>
          <a:p>
            <a:pPr lvl="0"/>
            <a:r>
              <a:rPr lang="en-GB"/>
              <a:t>Two - column layout with Subheading</a:t>
            </a:r>
            <a:endParaRPr lang="en-US"/>
          </a:p>
        </p:txBody>
      </p:sp>
      <p:sp>
        <p:nvSpPr>
          <p:cNvPr id="5" name="Slide Number Placeholder 5">
            <a:extLst>
              <a:ext uri="{FF2B5EF4-FFF2-40B4-BE49-F238E27FC236}">
                <a16:creationId xmlns:a16="http://schemas.microsoft.com/office/drawing/2014/main" id="{6E7247A9-630E-D1B5-9DAE-4D39BA0794D8}"/>
              </a:ext>
            </a:extLst>
          </p:cNvPr>
          <p:cNvSpPr>
            <a:spLocks noGrp="1"/>
          </p:cNvSpPr>
          <p:nvPr>
            <p:ph type="sldNum" sz="quarter" idx="4"/>
          </p:nvPr>
        </p:nvSpPr>
        <p:spPr>
          <a:xfrm>
            <a:off x="11157295" y="6331837"/>
            <a:ext cx="491093" cy="365125"/>
          </a:xfrm>
          <a:prstGeom prst="rect">
            <a:avLst/>
          </a:prstGeom>
        </p:spPr>
        <p:txBody>
          <a:bodyPr vert="horz" lIns="91440" tIns="45720" rIns="91440" bIns="45720" rtlCol="0" anchor="ctr"/>
          <a:lstStyle>
            <a:lvl1pPr algn="ctr">
              <a:defRPr sz="1050">
                <a:solidFill>
                  <a:schemeClr val="tx1"/>
                </a:solidFill>
              </a:defRPr>
            </a:lvl1pPr>
          </a:lstStyle>
          <a:p>
            <a:fld id="{BE5B0F3B-EC9D-4458-9BDD-4F8045F81DB8}" type="slidenum">
              <a:rPr lang="en-IN" smtClean="0"/>
              <a:t>‹#›</a:t>
            </a:fld>
            <a:endParaRPr lang="en-IN"/>
          </a:p>
        </p:txBody>
      </p:sp>
      <p:sp>
        <p:nvSpPr>
          <p:cNvPr id="7" name="Content Placeholder 17">
            <a:extLst>
              <a:ext uri="{FF2B5EF4-FFF2-40B4-BE49-F238E27FC236}">
                <a16:creationId xmlns:a16="http://schemas.microsoft.com/office/drawing/2014/main" id="{784DA912-D9ED-6D03-0B9D-DD0ACA769DF4}"/>
              </a:ext>
            </a:extLst>
          </p:cNvPr>
          <p:cNvSpPr>
            <a:spLocks noGrp="1"/>
          </p:cNvSpPr>
          <p:nvPr>
            <p:ph sz="quarter" idx="15" hasCustomPrompt="1"/>
          </p:nvPr>
        </p:nvSpPr>
        <p:spPr>
          <a:xfrm>
            <a:off x="6252808" y="1640799"/>
            <a:ext cx="5150033" cy="4206819"/>
          </a:xfrm>
          <a:prstGeom prst="rect">
            <a:avLst/>
          </a:prstGeom>
        </p:spPr>
        <p:txBody>
          <a:bodyPr/>
          <a:lstStyle>
            <a:lvl1pPr>
              <a:lnSpc>
                <a:spcPct val="100000"/>
              </a:lnSpc>
              <a:spcBef>
                <a:spcPts val="1500"/>
              </a:spcBef>
              <a:defRPr sz="1500">
                <a:latin typeface="Arial" panose="020B0604020202020204" pitchFamily="34" charset="0"/>
                <a:cs typeface="Arial" panose="020B0604020202020204" pitchFamily="34" charset="0"/>
              </a:defRPr>
            </a:lvl1pPr>
            <a:lvl2pPr marL="457200" indent="0">
              <a:lnSpc>
                <a:spcPct val="100000"/>
              </a:lnSpc>
              <a:spcBef>
                <a:spcPts val="300"/>
              </a:spcBef>
              <a:buNone/>
              <a:defRPr sz="1600">
                <a:latin typeface="Arial" panose="020B0604020202020204" pitchFamily="34" charset="0"/>
                <a:cs typeface="Arial" panose="020B0604020202020204" pitchFamily="34" charset="0"/>
              </a:defRPr>
            </a:lvl2pPr>
            <a:lvl3pPr>
              <a:lnSpc>
                <a:spcPct val="100000"/>
              </a:lnSpc>
              <a:defRPr sz="16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600">
                <a:latin typeface="Arial" panose="020B0604020202020204" pitchFamily="34" charset="0"/>
                <a:cs typeface="Arial" panose="020B0604020202020204" pitchFamily="34" charset="0"/>
              </a:defRPr>
            </a:lvl5pPr>
            <a:lvl6pPr>
              <a:lnSpc>
                <a:spcPct val="100000"/>
              </a:lnSpc>
              <a:defRPr sz="1600">
                <a:latin typeface="Arial" panose="020B0604020202020204" pitchFamily="34" charset="0"/>
                <a:cs typeface="Arial" panose="020B0604020202020204" pitchFamily="34" charset="0"/>
              </a:defRPr>
            </a:lvl6pPr>
            <a:lvl7pPr>
              <a:lnSpc>
                <a:spcPct val="100000"/>
              </a:lnSpc>
              <a:defRPr sz="1600">
                <a:latin typeface="Arial" panose="020B0604020202020204" pitchFamily="34" charset="0"/>
                <a:cs typeface="Arial" panose="020B0604020202020204" pitchFamily="34" charset="0"/>
              </a:defRPr>
            </a:lvl7pPr>
            <a:lvl8pPr>
              <a:lnSpc>
                <a:spcPct val="100000"/>
              </a:lnSpc>
              <a:defRPr sz="1600">
                <a:latin typeface="Arial" panose="020B0604020202020204" pitchFamily="34" charset="0"/>
                <a:cs typeface="Arial" panose="020B0604020202020204" pitchFamily="34" charset="0"/>
              </a:defRPr>
            </a:lvl8pPr>
            <a:lvl9pPr>
              <a:lnSpc>
                <a:spcPct val="100000"/>
              </a:lnSpc>
              <a:defRPr sz="1600">
                <a:latin typeface="Arial" panose="020B0604020202020204" pitchFamily="34" charset="0"/>
                <a:cs typeface="Arial" panose="020B0604020202020204" pitchFamily="34" charset="0"/>
              </a:defRPr>
            </a:lvl9pPr>
          </a:lstStyle>
          <a:p>
            <a:pPr lvl="0"/>
            <a:r>
              <a:rPr lang="en-US"/>
              <a:t>Enter text or click to add media </a:t>
            </a:r>
          </a:p>
        </p:txBody>
      </p:sp>
      <p:sp>
        <p:nvSpPr>
          <p:cNvPr id="8" name="Content Placeholder 17">
            <a:extLst>
              <a:ext uri="{FF2B5EF4-FFF2-40B4-BE49-F238E27FC236}">
                <a16:creationId xmlns:a16="http://schemas.microsoft.com/office/drawing/2014/main" id="{E946317F-5A4A-BD11-2F1F-017BA989D7F7}"/>
              </a:ext>
            </a:extLst>
          </p:cNvPr>
          <p:cNvSpPr>
            <a:spLocks noGrp="1"/>
          </p:cNvSpPr>
          <p:nvPr>
            <p:ph sz="quarter" idx="16" hasCustomPrompt="1"/>
          </p:nvPr>
        </p:nvSpPr>
        <p:spPr>
          <a:xfrm>
            <a:off x="632294" y="1640799"/>
            <a:ext cx="5150033" cy="4206819"/>
          </a:xfrm>
          <a:prstGeom prst="rect">
            <a:avLst/>
          </a:prstGeom>
        </p:spPr>
        <p:txBody>
          <a:bodyPr/>
          <a:lstStyle>
            <a:lvl1pPr>
              <a:lnSpc>
                <a:spcPct val="100000"/>
              </a:lnSpc>
              <a:spcBef>
                <a:spcPts val="1500"/>
              </a:spcBef>
              <a:defRPr sz="1500">
                <a:latin typeface="Arial" panose="020B0604020202020204" pitchFamily="34" charset="0"/>
                <a:cs typeface="Arial" panose="020B0604020202020204" pitchFamily="34" charset="0"/>
              </a:defRPr>
            </a:lvl1pPr>
            <a:lvl2pPr marL="457200" indent="0">
              <a:lnSpc>
                <a:spcPct val="100000"/>
              </a:lnSpc>
              <a:spcBef>
                <a:spcPts val="300"/>
              </a:spcBef>
              <a:buNone/>
              <a:defRPr sz="1600">
                <a:latin typeface="Arial" panose="020B0604020202020204" pitchFamily="34" charset="0"/>
                <a:cs typeface="Arial" panose="020B0604020202020204" pitchFamily="34" charset="0"/>
              </a:defRPr>
            </a:lvl2pPr>
            <a:lvl3pPr>
              <a:lnSpc>
                <a:spcPct val="100000"/>
              </a:lnSpc>
              <a:defRPr sz="16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600">
                <a:latin typeface="Arial" panose="020B0604020202020204" pitchFamily="34" charset="0"/>
                <a:cs typeface="Arial" panose="020B0604020202020204" pitchFamily="34" charset="0"/>
              </a:defRPr>
            </a:lvl5pPr>
            <a:lvl6pPr>
              <a:lnSpc>
                <a:spcPct val="100000"/>
              </a:lnSpc>
              <a:defRPr sz="1600">
                <a:latin typeface="Arial" panose="020B0604020202020204" pitchFamily="34" charset="0"/>
                <a:cs typeface="Arial" panose="020B0604020202020204" pitchFamily="34" charset="0"/>
              </a:defRPr>
            </a:lvl6pPr>
            <a:lvl7pPr>
              <a:lnSpc>
                <a:spcPct val="100000"/>
              </a:lnSpc>
              <a:defRPr sz="1600">
                <a:latin typeface="Arial" panose="020B0604020202020204" pitchFamily="34" charset="0"/>
                <a:cs typeface="Arial" panose="020B0604020202020204" pitchFamily="34" charset="0"/>
              </a:defRPr>
            </a:lvl7pPr>
            <a:lvl8pPr>
              <a:lnSpc>
                <a:spcPct val="100000"/>
              </a:lnSpc>
              <a:defRPr sz="1600">
                <a:latin typeface="Arial" panose="020B0604020202020204" pitchFamily="34" charset="0"/>
                <a:cs typeface="Arial" panose="020B0604020202020204" pitchFamily="34" charset="0"/>
              </a:defRPr>
            </a:lvl8pPr>
            <a:lvl9pPr>
              <a:lnSpc>
                <a:spcPct val="100000"/>
              </a:lnSpc>
              <a:defRPr sz="1600">
                <a:latin typeface="Arial" panose="020B0604020202020204" pitchFamily="34" charset="0"/>
                <a:cs typeface="Arial" panose="020B0604020202020204" pitchFamily="34" charset="0"/>
              </a:defRPr>
            </a:lvl9pPr>
          </a:lstStyle>
          <a:p>
            <a:pPr lvl="0"/>
            <a:r>
              <a:rPr lang="en-US"/>
              <a:t>Enter text or click to add media</a:t>
            </a:r>
          </a:p>
        </p:txBody>
      </p:sp>
      <p:sp>
        <p:nvSpPr>
          <p:cNvPr id="10" name="Text Placeholder 9">
            <a:extLst>
              <a:ext uri="{FF2B5EF4-FFF2-40B4-BE49-F238E27FC236}">
                <a16:creationId xmlns:a16="http://schemas.microsoft.com/office/drawing/2014/main" id="{4D62B5C9-2CD7-B7CE-D4B8-2663B18CE917}"/>
              </a:ext>
            </a:extLst>
          </p:cNvPr>
          <p:cNvSpPr>
            <a:spLocks noGrp="1"/>
          </p:cNvSpPr>
          <p:nvPr>
            <p:ph type="body" sz="quarter" idx="17" hasCustomPrompt="1"/>
          </p:nvPr>
        </p:nvSpPr>
        <p:spPr>
          <a:xfrm>
            <a:off x="626745" y="1041890"/>
            <a:ext cx="5149850" cy="522288"/>
          </a:xfrm>
          <a:prstGeom prst="rect">
            <a:avLst/>
          </a:prstGeom>
        </p:spPr>
        <p:txBody>
          <a:bodyPr anchor="ctr"/>
          <a:lstStyle>
            <a:lvl1pPr marL="0" indent="0">
              <a:buFontTx/>
              <a:buNone/>
              <a:defRPr sz="1800" b="1"/>
            </a:lvl1pPr>
          </a:lstStyle>
          <a:p>
            <a:pPr lvl="0"/>
            <a:r>
              <a:rPr lang="en-GB"/>
              <a:t>Enter heading here</a:t>
            </a:r>
            <a:endParaRPr lang="en-US"/>
          </a:p>
        </p:txBody>
      </p:sp>
      <p:sp>
        <p:nvSpPr>
          <p:cNvPr id="12" name="Text Placeholder 9">
            <a:extLst>
              <a:ext uri="{FF2B5EF4-FFF2-40B4-BE49-F238E27FC236}">
                <a16:creationId xmlns:a16="http://schemas.microsoft.com/office/drawing/2014/main" id="{E68BBAD3-9B1E-CF5E-0453-E075459DB4DA}"/>
              </a:ext>
            </a:extLst>
          </p:cNvPr>
          <p:cNvSpPr>
            <a:spLocks noGrp="1"/>
          </p:cNvSpPr>
          <p:nvPr>
            <p:ph type="body" sz="quarter" idx="19" hasCustomPrompt="1"/>
          </p:nvPr>
        </p:nvSpPr>
        <p:spPr>
          <a:xfrm>
            <a:off x="6255998" y="1041890"/>
            <a:ext cx="5149850" cy="522288"/>
          </a:xfrm>
          <a:prstGeom prst="rect">
            <a:avLst/>
          </a:prstGeom>
        </p:spPr>
        <p:txBody>
          <a:bodyPr anchor="ctr"/>
          <a:lstStyle>
            <a:lvl1pPr marL="0" indent="0">
              <a:buFontTx/>
              <a:buNone/>
              <a:defRPr sz="1800" b="1"/>
            </a:lvl1pPr>
          </a:lstStyle>
          <a:p>
            <a:pPr lvl="0"/>
            <a:r>
              <a:rPr lang="en-GB"/>
              <a:t>Enter heading here</a:t>
            </a:r>
            <a:endParaRPr lang="en-US"/>
          </a:p>
        </p:txBody>
      </p:sp>
    </p:spTree>
    <p:extLst>
      <p:ext uri="{BB962C8B-B14F-4D97-AF65-F5344CB8AC3E}">
        <p14:creationId xmlns:p14="http://schemas.microsoft.com/office/powerpoint/2010/main" val="2310549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Sub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5668E540-1C2D-E69F-AA71-76B7207AAB7E}"/>
              </a:ext>
            </a:extLst>
          </p:cNvPr>
          <p:cNvSpPr>
            <a:spLocks noGrp="1"/>
          </p:cNvSpPr>
          <p:nvPr>
            <p:ph type="subTitle" idx="10" hasCustomPrompt="1"/>
          </p:nvPr>
        </p:nvSpPr>
        <p:spPr>
          <a:xfrm>
            <a:off x="577101" y="906423"/>
            <a:ext cx="10987947" cy="417880"/>
          </a:xfrm>
          <a:prstGeom prst="rect">
            <a:avLst/>
          </a:prstGeom>
        </p:spPr>
        <p:txBody>
          <a:bodyPr/>
          <a:lstStyle>
            <a:lvl1pPr marL="0" indent="0" algn="l">
              <a:lnSpc>
                <a:spcPct val="100000"/>
              </a:lnSpc>
              <a:spcBef>
                <a:spcPts val="0"/>
              </a:spcBef>
              <a:buNone/>
              <a:defRPr sz="2400" b="1">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5" name="Text Placeholder 21">
            <a:extLst>
              <a:ext uri="{FF2B5EF4-FFF2-40B4-BE49-F238E27FC236}">
                <a16:creationId xmlns:a16="http://schemas.microsoft.com/office/drawing/2014/main" id="{71D65FF2-9ED3-A27E-4ABC-E6AB6C391008}"/>
              </a:ext>
            </a:extLst>
          </p:cNvPr>
          <p:cNvSpPr>
            <a:spLocks noGrp="1"/>
          </p:cNvSpPr>
          <p:nvPr>
            <p:ph type="body" sz="quarter" idx="13" hasCustomPrompt="1"/>
          </p:nvPr>
        </p:nvSpPr>
        <p:spPr>
          <a:xfrm>
            <a:off x="550697" y="337125"/>
            <a:ext cx="8491703" cy="472047"/>
          </a:xfrm>
          <a:prstGeom prst="rect">
            <a:avLst/>
          </a:prstGeom>
        </p:spPr>
        <p:txBody>
          <a:bodyPr/>
          <a:lstStyle>
            <a:lvl1pPr marL="0" indent="0" algn="l">
              <a:buNone/>
              <a:defRPr sz="2800" b="1">
                <a:solidFill>
                  <a:srgbClr val="20629B"/>
                </a:solidFill>
              </a:defRPr>
            </a:lvl1pPr>
            <a:lvl2pPr algn="r">
              <a:defRPr/>
            </a:lvl2pPr>
            <a:lvl3pPr algn="r">
              <a:defRPr/>
            </a:lvl3pPr>
            <a:lvl4pPr algn="r">
              <a:defRPr/>
            </a:lvl4pPr>
            <a:lvl5pPr algn="r">
              <a:defRPr/>
            </a:lvl5pPr>
          </a:lstStyle>
          <a:p>
            <a:pPr lvl="0"/>
            <a:r>
              <a:rPr lang="en-GB"/>
              <a:t>Click to add title</a:t>
            </a:r>
            <a:endParaRPr lang="en-US"/>
          </a:p>
        </p:txBody>
      </p:sp>
      <p:sp>
        <p:nvSpPr>
          <p:cNvPr id="8" name="Slide Number Placeholder 5">
            <a:extLst>
              <a:ext uri="{FF2B5EF4-FFF2-40B4-BE49-F238E27FC236}">
                <a16:creationId xmlns:a16="http://schemas.microsoft.com/office/drawing/2014/main" id="{A6B9B413-A1DD-3EA1-14EB-D3201E684341}"/>
              </a:ext>
            </a:extLst>
          </p:cNvPr>
          <p:cNvSpPr>
            <a:spLocks noGrp="1"/>
          </p:cNvSpPr>
          <p:nvPr>
            <p:ph type="sldNum" sz="quarter" idx="4"/>
          </p:nvPr>
        </p:nvSpPr>
        <p:spPr>
          <a:xfrm>
            <a:off x="10176610" y="6324693"/>
            <a:ext cx="1372673" cy="365125"/>
          </a:xfrm>
          <a:prstGeom prst="rect">
            <a:avLst/>
          </a:prstGeom>
        </p:spPr>
        <p:txBody>
          <a:bodyPr vert="horz" lIns="91440" tIns="45720" rIns="91440" bIns="45720" rtlCol="0" anchor="ctr"/>
          <a:lstStyle>
            <a:lvl1pPr algn="r">
              <a:defRPr sz="105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Content Placeholder 17">
            <a:extLst>
              <a:ext uri="{FF2B5EF4-FFF2-40B4-BE49-F238E27FC236}">
                <a16:creationId xmlns:a16="http://schemas.microsoft.com/office/drawing/2014/main" id="{2B12A396-D7E0-8CE7-9FD7-BE380ECB07F5}"/>
              </a:ext>
            </a:extLst>
          </p:cNvPr>
          <p:cNvSpPr>
            <a:spLocks noGrp="1"/>
          </p:cNvSpPr>
          <p:nvPr>
            <p:ph sz="quarter" idx="14" hasCustomPrompt="1"/>
          </p:nvPr>
        </p:nvSpPr>
        <p:spPr>
          <a:xfrm>
            <a:off x="550697" y="1452869"/>
            <a:ext cx="10972800" cy="4700406"/>
          </a:xfrm>
          <a:prstGeom prst="rect">
            <a:avLst/>
          </a:prstGeom>
        </p:spPr>
        <p:txBody>
          <a:bodyPr/>
          <a:lstStyle>
            <a:lvl1pPr>
              <a:spcBef>
                <a:spcPts val="1500"/>
              </a:spcBef>
              <a:defRPr sz="2400">
                <a:latin typeface="Arial" panose="020B0604020202020204" pitchFamily="34" charset="0"/>
                <a:cs typeface="Arial" panose="020B0604020202020204" pitchFamily="34" charset="0"/>
              </a:defRPr>
            </a:lvl1pPr>
            <a:lvl2pPr>
              <a:spcBef>
                <a:spcPts val="300"/>
              </a:spcBef>
              <a:defRPr sz="20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100">
                <a:latin typeface="Arial" panose="020B0604020202020204" pitchFamily="34" charset="0"/>
                <a:cs typeface="Arial" panose="020B0604020202020204" pitchFamily="34" charset="0"/>
              </a:defRPr>
            </a:lvl5pPr>
            <a:lvl6pPr>
              <a:defRPr sz="1050">
                <a:latin typeface="Arial" panose="020B0604020202020204" pitchFamily="34" charset="0"/>
                <a:cs typeface="Arial" panose="020B0604020202020204" pitchFamily="34" charset="0"/>
              </a:defRPr>
            </a:lvl6pPr>
            <a:lvl7pPr>
              <a:defRPr sz="1050">
                <a:latin typeface="Arial" panose="020B0604020202020204" pitchFamily="34" charset="0"/>
                <a:cs typeface="Arial" panose="020B0604020202020204" pitchFamily="34" charset="0"/>
              </a:defRPr>
            </a:lvl7pPr>
            <a:lvl8pPr>
              <a:defRPr sz="1050">
                <a:latin typeface="Arial" panose="020B0604020202020204" pitchFamily="34" charset="0"/>
                <a:cs typeface="Arial" panose="020B0604020202020204" pitchFamily="34" charset="0"/>
              </a:defRPr>
            </a:lvl8pPr>
            <a:lvl9pPr>
              <a:defRPr sz="1000">
                <a:latin typeface="Arial" panose="020B0604020202020204" pitchFamily="34" charset="0"/>
                <a:cs typeface="Arial" panose="020B0604020202020204" pitchFamily="34" charset="0"/>
              </a:defRPr>
            </a:lvl9pPr>
          </a:lstStyle>
          <a:p>
            <a:pPr lvl="0"/>
            <a:r>
              <a:rPr lang="en-US"/>
              <a:t>First level</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pic>
        <p:nvPicPr>
          <p:cNvPr id="2" name="Picture 1" descr="Icon&#10;&#10;Description automatically generated">
            <a:extLst>
              <a:ext uri="{FF2B5EF4-FFF2-40B4-BE49-F238E27FC236}">
                <a16:creationId xmlns:a16="http://schemas.microsoft.com/office/drawing/2014/main" id="{63C37488-DA8F-09DE-8B55-27D32E46A3C9}"/>
              </a:ext>
            </a:extLst>
          </p:cNvPr>
          <p:cNvPicPr>
            <a:picLocks noChangeAspect="1"/>
          </p:cNvPicPr>
          <p:nvPr userDrawn="1"/>
        </p:nvPicPr>
        <p:blipFill rotWithShape="1">
          <a:blip r:embed="rId3" cstate="hqprint">
            <a:alphaModFix amt="11000"/>
            <a:extLst>
              <a:ext uri="{28A0092B-C50C-407E-A947-70E740481C1C}">
                <a14:useLocalDpi xmlns:a14="http://schemas.microsoft.com/office/drawing/2010/main"/>
              </a:ext>
            </a:extLst>
          </a:blip>
          <a:srcRect b="10478"/>
          <a:stretch/>
        </p:blipFill>
        <p:spPr>
          <a:xfrm>
            <a:off x="-16329" y="702127"/>
            <a:ext cx="12224658" cy="6155873"/>
          </a:xfrm>
          <a:prstGeom prst="rect">
            <a:avLst/>
          </a:prstGeom>
        </p:spPr>
      </p:pic>
      <p:sp>
        <p:nvSpPr>
          <p:cNvPr id="3" name="TextBox 2">
            <a:extLst>
              <a:ext uri="{FF2B5EF4-FFF2-40B4-BE49-F238E27FC236}">
                <a16:creationId xmlns:a16="http://schemas.microsoft.com/office/drawing/2014/main" id="{B3A4477C-9B7F-5B0F-DCE2-5E9A782DA68E}"/>
              </a:ext>
            </a:extLst>
          </p:cNvPr>
          <p:cNvSpPr txBox="1"/>
          <p:nvPr userDrawn="1"/>
        </p:nvSpPr>
        <p:spPr>
          <a:xfrm>
            <a:off x="276165" y="6486526"/>
            <a:ext cx="142875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rPr>
              <a:t>Copyright @ </a:t>
            </a:r>
            <a:r>
              <a:rPr kumimoji="0" lang="en-US" sz="700" b="0" i="0" u="none" strike="noStrike" kern="1200" cap="none" spc="0" normalizeH="0" baseline="0" noProof="0" err="1">
                <a:ln>
                  <a:noFill/>
                </a:ln>
                <a:solidFill>
                  <a:prstClr val="white">
                    <a:lumMod val="75000"/>
                  </a:prstClr>
                </a:solidFill>
                <a:effectLst/>
                <a:uLnTx/>
                <a:uFillTx/>
                <a:latin typeface="Arial" panose="020B0604020202020204" pitchFamily="34" charset="0"/>
                <a:ea typeface="+mn-ea"/>
                <a:cs typeface="Arial" panose="020B0604020202020204" pitchFamily="34" charset="0"/>
              </a:rPr>
              <a:t>CloudThat</a:t>
            </a:r>
            <a:endPar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58411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B1EEEEC-1912-3E8B-85CA-6864713AD982}"/>
              </a:ext>
            </a:extLst>
          </p:cNvPr>
          <p:cNvSpPr>
            <a:spLocks noGrp="1"/>
          </p:cNvSpPr>
          <p:nvPr>
            <p:ph type="sldNum" sz="quarter" idx="4"/>
          </p:nvPr>
        </p:nvSpPr>
        <p:spPr>
          <a:xfrm>
            <a:off x="11157295" y="6331837"/>
            <a:ext cx="491093" cy="365125"/>
          </a:xfrm>
          <a:prstGeom prst="rect">
            <a:avLst/>
          </a:prstGeom>
        </p:spPr>
        <p:txBody>
          <a:bodyPr vert="horz" lIns="91440" tIns="45720" rIns="91440" bIns="45720" rtlCol="0" anchor="ctr"/>
          <a:lstStyle>
            <a:lvl1pPr algn="ctr">
              <a:defRPr sz="1050">
                <a:solidFill>
                  <a:schemeClr val="tx1"/>
                </a:solidFill>
              </a:defRPr>
            </a:lvl1pPr>
          </a:lstStyle>
          <a:p>
            <a:fld id="{BE5B0F3B-EC9D-4458-9BDD-4F8045F81DB8}" type="slidenum">
              <a:rPr lang="en-IN" smtClean="0"/>
              <a:t>‹#›</a:t>
            </a:fld>
            <a:endParaRPr lang="en-IN"/>
          </a:p>
        </p:txBody>
      </p:sp>
      <p:sp>
        <p:nvSpPr>
          <p:cNvPr id="2" name="Text Placeholder 21">
            <a:extLst>
              <a:ext uri="{FF2B5EF4-FFF2-40B4-BE49-F238E27FC236}">
                <a16:creationId xmlns:a16="http://schemas.microsoft.com/office/drawing/2014/main" id="{6EC9C899-07F3-A302-7B1A-2B6B4A862BDD}"/>
              </a:ext>
            </a:extLst>
          </p:cNvPr>
          <p:cNvSpPr>
            <a:spLocks noGrp="1"/>
          </p:cNvSpPr>
          <p:nvPr>
            <p:ph type="body" sz="quarter" idx="13" hasCustomPrompt="1"/>
          </p:nvPr>
        </p:nvSpPr>
        <p:spPr>
          <a:xfrm>
            <a:off x="618440" y="310053"/>
            <a:ext cx="8401382" cy="472047"/>
          </a:xfrm>
          <a:prstGeom prst="rect">
            <a:avLst/>
          </a:prstGeom>
        </p:spPr>
        <p:txBody>
          <a:bodyPr/>
          <a:lstStyle>
            <a:lvl1pPr marL="0" indent="0" algn="l">
              <a:buNone/>
              <a:defRPr sz="2400" b="1">
                <a:solidFill>
                  <a:srgbClr val="20629B"/>
                </a:solidFill>
                <a:latin typeface="Proxima Nova Rg" panose="02000506030000020004" pitchFamily="2" charset="0"/>
              </a:defRPr>
            </a:lvl1pPr>
            <a:lvl2pPr algn="r">
              <a:defRPr/>
            </a:lvl2pPr>
            <a:lvl3pPr algn="r">
              <a:defRPr/>
            </a:lvl3pPr>
            <a:lvl4pPr algn="r">
              <a:defRPr/>
            </a:lvl4pPr>
            <a:lvl5pPr algn="r">
              <a:defRPr/>
            </a:lvl5pPr>
          </a:lstStyle>
          <a:p>
            <a:pPr lvl="0"/>
            <a:r>
              <a:rPr lang="en-GB"/>
              <a:t>Title and Content</a:t>
            </a:r>
            <a:endParaRPr lang="en-US"/>
          </a:p>
        </p:txBody>
      </p:sp>
      <p:sp>
        <p:nvSpPr>
          <p:cNvPr id="3" name="Content Placeholder 17">
            <a:extLst>
              <a:ext uri="{FF2B5EF4-FFF2-40B4-BE49-F238E27FC236}">
                <a16:creationId xmlns:a16="http://schemas.microsoft.com/office/drawing/2014/main" id="{633789A2-839F-9B66-08C6-E8628C73BFBD}"/>
              </a:ext>
            </a:extLst>
          </p:cNvPr>
          <p:cNvSpPr>
            <a:spLocks noGrp="1"/>
          </p:cNvSpPr>
          <p:nvPr>
            <p:ph sz="quarter" idx="20" hasCustomPrompt="1"/>
          </p:nvPr>
        </p:nvSpPr>
        <p:spPr>
          <a:xfrm>
            <a:off x="618440" y="1031196"/>
            <a:ext cx="10769996" cy="4995528"/>
          </a:xfrm>
          <a:prstGeom prst="rect">
            <a:avLst/>
          </a:prstGeom>
        </p:spPr>
        <p:txBody>
          <a:bodyPr/>
          <a:lstStyle>
            <a:lvl1pPr marL="0" indent="0">
              <a:lnSpc>
                <a:spcPct val="100000"/>
              </a:lnSpc>
              <a:spcBef>
                <a:spcPts val="1500"/>
              </a:spcBef>
              <a:buNone/>
              <a:defRPr sz="1800">
                <a:latin typeface="Proxima Nova Rg" panose="02000506030000020004" pitchFamily="2" charset="0"/>
                <a:cs typeface="Arial" panose="020B0604020202020204" pitchFamily="34" charset="0"/>
              </a:defRPr>
            </a:lvl1pPr>
            <a:lvl2pPr marL="457200" indent="0">
              <a:lnSpc>
                <a:spcPct val="100000"/>
              </a:lnSpc>
              <a:spcBef>
                <a:spcPts val="300"/>
              </a:spcBef>
              <a:buNone/>
              <a:defRPr sz="1600">
                <a:latin typeface="Arial" panose="020B0604020202020204" pitchFamily="34" charset="0"/>
                <a:cs typeface="Arial" panose="020B0604020202020204" pitchFamily="34" charset="0"/>
              </a:defRPr>
            </a:lvl2pPr>
            <a:lvl3pPr>
              <a:lnSpc>
                <a:spcPct val="100000"/>
              </a:lnSpc>
              <a:defRPr sz="16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600">
                <a:latin typeface="Arial" panose="020B0604020202020204" pitchFamily="34" charset="0"/>
                <a:cs typeface="Arial" panose="020B0604020202020204" pitchFamily="34" charset="0"/>
              </a:defRPr>
            </a:lvl5pPr>
            <a:lvl6pPr>
              <a:lnSpc>
                <a:spcPct val="100000"/>
              </a:lnSpc>
              <a:defRPr sz="1600">
                <a:latin typeface="Arial" panose="020B0604020202020204" pitchFamily="34" charset="0"/>
                <a:cs typeface="Arial" panose="020B0604020202020204" pitchFamily="34" charset="0"/>
              </a:defRPr>
            </a:lvl6pPr>
            <a:lvl7pPr>
              <a:lnSpc>
                <a:spcPct val="100000"/>
              </a:lnSpc>
              <a:defRPr sz="1600">
                <a:latin typeface="Arial" panose="020B0604020202020204" pitchFamily="34" charset="0"/>
                <a:cs typeface="Arial" panose="020B0604020202020204" pitchFamily="34" charset="0"/>
              </a:defRPr>
            </a:lvl7pPr>
            <a:lvl8pPr>
              <a:lnSpc>
                <a:spcPct val="100000"/>
              </a:lnSpc>
              <a:defRPr sz="1600">
                <a:latin typeface="Arial" panose="020B0604020202020204" pitchFamily="34" charset="0"/>
                <a:cs typeface="Arial" panose="020B0604020202020204" pitchFamily="34" charset="0"/>
              </a:defRPr>
            </a:lvl8pPr>
            <a:lvl9pPr>
              <a:lnSpc>
                <a:spcPct val="100000"/>
              </a:lnSpc>
              <a:defRPr sz="1600">
                <a:latin typeface="Arial" panose="020B0604020202020204" pitchFamily="34" charset="0"/>
                <a:cs typeface="Arial" panose="020B0604020202020204" pitchFamily="34" charset="0"/>
              </a:defRPr>
            </a:lvl9pPr>
          </a:lstStyle>
          <a:p>
            <a:pPr lvl="0"/>
            <a:r>
              <a:rPr lang="en-US"/>
              <a:t>Enter text or click to add media </a:t>
            </a:r>
          </a:p>
        </p:txBody>
      </p:sp>
    </p:spTree>
    <p:extLst>
      <p:ext uri="{BB962C8B-B14F-4D97-AF65-F5344CB8AC3E}">
        <p14:creationId xmlns:p14="http://schemas.microsoft.com/office/powerpoint/2010/main" val="3286745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Layout">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B1EEEEC-1912-3E8B-85CA-6864713AD982}"/>
              </a:ext>
            </a:extLst>
          </p:cNvPr>
          <p:cNvSpPr>
            <a:spLocks noGrp="1"/>
          </p:cNvSpPr>
          <p:nvPr>
            <p:ph type="sldNum" sz="quarter" idx="4"/>
          </p:nvPr>
        </p:nvSpPr>
        <p:spPr>
          <a:xfrm>
            <a:off x="11157295" y="6331837"/>
            <a:ext cx="491093" cy="365125"/>
          </a:xfrm>
          <a:prstGeom prst="rect">
            <a:avLst/>
          </a:prstGeom>
        </p:spPr>
        <p:txBody>
          <a:bodyPr vert="horz" lIns="91440" tIns="45720" rIns="91440" bIns="45720" rtlCol="0" anchor="ctr"/>
          <a:lstStyle>
            <a:lvl1pPr algn="ctr">
              <a:defRPr sz="1050">
                <a:solidFill>
                  <a:schemeClr val="tx1"/>
                </a:solidFill>
              </a:defRPr>
            </a:lvl1pPr>
          </a:lstStyle>
          <a:p>
            <a:fld id="{BE5B0F3B-EC9D-4458-9BDD-4F8045F81DB8}" type="slidenum">
              <a:rPr lang="en-IN" smtClean="0"/>
              <a:t>‹#›</a:t>
            </a:fld>
            <a:endParaRPr lang="en-IN"/>
          </a:p>
        </p:txBody>
      </p:sp>
      <p:sp>
        <p:nvSpPr>
          <p:cNvPr id="2" name="Text Placeholder 21">
            <a:extLst>
              <a:ext uri="{FF2B5EF4-FFF2-40B4-BE49-F238E27FC236}">
                <a16:creationId xmlns:a16="http://schemas.microsoft.com/office/drawing/2014/main" id="{6EC9C899-07F3-A302-7B1A-2B6B4A862BDD}"/>
              </a:ext>
            </a:extLst>
          </p:cNvPr>
          <p:cNvSpPr>
            <a:spLocks noGrp="1"/>
          </p:cNvSpPr>
          <p:nvPr>
            <p:ph type="body" sz="quarter" idx="13" hasCustomPrompt="1"/>
          </p:nvPr>
        </p:nvSpPr>
        <p:spPr>
          <a:xfrm>
            <a:off x="618440" y="310053"/>
            <a:ext cx="8401382" cy="472047"/>
          </a:xfrm>
          <a:prstGeom prst="rect">
            <a:avLst/>
          </a:prstGeom>
        </p:spPr>
        <p:txBody>
          <a:bodyPr/>
          <a:lstStyle>
            <a:lvl1pPr marL="0" indent="0" algn="l">
              <a:buNone/>
              <a:defRPr sz="2400" b="1">
                <a:solidFill>
                  <a:srgbClr val="20629B"/>
                </a:solidFill>
                <a:latin typeface="Proxima Nova Rg" panose="02000506030000020004" pitchFamily="2" charset="0"/>
              </a:defRPr>
            </a:lvl1pPr>
            <a:lvl2pPr algn="r">
              <a:defRPr/>
            </a:lvl2pPr>
            <a:lvl3pPr algn="r">
              <a:defRPr/>
            </a:lvl3pPr>
            <a:lvl4pPr algn="r">
              <a:defRPr/>
            </a:lvl4pPr>
            <a:lvl5pPr algn="r">
              <a:defRPr/>
            </a:lvl5pPr>
          </a:lstStyle>
          <a:p>
            <a:pPr lvl="0"/>
            <a:r>
              <a:rPr lang="en-GB"/>
              <a:t>Title only layout</a:t>
            </a:r>
            <a:endParaRPr lang="en-US"/>
          </a:p>
        </p:txBody>
      </p:sp>
      <p:pic>
        <p:nvPicPr>
          <p:cNvPr id="4" name="Picture 3">
            <a:extLst>
              <a:ext uri="{FF2B5EF4-FFF2-40B4-BE49-F238E27FC236}">
                <a16:creationId xmlns:a16="http://schemas.microsoft.com/office/drawing/2014/main" id="{C6CA0416-4FD6-7BFF-90B8-5324DCFD8805}"/>
              </a:ext>
            </a:extLst>
          </p:cNvPr>
          <p:cNvPicPr>
            <a:picLocks noChangeAspect="1"/>
          </p:cNvPicPr>
          <p:nvPr/>
        </p:nvPicPr>
        <p:blipFill>
          <a:blip r:embed="rId2"/>
          <a:stretch>
            <a:fillRect/>
          </a:stretch>
        </p:blipFill>
        <p:spPr>
          <a:xfrm>
            <a:off x="9275127" y="452212"/>
            <a:ext cx="2143790" cy="331718"/>
          </a:xfrm>
          <a:prstGeom prst="rect">
            <a:avLst/>
          </a:prstGeom>
        </p:spPr>
      </p:pic>
      <p:cxnSp>
        <p:nvCxnSpPr>
          <p:cNvPr id="5" name="Straight Connector 4">
            <a:extLst>
              <a:ext uri="{FF2B5EF4-FFF2-40B4-BE49-F238E27FC236}">
                <a16:creationId xmlns:a16="http://schemas.microsoft.com/office/drawing/2014/main" id="{AB805537-3DD9-5942-EE61-93F870357B61}"/>
              </a:ext>
            </a:extLst>
          </p:cNvPr>
          <p:cNvCxnSpPr>
            <a:cxnSpLocks/>
          </p:cNvCxnSpPr>
          <p:nvPr/>
        </p:nvCxnSpPr>
        <p:spPr>
          <a:xfrm>
            <a:off x="618440" y="775850"/>
            <a:ext cx="830388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5219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Agenda Layout">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BB1EEEEC-1912-3E8B-85CA-6864713AD982}"/>
              </a:ext>
            </a:extLst>
          </p:cNvPr>
          <p:cNvSpPr>
            <a:spLocks noGrp="1"/>
          </p:cNvSpPr>
          <p:nvPr>
            <p:ph type="sldNum" sz="quarter" idx="4"/>
          </p:nvPr>
        </p:nvSpPr>
        <p:spPr>
          <a:xfrm>
            <a:off x="11157295" y="6331837"/>
            <a:ext cx="491093" cy="365125"/>
          </a:xfrm>
          <a:prstGeom prst="rect">
            <a:avLst/>
          </a:prstGeom>
        </p:spPr>
        <p:txBody>
          <a:bodyPr vert="horz" lIns="91440" tIns="45720" rIns="91440" bIns="45720" rtlCol="0" anchor="ctr"/>
          <a:lstStyle>
            <a:lvl1pPr algn="ctr">
              <a:defRPr sz="1050">
                <a:solidFill>
                  <a:schemeClr val="tx1"/>
                </a:solidFill>
              </a:defRPr>
            </a:lvl1pPr>
          </a:lstStyle>
          <a:p>
            <a:fld id="{BE5B0F3B-EC9D-4458-9BDD-4F8045F81DB8}" type="slidenum">
              <a:rPr lang="en-IN" smtClean="0"/>
              <a:t>‹#›</a:t>
            </a:fld>
            <a:endParaRPr lang="en-IN"/>
          </a:p>
        </p:txBody>
      </p:sp>
      <p:sp>
        <p:nvSpPr>
          <p:cNvPr id="2" name="Text Placeholder 21">
            <a:extLst>
              <a:ext uri="{FF2B5EF4-FFF2-40B4-BE49-F238E27FC236}">
                <a16:creationId xmlns:a16="http://schemas.microsoft.com/office/drawing/2014/main" id="{6EC9C899-07F3-A302-7B1A-2B6B4A862BDD}"/>
              </a:ext>
            </a:extLst>
          </p:cNvPr>
          <p:cNvSpPr>
            <a:spLocks noGrp="1"/>
          </p:cNvSpPr>
          <p:nvPr>
            <p:ph type="body" sz="quarter" idx="13" hasCustomPrompt="1"/>
          </p:nvPr>
        </p:nvSpPr>
        <p:spPr>
          <a:xfrm>
            <a:off x="618440" y="310053"/>
            <a:ext cx="8401382" cy="472047"/>
          </a:xfrm>
          <a:prstGeom prst="rect">
            <a:avLst/>
          </a:prstGeom>
        </p:spPr>
        <p:txBody>
          <a:bodyPr/>
          <a:lstStyle>
            <a:lvl1pPr marL="0" indent="0" algn="l">
              <a:buNone/>
              <a:defRPr sz="2400" b="1">
                <a:solidFill>
                  <a:srgbClr val="20629B"/>
                </a:solidFill>
                <a:latin typeface="Proxima Nova Rg" panose="02000506030000020004" pitchFamily="2" charset="0"/>
              </a:defRPr>
            </a:lvl1pPr>
            <a:lvl2pPr algn="r">
              <a:defRPr/>
            </a:lvl2pPr>
            <a:lvl3pPr algn="r">
              <a:defRPr/>
            </a:lvl3pPr>
            <a:lvl4pPr algn="r">
              <a:defRPr/>
            </a:lvl4pPr>
            <a:lvl5pPr algn="r">
              <a:defRPr/>
            </a:lvl5pPr>
          </a:lstStyle>
          <a:p>
            <a:pPr lvl="0"/>
            <a:r>
              <a:rPr lang="en-GB"/>
              <a:t>Agenda Layout</a:t>
            </a:r>
            <a:endParaRPr lang="en-US"/>
          </a:p>
        </p:txBody>
      </p:sp>
      <p:sp>
        <p:nvSpPr>
          <p:cNvPr id="8" name="Text Placeholder 6">
            <a:extLst>
              <a:ext uri="{FF2B5EF4-FFF2-40B4-BE49-F238E27FC236}">
                <a16:creationId xmlns:a16="http://schemas.microsoft.com/office/drawing/2014/main" id="{3B38A5AC-2DD9-C0B8-BA94-D808C36960B6}"/>
              </a:ext>
            </a:extLst>
          </p:cNvPr>
          <p:cNvSpPr>
            <a:spLocks noGrp="1"/>
          </p:cNvSpPr>
          <p:nvPr>
            <p:ph type="body" sz="quarter" idx="10" hasCustomPrompt="1"/>
          </p:nvPr>
        </p:nvSpPr>
        <p:spPr>
          <a:xfrm>
            <a:off x="609600" y="1030625"/>
            <a:ext cx="10791463" cy="5138681"/>
          </a:xfrm>
          <a:prstGeom prst="rect">
            <a:avLst/>
          </a:prstGeom>
        </p:spPr>
        <p:txBody>
          <a:bodyPr/>
          <a:lstStyle>
            <a:lvl1pPr marL="0" indent="0">
              <a:spcAft>
                <a:spcPts val="3000"/>
              </a:spcAft>
              <a:buNone/>
              <a:defRPr sz="1800">
                <a:latin typeface="Proxima Nova Rg" panose="02000506030000020004" pitchFamily="2" charset="0"/>
              </a:defRPr>
            </a:lvl1pPr>
            <a:lvl2pPr marL="0" indent="0">
              <a:spcAft>
                <a:spcPts val="3000"/>
              </a:spcAft>
              <a:buNone/>
              <a:defRPr sz="1800">
                <a:latin typeface="Proxima Nova Rg" panose="02000506030000020004" pitchFamily="2" charset="0"/>
              </a:defRPr>
            </a:lvl2pPr>
            <a:lvl3pPr marL="0" indent="0">
              <a:spcAft>
                <a:spcPts val="3000"/>
              </a:spcAft>
              <a:buNone/>
              <a:defRPr sz="1800">
                <a:latin typeface="Proxima Nova Rg" panose="02000506030000020004" pitchFamily="2" charset="0"/>
              </a:defRPr>
            </a:lvl3pPr>
            <a:lvl4pPr marL="0" indent="0">
              <a:spcAft>
                <a:spcPts val="3000"/>
              </a:spcAft>
              <a:buNone/>
              <a:defRPr sz="1800">
                <a:latin typeface="Proxima Nova Rg" panose="02000506030000020004" pitchFamily="2" charset="0"/>
              </a:defRPr>
            </a:lvl4pPr>
            <a:lvl5pPr marL="0" indent="0">
              <a:spcAft>
                <a:spcPts val="3000"/>
              </a:spcAft>
              <a:buNone/>
              <a:defRPr sz="1800">
                <a:latin typeface="Proxima Nova Rg" panose="02000506030000020004" pitchFamily="2" charset="0"/>
              </a:defRPr>
            </a:lvl5pPr>
          </a:lstStyle>
          <a:p>
            <a:pPr lvl="0"/>
            <a:r>
              <a:rPr lang="en-US"/>
              <a:t>Enter high-level agenda items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166BEDE2-DA97-E9CF-75C4-2B6D1D2B6AFF}"/>
              </a:ext>
            </a:extLst>
          </p:cNvPr>
          <p:cNvPicPr>
            <a:picLocks noChangeAspect="1"/>
          </p:cNvPicPr>
          <p:nvPr/>
        </p:nvPicPr>
        <p:blipFill>
          <a:blip r:embed="rId2"/>
          <a:stretch>
            <a:fillRect/>
          </a:stretch>
        </p:blipFill>
        <p:spPr>
          <a:xfrm>
            <a:off x="9275127" y="452212"/>
            <a:ext cx="2143790" cy="331718"/>
          </a:xfrm>
          <a:prstGeom prst="rect">
            <a:avLst/>
          </a:prstGeom>
        </p:spPr>
      </p:pic>
      <p:cxnSp>
        <p:nvCxnSpPr>
          <p:cNvPr id="13" name="Straight Connector 12">
            <a:extLst>
              <a:ext uri="{FF2B5EF4-FFF2-40B4-BE49-F238E27FC236}">
                <a16:creationId xmlns:a16="http://schemas.microsoft.com/office/drawing/2014/main" id="{5856F193-2CBA-FA11-2B6B-2A7C30DECF0A}"/>
              </a:ext>
            </a:extLst>
          </p:cNvPr>
          <p:cNvCxnSpPr>
            <a:cxnSpLocks/>
          </p:cNvCxnSpPr>
          <p:nvPr/>
        </p:nvCxnSpPr>
        <p:spPr>
          <a:xfrm>
            <a:off x="618440" y="775850"/>
            <a:ext cx="830388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24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2AB4-E3ED-5865-D8AF-CAAF46C1EE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E801FB-C8FC-90CD-FF77-DE43735C47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703303-B885-51E9-EBAC-0150737F5880}"/>
              </a:ext>
            </a:extLst>
          </p:cNvPr>
          <p:cNvSpPr>
            <a:spLocks noGrp="1"/>
          </p:cNvSpPr>
          <p:nvPr>
            <p:ph type="dt" sz="half" idx="10"/>
          </p:nvPr>
        </p:nvSpPr>
        <p:spPr/>
        <p:txBody>
          <a:bodyPr/>
          <a:lstStyle/>
          <a:p>
            <a:fld id="{1837C413-FC2E-42B2-BCC3-0C8137E0E356}" type="datetimeFigureOut">
              <a:rPr lang="en-IN" smtClean="0"/>
              <a:t>10-03-2025</a:t>
            </a:fld>
            <a:endParaRPr lang="en-IN"/>
          </a:p>
        </p:txBody>
      </p:sp>
      <p:sp>
        <p:nvSpPr>
          <p:cNvPr id="5" name="Footer Placeholder 4">
            <a:extLst>
              <a:ext uri="{FF2B5EF4-FFF2-40B4-BE49-F238E27FC236}">
                <a16:creationId xmlns:a16="http://schemas.microsoft.com/office/drawing/2014/main" id="{7B90E724-CC5C-3B35-E0F0-29218FC73E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2AC0A8-617A-8CF8-8D19-FAB3F15DF381}"/>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41528232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Content Balance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21">
            <a:extLst>
              <a:ext uri="{FF2B5EF4-FFF2-40B4-BE49-F238E27FC236}">
                <a16:creationId xmlns:a16="http://schemas.microsoft.com/office/drawing/2014/main" id="{71D65FF2-9ED3-A27E-4ABC-E6AB6C391008}"/>
              </a:ext>
            </a:extLst>
          </p:cNvPr>
          <p:cNvSpPr>
            <a:spLocks noGrp="1"/>
          </p:cNvSpPr>
          <p:nvPr>
            <p:ph type="body" sz="quarter" idx="13" hasCustomPrompt="1"/>
          </p:nvPr>
        </p:nvSpPr>
        <p:spPr>
          <a:xfrm>
            <a:off x="550697" y="337125"/>
            <a:ext cx="8419132" cy="472047"/>
          </a:xfrm>
          <a:prstGeom prst="rect">
            <a:avLst/>
          </a:prstGeom>
        </p:spPr>
        <p:txBody>
          <a:bodyPr/>
          <a:lstStyle>
            <a:lvl1pPr marL="0" indent="0" algn="l">
              <a:buNone/>
              <a:defRPr sz="2800" b="1">
                <a:solidFill>
                  <a:srgbClr val="20629B"/>
                </a:solidFill>
              </a:defRPr>
            </a:lvl1pPr>
            <a:lvl2pPr algn="r">
              <a:defRPr/>
            </a:lvl2pPr>
            <a:lvl3pPr algn="r">
              <a:defRPr/>
            </a:lvl3pPr>
            <a:lvl4pPr algn="r">
              <a:defRPr/>
            </a:lvl4pPr>
            <a:lvl5pPr algn="r">
              <a:defRPr/>
            </a:lvl5pPr>
          </a:lstStyle>
          <a:p>
            <a:pPr lvl="0"/>
            <a:r>
              <a:rPr lang="en-GB"/>
              <a:t>Click to add title</a:t>
            </a:r>
            <a:endParaRPr lang="en-US"/>
          </a:p>
        </p:txBody>
      </p:sp>
      <p:sp>
        <p:nvSpPr>
          <p:cNvPr id="8" name="Content Placeholder 3">
            <a:extLst>
              <a:ext uri="{FF2B5EF4-FFF2-40B4-BE49-F238E27FC236}">
                <a16:creationId xmlns:a16="http://schemas.microsoft.com/office/drawing/2014/main" id="{A3EF8A91-A4EF-4DEA-1C54-2A9C6DE9D4CF}"/>
              </a:ext>
            </a:extLst>
          </p:cNvPr>
          <p:cNvSpPr>
            <a:spLocks noGrp="1"/>
          </p:cNvSpPr>
          <p:nvPr>
            <p:ph sz="quarter" idx="17" hasCustomPrompt="1"/>
          </p:nvPr>
        </p:nvSpPr>
        <p:spPr>
          <a:xfrm>
            <a:off x="551792" y="1521372"/>
            <a:ext cx="5401794" cy="4572000"/>
          </a:xfrm>
          <a:prstGeom prst="rect">
            <a:avLst/>
          </a:prstGeom>
        </p:spPr>
        <p:txBody>
          <a:bodyPr lIns="594360" tIns="360000" bIns="360000"/>
          <a:lstStyle>
            <a:lvl1pPr marL="285750" indent="-285750">
              <a:buFont typeface="Arial" panose="020B0604020202020204" pitchFamily="34" charset="0"/>
              <a:buChar char="•"/>
              <a:defRPr sz="18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1600">
                <a:latin typeface="Arial" panose="020B0604020202020204" pitchFamily="34" charset="0"/>
                <a:cs typeface="Arial" panose="020B0604020202020204" pitchFamily="34" charset="0"/>
              </a:defRPr>
            </a:lvl2pPr>
            <a:lvl3pPr marL="1200150" indent="-285750">
              <a:buFont typeface="Arial" panose="020B0604020202020204" pitchFamily="34" charset="0"/>
              <a:buChar char="•"/>
              <a:defRPr sz="1400">
                <a:latin typeface="Arial" panose="020B0604020202020204" pitchFamily="34" charset="0"/>
                <a:cs typeface="Arial" panose="020B0604020202020204" pitchFamily="34" charset="0"/>
              </a:defRPr>
            </a:lvl3pPr>
            <a:lvl4pPr marL="1543050" indent="-171450">
              <a:buFont typeface="Arial" panose="020B0604020202020204" pitchFamily="34" charset="0"/>
              <a:buChar char="•"/>
              <a:defRPr sz="1200">
                <a:latin typeface="Arial" panose="020B0604020202020204" pitchFamily="34" charset="0"/>
                <a:cs typeface="Arial" panose="020B0604020202020204" pitchFamily="34" charset="0"/>
              </a:defRPr>
            </a:lvl4pPr>
            <a:lvl5pPr marL="2000250" indent="-171450">
              <a:buFont typeface="Arial" panose="020B0604020202020204" pitchFamily="34" charset="0"/>
              <a:buChar char="•"/>
              <a:defRPr sz="1200">
                <a:latin typeface="Arial" panose="020B0604020202020204" pitchFamily="34" charset="0"/>
                <a:cs typeface="Arial" panose="020B0604020202020204" pitchFamily="34" charset="0"/>
              </a:defRPr>
            </a:lvl5pPr>
            <a:lvl6pPr marL="2286000" indent="0">
              <a:buNone/>
              <a:defRPr sz="1800">
                <a:latin typeface="Arial" panose="020B0604020202020204" pitchFamily="34" charset="0"/>
                <a:cs typeface="Arial" panose="020B0604020202020204" pitchFamily="34" charset="0"/>
              </a:defRPr>
            </a:lvl6pPr>
            <a:lvl7pPr marL="2743200" indent="0">
              <a:buNone/>
              <a:defRPr sz="1400">
                <a:latin typeface="Arial" panose="020B0604020202020204" pitchFamily="34" charset="0"/>
                <a:cs typeface="Arial" panose="020B0604020202020204" pitchFamily="34" charset="0"/>
              </a:defRPr>
            </a:lvl7pPr>
            <a:lvl8pPr marL="3200400" indent="0">
              <a:buNone/>
              <a:defRPr sz="1200">
                <a:latin typeface="Arial" panose="020B0604020202020204" pitchFamily="34" charset="0"/>
                <a:cs typeface="Arial" panose="020B0604020202020204" pitchFamily="34" charset="0"/>
              </a:defRPr>
            </a:lvl8pPr>
            <a:lvl9pPr marL="3657600" indent="0">
              <a:buNone/>
              <a:defRPr sz="1800">
                <a:latin typeface="Arial" panose="020B0604020202020204" pitchFamily="34" charset="0"/>
                <a:cs typeface="Arial" panose="020B0604020202020204" pitchFamily="34" charset="0"/>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a:p>
            <a:pPr lvl="5"/>
            <a:endParaRPr lang="en-US"/>
          </a:p>
        </p:txBody>
      </p:sp>
      <p:sp>
        <p:nvSpPr>
          <p:cNvPr id="9" name="Content Placeholder 3">
            <a:extLst>
              <a:ext uri="{FF2B5EF4-FFF2-40B4-BE49-F238E27FC236}">
                <a16:creationId xmlns:a16="http://schemas.microsoft.com/office/drawing/2014/main" id="{DCBBDE35-5486-02D4-B00A-A24CC997C9A4}"/>
              </a:ext>
            </a:extLst>
          </p:cNvPr>
          <p:cNvSpPr>
            <a:spLocks noGrp="1"/>
          </p:cNvSpPr>
          <p:nvPr>
            <p:ph sz="quarter" idx="18" hasCustomPrompt="1"/>
          </p:nvPr>
        </p:nvSpPr>
        <p:spPr>
          <a:xfrm>
            <a:off x="6209741" y="1521372"/>
            <a:ext cx="5377913" cy="4572000"/>
          </a:xfrm>
          <a:prstGeom prst="rect">
            <a:avLst/>
          </a:prstGeom>
        </p:spPr>
        <p:txBody>
          <a:bodyPr lIns="360000" tIns="360000" rIns="360000" bIns="360000"/>
          <a:lstStyle>
            <a:lvl1pPr marL="285750" indent="-285750">
              <a:buFont typeface="Arial" panose="020B0604020202020204" pitchFamily="34" charset="0"/>
              <a:buChar char="•"/>
              <a:defRPr sz="1800">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1600">
                <a:latin typeface="Arial" panose="020B0604020202020204" pitchFamily="34" charset="0"/>
                <a:cs typeface="Arial" panose="020B0604020202020204" pitchFamily="34" charset="0"/>
              </a:defRPr>
            </a:lvl2pPr>
            <a:lvl3pPr marL="1200150" indent="-285750">
              <a:buFont typeface="Arial" panose="020B0604020202020204" pitchFamily="34" charset="0"/>
              <a:buChar char="•"/>
              <a:defRPr sz="1400">
                <a:latin typeface="Arial" panose="020B0604020202020204" pitchFamily="34" charset="0"/>
                <a:cs typeface="Arial" panose="020B0604020202020204" pitchFamily="34" charset="0"/>
              </a:defRPr>
            </a:lvl3pPr>
            <a:lvl4pPr marL="1543050" indent="-171450">
              <a:buFont typeface="Arial" panose="020B0604020202020204" pitchFamily="34" charset="0"/>
              <a:buChar char="•"/>
              <a:defRPr sz="1200">
                <a:latin typeface="Arial" panose="020B0604020202020204" pitchFamily="34" charset="0"/>
                <a:cs typeface="Arial" panose="020B0604020202020204" pitchFamily="34" charset="0"/>
              </a:defRPr>
            </a:lvl4pPr>
            <a:lvl5pPr marL="2000250" indent="-171450">
              <a:buFont typeface="Arial" panose="020B0604020202020204" pitchFamily="34" charset="0"/>
              <a:buChar char="•"/>
              <a:defRPr sz="1200">
                <a:latin typeface="Arial" panose="020B0604020202020204" pitchFamily="34" charset="0"/>
                <a:cs typeface="Arial" panose="020B0604020202020204" pitchFamily="34" charset="0"/>
              </a:defRPr>
            </a:lvl5pPr>
            <a:lvl6pPr marL="2286000" indent="0">
              <a:buNone/>
              <a:defRPr sz="1800">
                <a:latin typeface="Arial" panose="020B0604020202020204" pitchFamily="34" charset="0"/>
                <a:cs typeface="Arial" panose="020B0604020202020204" pitchFamily="34" charset="0"/>
              </a:defRPr>
            </a:lvl6pPr>
            <a:lvl7pPr marL="2743200" indent="0">
              <a:buNone/>
              <a:defRPr sz="1400">
                <a:latin typeface="Arial" panose="020B0604020202020204" pitchFamily="34" charset="0"/>
                <a:cs typeface="Arial" panose="020B0604020202020204" pitchFamily="34" charset="0"/>
              </a:defRPr>
            </a:lvl7pPr>
            <a:lvl8pPr marL="3200400" indent="0">
              <a:buNone/>
              <a:defRPr sz="1200">
                <a:latin typeface="Arial" panose="020B0604020202020204" pitchFamily="34" charset="0"/>
                <a:cs typeface="Arial" panose="020B0604020202020204" pitchFamily="34" charset="0"/>
              </a:defRPr>
            </a:lvl8pPr>
            <a:lvl9pPr marL="3657600" indent="0">
              <a:buNone/>
              <a:defRPr sz="1800">
                <a:latin typeface="Arial" panose="020B0604020202020204" pitchFamily="34" charset="0"/>
                <a:cs typeface="Arial" panose="020B0604020202020204" pitchFamily="34" charset="0"/>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Subtitle 2">
            <a:extLst>
              <a:ext uri="{FF2B5EF4-FFF2-40B4-BE49-F238E27FC236}">
                <a16:creationId xmlns:a16="http://schemas.microsoft.com/office/drawing/2014/main" id="{01FBCEC9-C2E6-8386-F30C-16A05A05FA67}"/>
              </a:ext>
            </a:extLst>
          </p:cNvPr>
          <p:cNvSpPr>
            <a:spLocks noGrp="1"/>
          </p:cNvSpPr>
          <p:nvPr>
            <p:ph type="subTitle" idx="10" hasCustomPrompt="1"/>
          </p:nvPr>
        </p:nvSpPr>
        <p:spPr>
          <a:xfrm>
            <a:off x="577101" y="906423"/>
            <a:ext cx="10987947" cy="417880"/>
          </a:xfrm>
          <a:prstGeom prst="rect">
            <a:avLst/>
          </a:prstGeom>
        </p:spPr>
        <p:txBody>
          <a:bodyPr/>
          <a:lstStyle>
            <a:lvl1pPr marL="0" indent="0" algn="l">
              <a:lnSpc>
                <a:spcPct val="100000"/>
              </a:lnSpc>
              <a:spcBef>
                <a:spcPts val="0"/>
              </a:spcBef>
              <a:buNone/>
              <a:defRPr sz="240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2" name="Slide Number Placeholder 5">
            <a:extLst>
              <a:ext uri="{FF2B5EF4-FFF2-40B4-BE49-F238E27FC236}">
                <a16:creationId xmlns:a16="http://schemas.microsoft.com/office/drawing/2014/main" id="{0B1439BD-C62D-F4C7-27B3-7B446C87F035}"/>
              </a:ext>
            </a:extLst>
          </p:cNvPr>
          <p:cNvSpPr>
            <a:spLocks noGrp="1"/>
          </p:cNvSpPr>
          <p:nvPr>
            <p:ph type="sldNum" sz="quarter" idx="4"/>
          </p:nvPr>
        </p:nvSpPr>
        <p:spPr>
          <a:xfrm>
            <a:off x="10176610" y="6324693"/>
            <a:ext cx="1372673" cy="365125"/>
          </a:xfrm>
          <a:prstGeom prst="rect">
            <a:avLst/>
          </a:prstGeom>
        </p:spPr>
        <p:txBody>
          <a:bodyPr vert="horz" lIns="91440" tIns="45720" rIns="91440" bIns="45720" rtlCol="0" anchor="ctr"/>
          <a:lstStyle>
            <a:lvl1pPr algn="r">
              <a:defRPr sz="105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 name="Picture 1" descr="Icon&#10;&#10;Description automatically generated">
            <a:extLst>
              <a:ext uri="{FF2B5EF4-FFF2-40B4-BE49-F238E27FC236}">
                <a16:creationId xmlns:a16="http://schemas.microsoft.com/office/drawing/2014/main" id="{52D0B56F-7A00-B174-0B6B-828F66AAF130}"/>
              </a:ext>
            </a:extLst>
          </p:cNvPr>
          <p:cNvPicPr>
            <a:picLocks noChangeAspect="1"/>
          </p:cNvPicPr>
          <p:nvPr userDrawn="1"/>
        </p:nvPicPr>
        <p:blipFill rotWithShape="1">
          <a:blip r:embed="rId3" cstate="hqprint">
            <a:alphaModFix amt="11000"/>
            <a:extLst>
              <a:ext uri="{28A0092B-C50C-407E-A947-70E740481C1C}">
                <a14:useLocalDpi xmlns:a14="http://schemas.microsoft.com/office/drawing/2010/main"/>
              </a:ext>
            </a:extLst>
          </a:blip>
          <a:srcRect b="10478"/>
          <a:stretch/>
        </p:blipFill>
        <p:spPr>
          <a:xfrm>
            <a:off x="-16329" y="702127"/>
            <a:ext cx="12224658" cy="6155873"/>
          </a:xfrm>
          <a:prstGeom prst="rect">
            <a:avLst/>
          </a:prstGeom>
        </p:spPr>
      </p:pic>
      <p:sp>
        <p:nvSpPr>
          <p:cNvPr id="3" name="TextBox 2">
            <a:extLst>
              <a:ext uri="{FF2B5EF4-FFF2-40B4-BE49-F238E27FC236}">
                <a16:creationId xmlns:a16="http://schemas.microsoft.com/office/drawing/2014/main" id="{D4560AD9-0738-2339-C635-6E1093ED1305}"/>
              </a:ext>
            </a:extLst>
          </p:cNvPr>
          <p:cNvSpPr txBox="1"/>
          <p:nvPr userDrawn="1"/>
        </p:nvSpPr>
        <p:spPr>
          <a:xfrm>
            <a:off x="276165" y="6486526"/>
            <a:ext cx="142875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rPr>
              <a:t>Copyright @ </a:t>
            </a:r>
            <a:r>
              <a:rPr kumimoji="0" lang="en-US" sz="700" b="0" i="0" u="none" strike="noStrike" kern="1200" cap="none" spc="0" normalizeH="0" baseline="0" noProof="0" err="1">
                <a:ln>
                  <a:noFill/>
                </a:ln>
                <a:solidFill>
                  <a:prstClr val="white">
                    <a:lumMod val="75000"/>
                  </a:prstClr>
                </a:solidFill>
                <a:effectLst/>
                <a:uLnTx/>
                <a:uFillTx/>
                <a:latin typeface="Arial" panose="020B0604020202020204" pitchFamily="34" charset="0"/>
                <a:ea typeface="+mn-ea"/>
                <a:cs typeface="Arial" panose="020B0604020202020204" pitchFamily="34" charset="0"/>
              </a:rPr>
              <a:t>CloudThat</a:t>
            </a:r>
            <a:endPar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565663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Picture with caption layout">
    <p:spTree>
      <p:nvGrpSpPr>
        <p:cNvPr id="1" name=""/>
        <p:cNvGrpSpPr/>
        <p:nvPr/>
      </p:nvGrpSpPr>
      <p:grpSpPr>
        <a:xfrm>
          <a:off x="0" y="0"/>
          <a:ext cx="0" cy="0"/>
          <a:chOff x="0" y="0"/>
          <a:chExt cx="0" cy="0"/>
        </a:xfrm>
      </p:grpSpPr>
      <p:sp>
        <p:nvSpPr>
          <p:cNvPr id="2" name="Text Placeholder 21">
            <a:extLst>
              <a:ext uri="{FF2B5EF4-FFF2-40B4-BE49-F238E27FC236}">
                <a16:creationId xmlns:a16="http://schemas.microsoft.com/office/drawing/2014/main" id="{DEBF5D3A-F159-2F04-1D0E-94606711385B}"/>
              </a:ext>
            </a:extLst>
          </p:cNvPr>
          <p:cNvSpPr>
            <a:spLocks noGrp="1"/>
          </p:cNvSpPr>
          <p:nvPr>
            <p:ph type="body" sz="quarter" idx="13" hasCustomPrompt="1"/>
          </p:nvPr>
        </p:nvSpPr>
        <p:spPr>
          <a:xfrm>
            <a:off x="618440" y="310053"/>
            <a:ext cx="8401382" cy="472047"/>
          </a:xfrm>
          <a:prstGeom prst="rect">
            <a:avLst/>
          </a:prstGeom>
        </p:spPr>
        <p:txBody>
          <a:bodyPr/>
          <a:lstStyle>
            <a:lvl1pPr marL="0" indent="0" algn="l">
              <a:buNone/>
              <a:defRPr sz="2400" b="1">
                <a:solidFill>
                  <a:srgbClr val="20629B"/>
                </a:solidFill>
              </a:defRPr>
            </a:lvl1pPr>
            <a:lvl2pPr algn="r">
              <a:defRPr/>
            </a:lvl2pPr>
            <a:lvl3pPr algn="r">
              <a:defRPr/>
            </a:lvl3pPr>
            <a:lvl4pPr algn="r">
              <a:defRPr/>
            </a:lvl4pPr>
            <a:lvl5pPr algn="r">
              <a:defRPr/>
            </a:lvl5pPr>
          </a:lstStyle>
          <a:p>
            <a:pPr lvl="0"/>
            <a:r>
              <a:rPr lang="en-US"/>
              <a:t>Picture with caption layout</a:t>
            </a:r>
          </a:p>
        </p:txBody>
      </p:sp>
      <p:sp>
        <p:nvSpPr>
          <p:cNvPr id="5" name="Slide Number Placeholder 5">
            <a:extLst>
              <a:ext uri="{FF2B5EF4-FFF2-40B4-BE49-F238E27FC236}">
                <a16:creationId xmlns:a16="http://schemas.microsoft.com/office/drawing/2014/main" id="{6E7247A9-630E-D1B5-9DAE-4D39BA0794D8}"/>
              </a:ext>
            </a:extLst>
          </p:cNvPr>
          <p:cNvSpPr>
            <a:spLocks noGrp="1"/>
          </p:cNvSpPr>
          <p:nvPr>
            <p:ph type="sldNum" sz="quarter" idx="4"/>
          </p:nvPr>
        </p:nvSpPr>
        <p:spPr>
          <a:xfrm>
            <a:off x="11157295" y="6331837"/>
            <a:ext cx="491093" cy="365125"/>
          </a:xfrm>
          <a:prstGeom prst="rect">
            <a:avLst/>
          </a:prstGeom>
        </p:spPr>
        <p:txBody>
          <a:bodyPr vert="horz" lIns="91440" tIns="45720" rIns="91440" bIns="45720" rtlCol="0" anchor="ctr"/>
          <a:lstStyle>
            <a:lvl1pPr algn="ctr">
              <a:defRPr sz="1050">
                <a:solidFill>
                  <a:schemeClr val="tx1"/>
                </a:solidFill>
              </a:defRPr>
            </a:lvl1pPr>
          </a:lstStyle>
          <a:p>
            <a:fld id="{BE5B0F3B-EC9D-4458-9BDD-4F8045F81DB8}" type="slidenum">
              <a:rPr lang="en-IN" smtClean="0"/>
              <a:t>‹#›</a:t>
            </a:fld>
            <a:endParaRPr lang="en-IN"/>
          </a:p>
        </p:txBody>
      </p:sp>
      <p:sp>
        <p:nvSpPr>
          <p:cNvPr id="11" name="Picture Placeholder 2">
            <a:extLst>
              <a:ext uri="{FF2B5EF4-FFF2-40B4-BE49-F238E27FC236}">
                <a16:creationId xmlns:a16="http://schemas.microsoft.com/office/drawing/2014/main" id="{022D16D0-8F89-A1D0-37F4-3AE45DDAC63C}"/>
              </a:ext>
            </a:extLst>
          </p:cNvPr>
          <p:cNvSpPr>
            <a:spLocks noGrp="1"/>
          </p:cNvSpPr>
          <p:nvPr>
            <p:ph type="pic" idx="1"/>
          </p:nvPr>
        </p:nvSpPr>
        <p:spPr>
          <a:xfrm>
            <a:off x="6219142" y="1181100"/>
            <a:ext cx="5372100" cy="4495799"/>
          </a:xfrm>
          <a:prstGeom prst="rect">
            <a:avLst/>
          </a:prstGeom>
        </p:spPr>
        <p:txBody>
          <a:bodyPr>
            <a:noAutofit/>
          </a:bodyPr>
          <a:lstStyle>
            <a:lvl1pPr marL="0" indent="0">
              <a:buNone/>
              <a:defRPr sz="1500">
                <a:latin typeface="Proxima Nova Rg" panose="02000506030000020004"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Text Placeholder 3">
            <a:extLst>
              <a:ext uri="{FF2B5EF4-FFF2-40B4-BE49-F238E27FC236}">
                <a16:creationId xmlns:a16="http://schemas.microsoft.com/office/drawing/2014/main" id="{09E9EE7E-D22B-B1F8-C556-58AAFE928427}"/>
              </a:ext>
            </a:extLst>
          </p:cNvPr>
          <p:cNvSpPr>
            <a:spLocks noGrp="1"/>
          </p:cNvSpPr>
          <p:nvPr>
            <p:ph type="body" sz="half" idx="2" hasCustomPrompt="1"/>
          </p:nvPr>
        </p:nvSpPr>
        <p:spPr>
          <a:xfrm>
            <a:off x="618440" y="1181101"/>
            <a:ext cx="5372101" cy="4495800"/>
          </a:xfrm>
          <a:prstGeom prst="rect">
            <a:avLst/>
          </a:prstGeom>
        </p:spPr>
        <p:txBody>
          <a:bodyPr/>
          <a:lstStyle>
            <a:lvl1pPr marL="0" indent="0">
              <a:buNone/>
              <a:defRPr sz="1500">
                <a:latin typeface="Proxima Nova Rg" panose="02000506030000020004"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Enter descriptive text here</a:t>
            </a:r>
          </a:p>
        </p:txBody>
      </p:sp>
      <p:pic>
        <p:nvPicPr>
          <p:cNvPr id="4" name="Picture 3">
            <a:extLst>
              <a:ext uri="{FF2B5EF4-FFF2-40B4-BE49-F238E27FC236}">
                <a16:creationId xmlns:a16="http://schemas.microsoft.com/office/drawing/2014/main" id="{FF24EA30-49EB-3F7D-E8C4-2C5A83D71C9A}"/>
              </a:ext>
            </a:extLst>
          </p:cNvPr>
          <p:cNvPicPr>
            <a:picLocks noChangeAspect="1"/>
          </p:cNvPicPr>
          <p:nvPr/>
        </p:nvPicPr>
        <p:blipFill>
          <a:blip r:embed="rId2"/>
          <a:stretch>
            <a:fillRect/>
          </a:stretch>
        </p:blipFill>
        <p:spPr>
          <a:xfrm>
            <a:off x="9275127" y="452212"/>
            <a:ext cx="2143790" cy="331718"/>
          </a:xfrm>
          <a:prstGeom prst="rect">
            <a:avLst/>
          </a:prstGeom>
        </p:spPr>
      </p:pic>
      <p:cxnSp>
        <p:nvCxnSpPr>
          <p:cNvPr id="6" name="Straight Connector 5">
            <a:extLst>
              <a:ext uri="{FF2B5EF4-FFF2-40B4-BE49-F238E27FC236}">
                <a16:creationId xmlns:a16="http://schemas.microsoft.com/office/drawing/2014/main" id="{8740FD8B-41E8-7DD3-AA67-837BB9D8DA5F}"/>
              </a:ext>
            </a:extLst>
          </p:cNvPr>
          <p:cNvCxnSpPr>
            <a:cxnSpLocks/>
          </p:cNvCxnSpPr>
          <p:nvPr/>
        </p:nvCxnSpPr>
        <p:spPr>
          <a:xfrm>
            <a:off x="618440" y="775850"/>
            <a:ext cx="830388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240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and List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1">
            <a:extLst>
              <a:ext uri="{FF2B5EF4-FFF2-40B4-BE49-F238E27FC236}">
                <a16:creationId xmlns:a16="http://schemas.microsoft.com/office/drawing/2014/main" id="{DB5E3E4A-0FFC-34B3-6D37-1FF88C7C53E5}"/>
              </a:ext>
            </a:extLst>
          </p:cNvPr>
          <p:cNvSpPr>
            <a:spLocks noGrp="1"/>
          </p:cNvSpPr>
          <p:nvPr>
            <p:ph type="body" sz="quarter" idx="13" hasCustomPrompt="1"/>
          </p:nvPr>
        </p:nvSpPr>
        <p:spPr>
          <a:xfrm>
            <a:off x="550697" y="337125"/>
            <a:ext cx="8462674" cy="472047"/>
          </a:xfrm>
          <a:prstGeom prst="rect">
            <a:avLst/>
          </a:prstGeom>
        </p:spPr>
        <p:txBody>
          <a:bodyPr/>
          <a:lstStyle>
            <a:lvl1pPr marL="0" indent="0" algn="l">
              <a:buNone/>
              <a:defRPr sz="2800" b="1">
                <a:solidFill>
                  <a:srgbClr val="20629B"/>
                </a:solidFill>
              </a:defRPr>
            </a:lvl1pPr>
            <a:lvl2pPr algn="r">
              <a:defRPr/>
            </a:lvl2pPr>
            <a:lvl3pPr algn="r">
              <a:defRPr/>
            </a:lvl3pPr>
            <a:lvl4pPr algn="r">
              <a:defRPr/>
            </a:lvl4pPr>
            <a:lvl5pPr algn="r">
              <a:defRPr/>
            </a:lvl5pPr>
          </a:lstStyle>
          <a:p>
            <a:pPr lvl="0"/>
            <a:r>
              <a:rPr lang="en-GB"/>
              <a:t>Click to add title</a:t>
            </a:r>
            <a:endParaRPr lang="en-US"/>
          </a:p>
        </p:txBody>
      </p:sp>
      <p:sp>
        <p:nvSpPr>
          <p:cNvPr id="7" name="Slide Number Placeholder 5">
            <a:extLst>
              <a:ext uri="{FF2B5EF4-FFF2-40B4-BE49-F238E27FC236}">
                <a16:creationId xmlns:a16="http://schemas.microsoft.com/office/drawing/2014/main" id="{BB1EEEEC-1912-3E8B-85CA-6864713AD982}"/>
              </a:ext>
            </a:extLst>
          </p:cNvPr>
          <p:cNvSpPr>
            <a:spLocks noGrp="1"/>
          </p:cNvSpPr>
          <p:nvPr>
            <p:ph type="sldNum" sz="quarter" idx="4"/>
          </p:nvPr>
        </p:nvSpPr>
        <p:spPr>
          <a:xfrm>
            <a:off x="10176610" y="6324693"/>
            <a:ext cx="1372673" cy="365125"/>
          </a:xfrm>
          <a:prstGeom prst="rect">
            <a:avLst/>
          </a:prstGeom>
        </p:spPr>
        <p:txBody>
          <a:bodyPr vert="horz" lIns="91440" tIns="45720" rIns="91440" bIns="45720" rtlCol="0" anchor="ctr"/>
          <a:lstStyle>
            <a:lvl1pPr algn="r">
              <a:defRPr sz="105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Content Placeholder 17">
            <a:extLst>
              <a:ext uri="{FF2B5EF4-FFF2-40B4-BE49-F238E27FC236}">
                <a16:creationId xmlns:a16="http://schemas.microsoft.com/office/drawing/2014/main" id="{AA011278-90CB-8275-00AF-0245A43E18D1}"/>
              </a:ext>
            </a:extLst>
          </p:cNvPr>
          <p:cNvSpPr>
            <a:spLocks noGrp="1"/>
          </p:cNvSpPr>
          <p:nvPr>
            <p:ph sz="quarter" idx="14" hasCustomPrompt="1"/>
          </p:nvPr>
        </p:nvSpPr>
        <p:spPr>
          <a:xfrm>
            <a:off x="550697" y="985594"/>
            <a:ext cx="10972800" cy="5167679"/>
          </a:xfrm>
          <a:prstGeom prst="rect">
            <a:avLst/>
          </a:prstGeom>
        </p:spPr>
        <p:txBody>
          <a:bodyPr/>
          <a:lstStyle>
            <a:lvl1pPr>
              <a:spcBef>
                <a:spcPts val="1500"/>
              </a:spcBef>
              <a:defRPr sz="2400">
                <a:latin typeface="Arial" panose="020B0604020202020204" pitchFamily="34" charset="0"/>
                <a:cs typeface="Arial" panose="020B0604020202020204" pitchFamily="34" charset="0"/>
              </a:defRPr>
            </a:lvl1pPr>
            <a:lvl2pPr>
              <a:spcBef>
                <a:spcPts val="300"/>
              </a:spcBef>
              <a:defRPr sz="20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200">
                <a:latin typeface="Arial" panose="020B0604020202020204" pitchFamily="34" charset="0"/>
                <a:cs typeface="Arial" panose="020B0604020202020204" pitchFamily="34" charset="0"/>
              </a:defRPr>
            </a:lvl4pPr>
            <a:lvl5pPr>
              <a:defRPr sz="1100">
                <a:latin typeface="Arial" panose="020B0604020202020204" pitchFamily="34" charset="0"/>
                <a:cs typeface="Arial" panose="020B0604020202020204" pitchFamily="34" charset="0"/>
              </a:defRPr>
            </a:lvl5pPr>
            <a:lvl6pPr>
              <a:defRPr sz="1050">
                <a:latin typeface="Arial" panose="020B0604020202020204" pitchFamily="34" charset="0"/>
                <a:cs typeface="Arial" panose="020B0604020202020204" pitchFamily="34" charset="0"/>
              </a:defRPr>
            </a:lvl6pPr>
            <a:lvl7pPr>
              <a:defRPr sz="1050">
                <a:latin typeface="Arial" panose="020B0604020202020204" pitchFamily="34" charset="0"/>
                <a:cs typeface="Arial" panose="020B0604020202020204" pitchFamily="34" charset="0"/>
              </a:defRPr>
            </a:lvl7pPr>
            <a:lvl8pPr>
              <a:defRPr sz="1050">
                <a:latin typeface="Arial" panose="020B0604020202020204" pitchFamily="34" charset="0"/>
                <a:cs typeface="Arial" panose="020B0604020202020204" pitchFamily="34" charset="0"/>
              </a:defRPr>
            </a:lvl8pPr>
            <a:lvl9pPr>
              <a:defRPr sz="1000">
                <a:latin typeface="Arial" panose="020B0604020202020204" pitchFamily="34" charset="0"/>
                <a:cs typeface="Arial" panose="020B0604020202020204" pitchFamily="34" charset="0"/>
              </a:defRPr>
            </a:lvl9pPr>
          </a:lstStyle>
          <a:p>
            <a:pPr lvl="0"/>
            <a:r>
              <a:rPr lang="en-US"/>
              <a:t>First level</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pic>
        <p:nvPicPr>
          <p:cNvPr id="2" name="Picture 1" descr="Icon&#10;&#10;Description automatically generated">
            <a:extLst>
              <a:ext uri="{FF2B5EF4-FFF2-40B4-BE49-F238E27FC236}">
                <a16:creationId xmlns:a16="http://schemas.microsoft.com/office/drawing/2014/main" id="{9B0759C1-692F-EDA3-35C3-86F7F1CB2F64}"/>
              </a:ext>
            </a:extLst>
          </p:cNvPr>
          <p:cNvPicPr>
            <a:picLocks noChangeAspect="1"/>
          </p:cNvPicPr>
          <p:nvPr userDrawn="1"/>
        </p:nvPicPr>
        <p:blipFill rotWithShape="1">
          <a:blip r:embed="rId3" cstate="hqprint">
            <a:alphaModFix amt="11000"/>
            <a:extLst>
              <a:ext uri="{28A0092B-C50C-407E-A947-70E740481C1C}">
                <a14:useLocalDpi xmlns:a14="http://schemas.microsoft.com/office/drawing/2010/main"/>
              </a:ext>
            </a:extLst>
          </a:blip>
          <a:srcRect b="10478"/>
          <a:stretch/>
        </p:blipFill>
        <p:spPr>
          <a:xfrm>
            <a:off x="-29208" y="702127"/>
            <a:ext cx="12224658" cy="6155873"/>
          </a:xfrm>
          <a:prstGeom prst="rect">
            <a:avLst/>
          </a:prstGeom>
        </p:spPr>
      </p:pic>
      <p:sp>
        <p:nvSpPr>
          <p:cNvPr id="3" name="TextBox 2">
            <a:extLst>
              <a:ext uri="{FF2B5EF4-FFF2-40B4-BE49-F238E27FC236}">
                <a16:creationId xmlns:a16="http://schemas.microsoft.com/office/drawing/2014/main" id="{A570AEC8-C7F6-0E6F-1EAB-FE4956068F0E}"/>
              </a:ext>
            </a:extLst>
          </p:cNvPr>
          <p:cNvSpPr txBox="1"/>
          <p:nvPr userDrawn="1"/>
        </p:nvSpPr>
        <p:spPr>
          <a:xfrm>
            <a:off x="276165" y="6486526"/>
            <a:ext cx="142875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rPr>
              <a:t>Copyright @ </a:t>
            </a:r>
            <a:r>
              <a:rPr kumimoji="0" lang="en-US" sz="700" b="0" i="0" u="none" strike="noStrike" kern="1200" cap="none" spc="0" normalizeH="0" baseline="0" noProof="0" err="1">
                <a:ln>
                  <a:noFill/>
                </a:ln>
                <a:solidFill>
                  <a:prstClr val="white">
                    <a:lumMod val="75000"/>
                  </a:prstClr>
                </a:solidFill>
                <a:effectLst/>
                <a:uLnTx/>
                <a:uFillTx/>
                <a:latin typeface="Arial" panose="020B0604020202020204" pitchFamily="34" charset="0"/>
                <a:ea typeface="+mn-ea"/>
                <a:cs typeface="Arial" panose="020B0604020202020204" pitchFamily="34" charset="0"/>
              </a:rPr>
              <a:t>CloudThat</a:t>
            </a:r>
            <a:endParaRPr kumimoji="0" lang="en-US" sz="700" b="0" i="0" u="none" strike="noStrike" kern="1200" cap="none" spc="0" normalizeH="0" baseline="0" noProof="0">
              <a:ln>
                <a:noFill/>
              </a:ln>
              <a:solidFill>
                <a:prstClr val="white">
                  <a:lumMod val="7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955025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2349-9C24-7EBE-E5EB-D95834BB45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B6454F-6A49-B059-00D4-74A1070FF3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28139C-8B26-E907-BA6F-B76F06B7F06C}"/>
              </a:ext>
            </a:extLst>
          </p:cNvPr>
          <p:cNvSpPr>
            <a:spLocks noGrp="1"/>
          </p:cNvSpPr>
          <p:nvPr>
            <p:ph type="dt" sz="half" idx="10"/>
          </p:nvPr>
        </p:nvSpPr>
        <p:spPr/>
        <p:txBody>
          <a:bodyPr/>
          <a:lstStyle/>
          <a:p>
            <a:fld id="{1837C413-FC2E-42B2-BCC3-0C8137E0E356}" type="datetimeFigureOut">
              <a:rPr lang="en-IN" smtClean="0"/>
              <a:t>10-03-2025</a:t>
            </a:fld>
            <a:endParaRPr lang="en-IN"/>
          </a:p>
        </p:txBody>
      </p:sp>
      <p:sp>
        <p:nvSpPr>
          <p:cNvPr id="5" name="Footer Placeholder 4">
            <a:extLst>
              <a:ext uri="{FF2B5EF4-FFF2-40B4-BE49-F238E27FC236}">
                <a16:creationId xmlns:a16="http://schemas.microsoft.com/office/drawing/2014/main" id="{9E4376E9-426A-AF04-5D1C-E5A7F3CC7B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47FE8-10AA-3E30-3B65-5E548C98DE32}"/>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1772319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82C3-95CD-6C89-0583-FFC6D6FC46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EFD5E7-8DBB-F3DA-1B4B-434EA3D3BB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E76770-B592-B37E-B224-FCF8668CDB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2210B5-8661-3BAC-06E0-D2B74D47530A}"/>
              </a:ext>
            </a:extLst>
          </p:cNvPr>
          <p:cNvSpPr>
            <a:spLocks noGrp="1"/>
          </p:cNvSpPr>
          <p:nvPr>
            <p:ph type="dt" sz="half" idx="10"/>
          </p:nvPr>
        </p:nvSpPr>
        <p:spPr/>
        <p:txBody>
          <a:bodyPr/>
          <a:lstStyle/>
          <a:p>
            <a:fld id="{1837C413-FC2E-42B2-BCC3-0C8137E0E356}" type="datetimeFigureOut">
              <a:rPr lang="en-IN" smtClean="0"/>
              <a:t>10-03-2025</a:t>
            </a:fld>
            <a:endParaRPr lang="en-IN"/>
          </a:p>
        </p:txBody>
      </p:sp>
      <p:sp>
        <p:nvSpPr>
          <p:cNvPr id="6" name="Footer Placeholder 5">
            <a:extLst>
              <a:ext uri="{FF2B5EF4-FFF2-40B4-BE49-F238E27FC236}">
                <a16:creationId xmlns:a16="http://schemas.microsoft.com/office/drawing/2014/main" id="{0360E008-9025-BC3A-5E4C-D68E39C230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53B494-7EA5-19A0-4DFF-FE5E29B8BACA}"/>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3054029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0F271-2B1F-029D-EE09-C57E0794B9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9A198D-69C1-E810-4324-23ED8E2BE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BED5FB-0413-C06C-A6D3-226C5AD5B5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FA43AC-1D73-23C4-6D1D-3AE28B5746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AC1842-55FF-798C-DE27-8851A6A7D1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F31E7E-E3D2-5FED-776E-F176AA793CAF}"/>
              </a:ext>
            </a:extLst>
          </p:cNvPr>
          <p:cNvSpPr>
            <a:spLocks noGrp="1"/>
          </p:cNvSpPr>
          <p:nvPr>
            <p:ph type="dt" sz="half" idx="10"/>
          </p:nvPr>
        </p:nvSpPr>
        <p:spPr/>
        <p:txBody>
          <a:bodyPr/>
          <a:lstStyle/>
          <a:p>
            <a:fld id="{1837C413-FC2E-42B2-BCC3-0C8137E0E356}" type="datetimeFigureOut">
              <a:rPr lang="en-IN" smtClean="0"/>
              <a:t>10-03-2025</a:t>
            </a:fld>
            <a:endParaRPr lang="en-IN"/>
          </a:p>
        </p:txBody>
      </p:sp>
      <p:sp>
        <p:nvSpPr>
          <p:cNvPr id="8" name="Footer Placeholder 7">
            <a:extLst>
              <a:ext uri="{FF2B5EF4-FFF2-40B4-BE49-F238E27FC236}">
                <a16:creationId xmlns:a16="http://schemas.microsoft.com/office/drawing/2014/main" id="{FC5CFE7F-22D1-C558-F026-DDA2DEFB77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4A6B1D-D311-53A4-88E6-50FF6FBF7DD7}"/>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300436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200B-54F2-4B82-3D30-3D98E07F087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70DEA1-72F7-39B6-9CE9-4FE0B46605C0}"/>
              </a:ext>
            </a:extLst>
          </p:cNvPr>
          <p:cNvSpPr>
            <a:spLocks noGrp="1"/>
          </p:cNvSpPr>
          <p:nvPr>
            <p:ph type="dt" sz="half" idx="10"/>
          </p:nvPr>
        </p:nvSpPr>
        <p:spPr/>
        <p:txBody>
          <a:bodyPr/>
          <a:lstStyle/>
          <a:p>
            <a:fld id="{1837C413-FC2E-42B2-BCC3-0C8137E0E356}" type="datetimeFigureOut">
              <a:rPr lang="en-IN" smtClean="0"/>
              <a:t>10-03-2025</a:t>
            </a:fld>
            <a:endParaRPr lang="en-IN"/>
          </a:p>
        </p:txBody>
      </p:sp>
      <p:sp>
        <p:nvSpPr>
          <p:cNvPr id="4" name="Footer Placeholder 3">
            <a:extLst>
              <a:ext uri="{FF2B5EF4-FFF2-40B4-BE49-F238E27FC236}">
                <a16:creationId xmlns:a16="http://schemas.microsoft.com/office/drawing/2014/main" id="{5AD5E86C-AC30-1AEA-8A4E-DE80ADDABE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484042-B3C2-79FF-40C4-B3850382C302}"/>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3211406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54B67F-D4DD-DCB7-C516-CDC8F3AC3CE0}"/>
              </a:ext>
            </a:extLst>
          </p:cNvPr>
          <p:cNvSpPr>
            <a:spLocks noGrp="1"/>
          </p:cNvSpPr>
          <p:nvPr>
            <p:ph type="dt" sz="half" idx="10"/>
          </p:nvPr>
        </p:nvSpPr>
        <p:spPr/>
        <p:txBody>
          <a:bodyPr/>
          <a:lstStyle/>
          <a:p>
            <a:fld id="{1837C413-FC2E-42B2-BCC3-0C8137E0E356}" type="datetimeFigureOut">
              <a:rPr lang="en-IN" smtClean="0"/>
              <a:t>10-03-2025</a:t>
            </a:fld>
            <a:endParaRPr lang="en-IN"/>
          </a:p>
        </p:txBody>
      </p:sp>
      <p:sp>
        <p:nvSpPr>
          <p:cNvPr id="3" name="Footer Placeholder 2">
            <a:extLst>
              <a:ext uri="{FF2B5EF4-FFF2-40B4-BE49-F238E27FC236}">
                <a16:creationId xmlns:a16="http://schemas.microsoft.com/office/drawing/2014/main" id="{AB7E026D-47B6-FA04-B49F-40CD2428FA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AC68B4-863C-C51B-2F5E-71C04CCB36D9}"/>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192336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8DE8-1347-F7C6-2381-1DC8731CE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7CF622-97E4-FA71-6570-8C868B955A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4663D4-51E2-BB35-4E0B-F6495230F5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A5D4D-1728-9DBE-507E-EA28D2B63A36}"/>
              </a:ext>
            </a:extLst>
          </p:cNvPr>
          <p:cNvSpPr>
            <a:spLocks noGrp="1"/>
          </p:cNvSpPr>
          <p:nvPr>
            <p:ph type="dt" sz="half" idx="10"/>
          </p:nvPr>
        </p:nvSpPr>
        <p:spPr/>
        <p:txBody>
          <a:bodyPr/>
          <a:lstStyle/>
          <a:p>
            <a:fld id="{1837C413-FC2E-42B2-BCC3-0C8137E0E356}" type="datetimeFigureOut">
              <a:rPr lang="en-IN" smtClean="0"/>
              <a:t>10-03-2025</a:t>
            </a:fld>
            <a:endParaRPr lang="en-IN"/>
          </a:p>
        </p:txBody>
      </p:sp>
      <p:sp>
        <p:nvSpPr>
          <p:cNvPr id="6" name="Footer Placeholder 5">
            <a:extLst>
              <a:ext uri="{FF2B5EF4-FFF2-40B4-BE49-F238E27FC236}">
                <a16:creationId xmlns:a16="http://schemas.microsoft.com/office/drawing/2014/main" id="{BDE6DB76-19BE-011C-5709-269E956B87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8EE1E-A235-266B-8B57-87942815D0DE}"/>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299764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27E3-091D-D29B-CFE1-ED7125EFDF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D39C67-EDA6-7FBA-374A-90654DA48E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3C55A7-9D29-47E4-55AB-49AE63324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062E85-BA13-770F-A328-2C99337397BA}"/>
              </a:ext>
            </a:extLst>
          </p:cNvPr>
          <p:cNvSpPr>
            <a:spLocks noGrp="1"/>
          </p:cNvSpPr>
          <p:nvPr>
            <p:ph type="dt" sz="half" idx="10"/>
          </p:nvPr>
        </p:nvSpPr>
        <p:spPr/>
        <p:txBody>
          <a:bodyPr/>
          <a:lstStyle/>
          <a:p>
            <a:fld id="{1837C413-FC2E-42B2-BCC3-0C8137E0E356}" type="datetimeFigureOut">
              <a:rPr lang="en-IN" smtClean="0"/>
              <a:t>10-03-2025</a:t>
            </a:fld>
            <a:endParaRPr lang="en-IN"/>
          </a:p>
        </p:txBody>
      </p:sp>
      <p:sp>
        <p:nvSpPr>
          <p:cNvPr id="6" name="Footer Placeholder 5">
            <a:extLst>
              <a:ext uri="{FF2B5EF4-FFF2-40B4-BE49-F238E27FC236}">
                <a16:creationId xmlns:a16="http://schemas.microsoft.com/office/drawing/2014/main" id="{4FD7A267-B574-F4CB-123E-D44DB2D6B1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361201-2E4E-006C-9D5A-B4FE4A6CA86B}"/>
              </a:ext>
            </a:extLst>
          </p:cNvPr>
          <p:cNvSpPr>
            <a:spLocks noGrp="1"/>
          </p:cNvSpPr>
          <p:nvPr>
            <p:ph type="sldNum" sz="quarter" idx="12"/>
          </p:nvPr>
        </p:nvSpPr>
        <p:spPr/>
        <p:txBody>
          <a:bodyPr/>
          <a:lstStyle/>
          <a:p>
            <a:fld id="{60EF65D8-5AC2-4997-A195-7A08E59D3254}" type="slidenum">
              <a:rPr lang="en-IN" smtClean="0"/>
              <a:t>‹#›</a:t>
            </a:fld>
            <a:endParaRPr lang="en-IN"/>
          </a:p>
        </p:txBody>
      </p:sp>
    </p:spTree>
    <p:extLst>
      <p:ext uri="{BB962C8B-B14F-4D97-AF65-F5344CB8AC3E}">
        <p14:creationId xmlns:p14="http://schemas.microsoft.com/office/powerpoint/2010/main" val="119647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38337A-AA33-689F-AA06-AFDE7473E0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7A0D9E-FB5E-8F2A-DA9A-9A2E997E54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8C3313-73F7-C860-F981-14E302F102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837C413-FC2E-42B2-BCC3-0C8137E0E356}" type="datetimeFigureOut">
              <a:rPr lang="en-IN" smtClean="0"/>
              <a:t>10-03-2025</a:t>
            </a:fld>
            <a:endParaRPr lang="en-IN"/>
          </a:p>
        </p:txBody>
      </p:sp>
      <p:sp>
        <p:nvSpPr>
          <p:cNvPr id="5" name="Footer Placeholder 4">
            <a:extLst>
              <a:ext uri="{FF2B5EF4-FFF2-40B4-BE49-F238E27FC236}">
                <a16:creationId xmlns:a16="http://schemas.microsoft.com/office/drawing/2014/main" id="{E10B63D3-9359-46A0-1F74-ECFCE49676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E1FA8FF-7063-B924-CB6E-06C57D7EB0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EF65D8-5AC2-4997-A195-7A08E59D3254}" type="slidenum">
              <a:rPr lang="en-IN" smtClean="0"/>
              <a:t>‹#›</a:t>
            </a:fld>
            <a:endParaRPr lang="en-IN"/>
          </a:p>
        </p:txBody>
      </p:sp>
    </p:spTree>
    <p:extLst>
      <p:ext uri="{BB962C8B-B14F-4D97-AF65-F5344CB8AC3E}">
        <p14:creationId xmlns:p14="http://schemas.microsoft.com/office/powerpoint/2010/main" val="2422572054"/>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3" r:id="rId12"/>
    <p:sldLayoutId id="2147483774" r:id="rId13"/>
    <p:sldLayoutId id="2147483775" r:id="rId14"/>
    <p:sldLayoutId id="2147483776" r:id="rId15"/>
    <p:sldLayoutId id="2147483777" r:id="rId16"/>
    <p:sldLayoutId id="2147483778" r:id="rId17"/>
    <p:sldLayoutId id="2147483780" r:id="rId18"/>
    <p:sldLayoutId id="2147483782" r:id="rId19"/>
    <p:sldLayoutId id="2147483787" r:id="rId20"/>
    <p:sldLayoutId id="2147483788" r:id="rId21"/>
    <p:sldLayoutId id="2147483789"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hyperlink" Target="https://docs.docker.com/engine/reference/builder/#usage"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590EC7-999D-6C6C-9EA2-A22033889FA5}"/>
              </a:ext>
            </a:extLst>
          </p:cNvPr>
          <p:cNvSpPr>
            <a:spLocks noGrp="1"/>
          </p:cNvSpPr>
          <p:nvPr>
            <p:ph type="ctrTitle"/>
          </p:nvPr>
        </p:nvSpPr>
        <p:spPr>
          <a:xfrm>
            <a:off x="1524000" y="1122363"/>
            <a:ext cx="9144000" cy="2387600"/>
          </a:xfrm>
        </p:spPr>
        <p:txBody>
          <a:bodyPr anchor="b">
            <a:normAutofit/>
          </a:bodyPr>
          <a:lstStyle/>
          <a:p>
            <a:r>
              <a:rPr lang="en-IN" dirty="0"/>
              <a:t>Day 1</a:t>
            </a:r>
          </a:p>
        </p:txBody>
      </p:sp>
      <p:sp>
        <p:nvSpPr>
          <p:cNvPr id="8" name="Subtitle 2">
            <a:extLst>
              <a:ext uri="{FF2B5EF4-FFF2-40B4-BE49-F238E27FC236}">
                <a16:creationId xmlns:a16="http://schemas.microsoft.com/office/drawing/2014/main" id="{70C032C4-C179-6C8C-50DF-CFD43496AE23}"/>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B057EF41-C0C4-27F0-531B-707E31D71F40}"/>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930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68A9FB-3B99-EB30-7F8F-5E480B53D53D}"/>
              </a:ext>
            </a:extLst>
          </p:cNvPr>
          <p:cNvSpPr>
            <a:spLocks noGrp="1"/>
          </p:cNvSpPr>
          <p:nvPr>
            <p:ph type="title"/>
          </p:nvPr>
        </p:nvSpPr>
        <p:spPr>
          <a:xfrm>
            <a:off x="838200" y="365125"/>
            <a:ext cx="10515600" cy="1325563"/>
          </a:xfrm>
        </p:spPr>
        <p:txBody>
          <a:bodyPr anchor="ctr">
            <a:normAutofit/>
          </a:bodyPr>
          <a:lstStyle/>
          <a:p>
            <a:r>
              <a:rPr lang="en-US"/>
              <a:t>Why containers</a:t>
            </a:r>
            <a:endParaRPr lang="en-IN"/>
          </a:p>
        </p:txBody>
      </p:sp>
      <p:pic>
        <p:nvPicPr>
          <p:cNvPr id="4" name="Picture 3" descr="Diagram&#10;&#10;Description automatically generated">
            <a:extLst>
              <a:ext uri="{FF2B5EF4-FFF2-40B4-BE49-F238E27FC236}">
                <a16:creationId xmlns:a16="http://schemas.microsoft.com/office/drawing/2014/main" id="{BF24594A-93D2-41C2-8C4D-039D254C2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971" y="1825625"/>
            <a:ext cx="6568058" cy="4351338"/>
          </a:xfrm>
          <a:prstGeom prst="rect">
            <a:avLst/>
          </a:prstGeom>
          <a:noFill/>
        </p:spPr>
      </p:pic>
      <p:sp>
        <p:nvSpPr>
          <p:cNvPr id="2" name="Slide Number Placeholder 1" hidden="1">
            <a:extLst>
              <a:ext uri="{FF2B5EF4-FFF2-40B4-BE49-F238E27FC236}">
                <a16:creationId xmlns:a16="http://schemas.microsoft.com/office/drawing/2014/main" id="{DA1313F4-AB86-CA3E-5182-F16CD80F50D4}"/>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10</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4114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832BCF-FC2D-0484-9918-DAD7BB048423}"/>
              </a:ext>
            </a:extLst>
          </p:cNvPr>
          <p:cNvSpPr>
            <a:spLocks noGrp="1"/>
          </p:cNvSpPr>
          <p:nvPr>
            <p:ph type="body" sz="quarter" idx="13"/>
          </p:nvPr>
        </p:nvSpPr>
        <p:spPr>
          <a:xfrm>
            <a:off x="550697" y="337125"/>
            <a:ext cx="8419132" cy="472047"/>
          </a:xfrm>
        </p:spPr>
        <p:txBody>
          <a:bodyPr>
            <a:normAutofit/>
          </a:bodyPr>
          <a:lstStyle/>
          <a:p>
            <a:r>
              <a:rPr lang="en-US" sz="2600"/>
              <a:t>Docker</a:t>
            </a:r>
            <a:endParaRPr lang="en-IN" sz="2600"/>
          </a:p>
        </p:txBody>
      </p:sp>
      <p:sp>
        <p:nvSpPr>
          <p:cNvPr id="2" name="Slide Number Placeholder 1">
            <a:extLst>
              <a:ext uri="{FF2B5EF4-FFF2-40B4-BE49-F238E27FC236}">
                <a16:creationId xmlns:a16="http://schemas.microsoft.com/office/drawing/2014/main" id="{98BEF6C1-1C72-39EA-3547-04399C64A518}"/>
              </a:ext>
            </a:extLst>
          </p:cNvPr>
          <p:cNvSpPr>
            <a:spLocks noGrp="1"/>
          </p:cNvSpPr>
          <p:nvPr>
            <p:ph type="sldNum" sz="quarter" idx="4"/>
          </p:nvPr>
        </p:nvSpPr>
        <p:spPr/>
        <p:txBody>
          <a:bodyPr anchor="ctr">
            <a:normAutofit/>
          </a:bodyPr>
          <a:lstStyle/>
          <a:p>
            <a:pPr>
              <a:spcAft>
                <a:spcPts val="600"/>
              </a:spcAft>
            </a:pPr>
            <a:fld id="{BE5B0F3B-EC9D-4458-9BDD-4F8045F81DB8}" type="slidenum">
              <a:rPr lang="en-IN" smtClean="0">
                <a:solidFill>
                  <a:prstClr val="black"/>
                </a:solidFill>
              </a:rPr>
              <a:pPr>
                <a:spcAft>
                  <a:spcPts val="600"/>
                </a:spcAft>
              </a:pPr>
              <a:t>11</a:t>
            </a:fld>
            <a:endParaRPr lang="en-IN">
              <a:solidFill>
                <a:prstClr val="black"/>
              </a:solidFill>
            </a:endParaRPr>
          </a:p>
        </p:txBody>
      </p:sp>
      <p:pic>
        <p:nvPicPr>
          <p:cNvPr id="5124" name="Picture 4" descr="Run your first Docker container in Windows 10 - Zwable">
            <a:extLst>
              <a:ext uri="{FF2B5EF4-FFF2-40B4-BE49-F238E27FC236}">
                <a16:creationId xmlns:a16="http://schemas.microsoft.com/office/drawing/2014/main" id="{8C70B633-AADD-60B7-CBE9-54C184848CD2}"/>
              </a:ext>
            </a:extLst>
          </p:cNvPr>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l="11644" r="7558"/>
          <a:stretch/>
        </p:blipFill>
        <p:spPr bwMode="auto">
          <a:xfrm>
            <a:off x="911047" y="976576"/>
            <a:ext cx="6671031" cy="54492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erson with his hands up&#10;&#10;AI-generated content may be incorrect.">
            <a:extLst>
              <a:ext uri="{FF2B5EF4-FFF2-40B4-BE49-F238E27FC236}">
                <a16:creationId xmlns:a16="http://schemas.microsoft.com/office/drawing/2014/main" id="{517CB081-0B1B-33B4-A9EC-7E728A2AED20}"/>
              </a:ext>
            </a:extLst>
          </p:cNvPr>
          <p:cNvPicPr>
            <a:picLocks noChangeAspect="1"/>
          </p:cNvPicPr>
          <p:nvPr/>
        </p:nvPicPr>
        <p:blipFill>
          <a:blip r:embed="rId3"/>
          <a:srcRect t="-2234" r="11907" b="793"/>
          <a:stretch/>
        </p:blipFill>
        <p:spPr>
          <a:xfrm>
            <a:off x="8111725" y="2208811"/>
            <a:ext cx="2682946" cy="3075708"/>
          </a:xfrm>
          <a:prstGeom prst="rect">
            <a:avLst/>
          </a:prstGeom>
          <a:noFill/>
        </p:spPr>
      </p:pic>
    </p:spTree>
    <p:extLst>
      <p:ext uri="{BB962C8B-B14F-4D97-AF65-F5344CB8AC3E}">
        <p14:creationId xmlns:p14="http://schemas.microsoft.com/office/powerpoint/2010/main" val="415321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6" name="Title 1">
            <a:extLst>
              <a:ext uri="{FF2B5EF4-FFF2-40B4-BE49-F238E27FC236}">
                <a16:creationId xmlns:a16="http://schemas.microsoft.com/office/drawing/2014/main" id="{662E12D5-7D10-608F-6AEE-258073C619B4}"/>
              </a:ext>
            </a:extLst>
          </p:cNvPr>
          <p:cNvSpPr>
            <a:spLocks noGrp="1"/>
          </p:cNvSpPr>
          <p:nvPr>
            <p:ph type="title"/>
          </p:nvPr>
        </p:nvSpPr>
        <p:spPr>
          <a:xfrm>
            <a:off x="838200" y="365125"/>
            <a:ext cx="10515600" cy="1325563"/>
          </a:xfrm>
        </p:spPr>
        <p:txBody>
          <a:bodyPr/>
          <a:lstStyle/>
          <a:p>
            <a:endParaRPr lang="en-US"/>
          </a:p>
        </p:txBody>
      </p:sp>
      <p:pic>
        <p:nvPicPr>
          <p:cNvPr id="8194" name="Picture 2" descr="What is Docker? Definition, Importance and Work">
            <a:extLst>
              <a:ext uri="{FF2B5EF4-FFF2-40B4-BE49-F238E27FC236}">
                <a16:creationId xmlns:a16="http://schemas.microsoft.com/office/drawing/2014/main" id="{4885FE22-48DF-B559-595B-CBADAEFA66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556"/>
          <a:stretch/>
        </p:blipFill>
        <p:spPr bwMode="auto">
          <a:xfrm>
            <a:off x="1341943" y="1825625"/>
            <a:ext cx="9508113" cy="4351338"/>
          </a:xfrm>
          <a:prstGeom prst="rect">
            <a:avLst/>
          </a:prstGeom>
          <a:noFill/>
        </p:spPr>
      </p:pic>
      <p:sp>
        <p:nvSpPr>
          <p:cNvPr id="2" name="Slide Number Placeholder 1" hidden="1">
            <a:extLst>
              <a:ext uri="{FF2B5EF4-FFF2-40B4-BE49-F238E27FC236}">
                <a16:creationId xmlns:a16="http://schemas.microsoft.com/office/drawing/2014/main" id="{B8BCF8D8-60A0-4892-03CC-640EAF79449E}"/>
              </a:ext>
            </a:extLst>
          </p:cNvPr>
          <p:cNvSpPr>
            <a:spLocks noGrp="1"/>
          </p:cNvSpPr>
          <p:nvPr>
            <p:ph type="sldNum" sz="quarter" idx="4294967295"/>
          </p:nvPr>
        </p:nvSpPr>
        <p:spPr>
          <a:xfrm>
            <a:off x="10176610" y="6324693"/>
            <a:ext cx="1372673" cy="365125"/>
          </a:xfrm>
        </p:spPr>
        <p:txBody>
          <a:bodyPr anchor="ctr">
            <a:normAutofit/>
          </a:bodyPr>
          <a:lstStyle/>
          <a:p>
            <a:pPr>
              <a:lnSpc>
                <a:spcPct val="90000"/>
              </a:lnSpc>
              <a:spcAft>
                <a:spcPts val="600"/>
              </a:spcAft>
            </a:pPr>
            <a:fld id="{BE5B0F3B-EC9D-4458-9BDD-4F8045F81DB8}" type="slidenum">
              <a:rPr lang="en-IN" sz="300" smtClean="0">
                <a:solidFill>
                  <a:prstClr val="black"/>
                </a:solidFill>
              </a:rPr>
              <a:pPr>
                <a:lnSpc>
                  <a:spcPct val="90000"/>
                </a:lnSpc>
                <a:spcAft>
                  <a:spcPts val="600"/>
                </a:spcAft>
              </a:pPr>
              <a:t>12</a:t>
            </a:fld>
            <a:endParaRPr lang="en-IN" sz="300">
              <a:solidFill>
                <a:prstClr val="black"/>
              </a:solidFill>
            </a:endParaRPr>
          </a:p>
        </p:txBody>
      </p:sp>
    </p:spTree>
    <p:extLst>
      <p:ext uri="{BB962C8B-B14F-4D97-AF65-F5344CB8AC3E}">
        <p14:creationId xmlns:p14="http://schemas.microsoft.com/office/powerpoint/2010/main" val="1620496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3FDBB0-DB06-5482-1B00-B3B518663451}"/>
              </a:ext>
            </a:extLst>
          </p:cNvPr>
          <p:cNvSpPr>
            <a:spLocks noGrp="1"/>
          </p:cNvSpPr>
          <p:nvPr>
            <p:ph type="sldNum" sz="quarter" idx="4"/>
          </p:nvPr>
        </p:nvSpPr>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13</a:t>
            </a:fld>
            <a:endParaRPr kumimoji="0" lang="en-US" b="0" i="0" u="none" strike="noStrike" kern="1200" cap="none" spc="0" normalizeH="0" baseline="0" noProof="0">
              <a:ln>
                <a:noFill/>
              </a:ln>
              <a:effectLst/>
              <a:uLnTx/>
              <a:uFillTx/>
            </a:endParaRPr>
          </a:p>
        </p:txBody>
      </p:sp>
      <p:sp>
        <p:nvSpPr>
          <p:cNvPr id="4" name="Text Placeholder 3">
            <a:extLst>
              <a:ext uri="{FF2B5EF4-FFF2-40B4-BE49-F238E27FC236}">
                <a16:creationId xmlns:a16="http://schemas.microsoft.com/office/drawing/2014/main" id="{F11846DE-5E20-A12B-E0EE-90F4D366781D}"/>
              </a:ext>
            </a:extLst>
          </p:cNvPr>
          <p:cNvSpPr>
            <a:spLocks noGrp="1"/>
          </p:cNvSpPr>
          <p:nvPr>
            <p:ph type="body" sz="quarter" idx="13"/>
          </p:nvPr>
        </p:nvSpPr>
        <p:spPr/>
        <p:txBody>
          <a:bodyPr>
            <a:normAutofit/>
          </a:bodyPr>
          <a:lstStyle/>
          <a:p>
            <a:r>
              <a:rPr lang="en-US" dirty="0"/>
              <a:t>Docker Terminologies</a:t>
            </a:r>
            <a:endParaRPr lang="en-IN" dirty="0"/>
          </a:p>
        </p:txBody>
      </p:sp>
      <p:sp>
        <p:nvSpPr>
          <p:cNvPr id="3" name="Content Placeholder 2"/>
          <p:cNvSpPr>
            <a:spLocks noGrp="1"/>
          </p:cNvSpPr>
          <p:nvPr>
            <p:ph sz="quarter" idx="20"/>
          </p:nvPr>
        </p:nvSpPr>
        <p:spPr/>
        <p:txBody>
          <a:bodyPr>
            <a:normAutofit/>
          </a:bodyPr>
          <a:lstStyle/>
          <a:p>
            <a:pPr marL="285750" indent="-285750">
              <a:buFont typeface="Arial" panose="020B0604020202020204" pitchFamily="34" charset="0"/>
              <a:buChar char="•"/>
            </a:pPr>
            <a:r>
              <a:rPr lang="en-US" sz="2000" b="1" dirty="0">
                <a:latin typeface="Arial" panose="020B0604020202020204" pitchFamily="34" charset="0"/>
              </a:rPr>
              <a:t>Container</a:t>
            </a:r>
            <a:r>
              <a:rPr lang="en-US" sz="2000" dirty="0">
                <a:latin typeface="Arial" panose="020B0604020202020204" pitchFamily="34" charset="0"/>
              </a:rPr>
              <a:t> </a:t>
            </a:r>
          </a:p>
          <a:p>
            <a:pPr marL="285750" indent="-285750">
              <a:buFont typeface="Arial" panose="020B0604020202020204" pitchFamily="34" charset="0"/>
              <a:buChar char="•"/>
            </a:pPr>
            <a:r>
              <a:rPr lang="en-US" sz="2000" b="1" dirty="0">
                <a:latin typeface="Arial" panose="020B0604020202020204" pitchFamily="34" charset="0"/>
              </a:rPr>
              <a:t>Container Runtime</a:t>
            </a:r>
            <a:endParaRPr lang="en-US" sz="2000" dirty="0">
              <a:latin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rPr>
              <a:t>Docker Image</a:t>
            </a:r>
          </a:p>
          <a:p>
            <a:pPr marL="285750" indent="-285750">
              <a:buFont typeface="Arial" panose="020B0604020202020204" pitchFamily="34" charset="0"/>
              <a:buChar char="•"/>
            </a:pPr>
            <a:r>
              <a:rPr lang="en-US" sz="2000" b="1" dirty="0">
                <a:latin typeface="Arial" panose="020B0604020202020204" pitchFamily="34" charset="0"/>
              </a:rPr>
              <a:t>Docker Registry</a:t>
            </a:r>
            <a:endParaRPr lang="en-US" sz="2000" dirty="0">
              <a:latin typeface="Arial" panose="020B0604020202020204" pitchFamily="34" charset="0"/>
            </a:endParaRPr>
          </a:p>
        </p:txBody>
      </p:sp>
    </p:spTree>
    <p:extLst>
      <p:ext uri="{BB962C8B-B14F-4D97-AF65-F5344CB8AC3E}">
        <p14:creationId xmlns:p14="http://schemas.microsoft.com/office/powerpoint/2010/main" val="791607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26F805-01C3-07E1-0A44-39409D725C69}"/>
              </a:ext>
            </a:extLst>
          </p:cNvPr>
          <p:cNvSpPr>
            <a:spLocks noGrp="1"/>
          </p:cNvSpPr>
          <p:nvPr>
            <p:ph type="sldNum" sz="quarter" idx="4"/>
          </p:nvPr>
        </p:nvSpPr>
        <p:spPr/>
        <p:txBody>
          <a:bodyPr/>
          <a:lstStyle/>
          <a:p>
            <a:fld id="{BE5B0F3B-EC9D-4458-9BDD-4F8045F81DB8}" type="slidenum">
              <a:rPr lang="en-IN" smtClean="0"/>
              <a:t>14</a:t>
            </a:fld>
            <a:endParaRPr lang="en-IN"/>
          </a:p>
        </p:txBody>
      </p:sp>
      <p:sp>
        <p:nvSpPr>
          <p:cNvPr id="3" name="Text Placeholder 2">
            <a:extLst>
              <a:ext uri="{FF2B5EF4-FFF2-40B4-BE49-F238E27FC236}">
                <a16:creationId xmlns:a16="http://schemas.microsoft.com/office/drawing/2014/main" id="{C77634B1-14B4-3476-B4B1-B910190A9FCF}"/>
              </a:ext>
            </a:extLst>
          </p:cNvPr>
          <p:cNvSpPr>
            <a:spLocks noGrp="1"/>
          </p:cNvSpPr>
          <p:nvPr>
            <p:ph type="body" sz="quarter" idx="13"/>
          </p:nvPr>
        </p:nvSpPr>
        <p:spPr/>
        <p:txBody>
          <a:bodyPr/>
          <a:lstStyle/>
          <a:p>
            <a:r>
              <a:rPr lang="en-US" dirty="0"/>
              <a:t>Why is Docker the Most Popular Container Engine?</a:t>
            </a:r>
            <a:endParaRPr lang="en-IN" dirty="0"/>
          </a:p>
        </p:txBody>
      </p:sp>
      <p:sp>
        <p:nvSpPr>
          <p:cNvPr id="4" name="Content Placeholder 3">
            <a:extLst>
              <a:ext uri="{FF2B5EF4-FFF2-40B4-BE49-F238E27FC236}">
                <a16:creationId xmlns:a16="http://schemas.microsoft.com/office/drawing/2014/main" id="{C7A3D881-C74E-B6DD-E80C-EE412C06D1AD}"/>
              </a:ext>
            </a:extLst>
          </p:cNvPr>
          <p:cNvSpPr>
            <a:spLocks noGrp="1"/>
          </p:cNvSpPr>
          <p:nvPr>
            <p:ph sz="quarter" idx="20"/>
          </p:nvPr>
        </p:nvSpPr>
        <p:spPr>
          <a:xfrm>
            <a:off x="618440" y="1031195"/>
            <a:ext cx="10769996" cy="5300641"/>
          </a:xfrm>
        </p:spPr>
        <p:txBody>
          <a:bodyPr/>
          <a:lstStyle/>
          <a:p>
            <a:r>
              <a:rPr lang="en-IN" b="1" dirty="0"/>
              <a:t>Docker Engine</a:t>
            </a:r>
            <a:endParaRPr lang="en-IN" dirty="0"/>
          </a:p>
          <a:p>
            <a:pPr marL="742950" lvl="1" indent="-285750">
              <a:buFont typeface="Arial" panose="020B0604020202020204" pitchFamily="34" charset="0"/>
              <a:buChar char="•"/>
            </a:pPr>
            <a:r>
              <a:rPr lang="en-IN" dirty="0"/>
              <a:t>Simple CLI (docker run, build, </a:t>
            </a:r>
            <a:r>
              <a:rPr lang="en-IN" dirty="0" err="1"/>
              <a:t>ps</a:t>
            </a:r>
            <a:r>
              <a:rPr lang="en-IN" dirty="0"/>
              <a:t>) &amp; Docker Desktop UI</a:t>
            </a:r>
          </a:p>
          <a:p>
            <a:pPr marL="742950" lvl="1" indent="-285750">
              <a:buFont typeface="Arial" panose="020B0604020202020204" pitchFamily="34" charset="0"/>
              <a:buChar char="•"/>
            </a:pPr>
            <a:r>
              <a:rPr lang="en-IN" dirty="0"/>
              <a:t>All-in-one: image building, runtime, networking, storage, Docker Compose</a:t>
            </a:r>
          </a:p>
          <a:p>
            <a:pPr marL="742950" lvl="1" indent="-285750">
              <a:buFont typeface="Arial" panose="020B0604020202020204" pitchFamily="34" charset="0"/>
              <a:buChar char="•"/>
            </a:pPr>
            <a:r>
              <a:rPr lang="en-IN" dirty="0"/>
              <a:t>Massive ecosystem (Docker Hub with 8M+ images, cross-platform, many integrations)</a:t>
            </a:r>
          </a:p>
          <a:p>
            <a:r>
              <a:rPr lang="en-IN" b="1" dirty="0" err="1"/>
              <a:t>Podman</a:t>
            </a:r>
            <a:endParaRPr lang="en-IN" b="1" dirty="0"/>
          </a:p>
          <a:p>
            <a:pPr marL="742950" lvl="1" indent="-285750">
              <a:buFont typeface="Arial" panose="020B0604020202020204" pitchFamily="34" charset="0"/>
              <a:buChar char="•"/>
            </a:pPr>
            <a:r>
              <a:rPr lang="en-US" dirty="0"/>
              <a:t>No built-in support for Docker Compose (uses </a:t>
            </a:r>
            <a:r>
              <a:rPr lang="en-US" dirty="0" err="1"/>
              <a:t>podman</a:t>
            </a:r>
            <a:r>
              <a:rPr lang="en-US" dirty="0"/>
              <a:t>-compose)</a:t>
            </a:r>
          </a:p>
          <a:p>
            <a:pPr marL="742950" lvl="1" indent="-285750">
              <a:buFont typeface="Arial" panose="020B0604020202020204" pitchFamily="34" charset="0"/>
              <a:buChar char="•"/>
            </a:pPr>
            <a:r>
              <a:rPr lang="en-US" dirty="0"/>
              <a:t>Less widely adopted than Docker</a:t>
            </a:r>
          </a:p>
          <a:p>
            <a:pPr marL="742950" lvl="1" indent="-285750">
              <a:buFont typeface="Arial" panose="020B0604020202020204" pitchFamily="34" charset="0"/>
              <a:buChar char="•"/>
            </a:pPr>
            <a:r>
              <a:rPr lang="en-US" dirty="0"/>
              <a:t>Fewer third-party integrations</a:t>
            </a:r>
          </a:p>
          <a:p>
            <a:r>
              <a:rPr lang="en-US" sz="2000" b="1" dirty="0" err="1">
                <a:latin typeface="Proxima Nova Rg" panose="02000506030000020004" pitchFamily="2" charset="0"/>
              </a:rPr>
              <a:t>Containerd</a:t>
            </a:r>
            <a:endParaRPr lang="en-US" sz="2000" b="1" dirty="0">
              <a:latin typeface="Proxima Nova Rg" panose="02000506030000020004" pitchFamily="2" charset="0"/>
            </a:endParaRPr>
          </a:p>
          <a:p>
            <a:pPr marL="742950" lvl="1" indent="-285750">
              <a:buFont typeface="Arial" panose="020B0604020202020204" pitchFamily="34" charset="0"/>
              <a:buChar char="•"/>
            </a:pPr>
            <a:r>
              <a:rPr lang="en-US" dirty="0"/>
              <a:t>No built-in tools for building images (docker build equivalent)</a:t>
            </a:r>
          </a:p>
          <a:p>
            <a:pPr marL="742950" lvl="1" indent="-285750">
              <a:buFont typeface="Arial" panose="020B0604020202020204" pitchFamily="34" charset="0"/>
              <a:buChar char="•"/>
            </a:pPr>
            <a:r>
              <a:rPr lang="en-US" dirty="0"/>
              <a:t>Lacks CLI tools for easy container management</a:t>
            </a:r>
          </a:p>
          <a:p>
            <a:r>
              <a:rPr lang="en-IN" b="1" dirty="0"/>
              <a:t>CRI-O </a:t>
            </a:r>
          </a:p>
          <a:p>
            <a:pPr marL="742950" lvl="1" indent="-285750">
              <a:buFont typeface="Arial" panose="020B0604020202020204" pitchFamily="34" charset="0"/>
              <a:buChar char="•"/>
            </a:pPr>
            <a:r>
              <a:rPr lang="en-US" dirty="0"/>
              <a:t>Not designed for standalone development or CI/CD </a:t>
            </a:r>
          </a:p>
          <a:p>
            <a:pPr marL="742950" lvl="1" indent="-285750">
              <a:buFont typeface="Arial" panose="020B0604020202020204" pitchFamily="34" charset="0"/>
              <a:buChar char="•"/>
            </a:pPr>
            <a:r>
              <a:rPr lang="en-US" dirty="0"/>
              <a:t>No built-in image-building tools (requires </a:t>
            </a:r>
            <a:r>
              <a:rPr lang="en-US" dirty="0" err="1"/>
              <a:t>Buildah</a:t>
            </a:r>
            <a:r>
              <a:rPr lang="en-US" dirty="0"/>
              <a:t>)</a:t>
            </a:r>
            <a:endParaRPr lang="en-IN" dirty="0"/>
          </a:p>
          <a:p>
            <a:endParaRPr lang="en-IN" dirty="0"/>
          </a:p>
        </p:txBody>
      </p:sp>
    </p:spTree>
    <p:extLst>
      <p:ext uri="{BB962C8B-B14F-4D97-AF65-F5344CB8AC3E}">
        <p14:creationId xmlns:p14="http://schemas.microsoft.com/office/powerpoint/2010/main" val="1769877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DEBC1D-97C6-EF1C-8A71-C3EB32DD41F9}"/>
              </a:ext>
            </a:extLst>
          </p:cNvPr>
          <p:cNvSpPr>
            <a:spLocks noGrp="1"/>
          </p:cNvSpPr>
          <p:nvPr>
            <p:ph type="ctrTitle"/>
          </p:nvPr>
        </p:nvSpPr>
        <p:spPr>
          <a:xfrm>
            <a:off x="1524000" y="1122363"/>
            <a:ext cx="9144000" cy="2387600"/>
          </a:xfrm>
        </p:spPr>
        <p:txBody>
          <a:bodyPr anchor="b">
            <a:normAutofit/>
          </a:bodyPr>
          <a:lstStyle/>
          <a:p>
            <a:r>
              <a:rPr lang="en-US" dirty="0"/>
              <a:t>Docker Architecture</a:t>
            </a:r>
            <a:endParaRPr lang="en-IN" dirty="0"/>
          </a:p>
        </p:txBody>
      </p:sp>
      <p:sp>
        <p:nvSpPr>
          <p:cNvPr id="8" name="Subtitle 2">
            <a:extLst>
              <a:ext uri="{FF2B5EF4-FFF2-40B4-BE49-F238E27FC236}">
                <a16:creationId xmlns:a16="http://schemas.microsoft.com/office/drawing/2014/main" id="{97A78CFF-E333-A2D5-BB6E-8AE31A82DEEA}"/>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EA82C027-A909-0460-AAA3-05E0FD320BA1}"/>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15</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330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E5B97-22B3-EC0C-83AC-ACA6026E73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2299C3-90EB-0E3B-9694-C2D02910E6B3}"/>
              </a:ext>
            </a:extLst>
          </p:cNvPr>
          <p:cNvSpPr>
            <a:spLocks noGrp="1"/>
          </p:cNvSpPr>
          <p:nvPr>
            <p:ph type="title"/>
          </p:nvPr>
        </p:nvSpPr>
        <p:spPr/>
        <p:txBody>
          <a:bodyPr/>
          <a:lstStyle/>
          <a:p>
            <a:r>
              <a:rPr lang="en-US" dirty="0"/>
              <a:t>Docker Case Study</a:t>
            </a:r>
            <a:endParaRPr lang="en-IN" dirty="0"/>
          </a:p>
        </p:txBody>
      </p:sp>
      <p:sp>
        <p:nvSpPr>
          <p:cNvPr id="4" name="Rectangle 1">
            <a:extLst>
              <a:ext uri="{FF2B5EF4-FFF2-40B4-BE49-F238E27FC236}">
                <a16:creationId xmlns:a16="http://schemas.microsoft.com/office/drawing/2014/main" id="{68744BAB-2E51-5B5A-0C01-D6C09778A945}"/>
              </a:ext>
            </a:extLst>
          </p:cNvPr>
          <p:cNvSpPr>
            <a:spLocks noGrp="1" noChangeArrowheads="1"/>
          </p:cNvSpPr>
          <p:nvPr>
            <p:ph idx="1"/>
          </p:nvPr>
        </p:nvSpPr>
        <p:spPr bwMode="auto">
          <a:xfrm>
            <a:off x="838200" y="381662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15A5372-3398-36D0-BF94-CB65B89177D2}"/>
              </a:ext>
            </a:extLst>
          </p:cNvPr>
          <p:cNvSpPr txBox="1"/>
          <p:nvPr/>
        </p:nvSpPr>
        <p:spPr>
          <a:xfrm>
            <a:off x="838200" y="2274838"/>
            <a:ext cx="8303011"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Hotstar</a:t>
            </a:r>
            <a:r>
              <a:rPr kumimoji="0" lang="en-US" altLang="en-US" sz="1800" b="0" i="0" u="none" strike="noStrike" cap="none" normalizeH="0" baseline="0" dirty="0">
                <a:ln>
                  <a:noFill/>
                </a:ln>
                <a:solidFill>
                  <a:schemeClr val="tx1"/>
                </a:solidFill>
                <a:effectLst/>
                <a:latin typeface="Arial" panose="020B0604020202020204" pitchFamily="34" charset="0"/>
              </a:rPr>
              <a:t> → Used Docker &amp; Kubernetes to handle massive traffic spikes.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Amazon</a:t>
            </a:r>
            <a:r>
              <a:rPr kumimoji="0" lang="en-US" altLang="en-US" sz="1800" b="0" i="0" u="none" strike="noStrike" cap="none" normalizeH="0" baseline="0" dirty="0">
                <a:ln>
                  <a:noFill/>
                </a:ln>
                <a:solidFill>
                  <a:schemeClr val="tx1"/>
                </a:solidFill>
                <a:effectLst/>
                <a:latin typeface="Arial" panose="020B0604020202020204" pitchFamily="34" charset="0"/>
              </a:rPr>
              <a:t> → Migrated to Docker-based microservices for scalability.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PayPal</a:t>
            </a:r>
            <a:r>
              <a:rPr kumimoji="0" lang="en-US" altLang="en-US" sz="1800" b="0" i="0" u="none" strike="noStrike" cap="none" normalizeH="0" baseline="0" dirty="0">
                <a:ln>
                  <a:noFill/>
                </a:ln>
                <a:solidFill>
                  <a:schemeClr val="tx1"/>
                </a:solidFill>
                <a:effectLst/>
                <a:latin typeface="Arial" panose="020B0604020202020204" pitchFamily="34" charset="0"/>
              </a:rPr>
              <a:t> → Standardized development environments with Docker.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Spotify</a:t>
            </a:r>
            <a:r>
              <a:rPr kumimoji="0" lang="en-US" altLang="en-US" sz="1800" b="0" i="0" u="none" strike="noStrike" cap="none" normalizeH="0" baseline="0" dirty="0">
                <a:ln>
                  <a:noFill/>
                </a:ln>
                <a:solidFill>
                  <a:schemeClr val="tx1"/>
                </a:solidFill>
                <a:effectLst/>
                <a:latin typeface="Arial" panose="020B0604020202020204" pitchFamily="34" charset="0"/>
              </a:rPr>
              <a:t> → Managed large-scale microservices efficiently with Docker &amp; Kubernetes. </a:t>
            </a:r>
          </a:p>
        </p:txBody>
      </p:sp>
    </p:spTree>
    <p:extLst>
      <p:ext uri="{BB962C8B-B14F-4D97-AF65-F5344CB8AC3E}">
        <p14:creationId xmlns:p14="http://schemas.microsoft.com/office/powerpoint/2010/main" val="844495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1D92C-A5C2-7790-5B56-398F8A45A5F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7731D1F-40E2-7229-FEF5-004F6D3DB1ED}"/>
              </a:ext>
            </a:extLst>
          </p:cNvPr>
          <p:cNvSpPr>
            <a:spLocks noGrp="1"/>
          </p:cNvSpPr>
          <p:nvPr>
            <p:ph type="ctrTitle"/>
          </p:nvPr>
        </p:nvSpPr>
        <p:spPr>
          <a:xfrm>
            <a:off x="1524000" y="1122363"/>
            <a:ext cx="9144000" cy="2387600"/>
          </a:xfrm>
        </p:spPr>
        <p:txBody>
          <a:bodyPr anchor="b">
            <a:normAutofit/>
          </a:bodyPr>
          <a:lstStyle/>
          <a:p>
            <a:r>
              <a:rPr lang="en-US" dirty="0"/>
              <a:t>Lab 1 - Demo</a:t>
            </a:r>
            <a:endParaRPr lang="en-IN" dirty="0"/>
          </a:p>
        </p:txBody>
      </p:sp>
      <p:sp>
        <p:nvSpPr>
          <p:cNvPr id="8" name="Subtitle 2">
            <a:extLst>
              <a:ext uri="{FF2B5EF4-FFF2-40B4-BE49-F238E27FC236}">
                <a16:creationId xmlns:a16="http://schemas.microsoft.com/office/drawing/2014/main" id="{1EB6BE81-E842-6272-1D15-602055FBEC45}"/>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5CAAEB6B-7F59-D94F-59B8-2804135C63BC}"/>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17</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2178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8C28-6658-42D8-5204-1E541CC372F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Day 1 - Summary</a:t>
            </a:r>
            <a:endParaRPr lang="en-IN" sz="4000">
              <a:solidFill>
                <a:srgbClr val="FFFFFF"/>
              </a:solidFill>
            </a:endParaRPr>
          </a:p>
        </p:txBody>
      </p:sp>
      <p:graphicFrame>
        <p:nvGraphicFramePr>
          <p:cNvPr id="4" name="Content Placeholder 3">
            <a:extLst>
              <a:ext uri="{FF2B5EF4-FFF2-40B4-BE49-F238E27FC236}">
                <a16:creationId xmlns:a16="http://schemas.microsoft.com/office/drawing/2014/main" id="{5BE9DC7B-6C3F-CD6A-8F5F-2F6EDB43DD73}"/>
              </a:ext>
            </a:extLst>
          </p:cNvPr>
          <p:cNvGraphicFramePr>
            <a:graphicFrameLocks noGrp="1"/>
          </p:cNvGraphicFramePr>
          <p:nvPr>
            <p:ph idx="1"/>
          </p:nvPr>
        </p:nvGraphicFramePr>
        <p:xfrm>
          <a:off x="1371598" y="1817914"/>
          <a:ext cx="9060556" cy="4487470"/>
        </p:xfrm>
        <a:graphic>
          <a:graphicData uri="http://schemas.openxmlformats.org/drawingml/2006/table">
            <a:tbl>
              <a:tblPr/>
              <a:tblGrid>
                <a:gridCol w="9060556">
                  <a:extLst>
                    <a:ext uri="{9D8B030D-6E8A-4147-A177-3AD203B41FA5}">
                      <a16:colId xmlns:a16="http://schemas.microsoft.com/office/drawing/2014/main" val="3353881892"/>
                    </a:ext>
                  </a:extLst>
                </a:gridCol>
              </a:tblGrid>
              <a:tr h="448747">
                <a:tc>
                  <a:txBody>
                    <a:bodyPr/>
                    <a:lstStyle/>
                    <a:p>
                      <a:pPr marL="285750" indent="-285750" algn="l" fontAlgn="b">
                        <a:buFont typeface="Wingdings" panose="05000000000000000000" pitchFamily="2" charset="2"/>
                        <a:buChar char="ü"/>
                      </a:pPr>
                      <a:r>
                        <a:rPr lang="en-IN" sz="1800" b="0" i="0" u="none" strike="noStrike">
                          <a:solidFill>
                            <a:srgbClr val="000000"/>
                          </a:solidFill>
                          <a:effectLst/>
                          <a:latin typeface="Arial" panose="020B0604020202020204" pitchFamily="34" charset="0"/>
                          <a:cs typeface="Arial" panose="020B0604020202020204" pitchFamily="34" charset="0"/>
                        </a:rPr>
                        <a:t>Evolution of containers</a:t>
                      </a:r>
                      <a:endParaRPr lang="en-IN" sz="2900" b="0" i="0" u="none" strike="noStrike">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1836946000"/>
                  </a:ext>
                </a:extLst>
              </a:tr>
              <a:tr h="448747">
                <a:tc>
                  <a:txBody>
                    <a:bodyPr/>
                    <a:lstStyle/>
                    <a:p>
                      <a:pPr marL="285750" indent="-285750" algn="l" fontAlgn="b">
                        <a:buFont typeface="Wingdings" panose="05000000000000000000" pitchFamily="2" charset="2"/>
                        <a:buChar char="ü"/>
                      </a:pPr>
                      <a:r>
                        <a:rPr lang="en-IN" sz="1800" b="0" i="0" u="none" strike="noStrike">
                          <a:solidFill>
                            <a:srgbClr val="000000"/>
                          </a:solidFill>
                          <a:effectLst/>
                          <a:latin typeface="Arial" panose="020B0604020202020204" pitchFamily="34" charset="0"/>
                          <a:cs typeface="Arial" panose="020B0604020202020204" pitchFamily="34" charset="0"/>
                        </a:rPr>
                        <a:t>Virtual Machine vs Containers</a:t>
                      </a:r>
                      <a:endParaRPr lang="en-IN" sz="2900" b="0" i="0" u="none" strike="noStrike">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580569468"/>
                  </a:ext>
                </a:extLst>
              </a:tr>
              <a:tr h="448747">
                <a:tc>
                  <a:txBody>
                    <a:bodyPr/>
                    <a:lstStyle/>
                    <a:p>
                      <a:pPr marL="285750" indent="-285750" algn="l" fontAlgn="b">
                        <a:buFont typeface="Wingdings" panose="05000000000000000000" pitchFamily="2" charset="2"/>
                        <a:buChar char="ü"/>
                      </a:pPr>
                      <a:r>
                        <a:rPr lang="fr-FR" sz="1800" b="0" i="0" u="none" strike="noStrike">
                          <a:solidFill>
                            <a:srgbClr val="000000"/>
                          </a:solidFill>
                          <a:effectLst/>
                          <a:latin typeface="Arial" panose="020B0604020202020204" pitchFamily="34" charset="0"/>
                          <a:cs typeface="Arial" panose="020B0604020202020204" pitchFamily="34" charset="0"/>
                        </a:rPr>
                        <a:t>Terminologies: Container, Container Runtime, Container Image</a:t>
                      </a:r>
                      <a:endParaRPr lang="fr-FR" sz="2900" b="0" i="0" u="none" strike="noStrike">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4065520952"/>
                  </a:ext>
                </a:extLst>
              </a:tr>
              <a:tr h="448747">
                <a:tc>
                  <a:txBody>
                    <a:bodyPr/>
                    <a:lstStyle/>
                    <a:p>
                      <a:pPr marL="285750" indent="-285750" algn="l" fontAlgn="b">
                        <a:buFont typeface="Wingdings" panose="05000000000000000000" pitchFamily="2" charset="2"/>
                        <a:buChar char="ü"/>
                      </a:pPr>
                      <a:r>
                        <a:rPr lang="en-IN" sz="1800" b="0" i="0" u="none" strike="noStrike">
                          <a:solidFill>
                            <a:srgbClr val="000000"/>
                          </a:solidFill>
                          <a:effectLst/>
                          <a:latin typeface="Arial" panose="020B0604020202020204" pitchFamily="34" charset="0"/>
                          <a:cs typeface="Arial" panose="020B0604020202020204" pitchFamily="34" charset="0"/>
                        </a:rPr>
                        <a:t>Introduction to Docker</a:t>
                      </a:r>
                      <a:endParaRPr lang="en-IN" sz="2900" b="0" i="0" u="none" strike="noStrike">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2570669858"/>
                  </a:ext>
                </a:extLst>
              </a:tr>
              <a:tr h="448747">
                <a:tc>
                  <a:txBody>
                    <a:bodyPr/>
                    <a:lstStyle/>
                    <a:p>
                      <a:pPr marL="285750" indent="-285750" algn="l" fontAlgn="b">
                        <a:buFont typeface="Wingdings" panose="05000000000000000000" pitchFamily="2" charset="2"/>
                        <a:buChar char="ü"/>
                      </a:pPr>
                      <a:r>
                        <a:rPr lang="en-IN" sz="1800" b="0" i="0" u="none" strike="noStrike" dirty="0">
                          <a:solidFill>
                            <a:srgbClr val="000000"/>
                          </a:solidFill>
                          <a:effectLst/>
                          <a:latin typeface="Arial" panose="020B0604020202020204" pitchFamily="34" charset="0"/>
                          <a:cs typeface="Arial" panose="020B0604020202020204" pitchFamily="34" charset="0"/>
                        </a:rPr>
                        <a:t>Docker vs other tools</a:t>
                      </a:r>
                      <a:endParaRPr lang="en-IN" sz="2900" b="0" i="0" u="none" strike="noStrike" dirty="0">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2392471643"/>
                  </a:ext>
                </a:extLst>
              </a:tr>
              <a:tr h="448747">
                <a:tc>
                  <a:txBody>
                    <a:bodyPr/>
                    <a:lstStyle/>
                    <a:p>
                      <a:pPr marL="285750" indent="-285750" algn="l" fontAlgn="b">
                        <a:buFont typeface="Wingdings" panose="05000000000000000000" pitchFamily="2" charset="2"/>
                        <a:buChar char="ü"/>
                      </a:pPr>
                      <a:r>
                        <a:rPr lang="en-IN" sz="1800" b="0" i="0" u="none" strike="noStrike">
                          <a:solidFill>
                            <a:srgbClr val="000000"/>
                          </a:solidFill>
                          <a:effectLst/>
                          <a:latin typeface="Arial" panose="020B0604020202020204" pitchFamily="34" charset="0"/>
                          <a:cs typeface="Arial" panose="020B0604020202020204" pitchFamily="34" charset="0"/>
                        </a:rPr>
                        <a:t>Docker Architecture</a:t>
                      </a:r>
                      <a:endParaRPr lang="en-IN" sz="2900" b="0" i="0" u="none" strike="noStrike">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3347014731"/>
                  </a:ext>
                </a:extLst>
              </a:tr>
              <a:tr h="448747">
                <a:tc>
                  <a:txBody>
                    <a:bodyPr/>
                    <a:lstStyle/>
                    <a:p>
                      <a:pPr marL="285750" indent="-285750" algn="l" fontAlgn="b">
                        <a:buFont typeface="Wingdings" panose="05000000000000000000" pitchFamily="2" charset="2"/>
                        <a:buChar char="ü"/>
                      </a:pPr>
                      <a:r>
                        <a:rPr lang="en-IN" sz="1800" b="0" i="0" u="none" strike="noStrike">
                          <a:solidFill>
                            <a:srgbClr val="000000"/>
                          </a:solidFill>
                          <a:effectLst/>
                          <a:latin typeface="Arial" panose="020B0604020202020204" pitchFamily="34" charset="0"/>
                          <a:cs typeface="Arial" panose="020B0604020202020204" pitchFamily="34" charset="0"/>
                        </a:rPr>
                        <a:t>Why Docker - Advantages</a:t>
                      </a:r>
                      <a:endParaRPr lang="en-IN" sz="2900" b="0" i="0" u="none" strike="noStrike">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1908994895"/>
                  </a:ext>
                </a:extLst>
              </a:tr>
              <a:tr h="448747">
                <a:tc>
                  <a:txBody>
                    <a:bodyPr/>
                    <a:lstStyle/>
                    <a:p>
                      <a:pPr marL="285750" indent="-285750" algn="l" fontAlgn="b">
                        <a:buFont typeface="Wingdings" panose="05000000000000000000" pitchFamily="2" charset="2"/>
                        <a:buChar char="ü"/>
                      </a:pPr>
                      <a:r>
                        <a:rPr lang="en-US" sz="1800" b="0" i="0" u="none" strike="noStrike">
                          <a:solidFill>
                            <a:srgbClr val="000000"/>
                          </a:solidFill>
                          <a:effectLst/>
                          <a:latin typeface="Arial" panose="020B0604020202020204" pitchFamily="34" charset="0"/>
                          <a:cs typeface="Arial" panose="020B0604020202020204" pitchFamily="34" charset="0"/>
                        </a:rPr>
                        <a:t>Features, Uses, Properties of Containers</a:t>
                      </a:r>
                      <a:endParaRPr lang="en-US" sz="2900" b="0" i="0" u="none" strike="noStrike">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4045275636"/>
                  </a:ext>
                </a:extLst>
              </a:tr>
              <a:tr h="448747">
                <a:tc>
                  <a:txBody>
                    <a:bodyPr/>
                    <a:lstStyle/>
                    <a:p>
                      <a:pPr marL="285750" indent="-285750" algn="l" fontAlgn="b">
                        <a:buFont typeface="Wingdings" panose="05000000000000000000" pitchFamily="2" charset="2"/>
                        <a:buChar char="ü"/>
                      </a:pPr>
                      <a:r>
                        <a:rPr lang="en-US" sz="1800" b="0" i="0" u="none" strike="noStrike">
                          <a:solidFill>
                            <a:srgbClr val="000000"/>
                          </a:solidFill>
                          <a:effectLst/>
                          <a:latin typeface="Arial" panose="020B0604020202020204" pitchFamily="34" charset="0"/>
                          <a:cs typeface="Arial" panose="020B0604020202020204" pitchFamily="34" charset="0"/>
                        </a:rPr>
                        <a:t>Real time use cases for docker - Amazon, hotstar</a:t>
                      </a:r>
                      <a:endParaRPr lang="en-US" sz="2900" b="0" i="0" u="none" strike="noStrike">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1015660714"/>
                  </a:ext>
                </a:extLst>
              </a:tr>
              <a:tr h="448747">
                <a:tc>
                  <a:txBody>
                    <a:bodyPr/>
                    <a:lstStyle/>
                    <a:p>
                      <a:pPr marL="285750" indent="-285750" algn="l" fontAlgn="b">
                        <a:buFont typeface="Wingdings" panose="05000000000000000000" pitchFamily="2" charset="2"/>
                        <a:buChar char="ü"/>
                      </a:pPr>
                      <a:r>
                        <a:rPr lang="en-IN" sz="1800" b="0" i="0" u="none" strike="noStrike" dirty="0">
                          <a:solidFill>
                            <a:srgbClr val="000000"/>
                          </a:solidFill>
                          <a:effectLst/>
                          <a:latin typeface="Arial" panose="020B0604020202020204" pitchFamily="34" charset="0"/>
                          <a:cs typeface="Arial" panose="020B0604020202020204" pitchFamily="34" charset="0"/>
                        </a:rPr>
                        <a:t>Lab 1</a:t>
                      </a:r>
                      <a:endParaRPr lang="en-IN" sz="2900" b="0" i="0" u="none" strike="noStrike" dirty="0">
                        <a:effectLst/>
                        <a:latin typeface="Arial" panose="020B0604020202020204" pitchFamily="34" charset="0"/>
                        <a:cs typeface="Arial" panose="020B0604020202020204" pitchFamily="34" charset="0"/>
                      </a:endParaRPr>
                    </a:p>
                  </a:txBody>
                  <a:tcPr marL="10389" marR="10389" marT="10389" marB="74797" anchor="b">
                    <a:lnL>
                      <a:noFill/>
                    </a:lnL>
                    <a:lnR>
                      <a:noFill/>
                    </a:lnR>
                    <a:lnT>
                      <a:noFill/>
                    </a:lnT>
                    <a:lnB>
                      <a:noFill/>
                    </a:lnB>
                    <a:noFill/>
                  </a:tcPr>
                </a:tc>
                <a:extLst>
                  <a:ext uri="{0D108BD9-81ED-4DB2-BD59-A6C34878D82A}">
                    <a16:rowId xmlns:a16="http://schemas.microsoft.com/office/drawing/2014/main" val="1928236067"/>
                  </a:ext>
                </a:extLst>
              </a:tr>
            </a:tbl>
          </a:graphicData>
        </a:graphic>
      </p:graphicFrame>
    </p:spTree>
    <p:extLst>
      <p:ext uri="{BB962C8B-B14F-4D97-AF65-F5344CB8AC3E}">
        <p14:creationId xmlns:p14="http://schemas.microsoft.com/office/powerpoint/2010/main" val="2714465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16E9F-B71D-6FB7-5046-E944F50DA2A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544CD74-DE21-1D40-4351-D9AE38543C02}"/>
              </a:ext>
            </a:extLst>
          </p:cNvPr>
          <p:cNvSpPr>
            <a:spLocks noGrp="1"/>
          </p:cNvSpPr>
          <p:nvPr>
            <p:ph type="ctrTitle"/>
          </p:nvPr>
        </p:nvSpPr>
        <p:spPr>
          <a:xfrm>
            <a:off x="1524000" y="1122363"/>
            <a:ext cx="9144000" cy="2387600"/>
          </a:xfrm>
        </p:spPr>
        <p:txBody>
          <a:bodyPr anchor="b">
            <a:normAutofit/>
          </a:bodyPr>
          <a:lstStyle/>
          <a:p>
            <a:r>
              <a:rPr lang="en-US" b="1"/>
              <a:t>Day 2</a:t>
            </a:r>
            <a:endParaRPr lang="en-IN" b="1"/>
          </a:p>
        </p:txBody>
      </p:sp>
      <p:sp>
        <p:nvSpPr>
          <p:cNvPr id="8" name="Subtitle 2">
            <a:extLst>
              <a:ext uri="{FF2B5EF4-FFF2-40B4-BE49-F238E27FC236}">
                <a16:creationId xmlns:a16="http://schemas.microsoft.com/office/drawing/2014/main" id="{FC1F79F6-9DAC-F751-F471-B16529C3B975}"/>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6AB706EE-CAF1-6149-9CD5-FD0880E59C0B}"/>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19</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083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C6579-F113-1E03-AC4E-7DE3EEBF06F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7CB251A-F892-B106-C00F-C7CF8A0D1B0C}"/>
              </a:ext>
            </a:extLst>
          </p:cNvPr>
          <p:cNvSpPr>
            <a:spLocks noGrp="1"/>
          </p:cNvSpPr>
          <p:nvPr>
            <p:ph type="ctrTitle"/>
          </p:nvPr>
        </p:nvSpPr>
        <p:spPr>
          <a:xfrm>
            <a:off x="1524000" y="1122363"/>
            <a:ext cx="9144000" cy="2387600"/>
          </a:xfrm>
        </p:spPr>
        <p:txBody>
          <a:bodyPr anchor="b">
            <a:normAutofit/>
          </a:bodyPr>
          <a:lstStyle/>
          <a:p>
            <a:r>
              <a:rPr lang="en-IN" dirty="0"/>
              <a:t>Evolution of Containers</a:t>
            </a:r>
          </a:p>
        </p:txBody>
      </p:sp>
      <p:sp>
        <p:nvSpPr>
          <p:cNvPr id="8" name="Subtitle 2">
            <a:extLst>
              <a:ext uri="{FF2B5EF4-FFF2-40B4-BE49-F238E27FC236}">
                <a16:creationId xmlns:a16="http://schemas.microsoft.com/office/drawing/2014/main" id="{BA7B8B0C-C8C2-9A12-B684-5504B8789602}"/>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22CC65BC-7C65-EC1C-4539-36D079C6385C}"/>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5400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8E5741-9611-A9A1-5697-B47AE00B8FB2}"/>
              </a:ext>
            </a:extLst>
          </p:cNvPr>
          <p:cNvPicPr>
            <a:picLocks noChangeAspect="1"/>
          </p:cNvPicPr>
          <p:nvPr/>
        </p:nvPicPr>
        <p:blipFill>
          <a:blip r:embed="rId2"/>
          <a:stretch>
            <a:fillRect/>
          </a:stretch>
        </p:blipFill>
        <p:spPr>
          <a:xfrm>
            <a:off x="1937657" y="0"/>
            <a:ext cx="7957456" cy="6631213"/>
          </a:xfrm>
          <a:prstGeom prst="rect">
            <a:avLst/>
          </a:prstGeom>
        </p:spPr>
      </p:pic>
    </p:spTree>
    <p:extLst>
      <p:ext uri="{BB962C8B-B14F-4D97-AF65-F5344CB8AC3E}">
        <p14:creationId xmlns:p14="http://schemas.microsoft.com/office/powerpoint/2010/main" val="2701623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5A4BFEF4-FFCC-E279-66D2-B6E78133FAD3}"/>
              </a:ext>
            </a:extLst>
          </p:cNvPr>
          <p:cNvSpPr/>
          <p:nvPr/>
        </p:nvSpPr>
        <p:spPr>
          <a:xfrm>
            <a:off x="5860023" y="1027906"/>
            <a:ext cx="5540829" cy="573677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2349DA1D-C3BC-4E02-F4B4-A1B8B15D5879}"/>
              </a:ext>
            </a:extLst>
          </p:cNvPr>
          <p:cNvSpPr>
            <a:spLocks noGrp="1"/>
          </p:cNvSpPr>
          <p:nvPr>
            <p:ph type="title"/>
          </p:nvPr>
        </p:nvSpPr>
        <p:spPr/>
        <p:txBody>
          <a:bodyPr/>
          <a:lstStyle/>
          <a:p>
            <a:r>
              <a:rPr lang="en-US" dirty="0"/>
              <a:t>Port Mapping </a:t>
            </a:r>
            <a:endParaRPr lang="en-IN" dirty="0"/>
          </a:p>
        </p:txBody>
      </p:sp>
      <p:sp>
        <p:nvSpPr>
          <p:cNvPr id="7" name="Rectangle 6">
            <a:extLst>
              <a:ext uri="{FF2B5EF4-FFF2-40B4-BE49-F238E27FC236}">
                <a16:creationId xmlns:a16="http://schemas.microsoft.com/office/drawing/2014/main" id="{F0FDAC88-4B0B-FB78-07B7-587F10E10954}"/>
              </a:ext>
            </a:extLst>
          </p:cNvPr>
          <p:cNvSpPr/>
          <p:nvPr/>
        </p:nvSpPr>
        <p:spPr>
          <a:xfrm>
            <a:off x="7712528" y="2402260"/>
            <a:ext cx="3494314" cy="288471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Container 1</a:t>
            </a:r>
            <a:br>
              <a:rPr lang="en-US" sz="2800" b="1" dirty="0"/>
            </a:br>
            <a:br>
              <a:rPr lang="en-US" sz="2800" b="1" dirty="0"/>
            </a:br>
            <a:br>
              <a:rPr lang="en-US" sz="2800" b="1" dirty="0"/>
            </a:br>
            <a:r>
              <a:rPr lang="en-US" sz="2800" b="1" dirty="0"/>
              <a:t>Web App</a:t>
            </a:r>
          </a:p>
          <a:p>
            <a:pPr algn="ctr"/>
            <a:endParaRPr lang="en-US" dirty="0"/>
          </a:p>
          <a:p>
            <a:pPr algn="ctr"/>
            <a:endParaRPr lang="en-IN" dirty="0"/>
          </a:p>
        </p:txBody>
      </p:sp>
      <p:sp>
        <p:nvSpPr>
          <p:cNvPr id="8" name="TextBox 7">
            <a:extLst>
              <a:ext uri="{FF2B5EF4-FFF2-40B4-BE49-F238E27FC236}">
                <a16:creationId xmlns:a16="http://schemas.microsoft.com/office/drawing/2014/main" id="{DE3C34F6-13BB-D736-2958-E2E34CA03BEC}"/>
              </a:ext>
            </a:extLst>
          </p:cNvPr>
          <p:cNvSpPr txBox="1"/>
          <p:nvPr/>
        </p:nvSpPr>
        <p:spPr>
          <a:xfrm>
            <a:off x="7641845" y="3429000"/>
            <a:ext cx="1883080" cy="400110"/>
          </a:xfrm>
          <a:prstGeom prst="rect">
            <a:avLst/>
          </a:prstGeom>
          <a:noFill/>
        </p:spPr>
        <p:txBody>
          <a:bodyPr wrap="none" rtlCol="0">
            <a:spAutoFit/>
          </a:bodyPr>
          <a:lstStyle/>
          <a:p>
            <a:r>
              <a:rPr lang="en-US" sz="2000" b="1" dirty="0"/>
              <a:t>Container Port</a:t>
            </a:r>
            <a:endParaRPr lang="en-IN" sz="2000" b="1" dirty="0"/>
          </a:p>
        </p:txBody>
      </p:sp>
      <p:sp>
        <p:nvSpPr>
          <p:cNvPr id="12" name="TextBox 11">
            <a:extLst>
              <a:ext uri="{FF2B5EF4-FFF2-40B4-BE49-F238E27FC236}">
                <a16:creationId xmlns:a16="http://schemas.microsoft.com/office/drawing/2014/main" id="{4D694BD9-EAD0-CADF-A602-A975CCEA165A}"/>
              </a:ext>
            </a:extLst>
          </p:cNvPr>
          <p:cNvSpPr txBox="1"/>
          <p:nvPr/>
        </p:nvSpPr>
        <p:spPr>
          <a:xfrm>
            <a:off x="6841671" y="5596332"/>
            <a:ext cx="2842253" cy="584775"/>
          </a:xfrm>
          <a:prstGeom prst="rect">
            <a:avLst/>
          </a:prstGeom>
          <a:noFill/>
        </p:spPr>
        <p:txBody>
          <a:bodyPr wrap="none" rtlCol="0">
            <a:spAutoFit/>
          </a:bodyPr>
          <a:lstStyle/>
          <a:p>
            <a:r>
              <a:rPr lang="en-US" sz="3200" b="1" dirty="0"/>
              <a:t>Host Machine </a:t>
            </a:r>
            <a:endParaRPr lang="en-IN" sz="3200" b="1" dirty="0"/>
          </a:p>
        </p:txBody>
      </p:sp>
      <p:sp>
        <p:nvSpPr>
          <p:cNvPr id="13" name="TextBox 12">
            <a:extLst>
              <a:ext uri="{FF2B5EF4-FFF2-40B4-BE49-F238E27FC236}">
                <a16:creationId xmlns:a16="http://schemas.microsoft.com/office/drawing/2014/main" id="{08E5CA24-71B3-A76E-8B6D-1B14401BB305}"/>
              </a:ext>
            </a:extLst>
          </p:cNvPr>
          <p:cNvSpPr txBox="1"/>
          <p:nvPr/>
        </p:nvSpPr>
        <p:spPr>
          <a:xfrm>
            <a:off x="5794107" y="3550243"/>
            <a:ext cx="1275414" cy="400110"/>
          </a:xfrm>
          <a:prstGeom prst="rect">
            <a:avLst/>
          </a:prstGeom>
          <a:noFill/>
        </p:spPr>
        <p:txBody>
          <a:bodyPr wrap="none" rtlCol="0">
            <a:spAutoFit/>
          </a:bodyPr>
          <a:lstStyle/>
          <a:p>
            <a:r>
              <a:rPr lang="en-US" sz="2000" b="1" dirty="0"/>
              <a:t>Host Port</a:t>
            </a:r>
            <a:endParaRPr lang="en-IN" sz="2000" b="1" dirty="0"/>
          </a:p>
        </p:txBody>
      </p:sp>
      <p:cxnSp>
        <p:nvCxnSpPr>
          <p:cNvPr id="15" name="Straight Arrow Connector 14">
            <a:extLst>
              <a:ext uri="{FF2B5EF4-FFF2-40B4-BE49-F238E27FC236}">
                <a16:creationId xmlns:a16="http://schemas.microsoft.com/office/drawing/2014/main" id="{A3A2E9F9-30B9-B7A6-C23F-52B69A858C82}"/>
              </a:ext>
            </a:extLst>
          </p:cNvPr>
          <p:cNvCxnSpPr>
            <a:endCxn id="8" idx="1"/>
          </p:cNvCxnSpPr>
          <p:nvPr/>
        </p:nvCxnSpPr>
        <p:spPr>
          <a:xfrm flipV="1">
            <a:off x="7069521" y="3629055"/>
            <a:ext cx="572324" cy="1212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F210D029-F6F8-58B9-B3D8-02901A46AE40}"/>
              </a:ext>
            </a:extLst>
          </p:cNvPr>
          <p:cNvSpPr txBox="1"/>
          <p:nvPr/>
        </p:nvSpPr>
        <p:spPr>
          <a:xfrm>
            <a:off x="6945085" y="343061"/>
            <a:ext cx="3276600" cy="400110"/>
          </a:xfrm>
          <a:prstGeom prst="rect">
            <a:avLst/>
          </a:prstGeom>
          <a:noFill/>
        </p:spPr>
        <p:txBody>
          <a:bodyPr wrap="square" rtlCol="0">
            <a:spAutoFit/>
          </a:bodyPr>
          <a:lstStyle/>
          <a:p>
            <a:r>
              <a:rPr lang="en-US" sz="2000" b="1" dirty="0"/>
              <a:t>Host Port : Container Port</a:t>
            </a:r>
            <a:endParaRPr lang="en-IN" sz="2000" b="1" dirty="0"/>
          </a:p>
        </p:txBody>
      </p:sp>
      <p:pic>
        <p:nvPicPr>
          <p:cNvPr id="18" name="Graphic 17" descr="Users with solid fill">
            <a:extLst>
              <a:ext uri="{FF2B5EF4-FFF2-40B4-BE49-F238E27FC236}">
                <a16:creationId xmlns:a16="http://schemas.microsoft.com/office/drawing/2014/main" id="{AAF38356-39DF-69B7-A9B6-CCDB6AEA36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9647" y="2402260"/>
            <a:ext cx="2027428" cy="2027428"/>
          </a:xfrm>
          <a:prstGeom prst="rect">
            <a:avLst/>
          </a:prstGeom>
        </p:spPr>
      </p:pic>
      <p:pic>
        <p:nvPicPr>
          <p:cNvPr id="20" name="Graphic 19" descr="Arrow Right with solid fill">
            <a:extLst>
              <a:ext uri="{FF2B5EF4-FFF2-40B4-BE49-F238E27FC236}">
                <a16:creationId xmlns:a16="http://schemas.microsoft.com/office/drawing/2014/main" id="{48F98219-8219-4B00-B785-08D6B6C11E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82085" y="3093043"/>
            <a:ext cx="2618011" cy="914400"/>
          </a:xfrm>
          <a:prstGeom prst="rect">
            <a:avLst/>
          </a:prstGeom>
        </p:spPr>
      </p:pic>
      <p:sp>
        <p:nvSpPr>
          <p:cNvPr id="21" name="TextBox 20">
            <a:extLst>
              <a:ext uri="{FF2B5EF4-FFF2-40B4-BE49-F238E27FC236}">
                <a16:creationId xmlns:a16="http://schemas.microsoft.com/office/drawing/2014/main" id="{2F127F91-BDC0-87B6-4674-9FDF85C1F27D}"/>
              </a:ext>
            </a:extLst>
          </p:cNvPr>
          <p:cNvSpPr txBox="1"/>
          <p:nvPr/>
        </p:nvSpPr>
        <p:spPr>
          <a:xfrm>
            <a:off x="2340429" y="3896292"/>
            <a:ext cx="3484253" cy="400110"/>
          </a:xfrm>
          <a:prstGeom prst="rect">
            <a:avLst/>
          </a:prstGeom>
          <a:noFill/>
        </p:spPr>
        <p:txBody>
          <a:bodyPr wrap="square" rtlCol="0">
            <a:spAutoFit/>
          </a:bodyPr>
          <a:lstStyle/>
          <a:p>
            <a:r>
              <a:rPr lang="en-US" sz="2000" b="1" dirty="0"/>
              <a:t>Host Machine IP : Host Port</a:t>
            </a:r>
            <a:endParaRPr lang="en-IN" sz="2000" b="1" dirty="0"/>
          </a:p>
        </p:txBody>
      </p:sp>
      <p:sp>
        <p:nvSpPr>
          <p:cNvPr id="22" name="TextBox 21">
            <a:extLst>
              <a:ext uri="{FF2B5EF4-FFF2-40B4-BE49-F238E27FC236}">
                <a16:creationId xmlns:a16="http://schemas.microsoft.com/office/drawing/2014/main" id="{1F6ACADC-A259-877C-3CC4-DC7F35EF67F8}"/>
              </a:ext>
            </a:extLst>
          </p:cNvPr>
          <p:cNvSpPr txBox="1"/>
          <p:nvPr/>
        </p:nvSpPr>
        <p:spPr>
          <a:xfrm>
            <a:off x="7492278" y="6113659"/>
            <a:ext cx="922047" cy="400110"/>
          </a:xfrm>
          <a:prstGeom prst="rect">
            <a:avLst/>
          </a:prstGeom>
          <a:noFill/>
        </p:spPr>
        <p:txBody>
          <a:bodyPr wrap="none" rtlCol="0">
            <a:spAutoFit/>
          </a:bodyPr>
          <a:lstStyle/>
          <a:p>
            <a:r>
              <a:rPr lang="en-US" sz="2000" b="1" dirty="0" err="1"/>
              <a:t>x.x.x.x</a:t>
            </a:r>
            <a:endParaRPr lang="en-IN" sz="2000" b="1" dirty="0"/>
          </a:p>
        </p:txBody>
      </p:sp>
      <p:sp>
        <p:nvSpPr>
          <p:cNvPr id="23" name="TextBox 22">
            <a:extLst>
              <a:ext uri="{FF2B5EF4-FFF2-40B4-BE49-F238E27FC236}">
                <a16:creationId xmlns:a16="http://schemas.microsoft.com/office/drawing/2014/main" id="{F959A02E-E396-F2DE-C375-C55CFCD4E082}"/>
              </a:ext>
            </a:extLst>
          </p:cNvPr>
          <p:cNvSpPr txBox="1"/>
          <p:nvPr/>
        </p:nvSpPr>
        <p:spPr>
          <a:xfrm>
            <a:off x="2849058" y="4165584"/>
            <a:ext cx="922047" cy="400110"/>
          </a:xfrm>
          <a:prstGeom prst="rect">
            <a:avLst/>
          </a:prstGeom>
          <a:noFill/>
        </p:spPr>
        <p:txBody>
          <a:bodyPr wrap="none" rtlCol="0">
            <a:spAutoFit/>
          </a:bodyPr>
          <a:lstStyle/>
          <a:p>
            <a:r>
              <a:rPr lang="en-US" sz="2000" b="1" dirty="0" err="1"/>
              <a:t>x.x.x.x</a:t>
            </a:r>
            <a:endParaRPr lang="en-IN" sz="2000" b="1" dirty="0"/>
          </a:p>
        </p:txBody>
      </p:sp>
    </p:spTree>
    <p:extLst>
      <p:ext uri="{BB962C8B-B14F-4D97-AF65-F5344CB8AC3E}">
        <p14:creationId xmlns:p14="http://schemas.microsoft.com/office/powerpoint/2010/main" val="309811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7F9D-1B30-3216-3DE4-432F07FCB67F}"/>
              </a:ext>
            </a:extLst>
          </p:cNvPr>
          <p:cNvSpPr>
            <a:spLocks noGrp="1"/>
          </p:cNvSpPr>
          <p:nvPr>
            <p:ph type="title"/>
          </p:nvPr>
        </p:nvSpPr>
        <p:spPr/>
        <p:txBody>
          <a:bodyPr/>
          <a:lstStyle/>
          <a:p>
            <a:r>
              <a:rPr lang="en-US" dirty="0"/>
              <a:t>Docker Commit</a:t>
            </a:r>
            <a:endParaRPr lang="en-IN" dirty="0"/>
          </a:p>
        </p:txBody>
      </p:sp>
      <p:pic>
        <p:nvPicPr>
          <p:cNvPr id="4" name="Content Placeholder 3">
            <a:extLst>
              <a:ext uri="{FF2B5EF4-FFF2-40B4-BE49-F238E27FC236}">
                <a16:creationId xmlns:a16="http://schemas.microsoft.com/office/drawing/2014/main" id="{69AA5428-095B-7D84-A883-8AB08B9D88A4}"/>
              </a:ext>
            </a:extLst>
          </p:cNvPr>
          <p:cNvPicPr>
            <a:picLocks noGrp="1" noChangeAspect="1"/>
          </p:cNvPicPr>
          <p:nvPr>
            <p:ph idx="1"/>
          </p:nvPr>
        </p:nvPicPr>
        <p:blipFill>
          <a:blip r:embed="rId2"/>
          <a:stretch>
            <a:fillRect/>
          </a:stretch>
        </p:blipFill>
        <p:spPr>
          <a:xfrm>
            <a:off x="1279619" y="1890939"/>
            <a:ext cx="9480361" cy="4351338"/>
          </a:xfrm>
          <a:prstGeom prst="rect">
            <a:avLst/>
          </a:prstGeom>
        </p:spPr>
      </p:pic>
    </p:spTree>
    <p:extLst>
      <p:ext uri="{BB962C8B-B14F-4D97-AF65-F5344CB8AC3E}">
        <p14:creationId xmlns:p14="http://schemas.microsoft.com/office/powerpoint/2010/main" val="2454642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cker] Docker Image - Layer">
            <a:extLst>
              <a:ext uri="{FF2B5EF4-FFF2-40B4-BE49-F238E27FC236}">
                <a16:creationId xmlns:a16="http://schemas.microsoft.com/office/drawing/2014/main" id="{8225BC5A-BDAD-29F5-9FDE-99C1CBB28F52}"/>
              </a:ext>
            </a:extLst>
          </p:cNvPr>
          <p:cNvPicPr>
            <a:picLocks noGrp="1" noChangeAspect="1" noChangeArrowheads="1"/>
          </p:cNvPicPr>
          <p:nvPr>
            <p:ph idx="1"/>
          </p:nvPr>
        </p:nvPicPr>
        <p:blipFill rotWithShape="1">
          <a:blip r:embed="rId2">
            <a:duotone>
              <a:prstClr val="black"/>
              <a:prstClr val="white"/>
            </a:duotone>
            <a:extLst>
              <a:ext uri="{28A0092B-C50C-407E-A947-70E740481C1C}">
                <a14:useLocalDpi xmlns:a14="http://schemas.microsoft.com/office/drawing/2010/main" val="0"/>
              </a:ext>
            </a:extLst>
          </a:blip>
          <a:srcRect l="3134"/>
          <a:stretch/>
        </p:blipFill>
        <p:spPr bwMode="auto">
          <a:xfrm>
            <a:off x="288887" y="1038615"/>
            <a:ext cx="11820294" cy="482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955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descr="A diagram of a docker run&#10;&#10;AI-generated content may be incorrect.">
            <a:extLst>
              <a:ext uri="{FF2B5EF4-FFF2-40B4-BE49-F238E27FC236}">
                <a16:creationId xmlns:a16="http://schemas.microsoft.com/office/drawing/2014/main" id="{77EFA07C-720C-454D-DF45-78155D00C20E}"/>
              </a:ext>
            </a:extLst>
          </p:cNvPr>
          <p:cNvPicPr>
            <a:picLocks noGrp="1" noChangeAspect="1"/>
          </p:cNvPicPr>
          <p:nvPr>
            <p:ph idx="1"/>
          </p:nvPr>
        </p:nvPicPr>
        <p:blipFill>
          <a:blip r:embed="rId2">
            <a:duotone>
              <a:prstClr val="black"/>
              <a:prstClr val="white"/>
            </a:duotone>
          </a:blip>
          <a:srcRect b="881"/>
          <a:stretch/>
        </p:blipFill>
        <p:spPr>
          <a:xfrm>
            <a:off x="20" y="10"/>
            <a:ext cx="12191982" cy="6857990"/>
          </a:xfrm>
          <a:prstGeom prst="rect">
            <a:avLst/>
          </a:prstGeom>
        </p:spPr>
      </p:pic>
    </p:spTree>
    <p:extLst>
      <p:ext uri="{BB962C8B-B14F-4D97-AF65-F5344CB8AC3E}">
        <p14:creationId xmlns:p14="http://schemas.microsoft.com/office/powerpoint/2010/main" val="2010451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D4D3FFA-31CF-82C7-3065-1C3FC81AC07C}"/>
              </a:ext>
            </a:extLst>
          </p:cNvPr>
          <p:cNvSpPr>
            <a:spLocks noGrp="1"/>
          </p:cNvSpPr>
          <p:nvPr>
            <p:ph type="body" sz="quarter" idx="13"/>
          </p:nvPr>
        </p:nvSpPr>
        <p:spPr>
          <a:xfrm>
            <a:off x="618440" y="310053"/>
            <a:ext cx="8401382" cy="472047"/>
          </a:xfrm>
        </p:spPr>
        <p:txBody>
          <a:bodyPr>
            <a:normAutofit/>
          </a:bodyPr>
          <a:lstStyle/>
          <a:p>
            <a:r>
              <a:rPr lang="en-US"/>
              <a:t>Docker Images</a:t>
            </a:r>
            <a:endParaRPr lang="en-IN"/>
          </a:p>
        </p:txBody>
      </p:sp>
      <p:sp>
        <p:nvSpPr>
          <p:cNvPr id="2" name="Slide Number Placeholder 1" hidden="1">
            <a:extLst>
              <a:ext uri="{FF2B5EF4-FFF2-40B4-BE49-F238E27FC236}">
                <a16:creationId xmlns:a16="http://schemas.microsoft.com/office/drawing/2014/main" id="{2AC3DD2F-291E-C088-129D-4C63C975FDCE}"/>
              </a:ext>
            </a:extLst>
          </p:cNvPr>
          <p:cNvSpPr>
            <a:spLocks noGrp="1"/>
          </p:cNvSpPr>
          <p:nvPr>
            <p:ph type="sldNum" sz="quarter" idx="4"/>
          </p:nvPr>
        </p:nvSpPr>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solidFill>
                  <a:prstClr val="black"/>
                </a:solidFill>
                <a:effectLst/>
                <a:uLnTx/>
                <a:uFillTx/>
              </a:rPr>
              <a:pPr marL="0" marR="0" lvl="0" indent="0" defTabSz="914400" rtl="0" eaLnBrk="1" fontAlgn="auto" latinLnBrk="0" hangingPunct="1">
                <a:spcBef>
                  <a:spcPts val="0"/>
                </a:spcBef>
                <a:spcAft>
                  <a:spcPts val="600"/>
                </a:spcAft>
                <a:buClrTx/>
                <a:buSzTx/>
                <a:buFontTx/>
                <a:buNone/>
                <a:tabLst/>
                <a:defRPr/>
              </a:pPr>
              <a:t>25</a:t>
            </a:fld>
            <a:endParaRPr kumimoji="0" lang="en-US" b="0" i="0" u="none" strike="noStrike" kern="1200" cap="none" spc="0" normalizeH="0" baseline="0" noProof="0">
              <a:ln>
                <a:noFill/>
              </a:ln>
              <a:solidFill>
                <a:prstClr val="black"/>
              </a:solidFill>
              <a:effectLst/>
              <a:uLnTx/>
              <a:uFillTx/>
            </a:endParaRPr>
          </a:p>
        </p:txBody>
      </p:sp>
      <p:graphicFrame>
        <p:nvGraphicFramePr>
          <p:cNvPr id="6" name="Content Placeholder 2">
            <a:extLst>
              <a:ext uri="{FF2B5EF4-FFF2-40B4-BE49-F238E27FC236}">
                <a16:creationId xmlns:a16="http://schemas.microsoft.com/office/drawing/2014/main" id="{AA121BA7-20AE-526A-A196-283D42300766}"/>
              </a:ext>
            </a:extLst>
          </p:cNvPr>
          <p:cNvGraphicFramePr/>
          <p:nvPr>
            <p:extLst>
              <p:ext uri="{D42A27DB-BD31-4B8C-83A1-F6EECF244321}">
                <p14:modId xmlns:p14="http://schemas.microsoft.com/office/powerpoint/2010/main" val="102296928"/>
              </p:ext>
            </p:extLst>
          </p:nvPr>
        </p:nvGraphicFramePr>
        <p:xfrm>
          <a:off x="621175" y="1031070"/>
          <a:ext cx="10778836" cy="5018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8177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FED401-F958-AC3F-BF51-31D5C50EE6F8}"/>
              </a:ext>
            </a:extLst>
          </p:cNvPr>
          <p:cNvSpPr>
            <a:spLocks noGrp="1"/>
          </p:cNvSpPr>
          <p:nvPr>
            <p:ph type="sldNum" sz="quarter" idx="4"/>
          </p:nvPr>
        </p:nvSpPr>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26</a:t>
            </a:fld>
            <a:endParaRPr kumimoji="0" lang="en-US" b="0" i="0" u="none" strike="noStrike" kern="1200" cap="none" spc="0" normalizeH="0" baseline="0" noProof="0">
              <a:ln>
                <a:noFill/>
              </a:ln>
              <a:effectLst/>
              <a:uLnTx/>
              <a:uFillTx/>
            </a:endParaRPr>
          </a:p>
        </p:txBody>
      </p:sp>
      <p:sp>
        <p:nvSpPr>
          <p:cNvPr id="4" name="Text Placeholder 3">
            <a:extLst>
              <a:ext uri="{FF2B5EF4-FFF2-40B4-BE49-F238E27FC236}">
                <a16:creationId xmlns:a16="http://schemas.microsoft.com/office/drawing/2014/main" id="{C1BA60A1-7B89-61BB-B23F-5B7F770C65E6}"/>
              </a:ext>
            </a:extLst>
          </p:cNvPr>
          <p:cNvSpPr>
            <a:spLocks noGrp="1"/>
          </p:cNvSpPr>
          <p:nvPr>
            <p:ph type="body" sz="quarter" idx="13"/>
          </p:nvPr>
        </p:nvSpPr>
        <p:spPr/>
        <p:txBody>
          <a:bodyPr>
            <a:normAutofit/>
          </a:bodyPr>
          <a:lstStyle/>
          <a:p>
            <a:r>
              <a:rPr lang="en-US"/>
              <a:t>Docker Containers</a:t>
            </a:r>
            <a:endParaRPr lang="en-IN"/>
          </a:p>
        </p:txBody>
      </p:sp>
      <p:sp>
        <p:nvSpPr>
          <p:cNvPr id="3" name="Content Placeholder 2"/>
          <p:cNvSpPr>
            <a:spLocks noGrp="1"/>
          </p:cNvSpPr>
          <p:nvPr>
            <p:ph idx="1"/>
          </p:nvPr>
        </p:nvSpPr>
        <p:spPr/>
        <p:txBody>
          <a:bodyPr>
            <a:normAutofit/>
          </a:bodyPr>
          <a:lstStyle/>
          <a:p>
            <a:r>
              <a:rPr lang="en-US" sz="2000" dirty="0"/>
              <a:t>Containers are read-write layer on top of an Image</a:t>
            </a:r>
          </a:p>
          <a:p>
            <a:r>
              <a:rPr lang="en-US" sz="2000" dirty="0"/>
              <a:t>Containers use copy-on-write (</a:t>
            </a:r>
            <a:r>
              <a:rPr lang="en-US" sz="2000" dirty="0" err="1"/>
              <a:t>CoW</a:t>
            </a:r>
            <a:r>
              <a:rPr lang="en-US" sz="2000" dirty="0"/>
              <a:t>) strategy </a:t>
            </a:r>
          </a:p>
          <a:p>
            <a:pPr lvl="1"/>
            <a:r>
              <a:rPr lang="en-US" sz="2000" dirty="0"/>
              <a:t>Read-write layer will hide the underlying file, but will not destroy it</a:t>
            </a:r>
          </a:p>
          <a:p>
            <a:r>
              <a:rPr lang="en-US" sz="2000" dirty="0"/>
              <a:t>When a container is deleted, all the changes made will be lost</a:t>
            </a:r>
          </a:p>
          <a:p>
            <a:pPr lvl="1"/>
            <a:r>
              <a:rPr lang="en-US" sz="2000" dirty="0"/>
              <a:t>Unless user creates another read-only layer (i.e. new image)</a:t>
            </a:r>
          </a:p>
        </p:txBody>
      </p:sp>
    </p:spTree>
    <p:extLst>
      <p:ext uri="{BB962C8B-B14F-4D97-AF65-F5344CB8AC3E}">
        <p14:creationId xmlns:p14="http://schemas.microsoft.com/office/powerpoint/2010/main" val="52964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4D9CDA-5D32-7B31-3FAF-E8DB9BDBE224}"/>
              </a:ext>
            </a:extLst>
          </p:cNvPr>
          <p:cNvSpPr>
            <a:spLocks noGrp="1"/>
          </p:cNvSpPr>
          <p:nvPr>
            <p:ph type="body" sz="quarter" idx="13"/>
          </p:nvPr>
        </p:nvSpPr>
        <p:spPr>
          <a:xfrm>
            <a:off x="618440" y="310053"/>
            <a:ext cx="8401382" cy="472047"/>
          </a:xfrm>
        </p:spPr>
        <p:txBody>
          <a:bodyPr vert="horz" lIns="91440" tIns="45720" rIns="91440" bIns="45720" rtlCol="0">
            <a:normAutofit/>
          </a:bodyPr>
          <a:lstStyle/>
          <a:p>
            <a:r>
              <a:rPr lang="en-US"/>
              <a:t>Docker Image Commands</a:t>
            </a:r>
            <a:endParaRPr lang="en-IN"/>
          </a:p>
        </p:txBody>
      </p:sp>
      <p:sp>
        <p:nvSpPr>
          <p:cNvPr id="4" name="Content Placeholder 2">
            <a:extLst>
              <a:ext uri="{FF2B5EF4-FFF2-40B4-BE49-F238E27FC236}">
                <a16:creationId xmlns:a16="http://schemas.microsoft.com/office/drawing/2014/main" id="{CD796CFB-7515-58B3-FE38-ECD7EB68BF2B}"/>
              </a:ext>
            </a:extLst>
          </p:cNvPr>
          <p:cNvSpPr txBox="1">
            <a:spLocks/>
          </p:cNvSpPr>
          <p:nvPr/>
        </p:nvSpPr>
        <p:spPr>
          <a:xfrm>
            <a:off x="6252808" y="1640799"/>
            <a:ext cx="5150033" cy="4206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icrosoft YaHei UI" panose="020B0400000000000000" pitchFamily="34"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icrosoft YaHei UI" panose="020B0400000000000000" pitchFamily="34"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icrosoft YaHei UI" panose="020B0400000000000000" pitchFamily="34"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icrosoft YaHei UI" panose="020B0400000000000000" pitchFamily="34"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icrosoft YaHei UI" panose="020B0400000000000000"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500"/>
              </a:spcBef>
            </a:pPr>
            <a:r>
              <a:rPr lang="en-US" sz="1500" kern="1200" dirty="0">
                <a:latin typeface="Arial" panose="020B0604020202020204" pitchFamily="34" charset="0"/>
                <a:ea typeface="+mn-ea"/>
                <a:cs typeface="Arial" panose="020B0604020202020204" pitchFamily="34" charset="0"/>
              </a:rPr>
              <a:t>Create / Download a docker image</a:t>
            </a:r>
          </a:p>
          <a:p>
            <a:pPr>
              <a:lnSpc>
                <a:spcPct val="100000"/>
              </a:lnSpc>
              <a:spcBef>
                <a:spcPts val="1500"/>
              </a:spcBef>
            </a:pPr>
            <a:r>
              <a:rPr lang="en-US" sz="1500" kern="1200" dirty="0">
                <a:latin typeface="Arial" panose="020B0604020202020204" pitchFamily="34" charset="0"/>
                <a:ea typeface="+mn-ea"/>
                <a:cs typeface="Arial" panose="020B0604020202020204" pitchFamily="34" charset="0"/>
              </a:rPr>
              <a:t>Create a container from the image</a:t>
            </a:r>
          </a:p>
          <a:p>
            <a:pPr>
              <a:lnSpc>
                <a:spcPct val="100000"/>
              </a:lnSpc>
              <a:spcBef>
                <a:spcPts val="1500"/>
              </a:spcBef>
            </a:pPr>
            <a:r>
              <a:rPr lang="en-US" sz="1500" kern="1200" dirty="0">
                <a:latin typeface="Arial" panose="020B0604020202020204" pitchFamily="34" charset="0"/>
                <a:ea typeface="+mn-ea"/>
                <a:cs typeface="Arial" panose="020B0604020202020204" pitchFamily="34" charset="0"/>
              </a:rPr>
              <a:t>Save container as image</a:t>
            </a:r>
          </a:p>
          <a:p>
            <a:pPr>
              <a:lnSpc>
                <a:spcPct val="100000"/>
              </a:lnSpc>
              <a:spcBef>
                <a:spcPts val="1500"/>
              </a:spcBef>
            </a:pPr>
            <a:r>
              <a:rPr lang="en-US" sz="1500" kern="1200" dirty="0">
                <a:latin typeface="Arial" panose="020B0604020202020204" pitchFamily="34" charset="0"/>
                <a:ea typeface="+mn-ea"/>
                <a:cs typeface="Arial" panose="020B0604020202020204" pitchFamily="34" charset="0"/>
              </a:rPr>
              <a:t>Upload image to central repository</a:t>
            </a:r>
          </a:p>
          <a:p>
            <a:pPr>
              <a:lnSpc>
                <a:spcPct val="100000"/>
              </a:lnSpc>
              <a:spcBef>
                <a:spcPts val="1500"/>
              </a:spcBef>
            </a:pPr>
            <a:r>
              <a:rPr lang="en-US" sz="1500" kern="1200" dirty="0">
                <a:latin typeface="Arial" panose="020B0604020202020204" pitchFamily="34" charset="0"/>
                <a:ea typeface="+mn-ea"/>
                <a:cs typeface="Arial" panose="020B0604020202020204" pitchFamily="34" charset="0"/>
              </a:rPr>
              <a:t>Stop the container</a:t>
            </a:r>
          </a:p>
          <a:p>
            <a:pPr>
              <a:lnSpc>
                <a:spcPct val="100000"/>
              </a:lnSpc>
              <a:spcBef>
                <a:spcPts val="1500"/>
              </a:spcBef>
            </a:pPr>
            <a:r>
              <a:rPr lang="en-US" sz="1500" kern="1200" dirty="0">
                <a:latin typeface="Arial" panose="020B0604020202020204" pitchFamily="34" charset="0"/>
                <a:ea typeface="+mn-ea"/>
                <a:cs typeface="Arial" panose="020B0604020202020204" pitchFamily="34" charset="0"/>
              </a:rPr>
              <a:t>Delete a container</a:t>
            </a:r>
          </a:p>
          <a:p>
            <a:pPr>
              <a:lnSpc>
                <a:spcPct val="100000"/>
              </a:lnSpc>
              <a:spcBef>
                <a:spcPts val="1500"/>
              </a:spcBef>
            </a:pPr>
            <a:endParaRPr lang="en-US" sz="1500" kern="1200" dirty="0">
              <a:latin typeface="Arial" panose="020B0604020202020204" pitchFamily="34" charset="0"/>
              <a:ea typeface="+mn-ea"/>
              <a:cs typeface="Arial" panose="020B0604020202020204" pitchFamily="34" charset="0"/>
            </a:endParaRPr>
          </a:p>
        </p:txBody>
      </p:sp>
      <p:sp>
        <p:nvSpPr>
          <p:cNvPr id="21" name="Text Placeholder 4">
            <a:extLst>
              <a:ext uri="{FF2B5EF4-FFF2-40B4-BE49-F238E27FC236}">
                <a16:creationId xmlns:a16="http://schemas.microsoft.com/office/drawing/2014/main" id="{AE3CB896-489F-4EA0-62CA-016438B50579}"/>
              </a:ext>
            </a:extLst>
          </p:cNvPr>
          <p:cNvSpPr>
            <a:spLocks noGrp="1"/>
          </p:cNvSpPr>
          <p:nvPr>
            <p:ph type="body" sz="quarter" idx="17"/>
          </p:nvPr>
        </p:nvSpPr>
        <p:spPr>
          <a:xfrm>
            <a:off x="626745" y="1041890"/>
            <a:ext cx="5149850" cy="522288"/>
          </a:xfrm>
        </p:spPr>
        <p:txBody>
          <a:bodyPr/>
          <a:lstStyle/>
          <a:p>
            <a:endParaRPr lang="en-US"/>
          </a:p>
        </p:txBody>
      </p:sp>
      <p:sp>
        <p:nvSpPr>
          <p:cNvPr id="23" name="Text Placeholder 5">
            <a:extLst>
              <a:ext uri="{FF2B5EF4-FFF2-40B4-BE49-F238E27FC236}">
                <a16:creationId xmlns:a16="http://schemas.microsoft.com/office/drawing/2014/main" id="{3340DA21-F170-4F4A-2F8B-262AF9FFABAD}"/>
              </a:ext>
            </a:extLst>
          </p:cNvPr>
          <p:cNvSpPr>
            <a:spLocks noGrp="1"/>
          </p:cNvSpPr>
          <p:nvPr>
            <p:ph type="body" sz="quarter" idx="19"/>
          </p:nvPr>
        </p:nvSpPr>
        <p:spPr>
          <a:xfrm>
            <a:off x="6255998" y="1041890"/>
            <a:ext cx="5149850" cy="522288"/>
          </a:xfrm>
        </p:spPr>
        <p:txBody>
          <a:bodyPr/>
          <a:lstStyle/>
          <a:p>
            <a:endParaRPr lang="en-US"/>
          </a:p>
        </p:txBody>
      </p:sp>
      <p:sp>
        <p:nvSpPr>
          <p:cNvPr id="2" name="Slide Number Placeholder 1" hidden="1">
            <a:extLst>
              <a:ext uri="{FF2B5EF4-FFF2-40B4-BE49-F238E27FC236}">
                <a16:creationId xmlns:a16="http://schemas.microsoft.com/office/drawing/2014/main" id="{5DFCD940-604B-2075-2B15-6B94DFFBC6DA}"/>
              </a:ext>
            </a:extLst>
          </p:cNvPr>
          <p:cNvSpPr>
            <a:spLocks noGrp="1"/>
          </p:cNvSpPr>
          <p:nvPr>
            <p:ph type="sldNum" sz="quarter" idx="4"/>
          </p:nvPr>
        </p:nvSpPr>
        <p:spPr/>
        <p:txBody>
          <a:bodyPr/>
          <a:lstStyle/>
          <a:p>
            <a:pPr>
              <a:spcAft>
                <a:spcPts val="600"/>
              </a:spcAft>
            </a:pPr>
            <a:fld id="{BE5B0F3B-EC9D-4458-9BDD-4F8045F81DB8}" type="slidenum">
              <a:rPr lang="en-IN" smtClean="0"/>
              <a:pPr>
                <a:spcAft>
                  <a:spcPts val="600"/>
                </a:spcAft>
              </a:pPr>
              <a:t>27</a:t>
            </a:fld>
            <a:endParaRPr lang="en-IN"/>
          </a:p>
        </p:txBody>
      </p:sp>
      <p:grpSp>
        <p:nvGrpSpPr>
          <p:cNvPr id="5" name="Group 4">
            <a:extLst>
              <a:ext uri="{FF2B5EF4-FFF2-40B4-BE49-F238E27FC236}">
                <a16:creationId xmlns:a16="http://schemas.microsoft.com/office/drawing/2014/main" id="{536E3087-A6FC-E521-08E2-79E223608787}"/>
              </a:ext>
            </a:extLst>
          </p:cNvPr>
          <p:cNvGrpSpPr/>
          <p:nvPr/>
        </p:nvGrpSpPr>
        <p:grpSpPr>
          <a:xfrm>
            <a:off x="2307120" y="1640799"/>
            <a:ext cx="1800380" cy="4206820"/>
            <a:chOff x="842083" y="1512277"/>
            <a:chExt cx="1937105" cy="4526294"/>
          </a:xfrm>
        </p:grpSpPr>
        <p:sp>
          <p:nvSpPr>
            <p:cNvPr id="6" name="Rectangle 5">
              <a:extLst>
                <a:ext uri="{FF2B5EF4-FFF2-40B4-BE49-F238E27FC236}">
                  <a16:creationId xmlns:a16="http://schemas.microsoft.com/office/drawing/2014/main" id="{8C0D4D66-5BD4-4817-8D46-89F37C882637}"/>
                </a:ext>
              </a:extLst>
            </p:cNvPr>
            <p:cNvSpPr/>
            <p:nvPr/>
          </p:nvSpPr>
          <p:spPr>
            <a:xfrm>
              <a:off x="848788" y="1512277"/>
              <a:ext cx="193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9660">
                <a:spcAft>
                  <a:spcPts val="552"/>
                </a:spcAft>
              </a:pPr>
              <a:r>
                <a:rPr lang="en-US" sz="2230" kern="1200">
                  <a:solidFill>
                    <a:schemeClr val="lt1"/>
                  </a:solidFill>
                  <a:latin typeface="Gotham HTF Book" charset="0"/>
                  <a:ea typeface="+mn-ea"/>
                  <a:cs typeface="+mn-cs"/>
                </a:rPr>
                <a:t>Build / Pull</a:t>
              </a:r>
              <a:endParaRPr lang="en-US" sz="2400">
                <a:latin typeface="Gotham HTF Book" charset="0"/>
                <a:ea typeface="Gotham HTF Book" charset="0"/>
                <a:cs typeface="Gotham HTF Book" charset="0"/>
              </a:endParaRPr>
            </a:p>
          </p:txBody>
        </p:sp>
        <p:sp>
          <p:nvSpPr>
            <p:cNvPr id="7" name="Rectangle 6">
              <a:extLst>
                <a:ext uri="{FF2B5EF4-FFF2-40B4-BE49-F238E27FC236}">
                  <a16:creationId xmlns:a16="http://schemas.microsoft.com/office/drawing/2014/main" id="{307D8CC9-768A-F0AF-2D87-25161049407A}"/>
                </a:ext>
              </a:extLst>
            </p:cNvPr>
            <p:cNvSpPr/>
            <p:nvPr/>
          </p:nvSpPr>
          <p:spPr>
            <a:xfrm>
              <a:off x="848788" y="2347872"/>
              <a:ext cx="193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9660">
                <a:spcAft>
                  <a:spcPts val="552"/>
                </a:spcAft>
              </a:pPr>
              <a:r>
                <a:rPr lang="en-US" sz="2230" kern="1200">
                  <a:solidFill>
                    <a:schemeClr val="lt1"/>
                  </a:solidFill>
                  <a:latin typeface="Gotham HTF Book" charset="0"/>
                  <a:ea typeface="+mn-ea"/>
                  <a:cs typeface="+mn-cs"/>
                </a:rPr>
                <a:t>Run</a:t>
              </a:r>
              <a:endParaRPr lang="en-US" sz="2400">
                <a:latin typeface="Gotham HTF Book" charset="0"/>
                <a:ea typeface="Gotham HTF Book" charset="0"/>
                <a:cs typeface="Gotham HTF Book" charset="0"/>
              </a:endParaRPr>
            </a:p>
          </p:txBody>
        </p:sp>
        <p:sp>
          <p:nvSpPr>
            <p:cNvPr id="8" name="Rectangle 7">
              <a:extLst>
                <a:ext uri="{FF2B5EF4-FFF2-40B4-BE49-F238E27FC236}">
                  <a16:creationId xmlns:a16="http://schemas.microsoft.com/office/drawing/2014/main" id="{F2A491C2-C11A-654C-4443-6002C0C86805}"/>
                </a:ext>
              </a:extLst>
            </p:cNvPr>
            <p:cNvSpPr/>
            <p:nvPr/>
          </p:nvSpPr>
          <p:spPr>
            <a:xfrm>
              <a:off x="842083" y="3167929"/>
              <a:ext cx="193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9660">
                <a:spcAft>
                  <a:spcPts val="552"/>
                </a:spcAft>
              </a:pPr>
              <a:r>
                <a:rPr lang="en-US" sz="2230" kern="1200">
                  <a:solidFill>
                    <a:schemeClr val="lt1"/>
                  </a:solidFill>
                  <a:latin typeface="Gotham HTF Book" charset="0"/>
                  <a:ea typeface="+mn-ea"/>
                  <a:cs typeface="+mn-cs"/>
                </a:rPr>
                <a:t>Commit</a:t>
              </a:r>
              <a:endParaRPr lang="en-US" sz="2400">
                <a:latin typeface="Gotham HTF Book" charset="0"/>
                <a:ea typeface="Gotham HTF Book" charset="0"/>
                <a:cs typeface="Gotham HTF Book" charset="0"/>
              </a:endParaRPr>
            </a:p>
          </p:txBody>
        </p:sp>
        <p:sp>
          <p:nvSpPr>
            <p:cNvPr id="9" name="Rectangle 8">
              <a:extLst>
                <a:ext uri="{FF2B5EF4-FFF2-40B4-BE49-F238E27FC236}">
                  <a16:creationId xmlns:a16="http://schemas.microsoft.com/office/drawing/2014/main" id="{34CA860F-8313-AFD0-BFBC-6BBAF38700A3}"/>
                </a:ext>
              </a:extLst>
            </p:cNvPr>
            <p:cNvSpPr/>
            <p:nvPr/>
          </p:nvSpPr>
          <p:spPr>
            <a:xfrm>
              <a:off x="842083" y="4031343"/>
              <a:ext cx="193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9660">
                <a:spcAft>
                  <a:spcPts val="552"/>
                </a:spcAft>
              </a:pPr>
              <a:r>
                <a:rPr lang="en-US" sz="2230" kern="1200">
                  <a:solidFill>
                    <a:schemeClr val="lt1"/>
                  </a:solidFill>
                  <a:latin typeface="Gotham HTF Book" charset="0"/>
                  <a:ea typeface="+mn-ea"/>
                  <a:cs typeface="+mn-cs"/>
                </a:rPr>
                <a:t>Push</a:t>
              </a:r>
              <a:endParaRPr lang="en-US" sz="2400">
                <a:latin typeface="Gotham HTF Book" charset="0"/>
                <a:ea typeface="Gotham HTF Book" charset="0"/>
                <a:cs typeface="Gotham HTF Book" charset="0"/>
              </a:endParaRPr>
            </a:p>
          </p:txBody>
        </p:sp>
        <p:sp>
          <p:nvSpPr>
            <p:cNvPr id="10" name="Rectangle 9">
              <a:extLst>
                <a:ext uri="{FF2B5EF4-FFF2-40B4-BE49-F238E27FC236}">
                  <a16:creationId xmlns:a16="http://schemas.microsoft.com/office/drawing/2014/main" id="{13EFF6CC-9B08-3F59-7AE7-99E134806238}"/>
                </a:ext>
              </a:extLst>
            </p:cNvPr>
            <p:cNvSpPr/>
            <p:nvPr/>
          </p:nvSpPr>
          <p:spPr>
            <a:xfrm>
              <a:off x="842083" y="4808044"/>
              <a:ext cx="193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9660">
                <a:spcAft>
                  <a:spcPts val="552"/>
                </a:spcAft>
              </a:pPr>
              <a:r>
                <a:rPr lang="en-US" sz="2230" kern="1200">
                  <a:solidFill>
                    <a:schemeClr val="lt1"/>
                  </a:solidFill>
                  <a:latin typeface="Gotham HTF Book" charset="0"/>
                  <a:ea typeface="+mn-ea"/>
                  <a:cs typeface="+mn-cs"/>
                </a:rPr>
                <a:t>Stop</a:t>
              </a:r>
              <a:endParaRPr lang="en-US" sz="2400">
                <a:latin typeface="Gotham HTF Book" charset="0"/>
                <a:ea typeface="Gotham HTF Book" charset="0"/>
                <a:cs typeface="Gotham HTF Book" charset="0"/>
              </a:endParaRPr>
            </a:p>
          </p:txBody>
        </p:sp>
        <p:sp>
          <p:nvSpPr>
            <p:cNvPr id="11" name="Rectangle 10">
              <a:extLst>
                <a:ext uri="{FF2B5EF4-FFF2-40B4-BE49-F238E27FC236}">
                  <a16:creationId xmlns:a16="http://schemas.microsoft.com/office/drawing/2014/main" id="{9761889F-15A0-3F36-FF38-1CC8A999F84F}"/>
                </a:ext>
              </a:extLst>
            </p:cNvPr>
            <p:cNvSpPr/>
            <p:nvPr/>
          </p:nvSpPr>
          <p:spPr>
            <a:xfrm>
              <a:off x="842083" y="5581371"/>
              <a:ext cx="193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49660">
                <a:spcAft>
                  <a:spcPts val="552"/>
                </a:spcAft>
              </a:pPr>
              <a:r>
                <a:rPr lang="en-US" sz="2230" kern="1200">
                  <a:solidFill>
                    <a:schemeClr val="lt1"/>
                  </a:solidFill>
                  <a:latin typeface="Gotham HTF Book" charset="0"/>
                  <a:ea typeface="+mn-ea"/>
                  <a:cs typeface="+mn-cs"/>
                </a:rPr>
                <a:t>Remove</a:t>
              </a:r>
              <a:endParaRPr lang="en-US" sz="2400">
                <a:latin typeface="Gotham HTF Book" charset="0"/>
                <a:ea typeface="Gotham HTF Book" charset="0"/>
                <a:cs typeface="Gotham HTF Book" charset="0"/>
              </a:endParaRPr>
            </a:p>
          </p:txBody>
        </p:sp>
      </p:grpSp>
    </p:spTree>
    <p:extLst>
      <p:ext uri="{BB962C8B-B14F-4D97-AF65-F5344CB8AC3E}">
        <p14:creationId xmlns:p14="http://schemas.microsoft.com/office/powerpoint/2010/main" val="2237488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BB30D7-C9C2-9720-BB3D-01D8C6D4486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9B01C-925F-87F9-7385-AE379F531B48}"/>
              </a:ext>
            </a:extLst>
          </p:cNvPr>
          <p:cNvSpPr>
            <a:spLocks noGrp="1"/>
          </p:cNvSpPr>
          <p:nvPr>
            <p:ph type="title"/>
          </p:nvPr>
        </p:nvSpPr>
        <p:spPr>
          <a:xfrm>
            <a:off x="841248" y="256032"/>
            <a:ext cx="10506456" cy="1014984"/>
          </a:xfrm>
        </p:spPr>
        <p:txBody>
          <a:bodyPr anchor="b">
            <a:normAutofit/>
          </a:bodyPr>
          <a:lstStyle/>
          <a:p>
            <a:r>
              <a:rPr lang="en-US"/>
              <a:t>Day 2 - Summary</a:t>
            </a:r>
            <a:endParaRPr lang="en-IN"/>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6A56273B-6893-71A9-A1D2-372AA260791D}"/>
              </a:ext>
            </a:extLst>
          </p:cNvPr>
          <p:cNvGraphicFramePr>
            <a:graphicFrameLocks noGrp="1"/>
          </p:cNvGraphicFramePr>
          <p:nvPr>
            <p:ph idx="1"/>
            <p:extLst>
              <p:ext uri="{D42A27DB-BD31-4B8C-83A1-F6EECF244321}">
                <p14:modId xmlns:p14="http://schemas.microsoft.com/office/powerpoint/2010/main" val="1651153528"/>
              </p:ext>
            </p:extLst>
          </p:nvPr>
        </p:nvGraphicFramePr>
        <p:xfrm>
          <a:off x="1578508" y="1926266"/>
          <a:ext cx="9034984" cy="4357528"/>
        </p:xfrm>
        <a:graphic>
          <a:graphicData uri="http://schemas.openxmlformats.org/drawingml/2006/table">
            <a:tbl>
              <a:tblPr/>
              <a:tblGrid>
                <a:gridCol w="9034984">
                  <a:extLst>
                    <a:ext uri="{9D8B030D-6E8A-4147-A177-3AD203B41FA5}">
                      <a16:colId xmlns:a16="http://schemas.microsoft.com/office/drawing/2014/main" val="3353881892"/>
                    </a:ext>
                  </a:extLst>
                </a:gridCol>
              </a:tblGrid>
              <a:tr h="622504">
                <a:tc>
                  <a:txBody>
                    <a:bodyPr/>
                    <a:lstStyle/>
                    <a:p>
                      <a:pPr marL="342900" indent="-342900" algn="l" fontAlgn="b">
                        <a:buFont typeface="Wingdings" panose="05000000000000000000" pitchFamily="2" charset="2"/>
                        <a:buChar char="ü"/>
                      </a:pPr>
                      <a:r>
                        <a:rPr lang="en-IN" sz="3200" b="0" i="0" u="none" strike="noStrike">
                          <a:solidFill>
                            <a:srgbClr val="000000"/>
                          </a:solidFill>
                          <a:effectLst/>
                          <a:latin typeface="Arial" panose="020B0604020202020204" pitchFamily="34" charset="0"/>
                          <a:cs typeface="Arial" panose="020B0604020202020204" pitchFamily="34" charset="0"/>
                        </a:rPr>
                        <a:t>Docker Commands</a:t>
                      </a:r>
                    </a:p>
                  </a:txBody>
                  <a:tcPr marL="10047" marR="10047" marT="10047" marB="72337" anchor="b">
                    <a:lnL>
                      <a:noFill/>
                    </a:lnL>
                    <a:lnR>
                      <a:noFill/>
                    </a:lnR>
                    <a:lnT>
                      <a:noFill/>
                    </a:lnT>
                    <a:lnB>
                      <a:noFill/>
                    </a:lnB>
                    <a:noFill/>
                  </a:tcPr>
                </a:tc>
                <a:extLst>
                  <a:ext uri="{0D108BD9-81ED-4DB2-BD59-A6C34878D82A}">
                    <a16:rowId xmlns:a16="http://schemas.microsoft.com/office/drawing/2014/main" val="1836946000"/>
                  </a:ext>
                </a:extLst>
              </a:tr>
              <a:tr h="622504">
                <a:tc>
                  <a:txBody>
                    <a:bodyPr/>
                    <a:lstStyle/>
                    <a:p>
                      <a:pPr marL="342900" indent="-342900" algn="l" fontAlgn="b">
                        <a:buFont typeface="Wingdings" panose="05000000000000000000" pitchFamily="2" charset="2"/>
                        <a:buChar char="ü"/>
                      </a:pPr>
                      <a:r>
                        <a:rPr lang="en-IN" sz="3200" b="0" i="0" u="none" strike="noStrike">
                          <a:solidFill>
                            <a:srgbClr val="000000"/>
                          </a:solidFill>
                          <a:effectLst/>
                          <a:latin typeface="Arial" panose="020B0604020202020204" pitchFamily="34" charset="0"/>
                          <a:cs typeface="Arial" panose="020B0604020202020204" pitchFamily="34" charset="0"/>
                        </a:rPr>
                        <a:t>Docker Lifecycle</a:t>
                      </a:r>
                    </a:p>
                  </a:txBody>
                  <a:tcPr marL="10047" marR="10047" marT="10047" marB="72337" anchor="b">
                    <a:lnL>
                      <a:noFill/>
                    </a:lnL>
                    <a:lnR>
                      <a:noFill/>
                    </a:lnR>
                    <a:lnT>
                      <a:noFill/>
                    </a:lnT>
                    <a:lnB>
                      <a:noFill/>
                    </a:lnB>
                    <a:noFill/>
                  </a:tcPr>
                </a:tc>
                <a:extLst>
                  <a:ext uri="{0D108BD9-81ED-4DB2-BD59-A6C34878D82A}">
                    <a16:rowId xmlns:a16="http://schemas.microsoft.com/office/drawing/2014/main" val="580569468"/>
                  </a:ext>
                </a:extLst>
              </a:tr>
              <a:tr h="622504">
                <a:tc>
                  <a:txBody>
                    <a:bodyPr/>
                    <a:lstStyle/>
                    <a:p>
                      <a:pPr marL="342900" indent="-342900" algn="l" fontAlgn="b">
                        <a:buFont typeface="Wingdings" panose="05000000000000000000" pitchFamily="2" charset="2"/>
                        <a:buChar char="ü"/>
                      </a:pPr>
                      <a:r>
                        <a:rPr lang="en-IN" sz="3200" b="0" i="0" u="none" strike="noStrike">
                          <a:solidFill>
                            <a:srgbClr val="000000"/>
                          </a:solidFill>
                          <a:effectLst/>
                          <a:latin typeface="Arial" panose="020B0604020202020204" pitchFamily="34" charset="0"/>
                          <a:cs typeface="Arial" panose="020B0604020202020204" pitchFamily="34" charset="0"/>
                        </a:rPr>
                        <a:t>Primary &amp; Secondary Shell</a:t>
                      </a:r>
                    </a:p>
                  </a:txBody>
                  <a:tcPr marL="10047" marR="10047" marT="10047" marB="72337" anchor="b">
                    <a:lnL>
                      <a:noFill/>
                    </a:lnL>
                    <a:lnR>
                      <a:noFill/>
                    </a:lnR>
                    <a:lnT>
                      <a:noFill/>
                    </a:lnT>
                    <a:lnB>
                      <a:noFill/>
                    </a:lnB>
                    <a:noFill/>
                  </a:tcPr>
                </a:tc>
                <a:extLst>
                  <a:ext uri="{0D108BD9-81ED-4DB2-BD59-A6C34878D82A}">
                    <a16:rowId xmlns:a16="http://schemas.microsoft.com/office/drawing/2014/main" val="4065520952"/>
                  </a:ext>
                </a:extLst>
              </a:tr>
              <a:tr h="622504">
                <a:tc>
                  <a:txBody>
                    <a:bodyPr/>
                    <a:lstStyle/>
                    <a:p>
                      <a:pPr marL="342900" indent="-342900" algn="l" fontAlgn="b">
                        <a:buFont typeface="Wingdings" panose="05000000000000000000" pitchFamily="2" charset="2"/>
                        <a:buChar char="ü"/>
                      </a:pPr>
                      <a:r>
                        <a:rPr lang="en-IN" sz="3200" b="0" i="0" u="none" strike="noStrike">
                          <a:solidFill>
                            <a:srgbClr val="000000"/>
                          </a:solidFill>
                          <a:effectLst/>
                          <a:latin typeface="Arial" panose="020B0604020202020204" pitchFamily="34" charset="0"/>
                          <a:cs typeface="Arial" panose="020B0604020202020204" pitchFamily="34" charset="0"/>
                        </a:rPr>
                        <a:t>Port Mapping</a:t>
                      </a:r>
                    </a:p>
                  </a:txBody>
                  <a:tcPr marL="10047" marR="10047" marT="10047" marB="72337" anchor="b">
                    <a:lnL>
                      <a:noFill/>
                    </a:lnL>
                    <a:lnR>
                      <a:noFill/>
                    </a:lnR>
                    <a:lnT>
                      <a:noFill/>
                    </a:lnT>
                    <a:lnB>
                      <a:noFill/>
                    </a:lnB>
                    <a:noFill/>
                  </a:tcPr>
                </a:tc>
                <a:extLst>
                  <a:ext uri="{0D108BD9-81ED-4DB2-BD59-A6C34878D82A}">
                    <a16:rowId xmlns:a16="http://schemas.microsoft.com/office/drawing/2014/main" val="2570669858"/>
                  </a:ext>
                </a:extLst>
              </a:tr>
              <a:tr h="622504">
                <a:tc>
                  <a:txBody>
                    <a:bodyPr/>
                    <a:lstStyle/>
                    <a:p>
                      <a:pPr marL="342900" indent="-342900" algn="l" fontAlgn="b">
                        <a:buFont typeface="Wingdings" panose="05000000000000000000" pitchFamily="2" charset="2"/>
                        <a:buChar char="ü"/>
                      </a:pPr>
                      <a:r>
                        <a:rPr lang="en-IN" sz="3200" b="0" i="0" u="none" strike="noStrike">
                          <a:solidFill>
                            <a:srgbClr val="000000"/>
                          </a:solidFill>
                          <a:effectLst/>
                          <a:latin typeface="Arial" panose="020B0604020202020204" pitchFamily="34" charset="0"/>
                          <a:cs typeface="Arial" panose="020B0604020202020204" pitchFamily="34" charset="0"/>
                        </a:rPr>
                        <a:t>Docker Commit</a:t>
                      </a:r>
                    </a:p>
                  </a:txBody>
                  <a:tcPr marL="10047" marR="10047" marT="10047" marB="72337" anchor="b">
                    <a:lnL>
                      <a:noFill/>
                    </a:lnL>
                    <a:lnR>
                      <a:noFill/>
                    </a:lnR>
                    <a:lnT>
                      <a:noFill/>
                    </a:lnT>
                    <a:lnB>
                      <a:noFill/>
                    </a:lnB>
                    <a:noFill/>
                  </a:tcPr>
                </a:tc>
                <a:extLst>
                  <a:ext uri="{0D108BD9-81ED-4DB2-BD59-A6C34878D82A}">
                    <a16:rowId xmlns:a16="http://schemas.microsoft.com/office/drawing/2014/main" val="2392471643"/>
                  </a:ext>
                </a:extLst>
              </a:tr>
              <a:tr h="622504">
                <a:tc>
                  <a:txBody>
                    <a:bodyPr/>
                    <a:lstStyle/>
                    <a:p>
                      <a:pPr marL="342900" indent="-342900" algn="l" fontAlgn="b">
                        <a:buFont typeface="Wingdings" panose="05000000000000000000" pitchFamily="2" charset="2"/>
                        <a:buChar char="ü"/>
                      </a:pPr>
                      <a:r>
                        <a:rPr lang="en-IN" sz="3200" b="0" i="0" u="none" strike="noStrike">
                          <a:solidFill>
                            <a:srgbClr val="000000"/>
                          </a:solidFill>
                          <a:effectLst/>
                          <a:latin typeface="Arial" panose="020B0604020202020204" pitchFamily="34" charset="0"/>
                          <a:cs typeface="Arial" panose="020B0604020202020204" pitchFamily="34" charset="0"/>
                        </a:rPr>
                        <a:t>Docker images - COW</a:t>
                      </a:r>
                    </a:p>
                  </a:txBody>
                  <a:tcPr marL="10047" marR="10047" marT="10047" marB="72337" anchor="b">
                    <a:lnL>
                      <a:noFill/>
                    </a:lnL>
                    <a:lnR>
                      <a:noFill/>
                    </a:lnR>
                    <a:lnT>
                      <a:noFill/>
                    </a:lnT>
                    <a:lnB>
                      <a:noFill/>
                    </a:lnB>
                    <a:noFill/>
                  </a:tcPr>
                </a:tc>
                <a:extLst>
                  <a:ext uri="{0D108BD9-81ED-4DB2-BD59-A6C34878D82A}">
                    <a16:rowId xmlns:a16="http://schemas.microsoft.com/office/drawing/2014/main" val="3347014731"/>
                  </a:ext>
                </a:extLst>
              </a:tr>
              <a:tr h="622504">
                <a:tc>
                  <a:txBody>
                    <a:bodyPr/>
                    <a:lstStyle/>
                    <a:p>
                      <a:pPr marL="342900" indent="-342900" algn="l" fontAlgn="b">
                        <a:buFont typeface="Wingdings" panose="05000000000000000000" pitchFamily="2" charset="2"/>
                        <a:buChar char="ü"/>
                      </a:pPr>
                      <a:r>
                        <a:rPr lang="en-IN" sz="3200" b="0" i="0" u="none" strike="noStrike">
                          <a:solidFill>
                            <a:srgbClr val="000000"/>
                          </a:solidFill>
                          <a:effectLst/>
                          <a:latin typeface="Arial" panose="020B0604020202020204" pitchFamily="34" charset="0"/>
                          <a:cs typeface="Arial" panose="020B0604020202020204" pitchFamily="34" charset="0"/>
                        </a:rPr>
                        <a:t>Lab 2,3</a:t>
                      </a:r>
                    </a:p>
                  </a:txBody>
                  <a:tcPr marL="10047" marR="10047" marT="10047" marB="72337" anchor="b">
                    <a:lnL>
                      <a:noFill/>
                    </a:lnL>
                    <a:lnR>
                      <a:noFill/>
                    </a:lnR>
                    <a:lnT>
                      <a:noFill/>
                    </a:lnT>
                    <a:lnB>
                      <a:noFill/>
                    </a:lnB>
                    <a:noFill/>
                  </a:tcPr>
                </a:tc>
                <a:extLst>
                  <a:ext uri="{0D108BD9-81ED-4DB2-BD59-A6C34878D82A}">
                    <a16:rowId xmlns:a16="http://schemas.microsoft.com/office/drawing/2014/main" val="1908994895"/>
                  </a:ext>
                </a:extLst>
              </a:tr>
            </a:tbl>
          </a:graphicData>
        </a:graphic>
      </p:graphicFrame>
    </p:spTree>
    <p:extLst>
      <p:ext uri="{BB962C8B-B14F-4D97-AF65-F5344CB8AC3E}">
        <p14:creationId xmlns:p14="http://schemas.microsoft.com/office/powerpoint/2010/main" val="2756622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76EE4-44FA-83AC-D5D8-DBB928C71E4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4F504AC-3BF7-1EE3-7283-4F81F8C06F39}"/>
              </a:ext>
            </a:extLst>
          </p:cNvPr>
          <p:cNvSpPr>
            <a:spLocks noGrp="1"/>
          </p:cNvSpPr>
          <p:nvPr>
            <p:ph type="ctrTitle"/>
          </p:nvPr>
        </p:nvSpPr>
        <p:spPr>
          <a:xfrm>
            <a:off x="1524000" y="1122363"/>
            <a:ext cx="9144000" cy="2387600"/>
          </a:xfrm>
        </p:spPr>
        <p:txBody>
          <a:bodyPr anchor="b">
            <a:normAutofit/>
          </a:bodyPr>
          <a:lstStyle/>
          <a:p>
            <a:r>
              <a:rPr lang="en-US"/>
              <a:t>Lab 2,3 </a:t>
            </a:r>
            <a:r>
              <a:rPr lang="en-US" dirty="0"/>
              <a:t>- Demo</a:t>
            </a:r>
            <a:endParaRPr lang="en-IN" dirty="0"/>
          </a:p>
        </p:txBody>
      </p:sp>
      <p:sp>
        <p:nvSpPr>
          <p:cNvPr id="8" name="Subtitle 2">
            <a:extLst>
              <a:ext uri="{FF2B5EF4-FFF2-40B4-BE49-F238E27FC236}">
                <a16:creationId xmlns:a16="http://schemas.microsoft.com/office/drawing/2014/main" id="{E48F05E6-C764-4B05-14DC-EE917EFD9A72}"/>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5495FA19-50F6-E832-E5C2-E5C5F01DC668}"/>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29</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99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A998551-5C05-23B9-5283-252B42656880}"/>
              </a:ext>
            </a:extLst>
          </p:cNvPr>
          <p:cNvSpPr>
            <a:spLocks noGrp="1"/>
          </p:cNvSpPr>
          <p:nvPr>
            <p:ph type="sldNum" sz="quarter" idx="4"/>
          </p:nvPr>
        </p:nvSpPr>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3</a:t>
            </a:fld>
            <a:endParaRPr kumimoji="0" lang="en-US" b="0" i="0" u="none" strike="noStrike" kern="1200" cap="none" spc="0" normalizeH="0" baseline="0" noProof="0">
              <a:ln>
                <a:noFill/>
              </a:ln>
              <a:effectLst/>
              <a:uLnTx/>
              <a:uFillTx/>
            </a:endParaRPr>
          </a:p>
        </p:txBody>
      </p:sp>
      <p:sp>
        <p:nvSpPr>
          <p:cNvPr id="2" name="Text Placeholder 1">
            <a:extLst>
              <a:ext uri="{FF2B5EF4-FFF2-40B4-BE49-F238E27FC236}">
                <a16:creationId xmlns:a16="http://schemas.microsoft.com/office/drawing/2014/main" id="{07BA7E6C-A7D7-B3F9-4594-C9054B23A3CF}"/>
              </a:ext>
            </a:extLst>
          </p:cNvPr>
          <p:cNvSpPr>
            <a:spLocks noGrp="1"/>
          </p:cNvSpPr>
          <p:nvPr>
            <p:ph type="body" sz="quarter" idx="13"/>
          </p:nvPr>
        </p:nvSpPr>
        <p:spPr/>
        <p:txBody>
          <a:bodyPr>
            <a:normAutofit/>
          </a:bodyPr>
          <a:lstStyle/>
          <a:p>
            <a:r>
              <a:rPr lang="en-IN" dirty="0"/>
              <a:t>Evolution of Containers</a:t>
            </a:r>
          </a:p>
          <a:p>
            <a:endParaRPr lang="en-IN" dirty="0"/>
          </a:p>
        </p:txBody>
      </p:sp>
      <p:graphicFrame>
        <p:nvGraphicFramePr>
          <p:cNvPr id="627" name="&quot;Microservice Architecture&quot; has sprung up over the last few years to describe a particular way of designing software applications as suites of independently deployable services…">
            <a:extLst>
              <a:ext uri="{FF2B5EF4-FFF2-40B4-BE49-F238E27FC236}">
                <a16:creationId xmlns:a16="http://schemas.microsoft.com/office/drawing/2014/main" id="{620B938C-200B-1375-E9ED-F2347C3C9341}"/>
              </a:ext>
            </a:extLst>
          </p:cNvPr>
          <p:cNvGraphicFramePr>
            <a:graphicFrameLocks noGrp="1"/>
          </p:cNvGraphicFramePr>
          <p:nvPr>
            <p:ph idx="1"/>
          </p:nvPr>
        </p:nvGraphicFramePr>
        <p:xfrm>
          <a:off x="621175" y="1031070"/>
          <a:ext cx="10778836" cy="5018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5045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E1F83-EEB9-2694-0701-1D8DA980282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F055D85-B915-D1D8-E121-F83B73EB69D0}"/>
              </a:ext>
            </a:extLst>
          </p:cNvPr>
          <p:cNvSpPr>
            <a:spLocks noGrp="1"/>
          </p:cNvSpPr>
          <p:nvPr>
            <p:ph type="ctrTitle"/>
          </p:nvPr>
        </p:nvSpPr>
        <p:spPr>
          <a:xfrm>
            <a:off x="1524000" y="1122363"/>
            <a:ext cx="9144000" cy="2387600"/>
          </a:xfrm>
        </p:spPr>
        <p:txBody>
          <a:bodyPr anchor="b">
            <a:normAutofit/>
          </a:bodyPr>
          <a:lstStyle/>
          <a:p>
            <a:r>
              <a:rPr lang="en-US" b="1"/>
              <a:t>Day 3</a:t>
            </a:r>
            <a:endParaRPr lang="en-IN" b="1"/>
          </a:p>
        </p:txBody>
      </p:sp>
      <p:sp>
        <p:nvSpPr>
          <p:cNvPr id="8" name="Subtitle 2">
            <a:extLst>
              <a:ext uri="{FF2B5EF4-FFF2-40B4-BE49-F238E27FC236}">
                <a16:creationId xmlns:a16="http://schemas.microsoft.com/office/drawing/2014/main" id="{046FF83F-B42D-4B7E-1FBB-88B100222C68}"/>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73213DCF-6D9D-0CE4-9969-BDE6042D3233}"/>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30</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8327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EC3A-49AE-D065-CF4F-10BEDFE3E07C}"/>
              </a:ext>
            </a:extLst>
          </p:cNvPr>
          <p:cNvSpPr>
            <a:spLocks noGrp="1"/>
          </p:cNvSpPr>
          <p:nvPr>
            <p:ph type="title"/>
          </p:nvPr>
        </p:nvSpPr>
        <p:spPr/>
        <p:txBody>
          <a:bodyPr/>
          <a:lstStyle/>
          <a:p>
            <a:r>
              <a:rPr lang="en-US"/>
              <a:t>Data Persistence - Docker</a:t>
            </a:r>
            <a:endParaRPr lang="en-IN" dirty="0"/>
          </a:p>
        </p:txBody>
      </p:sp>
      <p:pic>
        <p:nvPicPr>
          <p:cNvPr id="7" name="Content Placeholder 6">
            <a:extLst>
              <a:ext uri="{FF2B5EF4-FFF2-40B4-BE49-F238E27FC236}">
                <a16:creationId xmlns:a16="http://schemas.microsoft.com/office/drawing/2014/main" id="{EB990CCA-F3DE-FA57-50BF-C2BF0DD588A9}"/>
              </a:ext>
            </a:extLst>
          </p:cNvPr>
          <p:cNvPicPr>
            <a:picLocks noGrp="1" noChangeAspect="1"/>
          </p:cNvPicPr>
          <p:nvPr>
            <p:ph idx="1"/>
          </p:nvPr>
        </p:nvPicPr>
        <p:blipFill>
          <a:blip r:embed="rId2"/>
          <a:stretch>
            <a:fillRect/>
          </a:stretch>
        </p:blipFill>
        <p:spPr>
          <a:xfrm>
            <a:off x="2880542" y="1556658"/>
            <a:ext cx="8375287" cy="4205850"/>
          </a:xfrm>
          <a:prstGeom prst="rect">
            <a:avLst/>
          </a:prstGeom>
        </p:spPr>
      </p:pic>
      <p:sp>
        <p:nvSpPr>
          <p:cNvPr id="8" name="TextBox 7">
            <a:extLst>
              <a:ext uri="{FF2B5EF4-FFF2-40B4-BE49-F238E27FC236}">
                <a16:creationId xmlns:a16="http://schemas.microsoft.com/office/drawing/2014/main" id="{AEB2C542-8441-8E8A-12BC-F41621DAE776}"/>
              </a:ext>
            </a:extLst>
          </p:cNvPr>
          <p:cNvSpPr txBox="1"/>
          <p:nvPr/>
        </p:nvSpPr>
        <p:spPr>
          <a:xfrm>
            <a:off x="1001486" y="2198914"/>
            <a:ext cx="2035628"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Volumes</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Mount Point</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829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8A0D12-8B6E-B96C-5617-570148C6EDF9}"/>
              </a:ext>
            </a:extLst>
          </p:cNvPr>
          <p:cNvPicPr>
            <a:picLocks noGrp="1" noChangeAspect="1"/>
          </p:cNvPicPr>
          <p:nvPr>
            <p:ph idx="1"/>
          </p:nvPr>
        </p:nvPicPr>
        <p:blipFill>
          <a:blip r:embed="rId2"/>
          <a:stretch>
            <a:fillRect/>
          </a:stretch>
        </p:blipFill>
        <p:spPr>
          <a:xfrm>
            <a:off x="790221" y="643466"/>
            <a:ext cx="10611557" cy="5571067"/>
          </a:xfrm>
          <a:prstGeom prst="rect">
            <a:avLst/>
          </a:prstGeom>
        </p:spPr>
      </p:pic>
    </p:spTree>
    <p:extLst>
      <p:ext uri="{BB962C8B-B14F-4D97-AF65-F5344CB8AC3E}">
        <p14:creationId xmlns:p14="http://schemas.microsoft.com/office/powerpoint/2010/main" val="1945677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16C2D3-6DBA-B946-9126-2FAC8D85F878}"/>
              </a:ext>
            </a:extLst>
          </p:cNvPr>
          <p:cNvSpPr>
            <a:spLocks noGrp="1"/>
          </p:cNvSpPr>
          <p:nvPr>
            <p:ph type="body" sz="quarter" idx="13"/>
          </p:nvPr>
        </p:nvSpPr>
        <p:spPr>
          <a:xfrm>
            <a:off x="550697" y="337125"/>
            <a:ext cx="8419132" cy="472047"/>
          </a:xfrm>
        </p:spPr>
        <p:txBody>
          <a:bodyPr>
            <a:normAutofit/>
          </a:bodyPr>
          <a:lstStyle/>
          <a:p>
            <a:r>
              <a:rPr lang="en-US" sz="2600"/>
              <a:t>Bind Mount</a:t>
            </a:r>
          </a:p>
        </p:txBody>
      </p:sp>
      <p:pic>
        <p:nvPicPr>
          <p:cNvPr id="4" name="Picture 3" descr="Diagram&#10;&#10;Description automatically generated">
            <a:extLst>
              <a:ext uri="{FF2B5EF4-FFF2-40B4-BE49-F238E27FC236}">
                <a16:creationId xmlns:a16="http://schemas.microsoft.com/office/drawing/2014/main" id="{C9A3BCE4-23BB-4147-B925-B3F0312BC15A}"/>
              </a:ext>
            </a:extLst>
          </p:cNvPr>
          <p:cNvPicPr>
            <a:picLocks noChangeAspect="1"/>
          </p:cNvPicPr>
          <p:nvPr/>
        </p:nvPicPr>
        <p:blipFill>
          <a:blip r:embed="rId2"/>
          <a:stretch>
            <a:fillRect/>
          </a:stretch>
        </p:blipFill>
        <p:spPr>
          <a:xfrm>
            <a:off x="6209741" y="2106607"/>
            <a:ext cx="5377913" cy="3401530"/>
          </a:xfrm>
          <a:prstGeom prst="rect">
            <a:avLst/>
          </a:prstGeom>
          <a:noFill/>
        </p:spPr>
      </p:pic>
      <p:sp>
        <p:nvSpPr>
          <p:cNvPr id="7" name="TextBox 6">
            <a:extLst>
              <a:ext uri="{FF2B5EF4-FFF2-40B4-BE49-F238E27FC236}">
                <a16:creationId xmlns:a16="http://schemas.microsoft.com/office/drawing/2014/main" id="{F44A10AC-23B3-2144-8419-CB563B1ECE1E}"/>
              </a:ext>
            </a:extLst>
          </p:cNvPr>
          <p:cNvSpPr txBox="1"/>
          <p:nvPr/>
        </p:nvSpPr>
        <p:spPr>
          <a:xfrm>
            <a:off x="6842893" y="5669619"/>
            <a:ext cx="3333717" cy="417880"/>
          </a:xfrm>
          <a:prstGeom prst="rect">
            <a:avLst/>
          </a:prstGeom>
        </p:spPr>
        <p:txBody>
          <a:bodyPr>
            <a:normAutofit/>
          </a:bodyPr>
          <a:lstStyle/>
          <a:p>
            <a:pPr>
              <a:lnSpc>
                <a:spcPct val="90000"/>
              </a:lnSpc>
              <a:spcAft>
                <a:spcPts val="600"/>
              </a:spcAft>
            </a:pPr>
            <a:r>
              <a:rPr lang="en-US" b="0" i="0" kern="1200" dirty="0">
                <a:latin typeface="Arial" panose="020B0604020202020204" pitchFamily="34" charset="0"/>
                <a:ea typeface="Microsoft YaHei UI" panose="020B0400000000000000" pitchFamily="34" charset="-122"/>
                <a:cs typeface="Arial" panose="020B0604020202020204" pitchFamily="34" charset="0"/>
              </a:rPr>
              <a:t>Source: </a:t>
            </a:r>
            <a:r>
              <a:rPr lang="en-US" b="0" i="0" kern="1200" dirty="0" err="1">
                <a:latin typeface="Arial" panose="020B0604020202020204" pitchFamily="34" charset="0"/>
                <a:ea typeface="Microsoft YaHei UI" panose="020B0400000000000000" pitchFamily="34" charset="-122"/>
                <a:cs typeface="Arial" panose="020B0604020202020204" pitchFamily="34" charset="0"/>
              </a:rPr>
              <a:t>TheNewStack</a:t>
            </a:r>
            <a:endParaRPr lang="en-US" b="0" i="0" kern="1200" dirty="0">
              <a:latin typeface="Arial" panose="020B0604020202020204" pitchFamily="34" charset="0"/>
              <a:ea typeface="Microsoft YaHei UI" panose="020B0400000000000000" pitchFamily="34" charset="-122"/>
              <a:cs typeface="Arial" panose="020B0604020202020204" pitchFamily="34" charset="0"/>
            </a:endParaRPr>
          </a:p>
        </p:txBody>
      </p:sp>
      <p:sp>
        <p:nvSpPr>
          <p:cNvPr id="15" name="Slide Number Placeholder 5">
            <a:extLst>
              <a:ext uri="{FF2B5EF4-FFF2-40B4-BE49-F238E27FC236}">
                <a16:creationId xmlns:a16="http://schemas.microsoft.com/office/drawing/2014/main" id="{5158A85E-80C1-BAD7-2F09-3065AFFA3DA8}"/>
              </a:ext>
            </a:extLst>
          </p:cNvPr>
          <p:cNvSpPr>
            <a:spLocks noGrp="1"/>
          </p:cNvSpPr>
          <p:nvPr>
            <p:ph type="sldNum" sz="quarter" idx="4"/>
          </p:nvPr>
        </p:nvSpPr>
        <p:spPr>
          <a:xfrm>
            <a:off x="10176610" y="6324693"/>
            <a:ext cx="1372673" cy="365125"/>
          </a:xfrm>
        </p:spPr>
        <p:txBody>
          <a:bodyPr vert="horz" lIns="91440" tIns="45720" rIns="91440" bIns="45720" rtlCol="0" anchor="ctr">
            <a:normAutofit/>
          </a:bodyPr>
          <a:lstStyle/>
          <a:p>
            <a:pPr>
              <a:spcAft>
                <a:spcPts val="600"/>
              </a:spcAft>
              <a:defRPr/>
            </a:pPr>
            <a:fld id="{395FFD12-ED5D-6D40-8BF9-F79B660E5B1A}" type="slidenum">
              <a:rPr lang="en-US" smtClean="0">
                <a:solidFill>
                  <a:prstClr val="black"/>
                </a:solidFill>
                <a:latin typeface="Calibri" panose="020F0502020204030204"/>
              </a:rPr>
              <a:pPr>
                <a:spcAft>
                  <a:spcPts val="600"/>
                </a:spcAft>
                <a:defRPr/>
              </a:pPr>
              <a:t>33</a:t>
            </a:fld>
            <a:endParaRPr lang="en-US">
              <a:solidFill>
                <a:prstClr val="black"/>
              </a:solidFill>
              <a:latin typeface="Calibri" panose="020F0502020204030204"/>
            </a:endParaRPr>
          </a:p>
        </p:txBody>
      </p:sp>
      <p:pic>
        <p:nvPicPr>
          <p:cNvPr id="2" name="Picture 1">
            <a:extLst>
              <a:ext uri="{FF2B5EF4-FFF2-40B4-BE49-F238E27FC236}">
                <a16:creationId xmlns:a16="http://schemas.microsoft.com/office/drawing/2014/main" id="{50E6F62F-6EDE-D360-019A-2828AA615FBC}"/>
              </a:ext>
            </a:extLst>
          </p:cNvPr>
          <p:cNvPicPr>
            <a:picLocks noChangeAspect="1"/>
          </p:cNvPicPr>
          <p:nvPr/>
        </p:nvPicPr>
        <p:blipFill>
          <a:blip r:embed="rId3"/>
          <a:stretch>
            <a:fillRect/>
          </a:stretch>
        </p:blipFill>
        <p:spPr>
          <a:xfrm>
            <a:off x="1328542" y="1792029"/>
            <a:ext cx="3863944" cy="3273941"/>
          </a:xfrm>
          <a:prstGeom prst="rect">
            <a:avLst/>
          </a:prstGeom>
        </p:spPr>
      </p:pic>
      <p:sp>
        <p:nvSpPr>
          <p:cNvPr id="5" name="TextBox 4">
            <a:extLst>
              <a:ext uri="{FF2B5EF4-FFF2-40B4-BE49-F238E27FC236}">
                <a16:creationId xmlns:a16="http://schemas.microsoft.com/office/drawing/2014/main" id="{DF407A06-9C12-DC9C-A59E-90217DD80C29}"/>
              </a:ext>
            </a:extLst>
          </p:cNvPr>
          <p:cNvSpPr txBox="1"/>
          <p:nvPr/>
        </p:nvSpPr>
        <p:spPr>
          <a:xfrm>
            <a:off x="6999515" y="1255286"/>
            <a:ext cx="3456652" cy="646331"/>
          </a:xfrm>
          <a:prstGeom prst="rect">
            <a:avLst/>
          </a:prstGeom>
          <a:noFill/>
        </p:spPr>
        <p:txBody>
          <a:bodyPr wrap="none" rtlCol="0">
            <a:spAutoFit/>
          </a:bodyPr>
          <a:lstStyle/>
          <a:p>
            <a:pPr marL="285750" indent="-285750">
              <a:buFont typeface="Arial" panose="020B0604020202020204" pitchFamily="34" charset="0"/>
              <a:buChar char="•"/>
            </a:pPr>
            <a:r>
              <a:rPr lang="en-US" b="1" dirty="0"/>
              <a:t>-v </a:t>
            </a:r>
            <a:r>
              <a:rPr lang="en-US" b="1" dirty="0" err="1"/>
              <a:t>srcpath:destpath</a:t>
            </a:r>
            <a:endParaRPr lang="en-US" b="1" dirty="0"/>
          </a:p>
          <a:p>
            <a:pPr marL="285750" indent="-285750">
              <a:buFont typeface="Arial" panose="020B0604020202020204" pitchFamily="34" charset="0"/>
              <a:buChar char="•"/>
            </a:pPr>
            <a:r>
              <a:rPr lang="en-US" b="1" dirty="0"/>
              <a:t>--mount type=bind </a:t>
            </a:r>
            <a:r>
              <a:rPr lang="en-US" b="1" dirty="0" err="1"/>
              <a:t>src,target</a:t>
            </a:r>
            <a:endParaRPr lang="en-IN" b="1" dirty="0"/>
          </a:p>
        </p:txBody>
      </p:sp>
    </p:spTree>
    <p:extLst>
      <p:ext uri="{BB962C8B-B14F-4D97-AF65-F5344CB8AC3E}">
        <p14:creationId xmlns:p14="http://schemas.microsoft.com/office/powerpoint/2010/main" val="2623939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193693-CF6D-42F2-B78E-3D6563EB4B1B}"/>
              </a:ext>
            </a:extLst>
          </p:cNvPr>
          <p:cNvSpPr>
            <a:spLocks noGrp="1"/>
          </p:cNvSpPr>
          <p:nvPr>
            <p:ph type="title"/>
          </p:nvPr>
        </p:nvSpPr>
        <p:spPr>
          <a:xfrm>
            <a:off x="838200" y="365125"/>
            <a:ext cx="10515600" cy="1325563"/>
          </a:xfrm>
        </p:spPr>
        <p:txBody>
          <a:bodyPr anchor="ctr">
            <a:normAutofit/>
          </a:bodyPr>
          <a:lstStyle/>
          <a:p>
            <a:r>
              <a:rPr lang="en-US"/>
              <a:t>Use Cases</a:t>
            </a:r>
            <a:endParaRPr lang="en-IN"/>
          </a:p>
        </p:txBody>
      </p:sp>
      <p:sp>
        <p:nvSpPr>
          <p:cNvPr id="4" name="Content Placeholder 3">
            <a:extLst>
              <a:ext uri="{FF2B5EF4-FFF2-40B4-BE49-F238E27FC236}">
                <a16:creationId xmlns:a16="http://schemas.microsoft.com/office/drawing/2014/main" id="{8F5482A1-2A39-64F6-88C4-0174BF8D6E9B}"/>
              </a:ext>
            </a:extLst>
          </p:cNvPr>
          <p:cNvSpPr>
            <a:spLocks noGrp="1"/>
          </p:cNvSpPr>
          <p:nvPr>
            <p:ph idx="1"/>
          </p:nvPr>
        </p:nvSpPr>
        <p:spPr>
          <a:xfrm>
            <a:off x="838200" y="1825625"/>
            <a:ext cx="10515600" cy="4351338"/>
          </a:xfrm>
        </p:spPr>
        <p:txBody>
          <a:bodyPr>
            <a:normAutofit/>
          </a:bodyPr>
          <a:lstStyle/>
          <a:p>
            <a:r>
              <a:rPr lang="en-US" sz="2000" dirty="0"/>
              <a:t> </a:t>
            </a:r>
            <a:r>
              <a:rPr lang="en-US" sz="2000" b="1" dirty="0"/>
              <a:t>A bind mount in Docker is a way to link a directory or file on the host machine to a directory or file in a container</a:t>
            </a:r>
            <a:r>
              <a:rPr lang="en-US" sz="2000" dirty="0"/>
              <a:t>. This allows the container to access and modify the files on the host system directly. </a:t>
            </a:r>
          </a:p>
          <a:p>
            <a:r>
              <a:rPr lang="en-US" sz="2000" dirty="0"/>
              <a:t>Bind mounts link a specific path on the host to a path in the container.</a:t>
            </a:r>
          </a:p>
          <a:p>
            <a:r>
              <a:rPr lang="en-US" sz="2000" dirty="0"/>
              <a:t>Flexibility: They can be used for various purposes, such as sharing configuration files, source code, or logs between the host and the container.</a:t>
            </a:r>
          </a:p>
          <a:p>
            <a:r>
              <a:rPr lang="en-US" sz="2000" dirty="0"/>
              <a:t>Bind mounts can offer better performance compared to Docker volumes, especially for development environments where frequent file changes occur.</a:t>
            </a:r>
          </a:p>
          <a:p>
            <a:r>
              <a:rPr lang="en-US" sz="2000" dirty="0"/>
              <a:t>Usage: To use a bind mount, you specify the -v or --mount flag in the docker run command, followed by the source and destination paths.</a:t>
            </a:r>
          </a:p>
          <a:p>
            <a:r>
              <a:rPr lang="en-US" sz="2000" dirty="0"/>
              <a:t>Example command:</a:t>
            </a:r>
          </a:p>
          <a:p>
            <a:pPr marL="0" indent="0">
              <a:buNone/>
            </a:pPr>
            <a:r>
              <a:rPr lang="en-US" sz="2000" b="1" dirty="0"/>
              <a:t>docker run -v /path/on/host:/path/in/container my-image</a:t>
            </a:r>
            <a:endParaRPr lang="en-IN" sz="2000" b="1"/>
          </a:p>
        </p:txBody>
      </p:sp>
      <p:sp>
        <p:nvSpPr>
          <p:cNvPr id="2" name="Slide Number Placeholder 1" hidden="1">
            <a:extLst>
              <a:ext uri="{FF2B5EF4-FFF2-40B4-BE49-F238E27FC236}">
                <a16:creationId xmlns:a16="http://schemas.microsoft.com/office/drawing/2014/main" id="{C6FDC433-D87F-6432-D04A-9005F1B82BEF}"/>
              </a:ext>
            </a:extLst>
          </p:cNvPr>
          <p:cNvSpPr>
            <a:spLocks noGrp="1"/>
          </p:cNvSpPr>
          <p:nvPr>
            <p:ph type="sldNum" sz="quarter" idx="4294967295"/>
          </p:nvPr>
        </p:nvSpPr>
        <p:spPr>
          <a:xfrm>
            <a:off x="10176610" y="6324693"/>
            <a:ext cx="1372673" cy="365125"/>
          </a:xfrm>
        </p:spPr>
        <p:txBody>
          <a:bodyPr/>
          <a:lstStyle/>
          <a:p>
            <a:pPr>
              <a:spcAft>
                <a:spcPts val="600"/>
              </a:spcAft>
            </a:pPr>
            <a:fld id="{BE5B0F3B-EC9D-4458-9BDD-4F8045F81DB8}" type="slidenum">
              <a:rPr lang="en-IN" smtClean="0"/>
              <a:pPr>
                <a:spcAft>
                  <a:spcPts val="600"/>
                </a:spcAft>
              </a:pPr>
              <a:t>34</a:t>
            </a:fld>
            <a:endParaRPr lang="en-IN"/>
          </a:p>
        </p:txBody>
      </p:sp>
    </p:spTree>
    <p:extLst>
      <p:ext uri="{BB962C8B-B14F-4D97-AF65-F5344CB8AC3E}">
        <p14:creationId xmlns:p14="http://schemas.microsoft.com/office/powerpoint/2010/main" val="3450637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D7CAB6-A12E-0A21-6CFF-B54DB443655A}"/>
              </a:ext>
            </a:extLst>
          </p:cNvPr>
          <p:cNvSpPr>
            <a:spLocks noGrp="1"/>
          </p:cNvSpPr>
          <p:nvPr>
            <p:ph type="sldNum" sz="quarter" idx="4"/>
          </p:nvPr>
        </p:nvSpPr>
        <p:spPr/>
        <p:txBody>
          <a:bodyPr/>
          <a:lstStyle/>
          <a:p>
            <a:fld id="{BE5B0F3B-EC9D-4458-9BDD-4F8045F81DB8}" type="slidenum">
              <a:rPr lang="en-IN" smtClean="0"/>
              <a:t>35</a:t>
            </a:fld>
            <a:endParaRPr lang="en-IN"/>
          </a:p>
        </p:txBody>
      </p:sp>
      <p:sp>
        <p:nvSpPr>
          <p:cNvPr id="3" name="Text Placeholder 2">
            <a:extLst>
              <a:ext uri="{FF2B5EF4-FFF2-40B4-BE49-F238E27FC236}">
                <a16:creationId xmlns:a16="http://schemas.microsoft.com/office/drawing/2014/main" id="{ECB9CB6E-D907-3D9E-5215-06AF7BB26D22}"/>
              </a:ext>
            </a:extLst>
          </p:cNvPr>
          <p:cNvSpPr>
            <a:spLocks noGrp="1"/>
          </p:cNvSpPr>
          <p:nvPr>
            <p:ph type="body" sz="quarter" idx="13"/>
          </p:nvPr>
        </p:nvSpPr>
        <p:spPr/>
        <p:txBody>
          <a:bodyPr/>
          <a:lstStyle/>
          <a:p>
            <a:r>
              <a:rPr lang="en-US"/>
              <a:t>Volume Mount</a:t>
            </a:r>
            <a:endParaRPr lang="en-IN"/>
          </a:p>
        </p:txBody>
      </p:sp>
      <p:sp>
        <p:nvSpPr>
          <p:cNvPr id="5" name="Content Placeholder 2">
            <a:extLst>
              <a:ext uri="{FF2B5EF4-FFF2-40B4-BE49-F238E27FC236}">
                <a16:creationId xmlns:a16="http://schemas.microsoft.com/office/drawing/2014/main" id="{D83B6293-BC10-6E47-61CD-A953F2192F5E}"/>
              </a:ext>
            </a:extLst>
          </p:cNvPr>
          <p:cNvSpPr>
            <a:spLocks noGrp="1"/>
          </p:cNvSpPr>
          <p:nvPr>
            <p:ph idx="1"/>
          </p:nvPr>
        </p:nvSpPr>
        <p:spPr>
          <a:xfrm>
            <a:off x="8400256" y="1238683"/>
            <a:ext cx="3456384" cy="4878616"/>
          </a:xfrm>
        </p:spPr>
        <p:txBody>
          <a:bodyPr/>
          <a:lstStyle/>
          <a:p>
            <a:r>
              <a:rPr lang="en-US"/>
              <a:t>Volumes are managed by Docker </a:t>
            </a:r>
          </a:p>
          <a:p>
            <a:r>
              <a:rPr lang="en-US"/>
              <a:t>Isolated from other services of host machine</a:t>
            </a:r>
          </a:p>
        </p:txBody>
      </p:sp>
      <p:pic>
        <p:nvPicPr>
          <p:cNvPr id="6" name="Picture 5">
            <a:extLst>
              <a:ext uri="{FF2B5EF4-FFF2-40B4-BE49-F238E27FC236}">
                <a16:creationId xmlns:a16="http://schemas.microsoft.com/office/drawing/2014/main" id="{679EC26E-ABBC-F355-6517-243029593177}"/>
              </a:ext>
            </a:extLst>
          </p:cNvPr>
          <p:cNvPicPr>
            <a:picLocks noChangeAspect="1"/>
          </p:cNvPicPr>
          <p:nvPr/>
        </p:nvPicPr>
        <p:blipFill>
          <a:blip r:embed="rId2"/>
          <a:stretch>
            <a:fillRect/>
          </a:stretch>
        </p:blipFill>
        <p:spPr>
          <a:xfrm>
            <a:off x="190070" y="1220755"/>
            <a:ext cx="8114175" cy="5017867"/>
          </a:xfrm>
          <a:prstGeom prst="rect">
            <a:avLst/>
          </a:prstGeom>
        </p:spPr>
      </p:pic>
    </p:spTree>
    <p:extLst>
      <p:ext uri="{BB962C8B-B14F-4D97-AF65-F5344CB8AC3E}">
        <p14:creationId xmlns:p14="http://schemas.microsoft.com/office/powerpoint/2010/main" val="931925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072F27-4A48-FEC6-AAB7-6651C79FD66B}"/>
              </a:ext>
            </a:extLst>
          </p:cNvPr>
          <p:cNvSpPr>
            <a:spLocks noGrp="1"/>
          </p:cNvSpPr>
          <p:nvPr>
            <p:ph type="sldNum" sz="quarter" idx="4"/>
          </p:nvPr>
        </p:nvSpPr>
        <p:spPr>
          <a:xfrm>
            <a:off x="11157295" y="6331837"/>
            <a:ext cx="491093" cy="365125"/>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36</a:t>
            </a:fld>
            <a:endParaRPr kumimoji="0" lang="en-US" b="0" i="0" u="none" strike="noStrike" kern="1200" cap="none" spc="0" normalizeH="0" baseline="0" noProof="0">
              <a:ln>
                <a:noFill/>
              </a:ln>
              <a:effectLst/>
              <a:uLnTx/>
              <a:uFillTx/>
            </a:endParaRPr>
          </a:p>
        </p:txBody>
      </p:sp>
      <p:sp>
        <p:nvSpPr>
          <p:cNvPr id="4" name="Text Placeholder 3">
            <a:extLst>
              <a:ext uri="{FF2B5EF4-FFF2-40B4-BE49-F238E27FC236}">
                <a16:creationId xmlns:a16="http://schemas.microsoft.com/office/drawing/2014/main" id="{A23C8100-038A-17B4-0FAB-37FF2AE739DF}"/>
              </a:ext>
            </a:extLst>
          </p:cNvPr>
          <p:cNvSpPr>
            <a:spLocks noGrp="1"/>
          </p:cNvSpPr>
          <p:nvPr>
            <p:ph type="body" sz="quarter" idx="13"/>
          </p:nvPr>
        </p:nvSpPr>
        <p:spPr>
          <a:xfrm>
            <a:off x="618440" y="310053"/>
            <a:ext cx="8401382" cy="472047"/>
          </a:xfrm>
        </p:spPr>
        <p:txBody>
          <a:bodyPr>
            <a:normAutofit/>
          </a:bodyPr>
          <a:lstStyle/>
          <a:p>
            <a:r>
              <a:rPr lang="en-US"/>
              <a:t>Docker Volumes</a:t>
            </a:r>
            <a:endParaRPr lang="en-IN"/>
          </a:p>
        </p:txBody>
      </p:sp>
      <p:graphicFrame>
        <p:nvGraphicFramePr>
          <p:cNvPr id="6" name="Content Placeholder 2">
            <a:extLst>
              <a:ext uri="{FF2B5EF4-FFF2-40B4-BE49-F238E27FC236}">
                <a16:creationId xmlns:a16="http://schemas.microsoft.com/office/drawing/2014/main" id="{3AF1A2E3-DAC4-9319-6AA5-5E97C4C8511B}"/>
              </a:ext>
            </a:extLst>
          </p:cNvPr>
          <p:cNvGraphicFramePr>
            <a:graphicFrameLocks noGrp="1"/>
          </p:cNvGraphicFramePr>
          <p:nvPr>
            <p:ph sz="quarter" idx="20"/>
          </p:nvPr>
        </p:nvGraphicFramePr>
        <p:xfrm>
          <a:off x="618440" y="1031196"/>
          <a:ext cx="10769996" cy="4995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5426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CF9FD833-2F2E-F543-B814-0B5589E4DF6C}"/>
              </a:ext>
            </a:extLst>
          </p:cNvPr>
          <p:cNvSpPr txBox="1">
            <a:spLocks/>
          </p:cNvSpPr>
          <p:nvPr/>
        </p:nvSpPr>
        <p:spPr>
          <a:xfrm>
            <a:off x="550697" y="337125"/>
            <a:ext cx="8462674" cy="472047"/>
          </a:xfrm>
          <a:prstGeom prst="rect">
            <a:avLst/>
          </a:prstGeom>
        </p:spPr>
        <p:txBody>
          <a:bodyPr vert="horz" lIns="121920" tIns="60960" rIns="121920" bIns="60960" rtlCol="0">
            <a:normAutofit/>
          </a:bodyPr>
          <a:lstStyle>
            <a:lvl1pPr marL="342900" indent="-342900" algn="l" defTabSz="914400" rtl="0" eaLnBrk="1" latinLnBrk="0" hangingPunct="1">
              <a:spcBef>
                <a:spcPct val="20000"/>
              </a:spcBef>
              <a:buFont typeface="Arial" pitchFamily="34" charset="0"/>
              <a:buChar char="•"/>
              <a:defRPr lang="en-US" sz="2400" b="0" kern="1200" dirty="0" smtClean="0">
                <a:solidFill>
                  <a:srgbClr val="404040"/>
                </a:solidFill>
                <a:latin typeface="Gotham HTF Book" charset="0"/>
                <a:ea typeface="Gotham HTF Book" charset="0"/>
                <a:cs typeface="Gotham HTF Book" charset="0"/>
              </a:defRPr>
            </a:lvl1pPr>
            <a:lvl2pPr marL="742950" indent="-285750" algn="l" defTabSz="914400" rtl="0" eaLnBrk="1" latinLnBrk="0" hangingPunct="1">
              <a:spcBef>
                <a:spcPct val="20000"/>
              </a:spcBef>
              <a:buFont typeface="Arial" pitchFamily="34" charset="0"/>
              <a:buChar char="–"/>
              <a:defRPr lang="en-US" sz="2400" b="0" kern="1200" dirty="0" smtClean="0">
                <a:solidFill>
                  <a:srgbClr val="404040"/>
                </a:solidFill>
                <a:latin typeface="Gotham HTF Book" charset="0"/>
                <a:ea typeface="Gotham HTF Book" charset="0"/>
                <a:cs typeface="Gotham HTF Book" charset="0"/>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Gotham HTF Book" charset="0"/>
                <a:ea typeface="Gotham HTF Book" charset="0"/>
                <a:cs typeface="Gotham HTF Book" charset="0"/>
              </a:defRPr>
            </a:lvl3pPr>
            <a:lvl4pPr marL="16002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Gotham HTF Book" charset="0"/>
                <a:ea typeface="Gotham HTF Book" charset="0"/>
                <a:cs typeface="Gotham HTF Book" charset="0"/>
              </a:defRPr>
            </a:lvl4pPr>
            <a:lvl5pPr marL="20574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Gotham HTF Book" charset="0"/>
                <a:ea typeface="Gotham HTF Book" charset="0"/>
                <a:cs typeface="Gotham HTF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000"/>
              </a:spcBef>
              <a:buNone/>
            </a:pPr>
            <a:r>
              <a:rPr lang="en-IN" b="1" err="1">
                <a:solidFill>
                  <a:srgbClr val="20629B"/>
                </a:solidFill>
                <a:latin typeface="Arial" panose="020B0604020202020204" pitchFamily="34" charset="0"/>
                <a:ea typeface="Microsoft YaHei UI" panose="020B0400000000000000" pitchFamily="34" charset="-122"/>
                <a:cs typeface="Arial" panose="020B0604020202020204" pitchFamily="34" charset="0"/>
              </a:rPr>
              <a:t>tmpfs</a:t>
            </a:r>
            <a:r>
              <a:rPr lang="en-IN" b="1">
                <a:solidFill>
                  <a:srgbClr val="20629B"/>
                </a:solidFill>
                <a:latin typeface="Arial" panose="020B0604020202020204" pitchFamily="34" charset="0"/>
                <a:ea typeface="Microsoft YaHei UI" panose="020B0400000000000000" pitchFamily="34" charset="-122"/>
                <a:cs typeface="Arial" panose="020B0604020202020204" pitchFamily="34" charset="0"/>
              </a:rPr>
              <a:t> Mount</a:t>
            </a:r>
          </a:p>
        </p:txBody>
      </p:sp>
      <p:sp>
        <p:nvSpPr>
          <p:cNvPr id="9" name="Content Placeholder 2">
            <a:extLst>
              <a:ext uri="{FF2B5EF4-FFF2-40B4-BE49-F238E27FC236}">
                <a16:creationId xmlns:a16="http://schemas.microsoft.com/office/drawing/2014/main" id="{37A0DBC3-ABF1-2C4B-A142-6ADB1617BD3A}"/>
              </a:ext>
            </a:extLst>
          </p:cNvPr>
          <p:cNvSpPr txBox="1">
            <a:spLocks/>
          </p:cNvSpPr>
          <p:nvPr/>
        </p:nvSpPr>
        <p:spPr>
          <a:xfrm>
            <a:off x="6100569" y="1600200"/>
            <a:ext cx="5464479" cy="4572000"/>
          </a:xfrm>
          <a:prstGeom prst="rect">
            <a:avLst/>
          </a:prstGeom>
          <a:solidFill>
            <a:srgbClr val="D0B92B"/>
          </a:solidFill>
        </p:spPr>
        <p:txBody>
          <a:bodyPr vert="horz" lIns="360000" tIns="360000" rIns="360000" bIns="360000" rtlCol="0">
            <a:normAutofit/>
          </a:bodyPr>
          <a:lstStyle>
            <a:lvl1pPr marL="342900" indent="-342900" algn="l" defTabSz="914400" rtl="0" eaLnBrk="1" latinLnBrk="0" hangingPunct="1">
              <a:spcBef>
                <a:spcPct val="20000"/>
              </a:spcBef>
              <a:buFont typeface="Arial" pitchFamily="34" charset="0"/>
              <a:buChar char="•"/>
              <a:defRPr lang="en-US" sz="2400" b="0" kern="1200" dirty="0" smtClean="0">
                <a:solidFill>
                  <a:srgbClr val="404040"/>
                </a:solidFill>
                <a:latin typeface="Gotham HTF Book" charset="0"/>
                <a:ea typeface="Gotham HTF Book" charset="0"/>
                <a:cs typeface="Gotham HTF Book" charset="0"/>
              </a:defRPr>
            </a:lvl1pPr>
            <a:lvl2pPr marL="742950" indent="-285750" algn="l" defTabSz="914400" rtl="0" eaLnBrk="1" latinLnBrk="0" hangingPunct="1">
              <a:spcBef>
                <a:spcPct val="20000"/>
              </a:spcBef>
              <a:buFont typeface="Arial" pitchFamily="34" charset="0"/>
              <a:buChar char="–"/>
              <a:defRPr lang="en-US" sz="2400" b="0" kern="1200" dirty="0" smtClean="0">
                <a:solidFill>
                  <a:srgbClr val="404040"/>
                </a:solidFill>
                <a:latin typeface="Gotham HTF Book" charset="0"/>
                <a:ea typeface="Gotham HTF Book" charset="0"/>
                <a:cs typeface="Gotham HTF Book" charset="0"/>
              </a:defRPr>
            </a:lvl2pPr>
            <a:lvl3pPr marL="11430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Gotham HTF Book" charset="0"/>
                <a:ea typeface="Gotham HTF Book" charset="0"/>
                <a:cs typeface="Gotham HTF Book" charset="0"/>
              </a:defRPr>
            </a:lvl3pPr>
            <a:lvl4pPr marL="16002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Gotham HTF Book" charset="0"/>
                <a:ea typeface="Gotham HTF Book" charset="0"/>
                <a:cs typeface="Gotham HTF Book" charset="0"/>
              </a:defRPr>
            </a:lvl4pPr>
            <a:lvl5pPr marL="2057400" indent="-2286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Gotham HTF Book" charset="0"/>
                <a:ea typeface="Gotham HTF Book" charset="0"/>
                <a:cs typeface="Gotham HTF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1800">
                <a:solidFill>
                  <a:schemeClr val="tx1"/>
                </a:solidFill>
                <a:latin typeface="Arial" panose="020B0604020202020204" pitchFamily="34" charset="0"/>
                <a:ea typeface="Microsoft YaHei UI" panose="020B0400000000000000" pitchFamily="34" charset="-122"/>
                <a:cs typeface="Arial" panose="020B0604020202020204" pitchFamily="34" charset="0"/>
              </a:rPr>
              <a:t>Linux only feature</a:t>
            </a:r>
          </a:p>
          <a:p>
            <a:pPr>
              <a:lnSpc>
                <a:spcPct val="90000"/>
              </a:lnSpc>
            </a:pPr>
            <a:r>
              <a:rPr lang="en-US" sz="1800">
                <a:solidFill>
                  <a:schemeClr val="tx1"/>
                </a:solidFill>
                <a:latin typeface="Arial" panose="020B0604020202020204" pitchFamily="34" charset="0"/>
                <a:ea typeface="Microsoft YaHei UI" panose="020B0400000000000000" pitchFamily="34" charset="-122"/>
                <a:cs typeface="Arial" panose="020B0604020202020204" pitchFamily="34" charset="0"/>
              </a:rPr>
              <a:t>When the container stops, the tmpfs mount is removed, and files written there won’t be persisted</a:t>
            </a:r>
          </a:p>
          <a:p>
            <a:pPr>
              <a:lnSpc>
                <a:spcPct val="90000"/>
              </a:lnSpc>
            </a:pPr>
            <a:r>
              <a:rPr lang="en-US" sz="1800">
                <a:solidFill>
                  <a:schemeClr val="tx1"/>
                </a:solidFill>
                <a:latin typeface="Arial" panose="020B0604020202020204" pitchFamily="34" charset="0"/>
                <a:ea typeface="Microsoft YaHei UI" panose="020B0400000000000000" pitchFamily="34" charset="-122"/>
                <a:cs typeface="Arial" panose="020B0604020202020204" pitchFamily="34" charset="0"/>
              </a:rPr>
              <a:t>Cannot share between containers</a:t>
            </a:r>
          </a:p>
        </p:txBody>
      </p:sp>
      <p:pic>
        <p:nvPicPr>
          <p:cNvPr id="1026" name="Picture 2" descr="tmpfs on the Docker host">
            <a:extLst>
              <a:ext uri="{FF2B5EF4-FFF2-40B4-BE49-F238E27FC236}">
                <a16:creationId xmlns:a16="http://schemas.microsoft.com/office/drawing/2014/main" id="{034BC7D0-F205-C54A-A03D-9CBB1ACD8782}"/>
              </a:ext>
            </a:extLst>
          </p:cNvPr>
          <p:cNvPicPr>
            <a:picLocks noGrp="1" noChangeAspect="1" noChangeArrowheads="1"/>
          </p:cNvPicPr>
          <p:nvPr>
            <p:ph sz="quarter" idx="17"/>
          </p:nvPr>
        </p:nvPicPr>
        <p:blipFill>
          <a:blip r:embed="rId2">
            <a:extLst>
              <a:ext uri="{28A0092B-C50C-407E-A947-70E740481C1C}">
                <a14:useLocalDpi xmlns:a14="http://schemas.microsoft.com/office/drawing/2010/main" val="0"/>
              </a:ext>
            </a:extLst>
          </a:blip>
          <a:stretch>
            <a:fillRect/>
          </a:stretch>
        </p:blipFill>
        <p:spPr bwMode="auto">
          <a:xfrm>
            <a:off x="445561" y="1230868"/>
            <a:ext cx="5532081" cy="4572000"/>
          </a:xfrm>
          <a:prstGeom prst="rect">
            <a:avLst/>
          </a:prstGeom>
          <a:noFill/>
          <a:extLst>
            <a:ext uri="{909E8E84-426E-40DD-AFC4-6F175D3DCCD1}">
              <a14:hiddenFill xmlns:a14="http://schemas.microsoft.com/office/drawing/2010/main">
                <a:solidFill>
                  <a:srgbClr val="FFFFFF"/>
                </a:solidFill>
              </a14:hiddenFill>
            </a:ext>
          </a:extLst>
        </p:spPr>
      </p:pic>
      <p:sp>
        <p:nvSpPr>
          <p:cNvPr id="1036" name="Slide Number Placeholder 5">
            <a:extLst>
              <a:ext uri="{FF2B5EF4-FFF2-40B4-BE49-F238E27FC236}">
                <a16:creationId xmlns:a16="http://schemas.microsoft.com/office/drawing/2014/main" id="{B50369B3-FA83-1D39-6AA1-DE922214CFD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37</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3" name="Slide Number Placeholder 5">
            <a:extLst>
              <a:ext uri="{FF2B5EF4-FFF2-40B4-BE49-F238E27FC236}">
                <a16:creationId xmlns:a16="http://schemas.microsoft.com/office/drawing/2014/main" id="{9916DC65-A4CB-C192-28B2-5DE507B2E10D}"/>
              </a:ext>
            </a:extLst>
          </p:cNvPr>
          <p:cNvSpPr>
            <a:spLocks noGrp="1"/>
          </p:cNvSpPr>
          <p:nvPr>
            <p:ph type="sldNum" sz="quarter" idx="4294967295"/>
          </p:nvPr>
        </p:nvSpPr>
        <p:spPr>
          <a:xfrm>
            <a:off x="10818813" y="6324600"/>
            <a:ext cx="1373187"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37</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986184A-CDBD-EC46-98FA-731DC923DACA}"/>
              </a:ext>
            </a:extLst>
          </p:cNvPr>
          <p:cNvSpPr txBox="1"/>
          <p:nvPr/>
        </p:nvSpPr>
        <p:spPr>
          <a:xfrm>
            <a:off x="1481189" y="5802868"/>
            <a:ext cx="3797393" cy="369332"/>
          </a:xfrm>
          <a:prstGeom prst="rect">
            <a:avLst/>
          </a:prstGeom>
          <a:noFill/>
        </p:spPr>
        <p:txBody>
          <a:bodyPr wrap="square">
            <a:spAutoFit/>
          </a:bodyPr>
          <a:lstStyle/>
          <a:p>
            <a:r>
              <a:rPr lang="en-IN" b="1">
                <a:solidFill>
                  <a:srgbClr val="20629B"/>
                </a:solidFill>
                <a:latin typeface="Arial" panose="020B0604020202020204" pitchFamily="34" charset="0"/>
                <a:ea typeface="Microsoft YaHei UI" panose="020B0400000000000000" pitchFamily="34" charset="-122"/>
                <a:cs typeface="Arial" panose="020B0604020202020204" pitchFamily="34" charset="0"/>
              </a:rPr>
              <a:t>Source: http://docs.docker.com</a:t>
            </a:r>
            <a:endParaRPr lang="en-IN"/>
          </a:p>
        </p:txBody>
      </p:sp>
    </p:spTree>
    <p:extLst>
      <p:ext uri="{BB962C8B-B14F-4D97-AF65-F5344CB8AC3E}">
        <p14:creationId xmlns:p14="http://schemas.microsoft.com/office/powerpoint/2010/main" val="299667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71649E-9BBF-30F9-2C6E-A6393243FC8A}"/>
              </a:ext>
            </a:extLst>
          </p:cNvPr>
          <p:cNvSpPr>
            <a:spLocks noGrp="1"/>
          </p:cNvSpPr>
          <p:nvPr>
            <p:ph type="sldNum" sz="quarter" idx="4"/>
          </p:nvPr>
        </p:nvSpPr>
        <p:spPr>
          <a:xfrm>
            <a:off x="11157295" y="6331837"/>
            <a:ext cx="491093" cy="365125"/>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38</a:t>
            </a:fld>
            <a:endParaRPr kumimoji="0" lang="en-US" b="0" i="0" u="none" strike="noStrike" kern="1200" cap="none" spc="0" normalizeH="0" baseline="0" noProof="0">
              <a:ln>
                <a:noFill/>
              </a:ln>
              <a:effectLst/>
              <a:uLnTx/>
              <a:uFillTx/>
            </a:endParaRPr>
          </a:p>
        </p:txBody>
      </p:sp>
      <p:sp>
        <p:nvSpPr>
          <p:cNvPr id="4" name="Text Placeholder 3">
            <a:extLst>
              <a:ext uri="{FF2B5EF4-FFF2-40B4-BE49-F238E27FC236}">
                <a16:creationId xmlns:a16="http://schemas.microsoft.com/office/drawing/2014/main" id="{954E546F-EAA2-00C8-8D10-4A4AFDCB5AC5}"/>
              </a:ext>
            </a:extLst>
          </p:cNvPr>
          <p:cNvSpPr>
            <a:spLocks noGrp="1"/>
          </p:cNvSpPr>
          <p:nvPr>
            <p:ph type="body" sz="quarter" idx="13"/>
          </p:nvPr>
        </p:nvSpPr>
        <p:spPr>
          <a:xfrm>
            <a:off x="618440" y="310053"/>
            <a:ext cx="8401382" cy="472047"/>
          </a:xfrm>
        </p:spPr>
        <p:txBody>
          <a:bodyPr>
            <a:normAutofit/>
          </a:bodyPr>
          <a:lstStyle/>
          <a:p>
            <a:r>
              <a:rPr lang="en-US" err="1"/>
              <a:t>tmpfs</a:t>
            </a:r>
            <a:r>
              <a:rPr lang="en-US"/>
              <a:t> Mount</a:t>
            </a:r>
            <a:r>
              <a:rPr lang="en-US" b="0"/>
              <a:t> </a:t>
            </a:r>
            <a:endParaRPr lang="en-IN"/>
          </a:p>
        </p:txBody>
      </p:sp>
      <p:sp>
        <p:nvSpPr>
          <p:cNvPr id="3" name="Content Placeholder 2">
            <a:extLst>
              <a:ext uri="{FF2B5EF4-FFF2-40B4-BE49-F238E27FC236}">
                <a16:creationId xmlns:a16="http://schemas.microsoft.com/office/drawing/2014/main" id="{648E52DB-3A74-6242-883E-414697F2F5DF}"/>
              </a:ext>
            </a:extLst>
          </p:cNvPr>
          <p:cNvSpPr>
            <a:spLocks noGrp="1"/>
          </p:cNvSpPr>
          <p:nvPr>
            <p:ph idx="1"/>
          </p:nvPr>
        </p:nvSpPr>
        <p:spPr>
          <a:xfrm>
            <a:off x="621175" y="1031070"/>
            <a:ext cx="10778836" cy="5018804"/>
          </a:xfrm>
        </p:spPr>
        <p:txBody>
          <a:bodyPr>
            <a:normAutofit/>
          </a:bodyPr>
          <a:lstStyle/>
          <a:p>
            <a:r>
              <a:rPr lang="en-US" err="1"/>
              <a:t>tmpfs</a:t>
            </a:r>
            <a:r>
              <a:rPr lang="en-US"/>
              <a:t> is a temporary mount between container and the host system’s memory</a:t>
            </a:r>
          </a:p>
          <a:p>
            <a:r>
              <a:rPr lang="en-US" err="1"/>
              <a:t>tmpfs</a:t>
            </a:r>
            <a:r>
              <a:rPr lang="en-US"/>
              <a:t> mount doesn’t provide data persistency</a:t>
            </a:r>
          </a:p>
          <a:p>
            <a:pPr lvl="1"/>
            <a:r>
              <a:rPr lang="en-US"/>
              <a:t>The mount is removed when the container stops, and the files will not be persisted.  </a:t>
            </a:r>
          </a:p>
          <a:p>
            <a:r>
              <a:rPr lang="en-US"/>
              <a:t>Files are created outside containers writable layer and are not stored in the host filesystem </a:t>
            </a:r>
          </a:p>
        </p:txBody>
      </p:sp>
    </p:spTree>
    <p:extLst>
      <p:ext uri="{BB962C8B-B14F-4D97-AF65-F5344CB8AC3E}">
        <p14:creationId xmlns:p14="http://schemas.microsoft.com/office/powerpoint/2010/main" val="3136518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945BF0-1613-C235-5D81-EDB26A94C2A6}"/>
              </a:ext>
            </a:extLst>
          </p:cNvPr>
          <p:cNvSpPr>
            <a:spLocks noGrp="1"/>
          </p:cNvSpPr>
          <p:nvPr>
            <p:ph type="sldNum" sz="quarter" idx="4"/>
          </p:nvPr>
        </p:nvSpPr>
        <p:spPr>
          <a:xfrm>
            <a:off x="11157295" y="6331837"/>
            <a:ext cx="491093" cy="365125"/>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39</a:t>
            </a:fld>
            <a:endParaRPr kumimoji="0" lang="en-US" b="0" i="0" u="none" strike="noStrike" kern="1200" cap="none" spc="0" normalizeH="0" baseline="0" noProof="0">
              <a:ln>
                <a:noFill/>
              </a:ln>
              <a:effectLst/>
              <a:uLnTx/>
              <a:uFillTx/>
            </a:endParaRPr>
          </a:p>
        </p:txBody>
      </p:sp>
      <p:sp>
        <p:nvSpPr>
          <p:cNvPr id="4" name="Text Placeholder 3">
            <a:extLst>
              <a:ext uri="{FF2B5EF4-FFF2-40B4-BE49-F238E27FC236}">
                <a16:creationId xmlns:a16="http://schemas.microsoft.com/office/drawing/2014/main" id="{4D9136F9-959E-041D-F886-2AB54D69F455}"/>
              </a:ext>
            </a:extLst>
          </p:cNvPr>
          <p:cNvSpPr>
            <a:spLocks noGrp="1"/>
          </p:cNvSpPr>
          <p:nvPr>
            <p:ph type="body" sz="quarter" idx="13"/>
          </p:nvPr>
        </p:nvSpPr>
        <p:spPr>
          <a:xfrm>
            <a:off x="618440" y="310053"/>
            <a:ext cx="8401382" cy="472047"/>
          </a:xfrm>
        </p:spPr>
        <p:txBody>
          <a:bodyPr>
            <a:normAutofit/>
          </a:bodyPr>
          <a:lstStyle/>
          <a:p>
            <a:r>
              <a:rPr lang="en-US"/>
              <a:t>Use Cases</a:t>
            </a:r>
            <a:endParaRPr lang="en-IN"/>
          </a:p>
        </p:txBody>
      </p:sp>
      <p:sp>
        <p:nvSpPr>
          <p:cNvPr id="3" name="Content Placeholder 2">
            <a:extLst>
              <a:ext uri="{FF2B5EF4-FFF2-40B4-BE49-F238E27FC236}">
                <a16:creationId xmlns:a16="http://schemas.microsoft.com/office/drawing/2014/main" id="{52E3B300-8525-8146-BA07-6839E80FCE3E}"/>
              </a:ext>
            </a:extLst>
          </p:cNvPr>
          <p:cNvSpPr>
            <a:spLocks noGrp="1"/>
          </p:cNvSpPr>
          <p:nvPr>
            <p:ph idx="1"/>
          </p:nvPr>
        </p:nvSpPr>
        <p:spPr>
          <a:xfrm>
            <a:off x="621175" y="1031070"/>
            <a:ext cx="10778836" cy="5018804"/>
          </a:xfrm>
        </p:spPr>
        <p:txBody>
          <a:bodyPr>
            <a:normAutofit/>
          </a:bodyPr>
          <a:lstStyle/>
          <a:p>
            <a:r>
              <a:rPr lang="en-US"/>
              <a:t>If you don’t want your data to be persisted</a:t>
            </a:r>
          </a:p>
          <a:p>
            <a:r>
              <a:rPr lang="en-US"/>
              <a:t>If you have “secure data” that must be erased on stopping the container  </a:t>
            </a:r>
          </a:p>
          <a:p>
            <a:r>
              <a:rPr lang="en-US"/>
              <a:t>If your application needs to process huge amount of data with maximum performance </a:t>
            </a:r>
          </a:p>
          <a:p>
            <a:endParaRPr lang="en-US"/>
          </a:p>
        </p:txBody>
      </p:sp>
    </p:spTree>
    <p:extLst>
      <p:ext uri="{BB962C8B-B14F-4D97-AF65-F5344CB8AC3E}">
        <p14:creationId xmlns:p14="http://schemas.microsoft.com/office/powerpoint/2010/main" val="101760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06EF63-CD6D-D196-0C52-4F009B26ADAA}"/>
              </a:ext>
            </a:extLst>
          </p:cNvPr>
          <p:cNvSpPr>
            <a:spLocks noGrp="1"/>
          </p:cNvSpPr>
          <p:nvPr>
            <p:ph type="sldNum" sz="quarter" idx="4"/>
          </p:nvPr>
        </p:nvSpPr>
        <p:spPr/>
        <p:txBody>
          <a:bodyPr/>
          <a:lstStyle/>
          <a:p>
            <a:fld id="{BE5B0F3B-EC9D-4458-9BDD-4F8045F81DB8}" type="slidenum">
              <a:rPr lang="en-IN" smtClean="0"/>
              <a:t>4</a:t>
            </a:fld>
            <a:endParaRPr lang="en-IN"/>
          </a:p>
        </p:txBody>
      </p:sp>
      <p:sp>
        <p:nvSpPr>
          <p:cNvPr id="3" name="Text Placeholder 2">
            <a:extLst>
              <a:ext uri="{FF2B5EF4-FFF2-40B4-BE49-F238E27FC236}">
                <a16:creationId xmlns:a16="http://schemas.microsoft.com/office/drawing/2014/main" id="{A4218C8E-82AA-A269-8AF8-167768B70A3C}"/>
              </a:ext>
            </a:extLst>
          </p:cNvPr>
          <p:cNvSpPr>
            <a:spLocks noGrp="1"/>
          </p:cNvSpPr>
          <p:nvPr>
            <p:ph type="body" sz="quarter" idx="13"/>
          </p:nvPr>
        </p:nvSpPr>
        <p:spPr/>
        <p:txBody>
          <a:bodyPr/>
          <a:lstStyle/>
          <a:p>
            <a:r>
              <a:rPr lang="en-US" b="1" dirty="0"/>
              <a:t>Traditional Physical Servers (Pre-Virtualization Era)</a:t>
            </a:r>
          </a:p>
          <a:p>
            <a:endParaRPr lang="en-IN" dirty="0"/>
          </a:p>
        </p:txBody>
      </p:sp>
      <p:sp>
        <p:nvSpPr>
          <p:cNvPr id="4" name="Content Placeholder 3">
            <a:extLst>
              <a:ext uri="{FF2B5EF4-FFF2-40B4-BE49-F238E27FC236}">
                <a16:creationId xmlns:a16="http://schemas.microsoft.com/office/drawing/2014/main" id="{D2F5B56F-092C-E72A-E4ED-D270D9CC80E2}"/>
              </a:ext>
            </a:extLst>
          </p:cNvPr>
          <p:cNvSpPr>
            <a:spLocks noGrp="1"/>
          </p:cNvSpPr>
          <p:nvPr>
            <p:ph idx="1"/>
          </p:nvPr>
        </p:nvSpPr>
        <p:spPr/>
        <p:txBody>
          <a:bodyPr/>
          <a:lstStyle/>
          <a:p>
            <a:pPr>
              <a:buFont typeface="Arial" panose="020B0604020202020204" pitchFamily="34" charset="0"/>
              <a:buChar char="•"/>
            </a:pPr>
            <a:r>
              <a:rPr lang="en-US" b="1" dirty="0"/>
              <a:t>How It Works:</a:t>
            </a:r>
            <a:r>
              <a:rPr lang="en-US" dirty="0"/>
              <a:t> Each application runs on a dedicated physical server with its own operating system and resources (CPU, RAM, storage).</a:t>
            </a:r>
          </a:p>
          <a:p>
            <a:pPr>
              <a:buFont typeface="Arial" panose="020B0604020202020204" pitchFamily="34" charset="0"/>
              <a:buChar char="•"/>
            </a:pPr>
            <a:r>
              <a:rPr lang="en-US" b="1" dirty="0"/>
              <a:t>Challenges:</a:t>
            </a:r>
            <a:endParaRPr lang="en-US" dirty="0"/>
          </a:p>
          <a:p>
            <a:pPr marL="742950" lvl="1" indent="-285750">
              <a:buFont typeface="Arial" panose="020B0604020202020204" pitchFamily="34" charset="0"/>
              <a:buChar char="•"/>
            </a:pPr>
            <a:r>
              <a:rPr lang="en-US" b="1" dirty="0"/>
              <a:t>Resource Inefficiency</a:t>
            </a:r>
          </a:p>
          <a:p>
            <a:pPr marL="742950" lvl="1" indent="-285750">
              <a:buFont typeface="Arial" panose="020B0604020202020204" pitchFamily="34" charset="0"/>
              <a:buChar char="•"/>
            </a:pPr>
            <a:r>
              <a:rPr lang="en-US" b="1" dirty="0"/>
              <a:t>Scalability Issues</a:t>
            </a:r>
          </a:p>
          <a:p>
            <a:pPr marL="742950" lvl="1" indent="-285750">
              <a:buFont typeface="Arial" panose="020B0604020202020204" pitchFamily="34" charset="0"/>
              <a:buChar char="•"/>
            </a:pPr>
            <a:r>
              <a:rPr lang="en-US" b="1" dirty="0"/>
              <a:t>High Maintenance Costs</a:t>
            </a:r>
            <a:endParaRPr lang="en-IN" dirty="0"/>
          </a:p>
        </p:txBody>
      </p:sp>
    </p:spTree>
    <p:extLst>
      <p:ext uri="{BB962C8B-B14F-4D97-AF65-F5344CB8AC3E}">
        <p14:creationId xmlns:p14="http://schemas.microsoft.com/office/powerpoint/2010/main" val="40462440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E0B000-1880-FF04-01CA-766051564448}"/>
              </a:ext>
            </a:extLst>
          </p:cNvPr>
          <p:cNvSpPr>
            <a:spLocks noGrp="1"/>
          </p:cNvSpPr>
          <p:nvPr>
            <p:ph type="body" sz="quarter" idx="13"/>
          </p:nvPr>
        </p:nvSpPr>
        <p:spPr/>
        <p:txBody>
          <a:bodyPr/>
          <a:lstStyle/>
          <a:p>
            <a:r>
              <a:rPr lang="en-US" dirty="0"/>
              <a:t>Docker Volumes</a:t>
            </a:r>
            <a:endParaRPr lang="en-IN" dirty="0"/>
          </a:p>
        </p:txBody>
      </p:sp>
      <p:sp>
        <p:nvSpPr>
          <p:cNvPr id="3" name="Content Placeholder 2">
            <a:extLst>
              <a:ext uri="{FF2B5EF4-FFF2-40B4-BE49-F238E27FC236}">
                <a16:creationId xmlns:a16="http://schemas.microsoft.com/office/drawing/2014/main" id="{11EA929B-5CE1-D58E-4C34-D1B78337AD1C}"/>
              </a:ext>
            </a:extLst>
          </p:cNvPr>
          <p:cNvSpPr>
            <a:spLocks noGrp="1"/>
          </p:cNvSpPr>
          <p:nvPr>
            <p:ph idx="1"/>
          </p:nvPr>
        </p:nvSpPr>
        <p:spPr/>
        <p:txBody>
          <a:bodyPr/>
          <a:lstStyle/>
          <a:p>
            <a:r>
              <a:rPr lang="en-US" dirty="0"/>
              <a:t>docker run -v /path/on/host:/path/in/container my-image</a:t>
            </a:r>
          </a:p>
          <a:p>
            <a:r>
              <a:rPr lang="en-US" dirty="0"/>
              <a:t>docker run –d –p 80:80 –name test2 –mount </a:t>
            </a:r>
            <a:r>
              <a:rPr lang="en-US" dirty="0" err="1"/>
              <a:t>src,dest</a:t>
            </a:r>
            <a:r>
              <a:rPr lang="en-US" dirty="0"/>
              <a:t> nginx</a:t>
            </a:r>
          </a:p>
          <a:p>
            <a:r>
              <a:rPr lang="en-US" dirty="0"/>
              <a:t>docker run –d –it –-name test3 --mount type=</a:t>
            </a:r>
            <a:r>
              <a:rPr lang="en-US" dirty="0" err="1"/>
              <a:t>tmpfs,destination</a:t>
            </a:r>
            <a:r>
              <a:rPr lang="en-US" dirty="0"/>
              <a:t> nginx</a:t>
            </a:r>
            <a:endParaRPr lang="en-IN" dirty="0"/>
          </a:p>
        </p:txBody>
      </p:sp>
    </p:spTree>
    <p:extLst>
      <p:ext uri="{BB962C8B-B14F-4D97-AF65-F5344CB8AC3E}">
        <p14:creationId xmlns:p14="http://schemas.microsoft.com/office/powerpoint/2010/main" val="3679493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BDF404-803D-BCBA-D4B8-08FCC283846D}"/>
              </a:ext>
            </a:extLst>
          </p:cNvPr>
          <p:cNvSpPr>
            <a:spLocks noGrp="1"/>
          </p:cNvSpPr>
          <p:nvPr>
            <p:ph type="sldNum" sz="quarter" idx="4"/>
          </p:nvPr>
        </p:nvSpPr>
        <p:spPr>
          <a:xfrm>
            <a:off x="11157295" y="6331837"/>
            <a:ext cx="491093" cy="365125"/>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41</a:t>
            </a:fld>
            <a:endParaRPr kumimoji="0" lang="en-US" b="0" i="0" u="none" strike="noStrike" kern="1200" cap="none" spc="0" normalizeH="0" baseline="0" noProof="0">
              <a:ln>
                <a:noFill/>
              </a:ln>
              <a:effectLst/>
              <a:uLnTx/>
              <a:uFillTx/>
            </a:endParaRPr>
          </a:p>
        </p:txBody>
      </p:sp>
      <p:sp>
        <p:nvSpPr>
          <p:cNvPr id="4" name="Text Placeholder 3">
            <a:extLst>
              <a:ext uri="{FF2B5EF4-FFF2-40B4-BE49-F238E27FC236}">
                <a16:creationId xmlns:a16="http://schemas.microsoft.com/office/drawing/2014/main" id="{3DA240B4-0CBA-240E-3128-7AD162CA4FF7}"/>
              </a:ext>
            </a:extLst>
          </p:cNvPr>
          <p:cNvSpPr>
            <a:spLocks noGrp="1"/>
          </p:cNvSpPr>
          <p:nvPr>
            <p:ph type="body" sz="quarter" idx="13"/>
          </p:nvPr>
        </p:nvSpPr>
        <p:spPr>
          <a:xfrm>
            <a:off x="618440" y="310053"/>
            <a:ext cx="8401382" cy="472047"/>
          </a:xfrm>
        </p:spPr>
        <p:txBody>
          <a:bodyPr>
            <a:normAutofit/>
          </a:bodyPr>
          <a:lstStyle/>
          <a:p>
            <a:r>
              <a:rPr lang="en-US"/>
              <a:t>Labs</a:t>
            </a:r>
            <a:endParaRPr lang="en-IN"/>
          </a:p>
        </p:txBody>
      </p:sp>
      <p:sp>
        <p:nvSpPr>
          <p:cNvPr id="3" name="Content Placeholder 2">
            <a:extLst>
              <a:ext uri="{FF2B5EF4-FFF2-40B4-BE49-F238E27FC236}">
                <a16:creationId xmlns:a16="http://schemas.microsoft.com/office/drawing/2014/main" id="{07F41CDA-F8C2-0642-A87B-5A9BE34C5056}"/>
              </a:ext>
            </a:extLst>
          </p:cNvPr>
          <p:cNvSpPr>
            <a:spLocks noGrp="1"/>
          </p:cNvSpPr>
          <p:nvPr>
            <p:ph sz="quarter" idx="20"/>
          </p:nvPr>
        </p:nvSpPr>
        <p:spPr>
          <a:xfrm>
            <a:off x="618440" y="1031196"/>
            <a:ext cx="10769996" cy="4995528"/>
          </a:xfrm>
        </p:spPr>
        <p:txBody>
          <a:bodyPr>
            <a:normAutofit/>
          </a:bodyPr>
          <a:lstStyle/>
          <a:p>
            <a:r>
              <a:rPr lang="en-US" dirty="0"/>
              <a:t>Lab 4:</a:t>
            </a:r>
          </a:p>
          <a:p>
            <a:pPr lvl="1"/>
            <a:r>
              <a:rPr lang="en-US" sz="1800" dirty="0"/>
              <a:t>Volume Mount lab</a:t>
            </a:r>
          </a:p>
          <a:p>
            <a:r>
              <a:rPr lang="en-US" dirty="0"/>
              <a:t>Lab 5:</a:t>
            </a:r>
          </a:p>
          <a:p>
            <a:pPr lvl="1"/>
            <a:r>
              <a:rPr lang="en-US" sz="1800" dirty="0"/>
              <a:t>Bind Mount lab</a:t>
            </a:r>
          </a:p>
          <a:p>
            <a:pPr marL="0" lvl="1">
              <a:spcBef>
                <a:spcPts val="1500"/>
              </a:spcBef>
            </a:pPr>
            <a:r>
              <a:rPr lang="en-US" sz="1800" dirty="0">
                <a:latin typeface="Proxima Nova Rg" panose="02000506030000020004" pitchFamily="2" charset="0"/>
              </a:rPr>
              <a:t>Lab 6: </a:t>
            </a:r>
          </a:p>
          <a:p>
            <a:pPr lvl="1"/>
            <a:r>
              <a:rPr lang="en-US" sz="1800" dirty="0" err="1"/>
              <a:t>tmpfs</a:t>
            </a:r>
            <a:r>
              <a:rPr lang="en-US" sz="1800" dirty="0"/>
              <a:t> lab</a:t>
            </a:r>
          </a:p>
        </p:txBody>
      </p:sp>
    </p:spTree>
    <p:extLst>
      <p:ext uri="{BB962C8B-B14F-4D97-AF65-F5344CB8AC3E}">
        <p14:creationId xmlns:p14="http://schemas.microsoft.com/office/powerpoint/2010/main" val="3297420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E50CF-3C92-93F9-975D-5A7282E959A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B2BC431-43FD-036B-3FA1-3A52E3C723E8}"/>
              </a:ext>
            </a:extLst>
          </p:cNvPr>
          <p:cNvSpPr>
            <a:spLocks noGrp="1"/>
          </p:cNvSpPr>
          <p:nvPr>
            <p:ph type="ctrTitle"/>
          </p:nvPr>
        </p:nvSpPr>
        <p:spPr>
          <a:xfrm>
            <a:off x="1524000" y="1122363"/>
            <a:ext cx="9144000" cy="2387600"/>
          </a:xfrm>
        </p:spPr>
        <p:txBody>
          <a:bodyPr anchor="b">
            <a:normAutofit/>
          </a:bodyPr>
          <a:lstStyle/>
          <a:p>
            <a:r>
              <a:rPr lang="en-US" b="1"/>
              <a:t>Day 4</a:t>
            </a:r>
            <a:endParaRPr lang="en-IN" b="1"/>
          </a:p>
        </p:txBody>
      </p:sp>
      <p:sp>
        <p:nvSpPr>
          <p:cNvPr id="8" name="Subtitle 2">
            <a:extLst>
              <a:ext uri="{FF2B5EF4-FFF2-40B4-BE49-F238E27FC236}">
                <a16:creationId xmlns:a16="http://schemas.microsoft.com/office/drawing/2014/main" id="{502E2E25-CE9E-5B82-6ACB-FD9E1B3889F2}"/>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7FE06EF2-C95C-58EE-F0B5-0F2A6BD20727}"/>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42</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4996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F4AB90-31E2-F347-45B6-D85935054B05}"/>
              </a:ext>
            </a:extLst>
          </p:cNvPr>
          <p:cNvSpPr>
            <a:spLocks noGrp="1"/>
          </p:cNvSpPr>
          <p:nvPr>
            <p:ph type="ctrTitle"/>
          </p:nvPr>
        </p:nvSpPr>
        <p:spPr>
          <a:xfrm>
            <a:off x="1524000" y="1122363"/>
            <a:ext cx="9144000" cy="2387600"/>
          </a:xfrm>
        </p:spPr>
        <p:txBody>
          <a:bodyPr anchor="b">
            <a:normAutofit/>
          </a:bodyPr>
          <a:lstStyle/>
          <a:p>
            <a:r>
              <a:rPr lang="en-IN"/>
              <a:t>Docker Networking</a:t>
            </a:r>
          </a:p>
        </p:txBody>
      </p:sp>
      <p:sp>
        <p:nvSpPr>
          <p:cNvPr id="8" name="Subtitle 2">
            <a:extLst>
              <a:ext uri="{FF2B5EF4-FFF2-40B4-BE49-F238E27FC236}">
                <a16:creationId xmlns:a16="http://schemas.microsoft.com/office/drawing/2014/main" id="{4740BD18-15C6-3B90-D76D-0431F5B0C902}"/>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99049FF9-296D-F7DE-25D0-EF1345D03BAD}"/>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43</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6873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5EC3621-5886-6752-6578-C485D7D63CBA}"/>
              </a:ext>
            </a:extLst>
          </p:cNvPr>
          <p:cNvSpPr>
            <a:spLocks noGrp="1"/>
          </p:cNvSpPr>
          <p:nvPr>
            <p:ph type="body" sz="quarter" idx="13"/>
          </p:nvPr>
        </p:nvSpPr>
        <p:spPr>
          <a:xfrm>
            <a:off x="550697" y="337125"/>
            <a:ext cx="8419132" cy="472047"/>
          </a:xfrm>
        </p:spPr>
        <p:txBody>
          <a:bodyPr vert="horz" lIns="91440" tIns="45720" rIns="91440" bIns="45720" rtlCol="0">
            <a:normAutofit/>
          </a:bodyPr>
          <a:lstStyle/>
          <a:p>
            <a:r>
              <a:rPr lang="en-IN" sz="2600"/>
              <a:t>Docker Networks</a:t>
            </a:r>
          </a:p>
        </p:txBody>
      </p:sp>
      <p:sp>
        <p:nvSpPr>
          <p:cNvPr id="7" name="Content Placeholder 2">
            <a:extLst>
              <a:ext uri="{FF2B5EF4-FFF2-40B4-BE49-F238E27FC236}">
                <a16:creationId xmlns:a16="http://schemas.microsoft.com/office/drawing/2014/main" id="{3A9D2D0C-0B99-490C-BBCF-63EDFA2D4575}"/>
              </a:ext>
            </a:extLst>
          </p:cNvPr>
          <p:cNvSpPr txBox="1">
            <a:spLocks noGrp="1"/>
          </p:cNvSpPr>
          <p:nvPr>
            <p:ph sz="quarter" idx="17"/>
          </p:nvPr>
        </p:nvSpPr>
        <p:spPr>
          <a:xfrm>
            <a:off x="551792" y="1521372"/>
            <a:ext cx="5401794" cy="4572000"/>
          </a:xfrm>
        </p:spPr>
        <p:txBody>
          <a:bodyPr vert="horz" lIns="594360" tIns="360000" rIns="91440" bIns="360000" rtlCol="0">
            <a:normAutofit/>
          </a:bodyPr>
          <a:lstStyle>
            <a:lvl1pPr marL="342900" indent="-342900" algn="l" defTabSz="914400" rtl="0" eaLnBrk="1" latinLnBrk="0" hangingPunct="1">
              <a:spcBef>
                <a:spcPct val="20000"/>
              </a:spcBef>
              <a:buFont typeface="Arial" pitchFamily="34" charset="0"/>
              <a:buChar char="•"/>
              <a:defRPr sz="2400" b="0" i="0" kern="1200">
                <a:solidFill>
                  <a:schemeClr val="tx1">
                    <a:lumMod val="65000"/>
                    <a:lumOff val="35000"/>
                  </a:schemeClr>
                </a:solidFill>
                <a:latin typeface="Gotham HTF Book"/>
                <a:ea typeface="+mn-ea"/>
                <a:cs typeface="Gotham HTF Book"/>
              </a:defRPr>
            </a:lvl1pPr>
            <a:lvl2pPr marL="742950" indent="-285750" algn="l" defTabSz="914400" rtl="0" eaLnBrk="1" latinLnBrk="0" hangingPunct="1">
              <a:spcBef>
                <a:spcPct val="20000"/>
              </a:spcBef>
              <a:buFont typeface="Arial" pitchFamily="34" charset="0"/>
              <a:buChar char="–"/>
              <a:defRPr sz="2000" b="0" i="0" kern="1200">
                <a:solidFill>
                  <a:schemeClr val="tx1">
                    <a:lumMod val="65000"/>
                    <a:lumOff val="35000"/>
                  </a:schemeClr>
                </a:solidFill>
                <a:latin typeface="Gotham HTF Book"/>
                <a:ea typeface="+mn-ea"/>
                <a:cs typeface="Gotham HTF Book"/>
              </a:defRPr>
            </a:lvl2pPr>
            <a:lvl3pPr marL="1143000" indent="-228600" algn="l" defTabSz="914400" rtl="0" eaLnBrk="1" latinLnBrk="0" hangingPunct="1">
              <a:spcBef>
                <a:spcPct val="20000"/>
              </a:spcBef>
              <a:buFont typeface="Arial" pitchFamily="34" charset="0"/>
              <a:buChar char="•"/>
              <a:defRPr sz="1800" b="0" i="0" kern="1200">
                <a:solidFill>
                  <a:schemeClr val="tx1">
                    <a:lumMod val="65000"/>
                    <a:lumOff val="35000"/>
                  </a:schemeClr>
                </a:solidFill>
                <a:latin typeface="Gotham HTF Book"/>
                <a:ea typeface="+mn-ea"/>
                <a:cs typeface="Gotham HTF Book"/>
              </a:defRPr>
            </a:lvl3pPr>
            <a:lvl4pPr marL="1600200" indent="-228600" algn="l" defTabSz="914400" rtl="0" eaLnBrk="1" latinLnBrk="0" hangingPunct="1">
              <a:spcBef>
                <a:spcPct val="20000"/>
              </a:spcBef>
              <a:buFont typeface="Arial" pitchFamily="34" charset="0"/>
              <a:buChar char="–"/>
              <a:defRPr sz="1600" b="0" i="0" kern="1200">
                <a:solidFill>
                  <a:schemeClr val="tx1">
                    <a:lumMod val="65000"/>
                    <a:lumOff val="35000"/>
                  </a:schemeClr>
                </a:solidFill>
                <a:latin typeface="Gotham HTF Book"/>
                <a:ea typeface="+mn-ea"/>
                <a:cs typeface="Gotham HTF Book"/>
              </a:defRPr>
            </a:lvl4pPr>
            <a:lvl5pPr marL="2057400" indent="-228600" algn="l" defTabSz="914400" rtl="0" eaLnBrk="1" latinLnBrk="0" hangingPunct="1">
              <a:spcBef>
                <a:spcPct val="20000"/>
              </a:spcBef>
              <a:buFont typeface="Arial" pitchFamily="34" charset="0"/>
              <a:buChar char="»"/>
              <a:defRPr sz="1600" b="0" i="0" kern="1200">
                <a:solidFill>
                  <a:schemeClr val="tx1">
                    <a:lumMod val="65000"/>
                    <a:lumOff val="35000"/>
                  </a:schemeClr>
                </a:solidFill>
                <a:latin typeface="Gotham HTF Book"/>
                <a:ea typeface="+mn-ea"/>
                <a:cs typeface="Gotham HTF Book"/>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a:solidFill>
                  <a:schemeClr val="tx1"/>
                </a:solidFill>
                <a:latin typeface="Arial" panose="020B0604020202020204" pitchFamily="34" charset="0"/>
                <a:cs typeface="Arial" panose="020B0604020202020204" pitchFamily="34" charset="0"/>
              </a:rPr>
              <a:t>Docker by default, provides three types of networks :</a:t>
            </a:r>
          </a:p>
          <a:p>
            <a:pPr lvl="1"/>
            <a:r>
              <a:rPr lang="en-US" sz="1800">
                <a:solidFill>
                  <a:schemeClr val="tx1"/>
                </a:solidFill>
                <a:latin typeface="Arial" panose="020B0604020202020204" pitchFamily="34" charset="0"/>
                <a:cs typeface="Arial" panose="020B0604020202020204" pitchFamily="34" charset="0"/>
              </a:rPr>
              <a:t>none</a:t>
            </a:r>
          </a:p>
          <a:p>
            <a:pPr lvl="1"/>
            <a:r>
              <a:rPr lang="en-US" sz="1800">
                <a:solidFill>
                  <a:schemeClr val="tx1"/>
                </a:solidFill>
                <a:latin typeface="Arial" panose="020B0604020202020204" pitchFamily="34" charset="0"/>
                <a:cs typeface="Arial" panose="020B0604020202020204" pitchFamily="34" charset="0"/>
              </a:rPr>
              <a:t>host</a:t>
            </a:r>
          </a:p>
          <a:p>
            <a:pPr lvl="1"/>
            <a:r>
              <a:rPr lang="en-US" sz="1800">
                <a:solidFill>
                  <a:schemeClr val="tx1"/>
                </a:solidFill>
                <a:latin typeface="Arial" panose="020B0604020202020204" pitchFamily="34" charset="0"/>
                <a:cs typeface="Arial" panose="020B0604020202020204" pitchFamily="34" charset="0"/>
              </a:rPr>
              <a:t>bridge</a:t>
            </a:r>
          </a:p>
          <a:p>
            <a:pPr marL="0" indent="0">
              <a:buFont typeface="Arial" panose="020B0604020202020204" pitchFamily="34" charset="0"/>
              <a:buNone/>
            </a:pPr>
            <a:br>
              <a:rPr lang="en-US" sz="1800">
                <a:solidFill>
                  <a:schemeClr val="tx1"/>
                </a:solidFill>
                <a:latin typeface="Arial" panose="020B0604020202020204" pitchFamily="34" charset="0"/>
                <a:cs typeface="Arial" panose="020B0604020202020204" pitchFamily="34" charset="0"/>
              </a:rPr>
            </a:br>
            <a:endParaRPr lang="en-US" sz="1800">
              <a:solidFill>
                <a:schemeClr val="tx1"/>
              </a:solidFill>
              <a:latin typeface="Arial" panose="020B0604020202020204" pitchFamily="34" charset="0"/>
              <a:cs typeface="Arial" panose="020B0604020202020204" pitchFamily="34" charset="0"/>
            </a:endParaRPr>
          </a:p>
        </p:txBody>
      </p:sp>
      <p:sp>
        <p:nvSpPr>
          <p:cNvPr id="12" name="Rectangle 4">
            <a:extLst>
              <a:ext uri="{FF2B5EF4-FFF2-40B4-BE49-F238E27FC236}">
                <a16:creationId xmlns:a16="http://schemas.microsoft.com/office/drawing/2014/main" id="{E6438899-EE7D-4F0D-834B-02B2086C77C7}"/>
              </a:ext>
            </a:extLst>
          </p:cNvPr>
          <p:cNvSpPr>
            <a:spLocks noChangeArrowheads="1"/>
          </p:cNvSpPr>
          <p:nvPr/>
        </p:nvSpPr>
        <p:spPr bwMode="auto">
          <a:xfrm>
            <a:off x="6209741" y="1521372"/>
            <a:ext cx="5377913" cy="45720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60000" tIns="360000" rIns="360000" bIns="360000" numCol="1" rtlCol="0" anchorCtr="0" compatLnSpc="1">
            <a:prstTxWarp prst="textNoShape">
              <a:avLst/>
            </a:prstTxWarp>
            <a:normAutofit/>
          </a:bodyPr>
          <a:lstStyle/>
          <a:p>
            <a:pPr marL="285750" indent="-285750" fontAlgn="base">
              <a:lnSpc>
                <a:spcPct val="90000"/>
              </a:lnSpc>
              <a:spcBef>
                <a:spcPts val="1000"/>
              </a:spcBef>
              <a:spcAft>
                <a:spcPts val="600"/>
              </a:spcAft>
              <a:buFont typeface="Arial" panose="020B0604020202020204" pitchFamily="34" charset="0"/>
              <a:buChar char="•"/>
            </a:pPr>
            <a:r>
              <a:rPr lang="en-US" altLang="en-US">
                <a:latin typeface="Arial" panose="020B0604020202020204" pitchFamily="34" charset="0"/>
                <a:cs typeface="Arial" panose="020B0604020202020204" pitchFamily="34" charset="0"/>
              </a:rPr>
              <a:t>$ docker network ls </a:t>
            </a:r>
          </a:p>
          <a:p>
            <a:pPr marL="285750" indent="-285750" fontAlgn="base">
              <a:lnSpc>
                <a:spcPct val="90000"/>
              </a:lnSpc>
              <a:spcBef>
                <a:spcPts val="1000"/>
              </a:spcBef>
              <a:spcAft>
                <a:spcPts val="600"/>
              </a:spcAft>
              <a:buFont typeface="Arial" panose="020B0604020202020204" pitchFamily="34" charset="0"/>
              <a:buChar char="•"/>
            </a:pPr>
            <a:r>
              <a:rPr lang="en-US" altLang="en-US">
                <a:latin typeface="Arial" panose="020B0604020202020204" pitchFamily="34" charset="0"/>
                <a:cs typeface="Arial" panose="020B0604020202020204" pitchFamily="34" charset="0"/>
              </a:rPr>
              <a:t>NETWORK ID                 NAME                                                   DRIVER </a:t>
            </a:r>
          </a:p>
          <a:p>
            <a:pPr marL="285750" indent="-285750" fontAlgn="base">
              <a:lnSpc>
                <a:spcPct val="90000"/>
              </a:lnSpc>
              <a:spcBef>
                <a:spcPts val="1000"/>
              </a:spcBef>
              <a:spcAft>
                <a:spcPts val="600"/>
              </a:spcAft>
              <a:buFont typeface="Arial" panose="020B0604020202020204" pitchFamily="34" charset="0"/>
              <a:buChar char="•"/>
            </a:pPr>
            <a:r>
              <a:rPr lang="en-US" altLang="en-US">
                <a:latin typeface="Arial" panose="020B0604020202020204" pitchFamily="34" charset="0"/>
                <a:cs typeface="Arial" panose="020B0604020202020204" pitchFamily="34" charset="0"/>
              </a:rPr>
              <a:t>7fca4eb8c647                      bridge                                                     bridge </a:t>
            </a:r>
          </a:p>
          <a:p>
            <a:pPr marL="285750" indent="-285750" fontAlgn="base">
              <a:lnSpc>
                <a:spcPct val="90000"/>
              </a:lnSpc>
              <a:spcBef>
                <a:spcPts val="1000"/>
              </a:spcBef>
              <a:spcAft>
                <a:spcPts val="600"/>
              </a:spcAft>
              <a:buFont typeface="Arial" panose="020B0604020202020204" pitchFamily="34" charset="0"/>
              <a:buChar char="•"/>
            </a:pPr>
            <a:r>
              <a:rPr lang="en-US" altLang="en-US">
                <a:latin typeface="Arial" panose="020B0604020202020204" pitchFamily="34" charset="0"/>
                <a:cs typeface="Arial" panose="020B0604020202020204" pitchFamily="34" charset="0"/>
              </a:rPr>
              <a:t>9f904ee27bf5                      none                                                        null</a:t>
            </a:r>
          </a:p>
          <a:p>
            <a:pPr marL="285750" indent="-285750" fontAlgn="base">
              <a:lnSpc>
                <a:spcPct val="90000"/>
              </a:lnSpc>
              <a:spcBef>
                <a:spcPts val="1000"/>
              </a:spcBef>
              <a:spcAft>
                <a:spcPts val="600"/>
              </a:spcAft>
              <a:buFont typeface="Arial" panose="020B0604020202020204" pitchFamily="34" charset="0"/>
              <a:buChar char="•"/>
            </a:pPr>
            <a:r>
              <a:rPr lang="en-US" altLang="en-US">
                <a:latin typeface="Arial" panose="020B0604020202020204" pitchFamily="34" charset="0"/>
                <a:cs typeface="Arial" panose="020B0604020202020204" pitchFamily="34" charset="0"/>
              </a:rPr>
              <a:t>cf03ee007fb4                       host                                                         host </a:t>
            </a:r>
          </a:p>
        </p:txBody>
      </p:sp>
      <p:sp>
        <p:nvSpPr>
          <p:cNvPr id="19" name="Subtitle 4">
            <a:extLst>
              <a:ext uri="{FF2B5EF4-FFF2-40B4-BE49-F238E27FC236}">
                <a16:creationId xmlns:a16="http://schemas.microsoft.com/office/drawing/2014/main" id="{FDFDB745-2E2D-5C8C-380F-C48914C5231E}"/>
              </a:ext>
            </a:extLst>
          </p:cNvPr>
          <p:cNvSpPr>
            <a:spLocks noGrp="1"/>
          </p:cNvSpPr>
          <p:nvPr>
            <p:ph type="subTitle" idx="10"/>
          </p:nvPr>
        </p:nvSpPr>
        <p:spPr>
          <a:xfrm>
            <a:off x="577101" y="906423"/>
            <a:ext cx="10987947" cy="417880"/>
          </a:xfrm>
        </p:spPr>
        <p:txBody>
          <a:bodyPr>
            <a:normAutofit fontScale="92500" lnSpcReduction="10000"/>
          </a:bodyPr>
          <a:lstStyle/>
          <a:p>
            <a:endParaRPr lang="en-US"/>
          </a:p>
        </p:txBody>
      </p:sp>
      <p:sp>
        <p:nvSpPr>
          <p:cNvPr id="2" name="Slide Number Placeholder 1" hidden="1">
            <a:extLst>
              <a:ext uri="{FF2B5EF4-FFF2-40B4-BE49-F238E27FC236}">
                <a16:creationId xmlns:a16="http://schemas.microsoft.com/office/drawing/2014/main" id="{553B94AC-0F4A-3C26-2547-39C3C697534A}"/>
              </a:ext>
            </a:extLst>
          </p:cNvPr>
          <p:cNvSpPr>
            <a:spLocks noGrp="1"/>
          </p:cNvSpPr>
          <p:nvPr>
            <p:ph type="sldNum" sz="quarter" idx="4"/>
          </p:nvPr>
        </p:nvSpPr>
        <p:spPr>
          <a:xfrm>
            <a:off x="10176610" y="6324693"/>
            <a:ext cx="1372673" cy="365125"/>
          </a:xfrm>
        </p:spPr>
        <p:txBody>
          <a:bodyPr vert="horz" lIns="91440" tIns="45720" rIns="91440" bIns="45720" rtlCol="0" anchor="ctr">
            <a:normAutofit/>
          </a:bodyPr>
          <a:lstStyle/>
          <a:p>
            <a:pPr>
              <a:spcAft>
                <a:spcPts val="600"/>
              </a:spcAft>
              <a:defRPr/>
            </a:pPr>
            <a:fld id="{395FFD12-ED5D-6D40-8BF9-F79B660E5B1A}" type="slidenum">
              <a:rPr lang="en-US" smtClean="0">
                <a:solidFill>
                  <a:prstClr val="black"/>
                </a:solidFill>
                <a:latin typeface="Calibri" panose="020F0502020204030204"/>
              </a:rPr>
              <a:pPr>
                <a:spcAft>
                  <a:spcPts val="600"/>
                </a:spcAft>
                <a:defRPr/>
              </a:pPr>
              <a:t>44</a:t>
            </a:fld>
            <a:endParaRPr lang="en-US">
              <a:solidFill>
                <a:prstClr val="black"/>
              </a:solidFill>
              <a:latin typeface="Calibri" panose="020F0502020204030204"/>
            </a:endParaRPr>
          </a:p>
        </p:txBody>
      </p:sp>
    </p:spTree>
    <p:extLst>
      <p:ext uri="{BB962C8B-B14F-4D97-AF65-F5344CB8AC3E}">
        <p14:creationId xmlns:p14="http://schemas.microsoft.com/office/powerpoint/2010/main" val="37364306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53638C-474B-E0FB-BAD1-2AB68365EC9A}"/>
              </a:ext>
            </a:extLst>
          </p:cNvPr>
          <p:cNvSpPr>
            <a:spLocks noGrp="1"/>
          </p:cNvSpPr>
          <p:nvPr>
            <p:ph type="body" sz="quarter" idx="13"/>
          </p:nvPr>
        </p:nvSpPr>
        <p:spPr>
          <a:xfrm>
            <a:off x="618440" y="310053"/>
            <a:ext cx="8401382" cy="472047"/>
          </a:xfrm>
        </p:spPr>
        <p:txBody>
          <a:bodyPr>
            <a:normAutofit/>
          </a:bodyPr>
          <a:lstStyle/>
          <a:p>
            <a:r>
              <a:rPr lang="en-US"/>
              <a:t>Network Flag: none </a:t>
            </a:r>
            <a:endParaRPr lang="en-IN"/>
          </a:p>
        </p:txBody>
      </p:sp>
      <p:pic>
        <p:nvPicPr>
          <p:cNvPr id="6" name="Picture 5">
            <a:extLst>
              <a:ext uri="{FF2B5EF4-FFF2-40B4-BE49-F238E27FC236}">
                <a16:creationId xmlns:a16="http://schemas.microsoft.com/office/drawing/2014/main" id="{47E5E6C1-4C26-8945-9EB8-F74552790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2808" y="1780865"/>
            <a:ext cx="5150033" cy="3926686"/>
          </a:xfrm>
          <a:prstGeom prst="rect">
            <a:avLst/>
          </a:prstGeom>
          <a:noFill/>
        </p:spPr>
      </p:pic>
      <p:sp>
        <p:nvSpPr>
          <p:cNvPr id="7" name="Content Placeholder 6">
            <a:extLst>
              <a:ext uri="{FF2B5EF4-FFF2-40B4-BE49-F238E27FC236}">
                <a16:creationId xmlns:a16="http://schemas.microsoft.com/office/drawing/2014/main" id="{C9AE42A3-39C8-548E-C68B-0A307CB9A8A2}"/>
              </a:ext>
            </a:extLst>
          </p:cNvPr>
          <p:cNvSpPr>
            <a:spLocks noGrp="1"/>
          </p:cNvSpPr>
          <p:nvPr>
            <p:ph sz="quarter" idx="16"/>
          </p:nvPr>
        </p:nvSpPr>
        <p:spPr>
          <a:xfrm>
            <a:off x="632294" y="1640799"/>
            <a:ext cx="5150033" cy="4206819"/>
          </a:xfrm>
        </p:spPr>
        <p:txBody>
          <a:bodyPr>
            <a:normAutofit/>
          </a:bodyPr>
          <a:lstStyle/>
          <a:p>
            <a:r>
              <a:rPr lang="en-US"/>
              <a:t>Container will not have access to any external routes</a:t>
            </a:r>
          </a:p>
          <a:p>
            <a:r>
              <a:rPr lang="en-US"/>
              <a:t>Container doesn’t have access to any other containers as well</a:t>
            </a:r>
          </a:p>
          <a:p>
            <a:r>
              <a:rPr lang="en-US"/>
              <a:t>Container will only have a local loopback interface</a:t>
            </a:r>
          </a:p>
          <a:p>
            <a:pPr marL="0" indent="0">
              <a:buNone/>
            </a:pPr>
            <a:r>
              <a:rPr lang="en-US" b="1" i="1"/>
              <a:t>Example</a:t>
            </a:r>
            <a:r>
              <a:rPr lang="en-US"/>
              <a:t>:</a:t>
            </a:r>
          </a:p>
          <a:p>
            <a:pPr marL="0" indent="0">
              <a:buNone/>
            </a:pPr>
            <a:r>
              <a:rPr lang="en-US"/>
              <a:t>docker run -it --name=test2  </a:t>
            </a:r>
            <a:r>
              <a:rPr lang="en-US" b="1" i="1"/>
              <a:t>--net=none  </a:t>
            </a:r>
            <a:r>
              <a:rPr lang="en-US"/>
              <a:t>ubuntu /bin/bash</a:t>
            </a:r>
          </a:p>
          <a:p>
            <a:endParaRPr lang="en-IN"/>
          </a:p>
        </p:txBody>
      </p:sp>
      <p:sp>
        <p:nvSpPr>
          <p:cNvPr id="12" name="Text Placeholder 4">
            <a:extLst>
              <a:ext uri="{FF2B5EF4-FFF2-40B4-BE49-F238E27FC236}">
                <a16:creationId xmlns:a16="http://schemas.microsoft.com/office/drawing/2014/main" id="{DF6A4B66-7D61-3CB8-F94B-3D4EA04E3870}"/>
              </a:ext>
            </a:extLst>
          </p:cNvPr>
          <p:cNvSpPr>
            <a:spLocks noGrp="1"/>
          </p:cNvSpPr>
          <p:nvPr>
            <p:ph type="body" sz="quarter" idx="17"/>
          </p:nvPr>
        </p:nvSpPr>
        <p:spPr>
          <a:xfrm>
            <a:off x="626745" y="1041890"/>
            <a:ext cx="5149850" cy="522288"/>
          </a:xfrm>
        </p:spPr>
        <p:txBody>
          <a:bodyPr/>
          <a:lstStyle/>
          <a:p>
            <a:endParaRPr lang="en-US"/>
          </a:p>
        </p:txBody>
      </p:sp>
      <p:sp>
        <p:nvSpPr>
          <p:cNvPr id="14" name="Text Placeholder 5">
            <a:extLst>
              <a:ext uri="{FF2B5EF4-FFF2-40B4-BE49-F238E27FC236}">
                <a16:creationId xmlns:a16="http://schemas.microsoft.com/office/drawing/2014/main" id="{347FA1AB-DFDA-73B3-6BE5-990B32AD66C9}"/>
              </a:ext>
            </a:extLst>
          </p:cNvPr>
          <p:cNvSpPr>
            <a:spLocks noGrp="1"/>
          </p:cNvSpPr>
          <p:nvPr>
            <p:ph type="body" sz="quarter" idx="19"/>
          </p:nvPr>
        </p:nvSpPr>
        <p:spPr>
          <a:xfrm>
            <a:off x="6255998" y="1041890"/>
            <a:ext cx="5149850" cy="522288"/>
          </a:xfrm>
        </p:spPr>
        <p:txBody>
          <a:bodyPr/>
          <a:lstStyle/>
          <a:p>
            <a:endParaRPr lang="en-US"/>
          </a:p>
        </p:txBody>
      </p:sp>
      <p:sp>
        <p:nvSpPr>
          <p:cNvPr id="2" name="Slide Number Placeholder 1" hidden="1">
            <a:extLst>
              <a:ext uri="{FF2B5EF4-FFF2-40B4-BE49-F238E27FC236}">
                <a16:creationId xmlns:a16="http://schemas.microsoft.com/office/drawing/2014/main" id="{6E96F867-46E2-96E7-3124-FA4F80A94EC9}"/>
              </a:ext>
            </a:extLst>
          </p:cNvPr>
          <p:cNvSpPr>
            <a:spLocks noGrp="1"/>
          </p:cNvSpPr>
          <p:nvPr>
            <p:ph type="sldNum" sz="quarter" idx="4"/>
          </p:nvPr>
        </p:nvSpPr>
        <p:spPr>
          <a:xfrm>
            <a:off x="10176610" y="6324693"/>
            <a:ext cx="1372673" cy="365125"/>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solidFill>
                  <a:prstClr val="black"/>
                </a:solidFill>
                <a:effectLst/>
                <a:uLnTx/>
                <a:uFillTx/>
              </a:rPr>
              <a:pPr marL="0" marR="0" lvl="0" indent="0" defTabSz="914400" rtl="0" eaLnBrk="1" fontAlgn="auto" latinLnBrk="0" hangingPunct="1">
                <a:spcBef>
                  <a:spcPts val="0"/>
                </a:spcBef>
                <a:spcAft>
                  <a:spcPts val="600"/>
                </a:spcAft>
                <a:buClrTx/>
                <a:buSzTx/>
                <a:buFontTx/>
                <a:buNone/>
                <a:tabLst/>
                <a:defRPr/>
              </a:pPr>
              <a:t>45</a:t>
            </a:fld>
            <a:endParaRPr kumimoji="0" lang="en-US" b="0" i="0" u="none" strike="noStrike" kern="120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124044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2B57C83-3E76-57C2-80BE-ACFF0A69BF66}"/>
              </a:ext>
            </a:extLst>
          </p:cNvPr>
          <p:cNvSpPr>
            <a:spLocks noGrp="1"/>
          </p:cNvSpPr>
          <p:nvPr>
            <p:ph type="body" sz="quarter" idx="13"/>
          </p:nvPr>
        </p:nvSpPr>
        <p:spPr>
          <a:xfrm>
            <a:off x="618440" y="310053"/>
            <a:ext cx="8401382" cy="472047"/>
          </a:xfrm>
        </p:spPr>
        <p:txBody>
          <a:bodyPr>
            <a:normAutofit/>
          </a:bodyPr>
          <a:lstStyle/>
          <a:p>
            <a:r>
              <a:rPr lang="en-US"/>
              <a:t>Network Flag: host </a:t>
            </a:r>
            <a:endParaRPr lang="en-IN"/>
          </a:p>
        </p:txBody>
      </p:sp>
      <p:pic>
        <p:nvPicPr>
          <p:cNvPr id="6" name="Picture 5">
            <a:extLst>
              <a:ext uri="{FF2B5EF4-FFF2-40B4-BE49-F238E27FC236}">
                <a16:creationId xmlns:a16="http://schemas.microsoft.com/office/drawing/2014/main" id="{7F094973-AED7-1B41-8FD2-B019B80A3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565" y="1640799"/>
            <a:ext cx="4742518" cy="4206819"/>
          </a:xfrm>
          <a:prstGeom prst="rect">
            <a:avLst/>
          </a:prstGeom>
          <a:noFill/>
        </p:spPr>
      </p:pic>
      <p:sp>
        <p:nvSpPr>
          <p:cNvPr id="3" name="Content Placeholder 2"/>
          <p:cNvSpPr>
            <a:spLocks noGrp="1"/>
          </p:cNvSpPr>
          <p:nvPr>
            <p:ph sz="quarter" idx="16"/>
          </p:nvPr>
        </p:nvSpPr>
        <p:spPr>
          <a:xfrm>
            <a:off x="632294" y="1640799"/>
            <a:ext cx="5150033" cy="4206819"/>
          </a:xfrm>
        </p:spPr>
        <p:txBody>
          <a:bodyPr>
            <a:normAutofit/>
          </a:bodyPr>
          <a:lstStyle/>
          <a:p>
            <a:pPr marL="285750" indent="-285750">
              <a:buFont typeface="Arial" panose="020B0604020202020204" pitchFamily="34" charset="0"/>
              <a:buChar char="•"/>
            </a:pPr>
            <a:r>
              <a:rPr lang="en-US"/>
              <a:t>Share the host’s network stack and all interfaces</a:t>
            </a:r>
          </a:p>
          <a:p>
            <a:pPr marL="285750" indent="-285750">
              <a:buFont typeface="Arial" panose="020B0604020202020204" pitchFamily="34" charset="0"/>
              <a:buChar char="•"/>
            </a:pPr>
            <a:r>
              <a:rPr lang="en-US"/>
              <a:t>Full access to local network services and is therefore considered insecure</a:t>
            </a:r>
          </a:p>
          <a:p>
            <a:pPr marL="285750" indent="-285750">
              <a:buFont typeface="Arial" panose="020B0604020202020204" pitchFamily="34" charset="0"/>
              <a:buChar char="•"/>
            </a:pPr>
            <a:r>
              <a:rPr lang="en-US"/>
              <a:t>The container’s host name will match the host name on the host system</a:t>
            </a:r>
          </a:p>
          <a:p>
            <a:pPr marL="285750" indent="-285750">
              <a:buFont typeface="Arial" panose="020B0604020202020204" pitchFamily="34" charset="0"/>
              <a:buChar char="•"/>
            </a:pPr>
            <a:r>
              <a:rPr lang="en-US"/>
              <a:t>Example:</a:t>
            </a:r>
          </a:p>
          <a:p>
            <a:pPr marL="285750" indent="-285750">
              <a:buFont typeface="Arial" panose="020B0604020202020204" pitchFamily="34" charset="0"/>
              <a:buChar char="•"/>
            </a:pPr>
            <a:r>
              <a:rPr lang="en-US" err="1"/>
              <a:t>docker</a:t>
            </a:r>
            <a:r>
              <a:rPr lang="en-US"/>
              <a:t> run -it --name=test2 --net=host </a:t>
            </a:r>
            <a:r>
              <a:rPr lang="en-US" err="1"/>
              <a:t>ubuntu</a:t>
            </a:r>
            <a:r>
              <a:rPr lang="en-US"/>
              <a:t> /bin/bash</a:t>
            </a:r>
          </a:p>
          <a:p>
            <a:endParaRPr lang="en-US"/>
          </a:p>
          <a:p>
            <a:endParaRPr lang="en-US"/>
          </a:p>
        </p:txBody>
      </p:sp>
      <p:sp>
        <p:nvSpPr>
          <p:cNvPr id="11" name="Text Placeholder 4">
            <a:extLst>
              <a:ext uri="{FF2B5EF4-FFF2-40B4-BE49-F238E27FC236}">
                <a16:creationId xmlns:a16="http://schemas.microsoft.com/office/drawing/2014/main" id="{3CFC3164-24A8-C32D-754B-DAEB91CED443}"/>
              </a:ext>
            </a:extLst>
          </p:cNvPr>
          <p:cNvSpPr>
            <a:spLocks noGrp="1"/>
          </p:cNvSpPr>
          <p:nvPr>
            <p:ph type="body" sz="quarter" idx="17"/>
          </p:nvPr>
        </p:nvSpPr>
        <p:spPr>
          <a:xfrm>
            <a:off x="626745" y="1041890"/>
            <a:ext cx="5149850" cy="522288"/>
          </a:xfrm>
        </p:spPr>
        <p:txBody>
          <a:bodyPr/>
          <a:lstStyle/>
          <a:p>
            <a:endParaRPr lang="en-US"/>
          </a:p>
        </p:txBody>
      </p:sp>
      <p:sp>
        <p:nvSpPr>
          <p:cNvPr id="13" name="Text Placeholder 5">
            <a:extLst>
              <a:ext uri="{FF2B5EF4-FFF2-40B4-BE49-F238E27FC236}">
                <a16:creationId xmlns:a16="http://schemas.microsoft.com/office/drawing/2014/main" id="{93D5B815-B5EA-069F-0AD7-29159A2C7F3E}"/>
              </a:ext>
            </a:extLst>
          </p:cNvPr>
          <p:cNvSpPr>
            <a:spLocks noGrp="1"/>
          </p:cNvSpPr>
          <p:nvPr>
            <p:ph type="body" sz="quarter" idx="19"/>
          </p:nvPr>
        </p:nvSpPr>
        <p:spPr>
          <a:xfrm>
            <a:off x="6255998" y="1041890"/>
            <a:ext cx="5149850" cy="522288"/>
          </a:xfrm>
        </p:spPr>
        <p:txBody>
          <a:bodyPr/>
          <a:lstStyle/>
          <a:p>
            <a:endParaRPr lang="en-US"/>
          </a:p>
        </p:txBody>
      </p:sp>
      <p:sp>
        <p:nvSpPr>
          <p:cNvPr id="2" name="Slide Number Placeholder 1" hidden="1">
            <a:extLst>
              <a:ext uri="{FF2B5EF4-FFF2-40B4-BE49-F238E27FC236}">
                <a16:creationId xmlns:a16="http://schemas.microsoft.com/office/drawing/2014/main" id="{9212A164-EB16-4DE0-FFEF-ED869A15687E}"/>
              </a:ext>
            </a:extLst>
          </p:cNvPr>
          <p:cNvSpPr>
            <a:spLocks noGrp="1"/>
          </p:cNvSpPr>
          <p:nvPr>
            <p:ph type="sldNum" sz="quarter" idx="4"/>
          </p:nvPr>
        </p:nvSpPr>
        <p:spPr>
          <a:xfrm>
            <a:off x="11157295" y="6331837"/>
            <a:ext cx="491093" cy="365125"/>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46</a:t>
            </a:fld>
            <a:endParaRPr kumimoji="0" lang="en-US" b="0" i="0" u="none" strike="noStrike" kern="1200" cap="none" spc="0" normalizeH="0" baseline="0" noProof="0">
              <a:ln>
                <a:noFill/>
              </a:ln>
              <a:effectLst/>
              <a:uLnTx/>
              <a:uFillTx/>
            </a:endParaRPr>
          </a:p>
        </p:txBody>
      </p:sp>
    </p:spTree>
    <p:extLst>
      <p:ext uri="{BB962C8B-B14F-4D97-AF65-F5344CB8AC3E}">
        <p14:creationId xmlns:p14="http://schemas.microsoft.com/office/powerpoint/2010/main" val="3164526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116EDB1-56AD-526A-C6AE-9D33482AA893}"/>
              </a:ext>
            </a:extLst>
          </p:cNvPr>
          <p:cNvSpPr>
            <a:spLocks noGrp="1"/>
          </p:cNvSpPr>
          <p:nvPr>
            <p:ph type="body" sz="quarter" idx="13"/>
          </p:nvPr>
        </p:nvSpPr>
        <p:spPr>
          <a:xfrm>
            <a:off x="618440" y="310053"/>
            <a:ext cx="8401382" cy="472047"/>
          </a:xfrm>
        </p:spPr>
        <p:txBody>
          <a:bodyPr vert="horz" lIns="91440" tIns="45720" rIns="91440" bIns="45720" rtlCol="0">
            <a:normAutofit/>
          </a:bodyPr>
          <a:lstStyle/>
          <a:p>
            <a:r>
              <a:rPr lang="en-US" i="0"/>
              <a:t>Network Flag: bridge </a:t>
            </a:r>
          </a:p>
        </p:txBody>
      </p:sp>
      <p:pic>
        <p:nvPicPr>
          <p:cNvPr id="7" name="Content Placeholder 6">
            <a:extLst>
              <a:ext uri="{FF2B5EF4-FFF2-40B4-BE49-F238E27FC236}">
                <a16:creationId xmlns:a16="http://schemas.microsoft.com/office/drawing/2014/main" id="{FCA32A7C-065C-1046-9AC7-7A103820D626}"/>
              </a:ext>
            </a:extLst>
          </p:cNvPr>
          <p:cNvPicPr>
            <a:picLocks noGrp="1" noChangeAspect="1"/>
          </p:cNvPicPr>
          <p:nvPr>
            <p:ph sz="quarter" idx="15"/>
          </p:nvPr>
        </p:nvPicPr>
        <p:blipFill rotWithShape="1">
          <a:blip r:embed="rId3">
            <a:extLst>
              <a:ext uri="{28A0092B-C50C-407E-A947-70E740481C1C}">
                <a14:useLocalDpi xmlns:a14="http://schemas.microsoft.com/office/drawing/2010/main" val="0"/>
              </a:ext>
            </a:extLst>
          </a:blip>
          <a:srcRect l="5738" r="3503" b="-5"/>
          <a:stretch/>
        </p:blipFill>
        <p:spPr>
          <a:xfrm>
            <a:off x="6252808" y="1640799"/>
            <a:ext cx="5150033" cy="4206819"/>
          </a:xfrm>
          <a:prstGeom prst="rect">
            <a:avLst/>
          </a:prstGeom>
          <a:noFill/>
        </p:spPr>
      </p:pic>
      <p:sp>
        <p:nvSpPr>
          <p:cNvPr id="3" name="Rectangle 2">
            <a:extLst>
              <a:ext uri="{FF2B5EF4-FFF2-40B4-BE49-F238E27FC236}">
                <a16:creationId xmlns:a16="http://schemas.microsoft.com/office/drawing/2014/main" id="{61AD6F49-8B53-45D7-9AB9-D4F936D376C8}"/>
              </a:ext>
            </a:extLst>
          </p:cNvPr>
          <p:cNvSpPr/>
          <p:nvPr/>
        </p:nvSpPr>
        <p:spPr>
          <a:xfrm>
            <a:off x="632294" y="1640799"/>
            <a:ext cx="5150033" cy="4206819"/>
          </a:xfrm>
          <a:prstGeom prst="rect">
            <a:avLst/>
          </a:prstGeom>
        </p:spPr>
        <p:txBody>
          <a:bodyPr vert="horz" lIns="91440" tIns="45720" rIns="91440" bIns="45720" rtlCol="0">
            <a:normAutofit/>
          </a:bodyPr>
          <a:lstStyle/>
          <a:p>
            <a:pPr marL="228600" indent="-228600">
              <a:spcBef>
                <a:spcPts val="1500"/>
              </a:spcBef>
              <a:buFont typeface="Arial" panose="020B0604020202020204" pitchFamily="34" charset="0"/>
              <a:buChar char="•"/>
            </a:pPr>
            <a:r>
              <a:rPr lang="en-US" sz="1500" b="0" i="0" kern="1200">
                <a:latin typeface="Arial" panose="020B0604020202020204" pitchFamily="34" charset="0"/>
                <a:ea typeface="+mn-ea"/>
                <a:cs typeface="Arial" panose="020B0604020202020204" pitchFamily="34" charset="0"/>
              </a:rPr>
              <a:t>Connect the container to the bridge via veth interfaces</a:t>
            </a:r>
          </a:p>
          <a:p>
            <a:pPr marL="228600" indent="-228600">
              <a:spcBef>
                <a:spcPts val="1500"/>
              </a:spcBef>
              <a:buFont typeface="Arial" panose="020B0604020202020204" pitchFamily="34" charset="0"/>
              <a:buChar char="•"/>
            </a:pPr>
            <a:r>
              <a:rPr lang="en-US" sz="1500" b="0" i="0" kern="1200">
                <a:latin typeface="Arial" panose="020B0604020202020204" pitchFamily="34" charset="0"/>
                <a:ea typeface="+mn-ea"/>
                <a:cs typeface="Arial" panose="020B0604020202020204" pitchFamily="34" charset="0"/>
              </a:rPr>
              <a:t>Automatically created when docker starts</a:t>
            </a:r>
          </a:p>
          <a:p>
            <a:pPr marL="228600" indent="-228600">
              <a:spcBef>
                <a:spcPts val="1500"/>
              </a:spcBef>
              <a:buFont typeface="Arial" panose="020B0604020202020204" pitchFamily="34" charset="0"/>
              <a:buChar char="•"/>
            </a:pPr>
            <a:r>
              <a:rPr lang="en-US" sz="1500" b="0" i="0" kern="1200">
                <a:latin typeface="Arial" panose="020B0604020202020204" pitchFamily="34" charset="0"/>
                <a:ea typeface="+mn-ea"/>
                <a:cs typeface="Arial" panose="020B0604020202020204" pitchFamily="34" charset="0"/>
              </a:rPr>
              <a:t>docker0 is the default bridge network</a:t>
            </a:r>
          </a:p>
          <a:p>
            <a:pPr marL="228600" indent="-228600">
              <a:spcBef>
                <a:spcPts val="1500"/>
              </a:spcBef>
              <a:buFont typeface="Arial" panose="020B0604020202020204" pitchFamily="34" charset="0"/>
              <a:buChar char="•"/>
            </a:pPr>
            <a:endParaRPr lang="en-US" sz="1500" b="0" i="0" kern="1200">
              <a:latin typeface="Arial" panose="020B0604020202020204" pitchFamily="34" charset="0"/>
              <a:ea typeface="+mn-ea"/>
              <a:cs typeface="Arial" panose="020B0604020202020204" pitchFamily="34" charset="0"/>
            </a:endParaRPr>
          </a:p>
          <a:p>
            <a:pPr marL="228600" indent="-228600">
              <a:spcBef>
                <a:spcPts val="1500"/>
              </a:spcBef>
              <a:buFont typeface="Arial" panose="020B0604020202020204" pitchFamily="34" charset="0"/>
              <a:buChar char="•"/>
            </a:pPr>
            <a:r>
              <a:rPr lang="en-US" sz="1500" b="0" i="0" kern="1200">
                <a:latin typeface="Arial" panose="020B0604020202020204" pitchFamily="34" charset="0"/>
                <a:ea typeface="+mn-ea"/>
                <a:cs typeface="Arial" panose="020B0604020202020204" pitchFamily="34" charset="0"/>
              </a:rPr>
              <a:t>Example:</a:t>
            </a:r>
          </a:p>
          <a:p>
            <a:pPr marL="228600" indent="-228600">
              <a:spcBef>
                <a:spcPts val="1500"/>
              </a:spcBef>
              <a:buFont typeface="Arial" panose="020B0604020202020204" pitchFamily="34" charset="0"/>
              <a:buChar char="•"/>
            </a:pPr>
            <a:r>
              <a:rPr lang="en-US" sz="1500" b="0" i="0" kern="1200">
                <a:latin typeface="Arial" panose="020B0604020202020204" pitchFamily="34" charset="0"/>
                <a:ea typeface="+mn-ea"/>
                <a:cs typeface="Arial" panose="020B0604020202020204" pitchFamily="34" charset="0"/>
              </a:rPr>
              <a:t>$ docker run -it --name=test2 ubuntu /bin/bash</a:t>
            </a:r>
          </a:p>
          <a:p>
            <a:pPr marL="228600" indent="-228600">
              <a:spcBef>
                <a:spcPts val="1500"/>
              </a:spcBef>
              <a:buFont typeface="Arial" panose="020B0604020202020204" pitchFamily="34" charset="0"/>
              <a:buChar char="•"/>
            </a:pPr>
            <a:r>
              <a:rPr lang="en-US" sz="1500" b="0" i="0" kern="1200">
                <a:latin typeface="Arial" panose="020B0604020202020204" pitchFamily="34" charset="0"/>
                <a:ea typeface="+mn-ea"/>
                <a:cs typeface="Arial" panose="020B0604020202020204" pitchFamily="34" charset="0"/>
              </a:rPr>
              <a:t>$ docker network inspect bridge  </a:t>
            </a:r>
          </a:p>
        </p:txBody>
      </p:sp>
      <p:sp>
        <p:nvSpPr>
          <p:cNvPr id="12" name="Text Placeholder 4">
            <a:extLst>
              <a:ext uri="{FF2B5EF4-FFF2-40B4-BE49-F238E27FC236}">
                <a16:creationId xmlns:a16="http://schemas.microsoft.com/office/drawing/2014/main" id="{2626E98F-0675-6A8E-CEC9-52623D12720E}"/>
              </a:ext>
            </a:extLst>
          </p:cNvPr>
          <p:cNvSpPr>
            <a:spLocks noGrp="1"/>
          </p:cNvSpPr>
          <p:nvPr>
            <p:ph type="body" sz="quarter" idx="17"/>
          </p:nvPr>
        </p:nvSpPr>
        <p:spPr>
          <a:xfrm>
            <a:off x="626745" y="1041890"/>
            <a:ext cx="5149850" cy="522288"/>
          </a:xfrm>
        </p:spPr>
        <p:txBody>
          <a:bodyPr/>
          <a:lstStyle/>
          <a:p>
            <a:endParaRPr lang="en-US"/>
          </a:p>
        </p:txBody>
      </p:sp>
      <p:sp>
        <p:nvSpPr>
          <p:cNvPr id="14" name="Text Placeholder 5">
            <a:extLst>
              <a:ext uri="{FF2B5EF4-FFF2-40B4-BE49-F238E27FC236}">
                <a16:creationId xmlns:a16="http://schemas.microsoft.com/office/drawing/2014/main" id="{32657258-4CC8-465B-C3E2-2E239147AF8C}"/>
              </a:ext>
            </a:extLst>
          </p:cNvPr>
          <p:cNvSpPr>
            <a:spLocks noGrp="1"/>
          </p:cNvSpPr>
          <p:nvPr>
            <p:ph type="body" sz="quarter" idx="19"/>
          </p:nvPr>
        </p:nvSpPr>
        <p:spPr>
          <a:xfrm>
            <a:off x="6255998" y="1041890"/>
            <a:ext cx="5149850" cy="522288"/>
          </a:xfrm>
        </p:spPr>
        <p:txBody>
          <a:bodyPr/>
          <a:lstStyle/>
          <a:p>
            <a:endParaRPr lang="en-US"/>
          </a:p>
        </p:txBody>
      </p:sp>
      <p:sp>
        <p:nvSpPr>
          <p:cNvPr id="2" name="Slide Number Placeholder 1" hidden="1">
            <a:extLst>
              <a:ext uri="{FF2B5EF4-FFF2-40B4-BE49-F238E27FC236}">
                <a16:creationId xmlns:a16="http://schemas.microsoft.com/office/drawing/2014/main" id="{249B8C9F-8A4F-8BA3-015A-D41DC7784E2A}"/>
              </a:ext>
            </a:extLst>
          </p:cNvPr>
          <p:cNvSpPr>
            <a:spLocks noGrp="1"/>
          </p:cNvSpPr>
          <p:nvPr>
            <p:ph type="sldNum" sz="quarter" idx="4"/>
          </p:nvPr>
        </p:nvSpPr>
        <p:spPr>
          <a:xfrm>
            <a:off x="11157295" y="6331837"/>
            <a:ext cx="491093"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395FFD12-ED5D-6D40-8BF9-F79B660E5B1A}" type="slidenum">
              <a:rPr kumimoji="0" lang="en-IN" b="0" i="0" u="none" strike="noStrike" cap="none" spc="0" normalizeH="0" baseline="0" noProof="0" smtClean="0">
                <a:ln>
                  <a:noFill/>
                </a:ln>
                <a:effectLst/>
                <a:uLnTx/>
                <a:uFillTx/>
              </a:rPr>
              <a:pPr marR="0" lvl="0" indent="0" fontAlgn="auto">
                <a:spcBef>
                  <a:spcPts val="0"/>
                </a:spcBef>
                <a:spcAft>
                  <a:spcPts val="600"/>
                </a:spcAft>
                <a:buClrTx/>
                <a:buSzTx/>
                <a:buFontTx/>
                <a:buNone/>
                <a:tabLst/>
                <a:defRPr/>
              </a:pPr>
              <a:t>47</a:t>
            </a:fld>
            <a:endParaRPr kumimoji="0" lang="en-IN" b="0" i="0" u="none" strike="noStrike" cap="none" spc="0" normalizeH="0" baseline="0" noProof="0">
              <a:ln>
                <a:noFill/>
              </a:ln>
              <a:effectLst/>
              <a:uLnTx/>
              <a:uFillTx/>
            </a:endParaRPr>
          </a:p>
        </p:txBody>
      </p:sp>
    </p:spTree>
    <p:extLst>
      <p:ext uri="{BB962C8B-B14F-4D97-AF65-F5344CB8AC3E}">
        <p14:creationId xmlns:p14="http://schemas.microsoft.com/office/powerpoint/2010/main" val="23477390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42EB20-16A1-340A-D7FE-2125D66D5BE3}"/>
              </a:ext>
            </a:extLst>
          </p:cNvPr>
          <p:cNvSpPr>
            <a:spLocks noGrp="1"/>
          </p:cNvSpPr>
          <p:nvPr>
            <p:ph type="sldNum" sz="quarter" idx="4"/>
          </p:nvPr>
        </p:nvSpPr>
        <p:spPr>
          <a:xfrm>
            <a:off x="11157295" y="6331837"/>
            <a:ext cx="491093" cy="365125"/>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48</a:t>
            </a:fld>
            <a:endParaRPr kumimoji="0" lang="en-US" b="0" i="0" u="none" strike="noStrike" kern="1200" cap="none" spc="0" normalizeH="0" baseline="0" noProof="0">
              <a:ln>
                <a:noFill/>
              </a:ln>
              <a:effectLst/>
              <a:uLnTx/>
              <a:uFillTx/>
            </a:endParaRPr>
          </a:p>
        </p:txBody>
      </p:sp>
      <p:sp>
        <p:nvSpPr>
          <p:cNvPr id="4" name="Text Placeholder 3">
            <a:extLst>
              <a:ext uri="{FF2B5EF4-FFF2-40B4-BE49-F238E27FC236}">
                <a16:creationId xmlns:a16="http://schemas.microsoft.com/office/drawing/2014/main" id="{9C257678-3259-533D-FF6A-7A9892A730D6}"/>
              </a:ext>
            </a:extLst>
          </p:cNvPr>
          <p:cNvSpPr>
            <a:spLocks noGrp="1"/>
          </p:cNvSpPr>
          <p:nvPr>
            <p:ph type="body" sz="quarter" idx="13"/>
          </p:nvPr>
        </p:nvSpPr>
        <p:spPr>
          <a:xfrm>
            <a:off x="618440" y="310053"/>
            <a:ext cx="8401382" cy="472047"/>
          </a:xfrm>
        </p:spPr>
        <p:txBody>
          <a:bodyPr>
            <a:normAutofit/>
          </a:bodyPr>
          <a:lstStyle/>
          <a:p>
            <a:r>
              <a:rPr lang="en-US"/>
              <a:t>Default Network</a:t>
            </a:r>
            <a:endParaRPr lang="en-IN"/>
          </a:p>
        </p:txBody>
      </p:sp>
      <p:sp>
        <p:nvSpPr>
          <p:cNvPr id="3" name="Content Placeholder 2"/>
          <p:cNvSpPr>
            <a:spLocks noGrp="1"/>
          </p:cNvSpPr>
          <p:nvPr>
            <p:ph idx="1"/>
          </p:nvPr>
        </p:nvSpPr>
        <p:spPr>
          <a:xfrm>
            <a:off x="621175" y="1031070"/>
            <a:ext cx="10778836" cy="5018804"/>
          </a:xfrm>
        </p:spPr>
        <p:txBody>
          <a:bodyPr>
            <a:normAutofit/>
          </a:bodyPr>
          <a:lstStyle/>
          <a:p>
            <a:r>
              <a:rPr lang="en-US"/>
              <a:t>docker0 created  automatically on the host machine and docker run adds containers to this network</a:t>
            </a:r>
          </a:p>
          <a:p>
            <a:r>
              <a:rPr lang="en-US" altLang="en-US"/>
              <a:t>Docker creates a subnet and gateway for the bridge network</a:t>
            </a:r>
            <a:endParaRPr lang="en-US"/>
          </a:p>
          <a:p>
            <a:pPr lvl="1"/>
            <a:r>
              <a:rPr lang="en-US"/>
              <a:t>Subnet CIDR block selected randomly from a private range that are not in use on host machine</a:t>
            </a:r>
          </a:p>
          <a:p>
            <a:pPr lvl="1"/>
            <a:r>
              <a:rPr lang="en-US"/>
              <a:t>The network itself isolates the containers from external networks</a:t>
            </a:r>
          </a:p>
          <a:p>
            <a:r>
              <a:rPr lang="en-US"/>
              <a:t>Note:</a:t>
            </a:r>
          </a:p>
          <a:p>
            <a:pPr lvl="1"/>
            <a:r>
              <a:rPr lang="en-US"/>
              <a:t>Docker does not support automatic service discovery on default bridge</a:t>
            </a:r>
          </a:p>
          <a:p>
            <a:pPr lvl="1"/>
            <a:r>
              <a:rPr lang="en-US"/>
              <a:t>We can ping to container in same network</a:t>
            </a:r>
          </a:p>
          <a:p>
            <a:pPr lvl="1"/>
            <a:r>
              <a:rPr lang="en-US"/>
              <a:t>We can ping external network like </a:t>
            </a:r>
            <a:r>
              <a:rPr lang="en-US" err="1"/>
              <a:t>google.com</a:t>
            </a:r>
            <a:endParaRPr lang="en-US"/>
          </a:p>
          <a:p>
            <a:pPr lvl="1"/>
            <a:endParaRPr lang="en-US"/>
          </a:p>
          <a:p>
            <a:pPr lvl="1"/>
            <a:endParaRPr lang="en-US"/>
          </a:p>
          <a:p>
            <a:endParaRPr lang="en-US"/>
          </a:p>
        </p:txBody>
      </p:sp>
    </p:spTree>
    <p:extLst>
      <p:ext uri="{BB962C8B-B14F-4D97-AF65-F5344CB8AC3E}">
        <p14:creationId xmlns:p14="http://schemas.microsoft.com/office/powerpoint/2010/main" val="1185094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3">
            <a:extLst>
              <a:ext uri="{FF2B5EF4-FFF2-40B4-BE49-F238E27FC236}">
                <a16:creationId xmlns:a16="http://schemas.microsoft.com/office/drawing/2014/main" id="{86ADB541-C51E-B5C9-7EF1-A09BD29FEE6A}"/>
              </a:ext>
            </a:extLst>
          </p:cNvPr>
          <p:cNvSpPr>
            <a:spLocks noGrp="1"/>
          </p:cNvSpPr>
          <p:nvPr>
            <p:ph type="sldNum" sz="quarter" idx="4"/>
          </p:nvPr>
        </p:nvSpPr>
        <p:spPr>
          <a:xfrm>
            <a:off x="11157295" y="6331837"/>
            <a:ext cx="491093" cy="365125"/>
          </a:xfrm>
        </p:spPr>
        <p:txBody>
          <a:bodyPr anchor="ctr">
            <a:normAutofit/>
          </a:bodyPr>
          <a:lstStyle/>
          <a:p>
            <a:pPr lvl="0">
              <a:spcAft>
                <a:spcPts val="600"/>
              </a:spcAft>
            </a:pPr>
            <a:fld id="{395FFD12-ED5D-6D40-8BF9-F79B660E5B1A}" type="slidenum">
              <a:rPr lang="en-US" noProof="0" smtClean="0"/>
              <a:pPr lvl="0">
                <a:spcAft>
                  <a:spcPts val="600"/>
                </a:spcAft>
              </a:pPr>
              <a:t>49</a:t>
            </a:fld>
            <a:endParaRPr lang="en-US" noProof="0"/>
          </a:p>
        </p:txBody>
      </p:sp>
      <p:sp>
        <p:nvSpPr>
          <p:cNvPr id="21" name="Text Placeholder 2">
            <a:extLst>
              <a:ext uri="{FF2B5EF4-FFF2-40B4-BE49-F238E27FC236}">
                <a16:creationId xmlns:a16="http://schemas.microsoft.com/office/drawing/2014/main" id="{985C2C87-5C9B-E64C-7114-8835171B971E}"/>
              </a:ext>
            </a:extLst>
          </p:cNvPr>
          <p:cNvSpPr>
            <a:spLocks noGrp="1"/>
          </p:cNvSpPr>
          <p:nvPr>
            <p:ph type="body" sz="quarter" idx="13"/>
          </p:nvPr>
        </p:nvSpPr>
        <p:spPr>
          <a:xfrm>
            <a:off x="618440" y="310053"/>
            <a:ext cx="8401382" cy="472047"/>
          </a:xfrm>
        </p:spPr>
        <p:txBody>
          <a:bodyPr>
            <a:normAutofit/>
          </a:bodyPr>
          <a:lstStyle/>
          <a:p>
            <a:r>
              <a:rPr lang="en-US"/>
              <a:t>Docker0 Bridge Network</a:t>
            </a:r>
          </a:p>
        </p:txBody>
      </p:sp>
      <p:pic>
        <p:nvPicPr>
          <p:cNvPr id="14" name="Picture 13" descr="Diagram&#10;&#10;Description automatically generated">
            <a:extLst>
              <a:ext uri="{FF2B5EF4-FFF2-40B4-BE49-F238E27FC236}">
                <a16:creationId xmlns:a16="http://schemas.microsoft.com/office/drawing/2014/main" id="{C1419426-574F-46BF-ADF0-DCB7DECE44B0}"/>
              </a:ext>
            </a:extLst>
          </p:cNvPr>
          <p:cNvPicPr>
            <a:picLocks noChangeAspect="1"/>
          </p:cNvPicPr>
          <p:nvPr/>
        </p:nvPicPr>
        <p:blipFill>
          <a:blip r:embed="rId2"/>
          <a:stretch>
            <a:fillRect/>
          </a:stretch>
        </p:blipFill>
        <p:spPr>
          <a:xfrm>
            <a:off x="1958475" y="1031196"/>
            <a:ext cx="8089925" cy="4995528"/>
          </a:xfrm>
          <a:prstGeom prst="rect">
            <a:avLst/>
          </a:prstGeom>
          <a:noFill/>
        </p:spPr>
      </p:pic>
    </p:spTree>
    <p:extLst>
      <p:ext uri="{BB962C8B-B14F-4D97-AF65-F5344CB8AC3E}">
        <p14:creationId xmlns:p14="http://schemas.microsoft.com/office/powerpoint/2010/main" val="774495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82C15-F2F2-5CA9-D394-5B31F63DD1B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177F6B-61E2-2175-9B95-A69CD1D2F80B}"/>
              </a:ext>
            </a:extLst>
          </p:cNvPr>
          <p:cNvSpPr>
            <a:spLocks noGrp="1"/>
          </p:cNvSpPr>
          <p:nvPr>
            <p:ph type="sldNum" sz="quarter" idx="4"/>
          </p:nvPr>
        </p:nvSpPr>
        <p:spPr/>
        <p:txBody>
          <a:bodyPr/>
          <a:lstStyle/>
          <a:p>
            <a:fld id="{BE5B0F3B-EC9D-4458-9BDD-4F8045F81DB8}" type="slidenum">
              <a:rPr lang="en-IN" smtClean="0"/>
              <a:t>5</a:t>
            </a:fld>
            <a:endParaRPr lang="en-IN"/>
          </a:p>
        </p:txBody>
      </p:sp>
      <p:sp>
        <p:nvSpPr>
          <p:cNvPr id="3" name="Text Placeholder 2">
            <a:extLst>
              <a:ext uri="{FF2B5EF4-FFF2-40B4-BE49-F238E27FC236}">
                <a16:creationId xmlns:a16="http://schemas.microsoft.com/office/drawing/2014/main" id="{119843D3-4D7D-4A24-B005-7A27A00F2EAB}"/>
              </a:ext>
            </a:extLst>
          </p:cNvPr>
          <p:cNvSpPr>
            <a:spLocks noGrp="1"/>
          </p:cNvSpPr>
          <p:nvPr>
            <p:ph type="body" sz="quarter" idx="13"/>
          </p:nvPr>
        </p:nvSpPr>
        <p:spPr/>
        <p:txBody>
          <a:bodyPr/>
          <a:lstStyle/>
          <a:p>
            <a:r>
              <a:rPr lang="en-IN" dirty="0"/>
              <a:t>Virtualization (Hypervisor-Based Approach)</a:t>
            </a:r>
          </a:p>
        </p:txBody>
      </p:sp>
      <p:sp>
        <p:nvSpPr>
          <p:cNvPr id="4" name="Content Placeholder 3">
            <a:extLst>
              <a:ext uri="{FF2B5EF4-FFF2-40B4-BE49-F238E27FC236}">
                <a16:creationId xmlns:a16="http://schemas.microsoft.com/office/drawing/2014/main" id="{127CB2BF-A294-C512-D3C6-17DFD29296E1}"/>
              </a:ext>
            </a:extLst>
          </p:cNvPr>
          <p:cNvSpPr>
            <a:spLocks noGrp="1"/>
          </p:cNvSpPr>
          <p:nvPr>
            <p:ph idx="1"/>
          </p:nvPr>
        </p:nvSpPr>
        <p:spPr/>
        <p:txBody>
          <a:bodyPr>
            <a:normAutofit/>
          </a:bodyPr>
          <a:lstStyle/>
          <a:p>
            <a:r>
              <a:rPr lang="en-US" b="1" dirty="0"/>
              <a:t>How It Works</a:t>
            </a:r>
            <a:r>
              <a:rPr lang="en-US" dirty="0"/>
              <a:t>: Virtualization introduces a hypervisor (e.g., VMware, Hyper-V, KVM) that allows multiple virtual machines (VMs) to run on a single physical server. Each VM has its own OS, libraries, and dependencies.</a:t>
            </a:r>
          </a:p>
          <a:p>
            <a:pPr>
              <a:buFont typeface="Arial" panose="020B0604020202020204" pitchFamily="34" charset="0"/>
              <a:buChar char="•"/>
            </a:pPr>
            <a:r>
              <a:rPr lang="en-US" dirty="0"/>
              <a:t>Benefits:</a:t>
            </a:r>
          </a:p>
          <a:p>
            <a:pPr marL="742950" lvl="1" indent="-285750"/>
            <a:r>
              <a:rPr lang="en-US" b="1" dirty="0"/>
              <a:t>Better Resource Utilization</a:t>
            </a:r>
          </a:p>
          <a:p>
            <a:pPr marL="742950" lvl="1" indent="-285750"/>
            <a:r>
              <a:rPr lang="en-US" b="1" dirty="0"/>
              <a:t>Faster Provisioning</a:t>
            </a:r>
          </a:p>
          <a:p>
            <a:pPr marL="742950" lvl="1" indent="-285750"/>
            <a:r>
              <a:rPr lang="en-US" b="1" dirty="0"/>
              <a:t>Isolation</a:t>
            </a:r>
          </a:p>
          <a:p>
            <a:r>
              <a:rPr lang="en-US" dirty="0"/>
              <a:t>Challenges</a:t>
            </a:r>
          </a:p>
          <a:p>
            <a:pPr marL="742950" lvl="1" indent="-285750"/>
            <a:r>
              <a:rPr lang="en-US" b="1" dirty="0"/>
              <a:t>Overhead</a:t>
            </a:r>
          </a:p>
          <a:p>
            <a:pPr marL="742950" lvl="1" indent="-285750"/>
            <a:r>
              <a:rPr lang="en-US" b="1" dirty="0"/>
              <a:t>Slower Boot Time</a:t>
            </a:r>
            <a:endParaRPr lang="en-IN" b="1" dirty="0"/>
          </a:p>
        </p:txBody>
      </p:sp>
    </p:spTree>
    <p:extLst>
      <p:ext uri="{BB962C8B-B14F-4D97-AF65-F5344CB8AC3E}">
        <p14:creationId xmlns:p14="http://schemas.microsoft.com/office/powerpoint/2010/main" val="1173134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CBB298-3FED-FCDE-8BF7-D7C4171A517C}"/>
              </a:ext>
            </a:extLst>
          </p:cNvPr>
          <p:cNvSpPr>
            <a:spLocks noGrp="1"/>
          </p:cNvSpPr>
          <p:nvPr>
            <p:ph type="ctrTitle"/>
          </p:nvPr>
        </p:nvSpPr>
        <p:spPr>
          <a:xfrm>
            <a:off x="1524000" y="1122363"/>
            <a:ext cx="9144000" cy="2387600"/>
          </a:xfrm>
        </p:spPr>
        <p:txBody>
          <a:bodyPr anchor="b">
            <a:normAutofit/>
          </a:bodyPr>
          <a:lstStyle/>
          <a:p>
            <a:r>
              <a:rPr lang="en-IN" err="1"/>
              <a:t>Dockerfile</a:t>
            </a:r>
            <a:endParaRPr lang="en-IN"/>
          </a:p>
        </p:txBody>
      </p:sp>
      <p:sp>
        <p:nvSpPr>
          <p:cNvPr id="8" name="Subtitle 2">
            <a:extLst>
              <a:ext uri="{FF2B5EF4-FFF2-40B4-BE49-F238E27FC236}">
                <a16:creationId xmlns:a16="http://schemas.microsoft.com/office/drawing/2014/main" id="{605812B5-2B7F-C03A-A4F6-8245DD331189}"/>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ABCA4684-87CA-0063-8ED2-0619A8D9C30F}"/>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50</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0506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081FF6-B0F1-BCA8-F5EA-7A92ED9D57F7}"/>
              </a:ext>
            </a:extLst>
          </p:cNvPr>
          <p:cNvSpPr>
            <a:spLocks noGrp="1"/>
          </p:cNvSpPr>
          <p:nvPr>
            <p:ph type="sldNum" sz="quarter" idx="4"/>
          </p:nvPr>
        </p:nvSpPr>
        <p:spPr>
          <a:xfrm>
            <a:off x="11157295" y="6331837"/>
            <a:ext cx="491093" cy="365125"/>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51</a:t>
            </a:fld>
            <a:endParaRPr kumimoji="0" lang="en-US" b="0" i="0" u="none" strike="noStrike" kern="1200" cap="none" spc="0" normalizeH="0" baseline="0" noProof="0">
              <a:ln>
                <a:noFill/>
              </a:ln>
              <a:effectLst/>
              <a:uLnTx/>
              <a:uFillTx/>
            </a:endParaRPr>
          </a:p>
        </p:txBody>
      </p:sp>
      <p:sp>
        <p:nvSpPr>
          <p:cNvPr id="4" name="Text Placeholder 3">
            <a:extLst>
              <a:ext uri="{FF2B5EF4-FFF2-40B4-BE49-F238E27FC236}">
                <a16:creationId xmlns:a16="http://schemas.microsoft.com/office/drawing/2014/main" id="{19349329-6066-35D6-07B9-9739CC51BB6D}"/>
              </a:ext>
            </a:extLst>
          </p:cNvPr>
          <p:cNvSpPr>
            <a:spLocks noGrp="1"/>
          </p:cNvSpPr>
          <p:nvPr>
            <p:ph type="body" sz="quarter" idx="13"/>
          </p:nvPr>
        </p:nvSpPr>
        <p:spPr>
          <a:xfrm>
            <a:off x="618440" y="310053"/>
            <a:ext cx="8401382" cy="472047"/>
          </a:xfrm>
        </p:spPr>
        <p:txBody>
          <a:bodyPr>
            <a:normAutofit/>
          </a:bodyPr>
          <a:lstStyle/>
          <a:p>
            <a:r>
              <a:rPr lang="en-US"/>
              <a:t>Docker Images</a:t>
            </a:r>
            <a:endParaRPr lang="en-IN"/>
          </a:p>
        </p:txBody>
      </p:sp>
      <p:graphicFrame>
        <p:nvGraphicFramePr>
          <p:cNvPr id="7" name="Content Placeholder 2">
            <a:extLst>
              <a:ext uri="{FF2B5EF4-FFF2-40B4-BE49-F238E27FC236}">
                <a16:creationId xmlns:a16="http://schemas.microsoft.com/office/drawing/2014/main" id="{C1F680DA-05C6-136A-48F9-4817BDDF2423}"/>
              </a:ext>
            </a:extLst>
          </p:cNvPr>
          <p:cNvGraphicFramePr>
            <a:graphicFrameLocks noGrp="1"/>
          </p:cNvGraphicFramePr>
          <p:nvPr>
            <p:ph sz="quarter" idx="20"/>
          </p:nvPr>
        </p:nvGraphicFramePr>
        <p:xfrm>
          <a:off x="618440" y="1031196"/>
          <a:ext cx="10769996" cy="4995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1509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791D719-6ABB-473D-1DD9-68BA194C70FA}"/>
              </a:ext>
            </a:extLst>
          </p:cNvPr>
          <p:cNvSpPr>
            <a:spLocks noGrp="1"/>
          </p:cNvSpPr>
          <p:nvPr>
            <p:ph type="body" sz="quarter" idx="13"/>
          </p:nvPr>
        </p:nvSpPr>
        <p:spPr>
          <a:xfrm>
            <a:off x="618440" y="310053"/>
            <a:ext cx="8401382" cy="472047"/>
          </a:xfrm>
        </p:spPr>
        <p:txBody>
          <a:bodyPr>
            <a:normAutofit/>
          </a:bodyPr>
          <a:lstStyle/>
          <a:p>
            <a:r>
              <a:rPr lang="en-US"/>
              <a:t>Dockerfile</a:t>
            </a:r>
            <a:endParaRPr lang="en-IN"/>
          </a:p>
        </p:txBody>
      </p:sp>
      <p:sp>
        <p:nvSpPr>
          <p:cNvPr id="2" name="Slide Number Placeholder 1" hidden="1">
            <a:extLst>
              <a:ext uri="{FF2B5EF4-FFF2-40B4-BE49-F238E27FC236}">
                <a16:creationId xmlns:a16="http://schemas.microsoft.com/office/drawing/2014/main" id="{AE1F9BB1-F2B4-4034-4776-F9CFDA99949F}"/>
              </a:ext>
            </a:extLst>
          </p:cNvPr>
          <p:cNvSpPr>
            <a:spLocks noGrp="1"/>
          </p:cNvSpPr>
          <p:nvPr>
            <p:ph type="sldNum" sz="quarter" idx="4"/>
          </p:nvPr>
        </p:nvSpPr>
        <p:spPr>
          <a:xfrm>
            <a:off x="11157295" y="6331837"/>
            <a:ext cx="491093" cy="365125"/>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52</a:t>
            </a:fld>
            <a:endParaRPr kumimoji="0" lang="en-US" b="0" i="0" u="none" strike="noStrike" kern="1200" cap="none" spc="0" normalizeH="0" baseline="0" noProof="0">
              <a:ln>
                <a:noFill/>
              </a:ln>
              <a:effectLst/>
              <a:uLnTx/>
              <a:uFillTx/>
            </a:endParaRPr>
          </a:p>
        </p:txBody>
      </p:sp>
      <p:graphicFrame>
        <p:nvGraphicFramePr>
          <p:cNvPr id="6" name="Content Placeholder 2">
            <a:extLst>
              <a:ext uri="{FF2B5EF4-FFF2-40B4-BE49-F238E27FC236}">
                <a16:creationId xmlns:a16="http://schemas.microsoft.com/office/drawing/2014/main" id="{39D0B8B8-80E5-A77C-D995-7DB7ED4DF237}"/>
              </a:ext>
            </a:extLst>
          </p:cNvPr>
          <p:cNvGraphicFramePr/>
          <p:nvPr>
            <p:extLst>
              <p:ext uri="{D42A27DB-BD31-4B8C-83A1-F6EECF244321}">
                <p14:modId xmlns:p14="http://schemas.microsoft.com/office/powerpoint/2010/main" val="3848989861"/>
              </p:ext>
            </p:extLst>
          </p:nvPr>
        </p:nvGraphicFramePr>
        <p:xfrm>
          <a:off x="621175" y="1031070"/>
          <a:ext cx="10778836" cy="50188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8585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4E4AE29-382F-785D-70F3-DFA780FF11E3}"/>
              </a:ext>
            </a:extLst>
          </p:cNvPr>
          <p:cNvSpPr>
            <a:spLocks noGrp="1"/>
          </p:cNvSpPr>
          <p:nvPr>
            <p:ph type="body" sz="quarter" idx="13"/>
          </p:nvPr>
        </p:nvSpPr>
        <p:spPr>
          <a:xfrm>
            <a:off x="618440" y="310053"/>
            <a:ext cx="8401382" cy="472047"/>
          </a:xfrm>
        </p:spPr>
        <p:txBody>
          <a:bodyPr>
            <a:normAutofit/>
          </a:bodyPr>
          <a:lstStyle/>
          <a:p>
            <a:r>
              <a:rPr lang="en-US"/>
              <a:t>Docker Image layers</a:t>
            </a:r>
            <a:endParaRPr lang="en-IN"/>
          </a:p>
        </p:txBody>
      </p:sp>
      <p:grpSp>
        <p:nvGrpSpPr>
          <p:cNvPr id="2" name="Group 1">
            <a:extLst>
              <a:ext uri="{FF2B5EF4-FFF2-40B4-BE49-F238E27FC236}">
                <a16:creationId xmlns:a16="http://schemas.microsoft.com/office/drawing/2014/main" id="{1878661D-B4A0-8FD9-C58E-F0B4554393A9}"/>
              </a:ext>
            </a:extLst>
          </p:cNvPr>
          <p:cNvGrpSpPr/>
          <p:nvPr/>
        </p:nvGrpSpPr>
        <p:grpSpPr>
          <a:xfrm>
            <a:off x="618440" y="1411518"/>
            <a:ext cx="10769994" cy="4234883"/>
            <a:chOff x="143339" y="1207479"/>
            <a:chExt cx="12100755" cy="4591011"/>
          </a:xfrm>
        </p:grpSpPr>
        <p:sp>
          <p:nvSpPr>
            <p:cNvPr id="8" name="Rectangle 7">
              <a:extLst>
                <a:ext uri="{FF2B5EF4-FFF2-40B4-BE49-F238E27FC236}">
                  <a16:creationId xmlns:a16="http://schemas.microsoft.com/office/drawing/2014/main" id="{7A177E0E-7D8C-46DC-9393-A7A5C660B504}"/>
                </a:ext>
              </a:extLst>
            </p:cNvPr>
            <p:cNvSpPr/>
            <p:nvPr/>
          </p:nvSpPr>
          <p:spPr>
            <a:xfrm>
              <a:off x="256536" y="2439399"/>
              <a:ext cx="2880320" cy="2784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srgbClr val="FFFFFF"/>
                </a:solidFill>
                <a:latin typeface="Arial Rounded MT Bold"/>
              </a:endParaRPr>
            </a:p>
          </p:txBody>
        </p:sp>
        <p:sp>
          <p:nvSpPr>
            <p:cNvPr id="9" name="Rectangle 8">
              <a:extLst>
                <a:ext uri="{FF2B5EF4-FFF2-40B4-BE49-F238E27FC236}">
                  <a16:creationId xmlns:a16="http://schemas.microsoft.com/office/drawing/2014/main" id="{723B8695-9548-4624-8CFD-E60B29117223}"/>
                </a:ext>
              </a:extLst>
            </p:cNvPr>
            <p:cNvSpPr/>
            <p:nvPr/>
          </p:nvSpPr>
          <p:spPr>
            <a:xfrm>
              <a:off x="3812418" y="4743655"/>
              <a:ext cx="2283583" cy="2769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53">
                <a:spcAft>
                  <a:spcPts val="600"/>
                </a:spcAft>
                <a:defRPr/>
              </a:pPr>
              <a:r>
                <a:rPr lang="en-US" sz="1440" kern="1200">
                  <a:solidFill>
                    <a:srgbClr val="0C5180"/>
                  </a:solidFill>
                  <a:latin typeface="Arial Rounded MT Bold"/>
                  <a:ea typeface="+mn-ea"/>
                  <a:cs typeface="+mn-cs"/>
                </a:rPr>
                <a:t>           4176fe04cefe</a:t>
              </a:r>
              <a:endParaRPr lang="en-US" sz="1600">
                <a:solidFill>
                  <a:srgbClr val="0C5180"/>
                </a:solidFill>
                <a:latin typeface="Arial Rounded MT Bold"/>
              </a:endParaRPr>
            </a:p>
          </p:txBody>
        </p:sp>
        <p:sp>
          <p:nvSpPr>
            <p:cNvPr id="10" name="Rectangle 9">
              <a:extLst>
                <a:ext uri="{FF2B5EF4-FFF2-40B4-BE49-F238E27FC236}">
                  <a16:creationId xmlns:a16="http://schemas.microsoft.com/office/drawing/2014/main" id="{B751BCAC-1488-4F1A-85F0-5EFA162D9E13}"/>
                </a:ext>
              </a:extLst>
            </p:cNvPr>
            <p:cNvSpPr/>
            <p:nvPr/>
          </p:nvSpPr>
          <p:spPr>
            <a:xfrm>
              <a:off x="3798874" y="4031003"/>
              <a:ext cx="2393137" cy="2769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53">
                <a:spcAft>
                  <a:spcPts val="600"/>
                </a:spcAft>
                <a:defRPr/>
              </a:pPr>
              <a:r>
                <a:rPr lang="en-US" sz="1440" kern="1200">
                  <a:solidFill>
                    <a:srgbClr val="0C5180"/>
                  </a:solidFill>
                  <a:latin typeface="Arial Rounded MT Bold"/>
                  <a:ea typeface="+mn-ea"/>
                  <a:cs typeface="+mn-cs"/>
                </a:rPr>
                <a:t>851356ecf618</a:t>
              </a:r>
              <a:endParaRPr lang="en-US" sz="1600">
                <a:solidFill>
                  <a:srgbClr val="FFFFFF"/>
                </a:solidFill>
                <a:latin typeface="Arial Rounded MT Bold"/>
              </a:endParaRPr>
            </a:p>
          </p:txBody>
        </p:sp>
        <p:sp>
          <p:nvSpPr>
            <p:cNvPr id="11" name="Rectangle 10">
              <a:extLst>
                <a:ext uri="{FF2B5EF4-FFF2-40B4-BE49-F238E27FC236}">
                  <a16:creationId xmlns:a16="http://schemas.microsoft.com/office/drawing/2014/main" id="{CA2B9FD1-5CCF-487C-B229-9D61048F5920}"/>
                </a:ext>
              </a:extLst>
            </p:cNvPr>
            <p:cNvSpPr/>
            <p:nvPr/>
          </p:nvSpPr>
          <p:spPr>
            <a:xfrm>
              <a:off x="3816085" y="3312377"/>
              <a:ext cx="2375927" cy="2952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53">
                <a:spcAft>
                  <a:spcPts val="600"/>
                </a:spcAft>
                <a:defRPr/>
              </a:pPr>
              <a:r>
                <a:rPr lang="en-US" sz="1440" kern="1200">
                  <a:solidFill>
                    <a:srgbClr val="0C5180"/>
                  </a:solidFill>
                  <a:latin typeface="Arial Rounded MT Bold"/>
                  <a:ea typeface="+mn-ea"/>
                  <a:cs typeface="+mn-cs"/>
                </a:rPr>
                <a:t>b10f9aa98db</a:t>
              </a:r>
              <a:endParaRPr lang="en-US" sz="1600">
                <a:solidFill>
                  <a:srgbClr val="FFFFFF"/>
                </a:solidFill>
                <a:latin typeface="Arial Rounded MT Bold"/>
              </a:endParaRPr>
            </a:p>
          </p:txBody>
        </p:sp>
        <p:sp>
          <p:nvSpPr>
            <p:cNvPr id="12" name="Rectangle 11">
              <a:extLst>
                <a:ext uri="{FF2B5EF4-FFF2-40B4-BE49-F238E27FC236}">
                  <a16:creationId xmlns:a16="http://schemas.microsoft.com/office/drawing/2014/main" id="{A2BBA85B-2F72-4410-879C-7ACE6A0A0F5A}"/>
                </a:ext>
              </a:extLst>
            </p:cNvPr>
            <p:cNvSpPr/>
            <p:nvPr/>
          </p:nvSpPr>
          <p:spPr>
            <a:xfrm>
              <a:off x="3802742" y="2691562"/>
              <a:ext cx="2389269" cy="3327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53">
                <a:spcAft>
                  <a:spcPts val="600"/>
                </a:spcAft>
                <a:defRPr/>
              </a:pPr>
              <a:r>
                <a:rPr lang="en-US" sz="1440" kern="1200">
                  <a:solidFill>
                    <a:srgbClr val="0C5180"/>
                  </a:solidFill>
                  <a:latin typeface="Arial Rounded MT Bold"/>
                  <a:ea typeface="+mn-ea"/>
                  <a:cs typeface="+mn-cs"/>
                </a:rPr>
                <a:t>72300a873c2c</a:t>
              </a:r>
              <a:endParaRPr lang="en-US" sz="1600">
                <a:solidFill>
                  <a:srgbClr val="FFFFFF"/>
                </a:solidFill>
                <a:latin typeface="Arial Rounded MT Bold"/>
              </a:endParaRPr>
            </a:p>
          </p:txBody>
        </p:sp>
        <p:sp>
          <p:nvSpPr>
            <p:cNvPr id="13" name="Rectangle 12">
              <a:extLst>
                <a:ext uri="{FF2B5EF4-FFF2-40B4-BE49-F238E27FC236}">
                  <a16:creationId xmlns:a16="http://schemas.microsoft.com/office/drawing/2014/main" id="{454B8634-B679-4B3F-A6F2-A43C29EB02CC}"/>
                </a:ext>
              </a:extLst>
            </p:cNvPr>
            <p:cNvSpPr/>
            <p:nvPr/>
          </p:nvSpPr>
          <p:spPr>
            <a:xfrm>
              <a:off x="6695613" y="2511455"/>
              <a:ext cx="2880320" cy="27843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defRPr/>
              </a:pPr>
              <a:endParaRPr lang="en-US" sz="2400">
                <a:solidFill>
                  <a:srgbClr val="FFFFFF"/>
                </a:solidFill>
                <a:latin typeface="Arial Rounded MT Bold"/>
              </a:endParaRPr>
            </a:p>
          </p:txBody>
        </p:sp>
        <p:sp>
          <p:nvSpPr>
            <p:cNvPr id="14" name="TextBox 13">
              <a:extLst>
                <a:ext uri="{FF2B5EF4-FFF2-40B4-BE49-F238E27FC236}">
                  <a16:creationId xmlns:a16="http://schemas.microsoft.com/office/drawing/2014/main" id="{F3FD41BB-CBCC-4DA9-A00B-80106F9F9208}"/>
                </a:ext>
              </a:extLst>
            </p:cNvPr>
            <p:cNvSpPr txBox="1"/>
            <p:nvPr/>
          </p:nvSpPr>
          <p:spPr>
            <a:xfrm>
              <a:off x="252557" y="2527375"/>
              <a:ext cx="2827140" cy="369332"/>
            </a:xfrm>
            <a:prstGeom prst="rect">
              <a:avLst/>
            </a:prstGeom>
            <a:noFill/>
          </p:spPr>
          <p:txBody>
            <a:bodyPr wrap="square" rtlCol="0">
              <a:spAutoFit/>
            </a:bodyPr>
            <a:lstStyle/>
            <a:p>
              <a:pPr defTabSz="1097253">
                <a:spcAft>
                  <a:spcPts val="600"/>
                </a:spcAft>
                <a:defRPr/>
              </a:pPr>
              <a:r>
                <a:rPr lang="en-US" sz="1620" b="1" kern="1200">
                  <a:solidFill>
                    <a:srgbClr val="525252"/>
                  </a:solidFill>
                  <a:latin typeface="Gotham HTF Book" charset="0"/>
                  <a:ea typeface="+mn-ea"/>
                  <a:cs typeface="+mn-cs"/>
                </a:rPr>
                <a:t>FROM</a:t>
              </a:r>
              <a:r>
                <a:rPr lang="en-US" sz="1620" kern="1200">
                  <a:solidFill>
                    <a:srgbClr val="525252"/>
                  </a:solidFill>
                  <a:latin typeface="Gotham HTF Book" charset="0"/>
                  <a:ea typeface="+mn-ea"/>
                  <a:cs typeface="+mn-cs"/>
                </a:rPr>
                <a:t> ubuntu:18.04</a:t>
              </a:r>
              <a:endParaRPr lang="en-US" b="1">
                <a:solidFill>
                  <a:srgbClr val="525252"/>
                </a:solidFill>
                <a:latin typeface="Gotham HTF Book" charset="0"/>
                <a:ea typeface="Gotham HTF Book" charset="0"/>
                <a:cs typeface="Gotham HTF Book" charset="0"/>
              </a:endParaRPr>
            </a:p>
          </p:txBody>
        </p:sp>
        <p:cxnSp>
          <p:nvCxnSpPr>
            <p:cNvPr id="3" name="Connector: Curved 2">
              <a:extLst>
                <a:ext uri="{FF2B5EF4-FFF2-40B4-BE49-F238E27FC236}">
                  <a16:creationId xmlns:a16="http://schemas.microsoft.com/office/drawing/2014/main" id="{F389FA39-ACA9-4BDA-9143-0A265F5EC273}"/>
                </a:ext>
              </a:extLst>
            </p:cNvPr>
            <p:cNvCxnSpPr>
              <a:cxnSpLocks/>
              <a:stCxn id="14" idx="3"/>
              <a:endCxn id="9" idx="1"/>
            </p:cNvCxnSpPr>
            <p:nvPr/>
          </p:nvCxnSpPr>
          <p:spPr>
            <a:xfrm>
              <a:off x="3079697" y="2712041"/>
              <a:ext cx="732721" cy="217008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58FF369-824D-4EE5-9BCF-0176F885B1D9}"/>
                </a:ext>
              </a:extLst>
            </p:cNvPr>
            <p:cNvSpPr txBox="1"/>
            <p:nvPr/>
          </p:nvSpPr>
          <p:spPr>
            <a:xfrm>
              <a:off x="237522" y="2891780"/>
              <a:ext cx="2827140" cy="646331"/>
            </a:xfrm>
            <a:prstGeom prst="rect">
              <a:avLst/>
            </a:prstGeom>
            <a:noFill/>
          </p:spPr>
          <p:txBody>
            <a:bodyPr wrap="square" rtlCol="0">
              <a:spAutoFit/>
            </a:bodyPr>
            <a:lstStyle/>
            <a:p>
              <a:pPr defTabSz="1097253">
                <a:spcAft>
                  <a:spcPts val="600"/>
                </a:spcAft>
                <a:defRPr/>
              </a:pPr>
              <a:r>
                <a:rPr lang="en-US" sz="1620" b="1" kern="1200">
                  <a:solidFill>
                    <a:srgbClr val="525252"/>
                  </a:solidFill>
                  <a:latin typeface="Gotham HTF Book" charset="0"/>
                  <a:ea typeface="+mn-ea"/>
                  <a:cs typeface="+mn-cs"/>
                </a:rPr>
                <a:t>RUN </a:t>
              </a:r>
              <a:r>
                <a:rPr lang="en-US" sz="1620" kern="1200">
                  <a:solidFill>
                    <a:srgbClr val="525252"/>
                  </a:solidFill>
                  <a:latin typeface="Gotham HTF Book" charset="0"/>
                  <a:ea typeface="+mn-ea"/>
                  <a:cs typeface="+mn-cs"/>
                </a:rPr>
                <a:t>apt-get-update &amp;&amp; apt install –y apache2</a:t>
              </a:r>
              <a:endParaRPr lang="en-US" b="1">
                <a:solidFill>
                  <a:srgbClr val="525252"/>
                </a:solidFill>
                <a:latin typeface="Gotham HTF Book" charset="0"/>
                <a:ea typeface="Gotham HTF Book" charset="0"/>
                <a:cs typeface="Gotham HTF Book" charset="0"/>
              </a:endParaRPr>
            </a:p>
          </p:txBody>
        </p:sp>
        <p:cxnSp>
          <p:nvCxnSpPr>
            <p:cNvPr id="6" name="Connector: Curved 5">
              <a:extLst>
                <a:ext uri="{FF2B5EF4-FFF2-40B4-BE49-F238E27FC236}">
                  <a16:creationId xmlns:a16="http://schemas.microsoft.com/office/drawing/2014/main" id="{481847AB-5F33-4F7E-8D41-5F7AA1CC2505}"/>
                </a:ext>
              </a:extLst>
            </p:cNvPr>
            <p:cNvCxnSpPr>
              <a:cxnSpLocks/>
            </p:cNvCxnSpPr>
            <p:nvPr/>
          </p:nvCxnSpPr>
          <p:spPr>
            <a:xfrm>
              <a:off x="3015675" y="3266885"/>
              <a:ext cx="734212" cy="99268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F545DF0-CF18-47CD-A8EA-AF5CE2A1E0CD}"/>
                </a:ext>
              </a:extLst>
            </p:cNvPr>
            <p:cNvSpPr txBox="1"/>
            <p:nvPr/>
          </p:nvSpPr>
          <p:spPr>
            <a:xfrm>
              <a:off x="832600" y="5336825"/>
              <a:ext cx="1728192" cy="461665"/>
            </a:xfrm>
            <a:prstGeom prst="rect">
              <a:avLst/>
            </a:prstGeom>
            <a:noFill/>
          </p:spPr>
          <p:txBody>
            <a:bodyPr wrap="square" rtlCol="0">
              <a:spAutoFit/>
            </a:bodyPr>
            <a:lstStyle/>
            <a:p>
              <a:pPr defTabSz="1097253">
                <a:spcAft>
                  <a:spcPts val="600"/>
                </a:spcAft>
                <a:defRPr/>
              </a:pPr>
              <a:r>
                <a:rPr lang="en-US" sz="2160" b="1" kern="1200" err="1">
                  <a:solidFill>
                    <a:srgbClr val="0C5180"/>
                  </a:solidFill>
                  <a:latin typeface="Gotham HTF Book" charset="0"/>
                  <a:ea typeface="+mn-ea"/>
                  <a:cs typeface="+mn-cs"/>
                </a:rPr>
                <a:t>Dockerfile</a:t>
              </a:r>
              <a:endParaRPr lang="en-US" sz="2400" b="1">
                <a:solidFill>
                  <a:srgbClr val="0C5180"/>
                </a:solidFill>
                <a:latin typeface="Gotham HTF Book" charset="0"/>
                <a:ea typeface="Gotham HTF Book" charset="0"/>
                <a:cs typeface="Gotham HTF Book" charset="0"/>
              </a:endParaRPr>
            </a:p>
          </p:txBody>
        </p:sp>
        <p:sp>
          <p:nvSpPr>
            <p:cNvPr id="17" name="TextBox 16">
              <a:extLst>
                <a:ext uri="{FF2B5EF4-FFF2-40B4-BE49-F238E27FC236}">
                  <a16:creationId xmlns:a16="http://schemas.microsoft.com/office/drawing/2014/main" id="{427C1734-F70D-4D86-B6B0-F2151F50EB67}"/>
                </a:ext>
              </a:extLst>
            </p:cNvPr>
            <p:cNvSpPr txBox="1"/>
            <p:nvPr/>
          </p:nvSpPr>
          <p:spPr>
            <a:xfrm>
              <a:off x="246378" y="3637015"/>
              <a:ext cx="2827140" cy="646331"/>
            </a:xfrm>
            <a:prstGeom prst="rect">
              <a:avLst/>
            </a:prstGeom>
            <a:noFill/>
          </p:spPr>
          <p:txBody>
            <a:bodyPr wrap="square" rtlCol="0">
              <a:spAutoFit/>
            </a:bodyPr>
            <a:lstStyle/>
            <a:p>
              <a:pPr defTabSz="1097253">
                <a:spcAft>
                  <a:spcPts val="600"/>
                </a:spcAft>
                <a:defRPr/>
              </a:pPr>
              <a:r>
                <a:rPr lang="en-US" sz="1620" b="1" kern="1200">
                  <a:solidFill>
                    <a:srgbClr val="525252"/>
                  </a:solidFill>
                  <a:latin typeface="Gotham HTF Book" charset="0"/>
                  <a:ea typeface="+mn-ea"/>
                  <a:cs typeface="+mn-cs"/>
                </a:rPr>
                <a:t>COPY </a:t>
              </a:r>
              <a:r>
                <a:rPr lang="en-US" sz="1620" kern="1200">
                  <a:solidFill>
                    <a:srgbClr val="525252"/>
                  </a:solidFill>
                  <a:latin typeface="Gotham HTF Book" charset="0"/>
                  <a:ea typeface="+mn-ea"/>
                  <a:cs typeface="+mn-cs"/>
                </a:rPr>
                <a:t>index.html /var/www/html</a:t>
              </a:r>
              <a:endParaRPr lang="en-US" b="1">
                <a:solidFill>
                  <a:srgbClr val="525252"/>
                </a:solidFill>
                <a:latin typeface="Gotham HTF Book" charset="0"/>
                <a:ea typeface="Gotham HTF Book" charset="0"/>
                <a:cs typeface="Gotham HTF Book" charset="0"/>
              </a:endParaRPr>
            </a:p>
          </p:txBody>
        </p:sp>
        <p:cxnSp>
          <p:nvCxnSpPr>
            <p:cNvPr id="19" name="Connector: Curved 18">
              <a:extLst>
                <a:ext uri="{FF2B5EF4-FFF2-40B4-BE49-F238E27FC236}">
                  <a16:creationId xmlns:a16="http://schemas.microsoft.com/office/drawing/2014/main" id="{9610F94C-7346-4387-9CA4-A4859A212110}"/>
                </a:ext>
              </a:extLst>
            </p:cNvPr>
            <p:cNvCxnSpPr>
              <a:cxnSpLocks/>
              <a:endCxn id="11" idx="1"/>
            </p:cNvCxnSpPr>
            <p:nvPr/>
          </p:nvCxnSpPr>
          <p:spPr>
            <a:xfrm flipV="1">
              <a:off x="3092532" y="3460026"/>
              <a:ext cx="723552" cy="7173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100055E-1096-473B-B6C0-FE734712C382}"/>
                </a:ext>
              </a:extLst>
            </p:cNvPr>
            <p:cNvSpPr txBox="1"/>
            <p:nvPr/>
          </p:nvSpPr>
          <p:spPr>
            <a:xfrm>
              <a:off x="311970" y="4314123"/>
              <a:ext cx="2827140" cy="646331"/>
            </a:xfrm>
            <a:prstGeom prst="rect">
              <a:avLst/>
            </a:prstGeom>
            <a:noFill/>
          </p:spPr>
          <p:txBody>
            <a:bodyPr wrap="square" rtlCol="0">
              <a:spAutoFit/>
            </a:bodyPr>
            <a:lstStyle/>
            <a:p>
              <a:pPr defTabSz="1097253">
                <a:spcAft>
                  <a:spcPts val="600"/>
                </a:spcAft>
                <a:defRPr/>
              </a:pPr>
              <a:r>
                <a:rPr lang="en-US" sz="1620" b="1" kern="1200">
                  <a:solidFill>
                    <a:srgbClr val="525252"/>
                  </a:solidFill>
                  <a:latin typeface="Gotham HTF Book" charset="0"/>
                  <a:ea typeface="+mn-ea"/>
                  <a:cs typeface="+mn-cs"/>
                </a:rPr>
                <a:t>CMD </a:t>
              </a:r>
              <a:r>
                <a:rPr lang="en-US" sz="1620" kern="1200">
                  <a:solidFill>
                    <a:srgbClr val="525252"/>
                  </a:solidFill>
                  <a:latin typeface="Gotham HTF Book" charset="0"/>
                  <a:ea typeface="+mn-ea"/>
                  <a:cs typeface="+mn-cs"/>
                </a:rPr>
                <a:t>[“service apache2 start &amp;&amp; sleep 3600”]</a:t>
              </a:r>
              <a:endParaRPr lang="en-US" b="1">
                <a:solidFill>
                  <a:srgbClr val="525252"/>
                </a:solidFill>
                <a:latin typeface="Gotham HTF Book" charset="0"/>
                <a:ea typeface="Gotham HTF Book" charset="0"/>
                <a:cs typeface="Gotham HTF Book" charset="0"/>
              </a:endParaRPr>
            </a:p>
          </p:txBody>
        </p:sp>
        <p:cxnSp>
          <p:nvCxnSpPr>
            <p:cNvPr id="22" name="Connector: Curved 21">
              <a:extLst>
                <a:ext uri="{FF2B5EF4-FFF2-40B4-BE49-F238E27FC236}">
                  <a16:creationId xmlns:a16="http://schemas.microsoft.com/office/drawing/2014/main" id="{76CF81EE-9082-4179-BD11-244AC0AC6F08}"/>
                </a:ext>
              </a:extLst>
            </p:cNvPr>
            <p:cNvCxnSpPr>
              <a:cxnSpLocks/>
              <a:stCxn id="20" idx="3"/>
              <a:endCxn id="12" idx="1"/>
            </p:cNvCxnSpPr>
            <p:nvPr/>
          </p:nvCxnSpPr>
          <p:spPr>
            <a:xfrm flipV="1">
              <a:off x="3139110" y="2857954"/>
              <a:ext cx="663632" cy="17793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A199B54-5535-4016-84FD-C945D8951E2B}"/>
                </a:ext>
              </a:extLst>
            </p:cNvPr>
            <p:cNvSpPr txBox="1"/>
            <p:nvPr/>
          </p:nvSpPr>
          <p:spPr>
            <a:xfrm>
              <a:off x="5720951" y="1207479"/>
              <a:ext cx="2827140" cy="379656"/>
            </a:xfrm>
            <a:prstGeom prst="rect">
              <a:avLst/>
            </a:prstGeom>
            <a:noFill/>
          </p:spPr>
          <p:txBody>
            <a:bodyPr wrap="square" rtlCol="0">
              <a:spAutoFit/>
            </a:bodyPr>
            <a:lstStyle/>
            <a:p>
              <a:pPr defTabSz="1097253">
                <a:spcAft>
                  <a:spcPts val="600"/>
                </a:spcAft>
                <a:defRPr/>
              </a:pPr>
              <a:r>
                <a:rPr lang="en-US" sz="1680" kern="1200">
                  <a:solidFill>
                    <a:srgbClr val="0C5180"/>
                  </a:solidFill>
                  <a:latin typeface="Gotham HTF Book" charset="0"/>
                  <a:ea typeface="+mn-ea"/>
                  <a:cs typeface="+mn-cs"/>
                </a:rPr>
                <a:t>$ docker image ls</a:t>
              </a:r>
              <a:endParaRPr lang="en-US" sz="1867">
                <a:solidFill>
                  <a:srgbClr val="0C5180"/>
                </a:solidFill>
                <a:latin typeface="Gotham HTF Book" charset="0"/>
                <a:ea typeface="Gotham HTF Book" charset="0"/>
                <a:cs typeface="Gotham HTF Book" charset="0"/>
              </a:endParaRPr>
            </a:p>
          </p:txBody>
        </p:sp>
        <p:sp>
          <p:nvSpPr>
            <p:cNvPr id="35" name="AutoShape 2" descr="docker list image using docker images command">
              <a:extLst>
                <a:ext uri="{FF2B5EF4-FFF2-40B4-BE49-F238E27FC236}">
                  <a16:creationId xmlns:a16="http://schemas.microsoft.com/office/drawing/2014/main" id="{7F3978ED-62A5-4CCB-BBBF-C43C44028617}"/>
                </a:ext>
              </a:extLst>
            </p:cNvPr>
            <p:cNvSpPr>
              <a:spLocks noChangeAspect="1" noChangeArrowheads="1"/>
            </p:cNvSpPr>
            <p:nvPr/>
          </p:nvSpPr>
          <p:spPr bwMode="auto">
            <a:xfrm>
              <a:off x="5237912" y="3225800"/>
              <a:ext cx="406400" cy="40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defRPr/>
              </a:pPr>
              <a:endParaRPr lang="en-US" sz="2400">
                <a:solidFill>
                  <a:srgbClr val="525252"/>
                </a:solidFill>
                <a:latin typeface="Arial Rounded MT Bold"/>
              </a:endParaRPr>
            </a:p>
          </p:txBody>
        </p:sp>
        <p:pic>
          <p:nvPicPr>
            <p:cNvPr id="39" name="Picture 38">
              <a:extLst>
                <a:ext uri="{FF2B5EF4-FFF2-40B4-BE49-F238E27FC236}">
                  <a16:creationId xmlns:a16="http://schemas.microsoft.com/office/drawing/2014/main" id="{24E24103-0517-48ED-A13E-96F335C8C41F}"/>
                </a:ext>
              </a:extLst>
            </p:cNvPr>
            <p:cNvPicPr>
              <a:picLocks noChangeAspect="1"/>
            </p:cNvPicPr>
            <p:nvPr/>
          </p:nvPicPr>
          <p:blipFill>
            <a:blip r:embed="rId2"/>
            <a:stretch>
              <a:fillRect/>
            </a:stretch>
          </p:blipFill>
          <p:spPr>
            <a:xfrm>
              <a:off x="5575011" y="1688605"/>
              <a:ext cx="4218144" cy="520849"/>
            </a:xfrm>
            <a:prstGeom prst="rect">
              <a:avLst/>
            </a:prstGeom>
          </p:spPr>
        </p:pic>
        <p:cxnSp>
          <p:nvCxnSpPr>
            <p:cNvPr id="43" name="Connector: Curved 42">
              <a:extLst>
                <a:ext uri="{FF2B5EF4-FFF2-40B4-BE49-F238E27FC236}">
                  <a16:creationId xmlns:a16="http://schemas.microsoft.com/office/drawing/2014/main" id="{964A1C13-00AD-4CF7-BBEE-71C7ED2A54FE}"/>
                </a:ext>
              </a:extLst>
            </p:cNvPr>
            <p:cNvCxnSpPr>
              <a:cxnSpLocks/>
              <a:stCxn id="12" idx="0"/>
              <a:endCxn id="39" idx="2"/>
            </p:cNvCxnSpPr>
            <p:nvPr/>
          </p:nvCxnSpPr>
          <p:spPr>
            <a:xfrm rot="5400000" flipH="1" flipV="1">
              <a:off x="6099677" y="1107155"/>
              <a:ext cx="482108" cy="268670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60DBC2F-95CE-4A1D-A148-3B4B48A77E5E}"/>
                </a:ext>
              </a:extLst>
            </p:cNvPr>
            <p:cNvSpPr txBox="1"/>
            <p:nvPr/>
          </p:nvSpPr>
          <p:spPr>
            <a:xfrm>
              <a:off x="143339" y="1634292"/>
              <a:ext cx="2827140" cy="369332"/>
            </a:xfrm>
            <a:prstGeom prst="rect">
              <a:avLst/>
            </a:prstGeom>
            <a:noFill/>
          </p:spPr>
          <p:txBody>
            <a:bodyPr wrap="square" rtlCol="0">
              <a:spAutoFit/>
            </a:bodyPr>
            <a:lstStyle/>
            <a:p>
              <a:pPr defTabSz="1097253">
                <a:spcAft>
                  <a:spcPts val="600"/>
                </a:spcAft>
                <a:defRPr/>
              </a:pPr>
              <a:r>
                <a:rPr lang="en-US" sz="1620" kern="1200">
                  <a:solidFill>
                    <a:srgbClr val="525252"/>
                  </a:solidFill>
                  <a:latin typeface="Gotham HTF Book" charset="0"/>
                  <a:ea typeface="+mn-ea"/>
                  <a:cs typeface="+mn-cs"/>
                </a:rPr>
                <a:t>compute hash</a:t>
              </a:r>
              <a:endParaRPr lang="en-US">
                <a:solidFill>
                  <a:srgbClr val="525252"/>
                </a:solidFill>
                <a:latin typeface="Gotham HTF Book" charset="0"/>
                <a:ea typeface="Gotham HTF Book" charset="0"/>
                <a:cs typeface="Gotham HTF Book" charset="0"/>
              </a:endParaRPr>
            </a:p>
          </p:txBody>
        </p:sp>
        <p:sp>
          <p:nvSpPr>
            <p:cNvPr id="54" name="TextBox 53">
              <a:extLst>
                <a:ext uri="{FF2B5EF4-FFF2-40B4-BE49-F238E27FC236}">
                  <a16:creationId xmlns:a16="http://schemas.microsoft.com/office/drawing/2014/main" id="{D2A348BC-1768-43FA-A2E6-A3055635E5DE}"/>
                </a:ext>
              </a:extLst>
            </p:cNvPr>
            <p:cNvSpPr txBox="1"/>
            <p:nvPr/>
          </p:nvSpPr>
          <p:spPr>
            <a:xfrm>
              <a:off x="216162" y="2511455"/>
              <a:ext cx="2827140" cy="369332"/>
            </a:xfrm>
            <a:prstGeom prst="rect">
              <a:avLst/>
            </a:prstGeom>
            <a:noFill/>
          </p:spPr>
          <p:txBody>
            <a:bodyPr wrap="square" rtlCol="0">
              <a:spAutoFit/>
            </a:bodyPr>
            <a:lstStyle/>
            <a:p>
              <a:pPr defTabSz="1097253">
                <a:spcAft>
                  <a:spcPts val="600"/>
                </a:spcAft>
                <a:defRPr/>
              </a:pPr>
              <a:r>
                <a:rPr lang="en-US" sz="1620" b="1" kern="1200">
                  <a:solidFill>
                    <a:srgbClr val="0C5180"/>
                  </a:solidFill>
                  <a:highlight>
                    <a:srgbClr val="C0C0C0"/>
                  </a:highlight>
                  <a:latin typeface="Gotham HTF Book" charset="0"/>
                  <a:ea typeface="+mn-ea"/>
                  <a:cs typeface="+mn-cs"/>
                </a:rPr>
                <a:t>FROM ubuntu:18.04</a:t>
              </a:r>
              <a:endParaRPr lang="en-US" b="1">
                <a:solidFill>
                  <a:srgbClr val="0C5180"/>
                </a:solidFill>
                <a:highlight>
                  <a:srgbClr val="C0C0C0"/>
                </a:highlight>
                <a:latin typeface="Gotham HTF Book" charset="0"/>
                <a:ea typeface="Gotham HTF Book" charset="0"/>
                <a:cs typeface="Gotham HTF Book" charset="0"/>
              </a:endParaRPr>
            </a:p>
          </p:txBody>
        </p:sp>
        <p:sp>
          <p:nvSpPr>
            <p:cNvPr id="56" name="TextBox 55">
              <a:extLst>
                <a:ext uri="{FF2B5EF4-FFF2-40B4-BE49-F238E27FC236}">
                  <a16:creationId xmlns:a16="http://schemas.microsoft.com/office/drawing/2014/main" id="{2622049C-40B7-40F4-BA48-632F99DCFCB8}"/>
                </a:ext>
              </a:extLst>
            </p:cNvPr>
            <p:cNvSpPr txBox="1"/>
            <p:nvPr/>
          </p:nvSpPr>
          <p:spPr>
            <a:xfrm>
              <a:off x="6966015" y="2758631"/>
              <a:ext cx="2827140" cy="369332"/>
            </a:xfrm>
            <a:prstGeom prst="rect">
              <a:avLst/>
            </a:prstGeom>
            <a:noFill/>
          </p:spPr>
          <p:txBody>
            <a:bodyPr wrap="square" rtlCol="0">
              <a:spAutoFit/>
            </a:bodyPr>
            <a:lstStyle/>
            <a:p>
              <a:pPr defTabSz="1097253">
                <a:spcAft>
                  <a:spcPts val="600"/>
                </a:spcAft>
                <a:defRPr/>
              </a:pPr>
              <a:r>
                <a:rPr lang="en-US" sz="1620" b="1" kern="1200">
                  <a:solidFill>
                    <a:srgbClr val="525252"/>
                  </a:solidFill>
                  <a:latin typeface="Gotham HTF Book" charset="0"/>
                  <a:ea typeface="+mn-ea"/>
                  <a:cs typeface="+mn-cs"/>
                </a:rPr>
                <a:t>FROM </a:t>
              </a:r>
              <a:r>
                <a:rPr lang="en-US" sz="1620" kern="1200">
                  <a:solidFill>
                    <a:srgbClr val="525252"/>
                  </a:solidFill>
                  <a:latin typeface="Gotham HTF Book" charset="0"/>
                  <a:ea typeface="+mn-ea"/>
                  <a:cs typeface="+mn-cs"/>
                </a:rPr>
                <a:t>ubuntu:18.04</a:t>
              </a:r>
              <a:endParaRPr lang="en-US" b="1">
                <a:solidFill>
                  <a:srgbClr val="525252"/>
                </a:solidFill>
                <a:latin typeface="Gotham HTF Book" charset="0"/>
                <a:ea typeface="Gotham HTF Book" charset="0"/>
                <a:cs typeface="Gotham HTF Book" charset="0"/>
              </a:endParaRPr>
            </a:p>
          </p:txBody>
        </p:sp>
        <p:sp>
          <p:nvSpPr>
            <p:cNvPr id="57" name="TextBox 56">
              <a:extLst>
                <a:ext uri="{FF2B5EF4-FFF2-40B4-BE49-F238E27FC236}">
                  <a16:creationId xmlns:a16="http://schemas.microsoft.com/office/drawing/2014/main" id="{D1140A31-BF97-4185-8D55-A27D9C844DBD}"/>
                </a:ext>
              </a:extLst>
            </p:cNvPr>
            <p:cNvSpPr txBox="1"/>
            <p:nvPr/>
          </p:nvSpPr>
          <p:spPr>
            <a:xfrm>
              <a:off x="3798873" y="4718263"/>
              <a:ext cx="1029528" cy="297454"/>
            </a:xfrm>
            <a:prstGeom prst="rect">
              <a:avLst/>
            </a:prstGeom>
            <a:noFill/>
          </p:spPr>
          <p:txBody>
            <a:bodyPr wrap="square" rtlCol="0">
              <a:spAutoFit/>
            </a:bodyPr>
            <a:lstStyle/>
            <a:p>
              <a:pPr defTabSz="1097253">
                <a:spcAft>
                  <a:spcPts val="600"/>
                </a:spcAft>
                <a:defRPr/>
              </a:pPr>
              <a:r>
                <a:rPr lang="en-US" sz="1200" kern="1200">
                  <a:solidFill>
                    <a:srgbClr val="525252"/>
                  </a:solidFill>
                  <a:latin typeface="Gotham HTF Book" charset="0"/>
                  <a:ea typeface="+mn-ea"/>
                  <a:cs typeface="+mn-cs"/>
                </a:rPr>
                <a:t>70 </a:t>
              </a:r>
              <a:r>
                <a:rPr lang="en-US" sz="1200" kern="1200" err="1">
                  <a:solidFill>
                    <a:srgbClr val="525252"/>
                  </a:solidFill>
                  <a:latin typeface="Gotham HTF Book" charset="0"/>
                  <a:ea typeface="+mn-ea"/>
                  <a:cs typeface="+mn-cs"/>
                </a:rPr>
                <a:t>MBc</a:t>
              </a:r>
              <a:endParaRPr lang="en-US" sz="1333">
                <a:solidFill>
                  <a:srgbClr val="525252"/>
                </a:solidFill>
                <a:latin typeface="Gotham HTF Book" charset="0"/>
                <a:ea typeface="Gotham HTF Book" charset="0"/>
                <a:cs typeface="Gotham HTF Book" charset="0"/>
              </a:endParaRPr>
            </a:p>
          </p:txBody>
        </p:sp>
        <p:cxnSp>
          <p:nvCxnSpPr>
            <p:cNvPr id="58" name="Connector: Curved 57">
              <a:extLst>
                <a:ext uri="{FF2B5EF4-FFF2-40B4-BE49-F238E27FC236}">
                  <a16:creationId xmlns:a16="http://schemas.microsoft.com/office/drawing/2014/main" id="{95B2CCA5-E4A7-474A-8806-92FC1155D183}"/>
                </a:ext>
              </a:extLst>
            </p:cNvPr>
            <p:cNvCxnSpPr>
              <a:cxnSpLocks/>
              <a:stCxn id="56" idx="1"/>
              <a:endCxn id="9" idx="3"/>
            </p:cNvCxnSpPr>
            <p:nvPr/>
          </p:nvCxnSpPr>
          <p:spPr>
            <a:xfrm rot="10800000" flipV="1">
              <a:off x="6096001" y="2943297"/>
              <a:ext cx="870014" cy="193882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41C3688F-1D22-467F-9D94-F6E2596B7DC4}"/>
                </a:ext>
              </a:extLst>
            </p:cNvPr>
            <p:cNvSpPr txBox="1"/>
            <p:nvPr/>
          </p:nvSpPr>
          <p:spPr>
            <a:xfrm>
              <a:off x="6759318" y="3928754"/>
              <a:ext cx="2827140" cy="369332"/>
            </a:xfrm>
            <a:prstGeom prst="rect">
              <a:avLst/>
            </a:prstGeom>
            <a:noFill/>
          </p:spPr>
          <p:txBody>
            <a:bodyPr wrap="square" rtlCol="0">
              <a:spAutoFit/>
            </a:bodyPr>
            <a:lstStyle/>
            <a:p>
              <a:pPr defTabSz="1097253">
                <a:spcAft>
                  <a:spcPts val="600"/>
                </a:spcAft>
                <a:defRPr/>
              </a:pPr>
              <a:r>
                <a:rPr lang="en-US" sz="1620" b="1" kern="1200">
                  <a:solidFill>
                    <a:srgbClr val="525252"/>
                  </a:solidFill>
                  <a:latin typeface="Gotham HTF Book" charset="0"/>
                  <a:ea typeface="+mn-ea"/>
                  <a:cs typeface="+mn-cs"/>
                </a:rPr>
                <a:t>CMD </a:t>
              </a:r>
              <a:r>
                <a:rPr lang="en-US" sz="1620" kern="1200">
                  <a:solidFill>
                    <a:srgbClr val="525252"/>
                  </a:solidFill>
                  <a:latin typeface="Gotham HTF Book" charset="0"/>
                  <a:ea typeface="+mn-ea"/>
                  <a:cs typeface="+mn-cs"/>
                </a:rPr>
                <a:t>[“httpd-foreground”]</a:t>
              </a:r>
              <a:endParaRPr lang="en-US" b="1">
                <a:solidFill>
                  <a:srgbClr val="525252"/>
                </a:solidFill>
                <a:latin typeface="Gotham HTF Book" charset="0"/>
                <a:ea typeface="Gotham HTF Book" charset="0"/>
                <a:cs typeface="Gotham HTF Book" charset="0"/>
              </a:endParaRPr>
            </a:p>
          </p:txBody>
        </p:sp>
        <p:sp>
          <p:nvSpPr>
            <p:cNvPr id="63" name="Rectangle 62">
              <a:extLst>
                <a:ext uri="{FF2B5EF4-FFF2-40B4-BE49-F238E27FC236}">
                  <a16:creationId xmlns:a16="http://schemas.microsoft.com/office/drawing/2014/main" id="{A35672D4-7896-44AE-8F27-0934C7D0D0B4}"/>
                </a:ext>
              </a:extLst>
            </p:cNvPr>
            <p:cNvSpPr/>
            <p:nvPr/>
          </p:nvSpPr>
          <p:spPr>
            <a:xfrm>
              <a:off x="9960511" y="4328863"/>
              <a:ext cx="2283583" cy="2769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53">
                <a:spcAft>
                  <a:spcPts val="600"/>
                </a:spcAft>
                <a:defRPr/>
              </a:pPr>
              <a:r>
                <a:rPr lang="en-US" sz="1440" kern="1200">
                  <a:solidFill>
                    <a:srgbClr val="0C5180"/>
                  </a:solidFill>
                  <a:latin typeface="Arial Rounded MT Bold"/>
                  <a:ea typeface="+mn-ea"/>
                  <a:cs typeface="+mn-cs"/>
                </a:rPr>
                <a:t>4176fe04cefe</a:t>
              </a:r>
              <a:endParaRPr lang="en-US" sz="1600">
                <a:solidFill>
                  <a:srgbClr val="0C5180"/>
                </a:solidFill>
                <a:latin typeface="Arial Rounded MT Bold"/>
              </a:endParaRPr>
            </a:p>
          </p:txBody>
        </p:sp>
        <p:sp>
          <p:nvSpPr>
            <p:cNvPr id="65" name="TextBox 64">
              <a:extLst>
                <a:ext uri="{FF2B5EF4-FFF2-40B4-BE49-F238E27FC236}">
                  <a16:creationId xmlns:a16="http://schemas.microsoft.com/office/drawing/2014/main" id="{CB1D1972-B104-49A0-AC7E-36EF8EE51E0B}"/>
                </a:ext>
              </a:extLst>
            </p:cNvPr>
            <p:cNvSpPr txBox="1"/>
            <p:nvPr/>
          </p:nvSpPr>
          <p:spPr>
            <a:xfrm>
              <a:off x="3708285" y="4063022"/>
              <a:ext cx="1029528" cy="297454"/>
            </a:xfrm>
            <a:prstGeom prst="rect">
              <a:avLst/>
            </a:prstGeom>
            <a:noFill/>
          </p:spPr>
          <p:txBody>
            <a:bodyPr wrap="square" rtlCol="0">
              <a:spAutoFit/>
            </a:bodyPr>
            <a:lstStyle/>
            <a:p>
              <a:pPr defTabSz="1097253">
                <a:spcAft>
                  <a:spcPts val="600"/>
                </a:spcAft>
                <a:defRPr/>
              </a:pPr>
              <a:r>
                <a:rPr lang="en-US" sz="1200" kern="1200">
                  <a:solidFill>
                    <a:srgbClr val="525252"/>
                  </a:solidFill>
                  <a:latin typeface="Gotham HTF Book" charset="0"/>
                  <a:ea typeface="+mn-ea"/>
                  <a:cs typeface="+mn-cs"/>
                </a:rPr>
                <a:t>120 MB</a:t>
              </a:r>
              <a:endParaRPr lang="en-US" sz="1333">
                <a:solidFill>
                  <a:srgbClr val="525252"/>
                </a:solidFill>
                <a:latin typeface="Gotham HTF Book" charset="0"/>
                <a:ea typeface="Gotham HTF Book" charset="0"/>
                <a:cs typeface="Gotham HTF Book" charset="0"/>
              </a:endParaRPr>
            </a:p>
          </p:txBody>
        </p:sp>
        <p:sp>
          <p:nvSpPr>
            <p:cNvPr id="66" name="TextBox 65">
              <a:extLst>
                <a:ext uri="{FF2B5EF4-FFF2-40B4-BE49-F238E27FC236}">
                  <a16:creationId xmlns:a16="http://schemas.microsoft.com/office/drawing/2014/main" id="{EEDFB5B4-2042-4E9B-B056-E3387910D4C5}"/>
                </a:ext>
              </a:extLst>
            </p:cNvPr>
            <p:cNvSpPr txBox="1"/>
            <p:nvPr/>
          </p:nvSpPr>
          <p:spPr>
            <a:xfrm>
              <a:off x="3780931" y="3328708"/>
              <a:ext cx="1029528" cy="307777"/>
            </a:xfrm>
            <a:prstGeom prst="rect">
              <a:avLst/>
            </a:prstGeom>
            <a:noFill/>
          </p:spPr>
          <p:txBody>
            <a:bodyPr wrap="square" rtlCol="0">
              <a:spAutoFit/>
            </a:bodyPr>
            <a:lstStyle/>
            <a:p>
              <a:pPr defTabSz="1097253">
                <a:spcAft>
                  <a:spcPts val="600"/>
                </a:spcAft>
                <a:defRPr/>
              </a:pPr>
              <a:r>
                <a:rPr lang="en-US" sz="1260" kern="1200">
                  <a:solidFill>
                    <a:srgbClr val="525252"/>
                  </a:solidFill>
                  <a:latin typeface="Gotham HTF Book" charset="0"/>
                  <a:ea typeface="+mn-ea"/>
                  <a:cs typeface="+mn-cs"/>
                </a:rPr>
                <a:t>1 MB</a:t>
              </a:r>
              <a:endParaRPr lang="en-US" sz="1400">
                <a:solidFill>
                  <a:srgbClr val="525252"/>
                </a:solidFill>
                <a:latin typeface="Gotham HTF Book" charset="0"/>
                <a:ea typeface="Gotham HTF Book" charset="0"/>
                <a:cs typeface="Gotham HTF Book" charset="0"/>
              </a:endParaRPr>
            </a:p>
          </p:txBody>
        </p:sp>
        <p:sp>
          <p:nvSpPr>
            <p:cNvPr id="67" name="TextBox 66">
              <a:extLst>
                <a:ext uri="{FF2B5EF4-FFF2-40B4-BE49-F238E27FC236}">
                  <a16:creationId xmlns:a16="http://schemas.microsoft.com/office/drawing/2014/main" id="{E01866E9-2106-4FAC-82AD-DF35A55D1EA1}"/>
                </a:ext>
              </a:extLst>
            </p:cNvPr>
            <p:cNvSpPr txBox="1"/>
            <p:nvPr/>
          </p:nvSpPr>
          <p:spPr>
            <a:xfrm>
              <a:off x="3836985" y="2711510"/>
              <a:ext cx="1029528" cy="307777"/>
            </a:xfrm>
            <a:prstGeom prst="rect">
              <a:avLst/>
            </a:prstGeom>
            <a:noFill/>
          </p:spPr>
          <p:txBody>
            <a:bodyPr wrap="square" rtlCol="0">
              <a:spAutoFit/>
            </a:bodyPr>
            <a:lstStyle/>
            <a:p>
              <a:pPr defTabSz="1097253">
                <a:spcAft>
                  <a:spcPts val="600"/>
                </a:spcAft>
                <a:defRPr/>
              </a:pPr>
              <a:r>
                <a:rPr lang="en-US" sz="1260" kern="1200">
                  <a:solidFill>
                    <a:srgbClr val="525252"/>
                  </a:solidFill>
                  <a:latin typeface="Gotham HTF Book" charset="0"/>
                  <a:ea typeface="+mn-ea"/>
                  <a:cs typeface="+mn-cs"/>
                </a:rPr>
                <a:t>1 MB</a:t>
              </a:r>
              <a:endParaRPr lang="en-US" sz="1400">
                <a:solidFill>
                  <a:srgbClr val="525252"/>
                </a:solidFill>
                <a:latin typeface="Gotham HTF Book" charset="0"/>
                <a:ea typeface="Gotham HTF Book" charset="0"/>
                <a:cs typeface="Gotham HTF Book" charset="0"/>
              </a:endParaRPr>
            </a:p>
          </p:txBody>
        </p:sp>
        <p:sp>
          <p:nvSpPr>
            <p:cNvPr id="68" name="TextBox 67">
              <a:extLst>
                <a:ext uri="{FF2B5EF4-FFF2-40B4-BE49-F238E27FC236}">
                  <a16:creationId xmlns:a16="http://schemas.microsoft.com/office/drawing/2014/main" id="{46393FC2-BAB9-4E0C-A8D2-2BF56E13A6FC}"/>
                </a:ext>
              </a:extLst>
            </p:cNvPr>
            <p:cNvSpPr txBox="1"/>
            <p:nvPr/>
          </p:nvSpPr>
          <p:spPr>
            <a:xfrm>
              <a:off x="216756" y="2088952"/>
              <a:ext cx="1029528" cy="307777"/>
            </a:xfrm>
            <a:prstGeom prst="rect">
              <a:avLst/>
            </a:prstGeom>
            <a:noFill/>
          </p:spPr>
          <p:txBody>
            <a:bodyPr wrap="square" rtlCol="0">
              <a:spAutoFit/>
            </a:bodyPr>
            <a:lstStyle/>
            <a:p>
              <a:pPr defTabSz="1097253">
                <a:spcAft>
                  <a:spcPts val="600"/>
                </a:spcAft>
                <a:defRPr/>
              </a:pPr>
              <a:r>
                <a:rPr lang="en-US" sz="1260" kern="1200">
                  <a:solidFill>
                    <a:srgbClr val="525252"/>
                  </a:solidFill>
                  <a:latin typeface="Gotham HTF Book" charset="0"/>
                  <a:ea typeface="+mn-ea"/>
                  <a:cs typeface="+mn-cs"/>
                </a:rPr>
                <a:t>192 MB</a:t>
              </a:r>
              <a:endParaRPr lang="en-US" sz="1400">
                <a:solidFill>
                  <a:srgbClr val="525252"/>
                </a:solidFill>
                <a:latin typeface="Gotham HTF Book" charset="0"/>
                <a:ea typeface="Gotham HTF Book" charset="0"/>
                <a:cs typeface="Gotham HTF Book" charset="0"/>
              </a:endParaRPr>
            </a:p>
          </p:txBody>
        </p:sp>
        <p:cxnSp>
          <p:nvCxnSpPr>
            <p:cNvPr id="69" name="Connector: Curved 68">
              <a:extLst>
                <a:ext uri="{FF2B5EF4-FFF2-40B4-BE49-F238E27FC236}">
                  <a16:creationId xmlns:a16="http://schemas.microsoft.com/office/drawing/2014/main" id="{77732D4F-F17F-4189-ACA9-F38E9584689B}"/>
                </a:ext>
              </a:extLst>
            </p:cNvPr>
            <p:cNvCxnSpPr>
              <a:cxnSpLocks/>
              <a:endCxn id="63" idx="1"/>
            </p:cNvCxnSpPr>
            <p:nvPr/>
          </p:nvCxnSpPr>
          <p:spPr>
            <a:xfrm rot="16200000" flipH="1">
              <a:off x="9068713" y="3575534"/>
              <a:ext cx="1134032" cy="64956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7404CB7-8F97-4821-9530-7C01E2AB98C8}"/>
                </a:ext>
              </a:extLst>
            </p:cNvPr>
            <p:cNvSpPr txBox="1"/>
            <p:nvPr/>
          </p:nvSpPr>
          <p:spPr>
            <a:xfrm>
              <a:off x="6914493" y="3132899"/>
              <a:ext cx="2827140" cy="646331"/>
            </a:xfrm>
            <a:prstGeom prst="rect">
              <a:avLst/>
            </a:prstGeom>
            <a:noFill/>
          </p:spPr>
          <p:txBody>
            <a:bodyPr wrap="square" rtlCol="0">
              <a:spAutoFit/>
            </a:bodyPr>
            <a:lstStyle/>
            <a:p>
              <a:pPr defTabSz="1097253">
                <a:spcAft>
                  <a:spcPts val="600"/>
                </a:spcAft>
                <a:defRPr/>
              </a:pPr>
              <a:r>
                <a:rPr lang="en-US" sz="1620" b="1" kern="1200">
                  <a:solidFill>
                    <a:srgbClr val="525252"/>
                  </a:solidFill>
                  <a:latin typeface="Gotham HTF Book" charset="0"/>
                  <a:ea typeface="+mn-ea"/>
                  <a:cs typeface="+mn-cs"/>
                </a:rPr>
                <a:t>RUN </a:t>
              </a:r>
              <a:r>
                <a:rPr lang="en-US" sz="1620" kern="1200">
                  <a:solidFill>
                    <a:srgbClr val="525252"/>
                  </a:solidFill>
                  <a:latin typeface="Gotham HTF Book" charset="0"/>
                  <a:ea typeface="+mn-ea"/>
                  <a:cs typeface="+mn-cs"/>
                </a:rPr>
                <a:t>apt-get-update &amp;&amp; apt install –y httpd</a:t>
              </a:r>
              <a:endParaRPr lang="en-US" b="1">
                <a:solidFill>
                  <a:srgbClr val="525252"/>
                </a:solidFill>
                <a:latin typeface="Gotham HTF Book" charset="0"/>
                <a:ea typeface="Gotham HTF Book" charset="0"/>
                <a:cs typeface="Gotham HTF Book" charset="0"/>
              </a:endParaRPr>
            </a:p>
          </p:txBody>
        </p:sp>
      </p:grpSp>
      <p:sp>
        <p:nvSpPr>
          <p:cNvPr id="4" name="Slide Number Placeholder 3" hidden="1">
            <a:extLst>
              <a:ext uri="{FF2B5EF4-FFF2-40B4-BE49-F238E27FC236}">
                <a16:creationId xmlns:a16="http://schemas.microsoft.com/office/drawing/2014/main" id="{E2586625-C86F-B20D-C196-AD96B855A35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53</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8114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2D74F9-C6E0-BEE0-F8F2-F3E88F55234F}"/>
              </a:ext>
            </a:extLst>
          </p:cNvPr>
          <p:cNvSpPr>
            <a:spLocks noGrp="1"/>
          </p:cNvSpPr>
          <p:nvPr>
            <p:ph type="sldNum" sz="quarter" idx="4"/>
          </p:nvPr>
        </p:nvSpPr>
        <p:spPr>
          <a:xfrm>
            <a:off x="11157295" y="6331837"/>
            <a:ext cx="491093" cy="365125"/>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95FFD12-ED5D-6D40-8BF9-F79B660E5B1A}" type="slidenum">
              <a:rPr kumimoji="0" lang="en-US"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54</a:t>
            </a:fld>
            <a:endParaRPr kumimoji="0" lang="en-US" b="0" i="0" u="none" strike="noStrike" kern="1200" cap="none" spc="0" normalizeH="0" baseline="0" noProof="0">
              <a:ln>
                <a:noFill/>
              </a:ln>
              <a:effectLst/>
              <a:uLnTx/>
              <a:uFillTx/>
            </a:endParaRPr>
          </a:p>
        </p:txBody>
      </p:sp>
      <p:sp>
        <p:nvSpPr>
          <p:cNvPr id="4" name="Text Placeholder 3">
            <a:extLst>
              <a:ext uri="{FF2B5EF4-FFF2-40B4-BE49-F238E27FC236}">
                <a16:creationId xmlns:a16="http://schemas.microsoft.com/office/drawing/2014/main" id="{2D0607F0-250F-1399-948E-04231FFA1A03}"/>
              </a:ext>
            </a:extLst>
          </p:cNvPr>
          <p:cNvSpPr>
            <a:spLocks noGrp="1"/>
          </p:cNvSpPr>
          <p:nvPr>
            <p:ph type="body" sz="quarter" idx="13"/>
          </p:nvPr>
        </p:nvSpPr>
        <p:spPr>
          <a:xfrm>
            <a:off x="618440" y="310053"/>
            <a:ext cx="8401382" cy="472047"/>
          </a:xfrm>
        </p:spPr>
        <p:txBody>
          <a:bodyPr>
            <a:normAutofit/>
          </a:bodyPr>
          <a:lstStyle/>
          <a:p>
            <a:r>
              <a:rPr lang="en-US"/>
              <a:t>Common </a:t>
            </a:r>
            <a:r>
              <a:rPr lang="en-US" err="1"/>
              <a:t>Dockerfile</a:t>
            </a:r>
            <a:r>
              <a:rPr lang="en-US"/>
              <a:t> Instructions</a:t>
            </a:r>
            <a:endParaRPr lang="en-IN"/>
          </a:p>
        </p:txBody>
      </p:sp>
      <p:sp>
        <p:nvSpPr>
          <p:cNvPr id="3" name="Content Placeholder 2"/>
          <p:cNvSpPr>
            <a:spLocks noGrp="1"/>
          </p:cNvSpPr>
          <p:nvPr>
            <p:ph idx="1"/>
          </p:nvPr>
        </p:nvSpPr>
        <p:spPr>
          <a:xfrm>
            <a:off x="621175" y="1031070"/>
            <a:ext cx="10778836" cy="5018804"/>
          </a:xfrm>
        </p:spPr>
        <p:txBody>
          <a:bodyPr>
            <a:normAutofit/>
          </a:bodyPr>
          <a:lstStyle/>
          <a:p>
            <a:r>
              <a:rPr lang="en-US" dirty="0"/>
              <a:t>FROM</a:t>
            </a:r>
          </a:p>
          <a:p>
            <a:r>
              <a:rPr lang="en-US" dirty="0"/>
              <a:t>RUN</a:t>
            </a:r>
          </a:p>
          <a:p>
            <a:r>
              <a:rPr lang="en-US" dirty="0"/>
              <a:t>ENV</a:t>
            </a:r>
          </a:p>
          <a:p>
            <a:r>
              <a:rPr lang="en-US" dirty="0"/>
              <a:t>ADD / COPY</a:t>
            </a:r>
          </a:p>
          <a:p>
            <a:r>
              <a:rPr lang="en-US" dirty="0"/>
              <a:t>EXPOSE</a:t>
            </a:r>
          </a:p>
          <a:p>
            <a:r>
              <a:rPr lang="en-US" dirty="0"/>
              <a:t>ENTRYPOINT</a:t>
            </a:r>
          </a:p>
          <a:p>
            <a:r>
              <a:rPr lang="en-US" dirty="0"/>
              <a:t>CMD</a:t>
            </a:r>
          </a:p>
          <a:p>
            <a:r>
              <a:rPr lang="en-US" dirty="0">
                <a:hlinkClick r:id="rId3">
                  <a:extLst>
                    <a:ext uri="{A12FA001-AC4F-418D-AE19-62706E023703}">
                      <ahyp:hlinkClr xmlns:ahyp="http://schemas.microsoft.com/office/drawing/2018/hyperlinkcolor" val="tx"/>
                    </a:ext>
                  </a:extLst>
                </a:hlinkClick>
              </a:rPr>
              <a:t>https://docs.docker.com/engine/reference/builder/#usage</a:t>
            </a:r>
            <a:r>
              <a:rPr lang="en-US" dirty="0"/>
              <a:t> </a:t>
            </a:r>
          </a:p>
          <a:p>
            <a:endParaRPr lang="en-US" dirty="0"/>
          </a:p>
          <a:p>
            <a:endParaRPr lang="en-US" dirty="0"/>
          </a:p>
          <a:p>
            <a:endParaRPr lang="en-US" dirty="0"/>
          </a:p>
        </p:txBody>
      </p:sp>
    </p:spTree>
    <p:extLst>
      <p:ext uri="{BB962C8B-B14F-4D97-AF65-F5344CB8AC3E}">
        <p14:creationId xmlns:p14="http://schemas.microsoft.com/office/powerpoint/2010/main" val="3340739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
            <a:extLst>
              <a:ext uri="{FF2B5EF4-FFF2-40B4-BE49-F238E27FC236}">
                <a16:creationId xmlns:a16="http://schemas.microsoft.com/office/drawing/2014/main" id="{587E699C-3F97-651B-E195-ACA046CE52BC}"/>
              </a:ext>
            </a:extLst>
          </p:cNvPr>
          <p:cNvSpPr>
            <a:spLocks noGrp="1"/>
          </p:cNvSpPr>
          <p:nvPr>
            <p:ph type="body" sz="quarter" idx="13"/>
          </p:nvPr>
        </p:nvSpPr>
        <p:spPr>
          <a:xfrm>
            <a:off x="618440" y="310053"/>
            <a:ext cx="8401382" cy="472047"/>
          </a:xfrm>
        </p:spPr>
        <p:txBody>
          <a:bodyPr>
            <a:normAutofit/>
          </a:bodyPr>
          <a:lstStyle/>
          <a:p>
            <a:r>
              <a:rPr lang="en-US"/>
              <a:t>FROM</a:t>
            </a:r>
          </a:p>
        </p:txBody>
      </p:sp>
      <p:pic>
        <p:nvPicPr>
          <p:cNvPr id="11" name="Picture 10"/>
          <p:cNvPicPr>
            <a:picLocks noChangeAspect="1"/>
          </p:cNvPicPr>
          <p:nvPr/>
        </p:nvPicPr>
        <p:blipFill>
          <a:blip r:embed="rId3"/>
          <a:stretch>
            <a:fillRect/>
          </a:stretch>
        </p:blipFill>
        <p:spPr>
          <a:xfrm>
            <a:off x="6252808" y="1645571"/>
            <a:ext cx="5150033" cy="4197275"/>
          </a:xfrm>
          <a:prstGeom prst="rect">
            <a:avLst/>
          </a:prstGeom>
          <a:noFill/>
        </p:spPr>
      </p:pic>
      <p:sp>
        <p:nvSpPr>
          <p:cNvPr id="3" name="Content Placeholder 2"/>
          <p:cNvSpPr>
            <a:spLocks noGrp="1"/>
          </p:cNvSpPr>
          <p:nvPr>
            <p:ph sz="quarter" idx="16"/>
          </p:nvPr>
        </p:nvSpPr>
        <p:spPr>
          <a:xfrm>
            <a:off x="632294" y="1640799"/>
            <a:ext cx="5150033" cy="4206819"/>
          </a:xfrm>
        </p:spPr>
        <p:txBody>
          <a:bodyPr>
            <a:normAutofit/>
          </a:bodyPr>
          <a:lstStyle/>
          <a:p>
            <a:r>
              <a:rPr lang="en-US"/>
              <a:t>Must start with FROM</a:t>
            </a:r>
          </a:p>
          <a:p>
            <a:r>
              <a:rPr lang="en-IN"/>
              <a:t>Specifies the Base Image from which you are building</a:t>
            </a:r>
            <a:endParaRPr lang="en-US"/>
          </a:p>
          <a:p>
            <a:r>
              <a:rPr lang="en-US"/>
              <a:t>Base image on which the subsequent instructions will be executed </a:t>
            </a:r>
          </a:p>
          <a:p>
            <a:endParaRPr lang="en-US"/>
          </a:p>
          <a:p>
            <a:r>
              <a:rPr lang="en-US"/>
              <a:t>Pulls image from public registry, if no registries are mentioned</a:t>
            </a:r>
          </a:p>
        </p:txBody>
      </p:sp>
      <p:sp>
        <p:nvSpPr>
          <p:cNvPr id="25" name="Text Placeholder 4">
            <a:extLst>
              <a:ext uri="{FF2B5EF4-FFF2-40B4-BE49-F238E27FC236}">
                <a16:creationId xmlns:a16="http://schemas.microsoft.com/office/drawing/2014/main" id="{DBC9F3EB-C1F3-7921-600B-3A51F3DCC7D0}"/>
              </a:ext>
            </a:extLst>
          </p:cNvPr>
          <p:cNvSpPr>
            <a:spLocks noGrp="1"/>
          </p:cNvSpPr>
          <p:nvPr>
            <p:ph type="body" sz="quarter" idx="17"/>
          </p:nvPr>
        </p:nvSpPr>
        <p:spPr>
          <a:xfrm>
            <a:off x="626745" y="1041890"/>
            <a:ext cx="5149850" cy="522288"/>
          </a:xfrm>
        </p:spPr>
        <p:txBody>
          <a:bodyPr/>
          <a:lstStyle/>
          <a:p>
            <a:endParaRPr lang="en-US"/>
          </a:p>
        </p:txBody>
      </p:sp>
      <p:sp>
        <p:nvSpPr>
          <p:cNvPr id="27" name="Text Placeholder 5">
            <a:extLst>
              <a:ext uri="{FF2B5EF4-FFF2-40B4-BE49-F238E27FC236}">
                <a16:creationId xmlns:a16="http://schemas.microsoft.com/office/drawing/2014/main" id="{537D0350-3D84-42DA-5639-D5CAFACB79A4}"/>
              </a:ext>
            </a:extLst>
          </p:cNvPr>
          <p:cNvSpPr>
            <a:spLocks noGrp="1"/>
          </p:cNvSpPr>
          <p:nvPr>
            <p:ph type="body" sz="quarter" idx="19"/>
          </p:nvPr>
        </p:nvSpPr>
        <p:spPr>
          <a:xfrm>
            <a:off x="6255998" y="1041890"/>
            <a:ext cx="5149850" cy="522288"/>
          </a:xfrm>
        </p:spPr>
        <p:txBody>
          <a:bodyPr/>
          <a:lstStyle/>
          <a:p>
            <a:endParaRPr lang="en-US"/>
          </a:p>
        </p:txBody>
      </p:sp>
      <p:sp>
        <p:nvSpPr>
          <p:cNvPr id="20" name="Slide Number Placeholder 5" hidden="1">
            <a:extLst>
              <a:ext uri="{FF2B5EF4-FFF2-40B4-BE49-F238E27FC236}">
                <a16:creationId xmlns:a16="http://schemas.microsoft.com/office/drawing/2014/main" id="{A5F3A87A-A8A4-5F60-E444-92424577EDC3}"/>
              </a:ext>
            </a:extLst>
          </p:cNvPr>
          <p:cNvSpPr>
            <a:spLocks noGrp="1"/>
          </p:cNvSpPr>
          <p:nvPr>
            <p:ph type="sldNum" sz="quarter" idx="4"/>
          </p:nvPr>
        </p:nvSpPr>
        <p:spPr/>
        <p:txBody>
          <a:bodyPr/>
          <a:lstStyle/>
          <a:p>
            <a:pPr lvl="0">
              <a:spcAft>
                <a:spcPts val="600"/>
              </a:spcAft>
            </a:pPr>
            <a:fld id="{395FFD12-ED5D-6D40-8BF9-F79B660E5B1A}" type="slidenum">
              <a:rPr lang="en-US" noProof="0" smtClean="0"/>
              <a:pPr lvl="0">
                <a:spcAft>
                  <a:spcPts val="600"/>
                </a:spcAft>
              </a:pPr>
              <a:t>55</a:t>
            </a:fld>
            <a:endParaRPr lang="en-US" noProof="0"/>
          </a:p>
        </p:txBody>
      </p:sp>
    </p:spTree>
    <p:extLst>
      <p:ext uri="{BB962C8B-B14F-4D97-AF65-F5344CB8AC3E}">
        <p14:creationId xmlns:p14="http://schemas.microsoft.com/office/powerpoint/2010/main" val="12292699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6049098-1D80-9363-9A15-4EF6F2D9DFAC}"/>
              </a:ext>
            </a:extLst>
          </p:cNvPr>
          <p:cNvSpPr>
            <a:spLocks noGrp="1"/>
          </p:cNvSpPr>
          <p:nvPr>
            <p:ph type="body" sz="quarter" idx="13"/>
          </p:nvPr>
        </p:nvSpPr>
        <p:spPr>
          <a:xfrm>
            <a:off x="618440" y="310053"/>
            <a:ext cx="8401382" cy="472047"/>
          </a:xfrm>
        </p:spPr>
        <p:txBody>
          <a:bodyPr>
            <a:normAutofit/>
          </a:bodyPr>
          <a:lstStyle/>
          <a:p>
            <a:r>
              <a:rPr lang="en-US"/>
              <a:t>RUN</a:t>
            </a:r>
            <a:endParaRPr lang="en-IN"/>
          </a:p>
        </p:txBody>
      </p:sp>
      <p:pic>
        <p:nvPicPr>
          <p:cNvPr id="6" name="Picture 5"/>
          <p:cNvPicPr>
            <a:picLocks noChangeAspect="1"/>
          </p:cNvPicPr>
          <p:nvPr/>
        </p:nvPicPr>
        <p:blipFill rotWithShape="1">
          <a:blip r:embed="rId3"/>
          <a:srcRect r="3655"/>
          <a:stretch/>
        </p:blipFill>
        <p:spPr>
          <a:xfrm>
            <a:off x="6252808" y="2013632"/>
            <a:ext cx="5150033" cy="3461152"/>
          </a:xfrm>
          <a:prstGeom prst="rect">
            <a:avLst/>
          </a:prstGeom>
          <a:noFill/>
        </p:spPr>
      </p:pic>
      <p:sp>
        <p:nvSpPr>
          <p:cNvPr id="3" name="Content Placeholder 2"/>
          <p:cNvSpPr>
            <a:spLocks noGrp="1"/>
          </p:cNvSpPr>
          <p:nvPr>
            <p:ph sz="quarter" idx="16"/>
          </p:nvPr>
        </p:nvSpPr>
        <p:spPr>
          <a:xfrm>
            <a:off x="632294" y="1640799"/>
            <a:ext cx="5150033" cy="4206819"/>
          </a:xfrm>
        </p:spPr>
        <p:txBody>
          <a:bodyPr>
            <a:normAutofit/>
          </a:bodyPr>
          <a:lstStyle/>
          <a:p>
            <a:r>
              <a:rPr lang="en-IN" dirty="0"/>
              <a:t>RUN instruction will execute any commands in a new layer on top of the current image and commit the results. </a:t>
            </a:r>
          </a:p>
        </p:txBody>
      </p:sp>
      <p:sp>
        <p:nvSpPr>
          <p:cNvPr id="21" name="Text Placeholder 4">
            <a:extLst>
              <a:ext uri="{FF2B5EF4-FFF2-40B4-BE49-F238E27FC236}">
                <a16:creationId xmlns:a16="http://schemas.microsoft.com/office/drawing/2014/main" id="{00BEE8D7-8977-9233-5E7C-040E03525AA2}"/>
              </a:ext>
            </a:extLst>
          </p:cNvPr>
          <p:cNvSpPr>
            <a:spLocks noGrp="1"/>
          </p:cNvSpPr>
          <p:nvPr>
            <p:ph type="body" sz="quarter" idx="17"/>
          </p:nvPr>
        </p:nvSpPr>
        <p:spPr>
          <a:xfrm>
            <a:off x="626745" y="1041890"/>
            <a:ext cx="5149850" cy="522288"/>
          </a:xfrm>
        </p:spPr>
        <p:txBody>
          <a:bodyPr/>
          <a:lstStyle/>
          <a:p>
            <a:endParaRPr lang="en-US"/>
          </a:p>
        </p:txBody>
      </p:sp>
      <p:sp>
        <p:nvSpPr>
          <p:cNvPr id="23" name="Text Placeholder 5">
            <a:extLst>
              <a:ext uri="{FF2B5EF4-FFF2-40B4-BE49-F238E27FC236}">
                <a16:creationId xmlns:a16="http://schemas.microsoft.com/office/drawing/2014/main" id="{8172A325-FA7F-915E-D32C-D05562969C16}"/>
              </a:ext>
            </a:extLst>
          </p:cNvPr>
          <p:cNvSpPr>
            <a:spLocks noGrp="1"/>
          </p:cNvSpPr>
          <p:nvPr>
            <p:ph type="body" sz="quarter" idx="19"/>
          </p:nvPr>
        </p:nvSpPr>
        <p:spPr>
          <a:xfrm>
            <a:off x="6255998" y="1041890"/>
            <a:ext cx="5149850" cy="522288"/>
          </a:xfrm>
        </p:spPr>
        <p:txBody>
          <a:bodyPr/>
          <a:lstStyle/>
          <a:p>
            <a:endParaRPr lang="en-US"/>
          </a:p>
        </p:txBody>
      </p:sp>
      <p:sp>
        <p:nvSpPr>
          <p:cNvPr id="2" name="Slide Number Placeholder 1" hidden="1">
            <a:extLst>
              <a:ext uri="{FF2B5EF4-FFF2-40B4-BE49-F238E27FC236}">
                <a16:creationId xmlns:a16="http://schemas.microsoft.com/office/drawing/2014/main" id="{2CDAA64B-4BD9-F47A-83E6-73693AE5E37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56</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555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752378C-37D4-B9D4-B39F-E124127A83A7}"/>
              </a:ext>
            </a:extLst>
          </p:cNvPr>
          <p:cNvSpPr>
            <a:spLocks noGrp="1"/>
          </p:cNvSpPr>
          <p:nvPr>
            <p:ph type="body" sz="quarter" idx="13"/>
          </p:nvPr>
        </p:nvSpPr>
        <p:spPr>
          <a:xfrm>
            <a:off x="618440" y="310053"/>
            <a:ext cx="8401382" cy="472047"/>
          </a:xfrm>
        </p:spPr>
        <p:txBody>
          <a:bodyPr>
            <a:normAutofit/>
          </a:bodyPr>
          <a:lstStyle/>
          <a:p>
            <a:r>
              <a:rPr lang="en-US"/>
              <a:t>ENV</a:t>
            </a:r>
            <a:endParaRPr lang="en-IN"/>
          </a:p>
        </p:txBody>
      </p:sp>
      <p:pic>
        <p:nvPicPr>
          <p:cNvPr id="4" name="Picture 3"/>
          <p:cNvPicPr>
            <a:picLocks noChangeAspect="1"/>
          </p:cNvPicPr>
          <p:nvPr/>
        </p:nvPicPr>
        <p:blipFill>
          <a:blip r:embed="rId3"/>
          <a:stretch>
            <a:fillRect/>
          </a:stretch>
        </p:blipFill>
        <p:spPr>
          <a:xfrm>
            <a:off x="6252808" y="2025385"/>
            <a:ext cx="5150033" cy="3437646"/>
          </a:xfrm>
          <a:prstGeom prst="rect">
            <a:avLst/>
          </a:prstGeom>
          <a:noFill/>
        </p:spPr>
      </p:pic>
      <p:sp>
        <p:nvSpPr>
          <p:cNvPr id="3" name="Content Placeholder 2"/>
          <p:cNvSpPr>
            <a:spLocks noGrp="1"/>
          </p:cNvSpPr>
          <p:nvPr>
            <p:ph sz="quarter" idx="16"/>
          </p:nvPr>
        </p:nvSpPr>
        <p:spPr>
          <a:xfrm>
            <a:off x="632294" y="1640799"/>
            <a:ext cx="5150033" cy="4206819"/>
          </a:xfrm>
        </p:spPr>
        <p:txBody>
          <a:bodyPr>
            <a:normAutofit/>
          </a:bodyPr>
          <a:lstStyle/>
          <a:p>
            <a:r>
              <a:rPr lang="en-IN"/>
              <a:t>ENV instruction sets the environment variable &lt;key&gt; to the value &lt;value&gt;. </a:t>
            </a:r>
          </a:p>
          <a:p>
            <a:r>
              <a:rPr lang="en-IN"/>
              <a:t>This value will be used in the environment for all subsequent instructions in the </a:t>
            </a:r>
            <a:r>
              <a:rPr lang="en-IN" err="1"/>
              <a:t>Dockerfile</a:t>
            </a:r>
            <a:endParaRPr lang="en-US"/>
          </a:p>
        </p:txBody>
      </p:sp>
      <p:sp>
        <p:nvSpPr>
          <p:cNvPr id="12" name="Text Placeholder 4">
            <a:extLst>
              <a:ext uri="{FF2B5EF4-FFF2-40B4-BE49-F238E27FC236}">
                <a16:creationId xmlns:a16="http://schemas.microsoft.com/office/drawing/2014/main" id="{2286A8E1-63FF-FFCE-CCD8-17548570B989}"/>
              </a:ext>
            </a:extLst>
          </p:cNvPr>
          <p:cNvSpPr>
            <a:spLocks noGrp="1"/>
          </p:cNvSpPr>
          <p:nvPr>
            <p:ph type="body" sz="quarter" idx="17"/>
          </p:nvPr>
        </p:nvSpPr>
        <p:spPr>
          <a:xfrm>
            <a:off x="626745" y="1041890"/>
            <a:ext cx="5149850" cy="522288"/>
          </a:xfrm>
        </p:spPr>
        <p:txBody>
          <a:bodyPr/>
          <a:lstStyle/>
          <a:p>
            <a:endParaRPr lang="en-US"/>
          </a:p>
        </p:txBody>
      </p:sp>
      <p:sp>
        <p:nvSpPr>
          <p:cNvPr id="14" name="Text Placeholder 5">
            <a:extLst>
              <a:ext uri="{FF2B5EF4-FFF2-40B4-BE49-F238E27FC236}">
                <a16:creationId xmlns:a16="http://schemas.microsoft.com/office/drawing/2014/main" id="{297D4DBF-F303-9C35-3821-83A23C49D1CF}"/>
              </a:ext>
            </a:extLst>
          </p:cNvPr>
          <p:cNvSpPr>
            <a:spLocks noGrp="1"/>
          </p:cNvSpPr>
          <p:nvPr>
            <p:ph type="body" sz="quarter" idx="19"/>
          </p:nvPr>
        </p:nvSpPr>
        <p:spPr>
          <a:xfrm>
            <a:off x="6255998" y="1041890"/>
            <a:ext cx="5149850" cy="522288"/>
          </a:xfrm>
        </p:spPr>
        <p:txBody>
          <a:bodyPr/>
          <a:lstStyle/>
          <a:p>
            <a:endParaRPr lang="en-US"/>
          </a:p>
        </p:txBody>
      </p:sp>
      <p:sp>
        <p:nvSpPr>
          <p:cNvPr id="2" name="Slide Number Placeholder 1" hidden="1">
            <a:extLst>
              <a:ext uri="{FF2B5EF4-FFF2-40B4-BE49-F238E27FC236}">
                <a16:creationId xmlns:a16="http://schemas.microsoft.com/office/drawing/2014/main" id="{2201399B-C545-C509-9835-C7F5C3A2A67E}"/>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57</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24426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EB3DC22-B317-EE7E-E9F4-3AD5EFCAF8E3}"/>
              </a:ext>
            </a:extLst>
          </p:cNvPr>
          <p:cNvSpPr>
            <a:spLocks noGrp="1"/>
          </p:cNvSpPr>
          <p:nvPr>
            <p:ph type="body" sz="quarter" idx="13"/>
          </p:nvPr>
        </p:nvSpPr>
        <p:spPr/>
        <p:txBody>
          <a:bodyPr/>
          <a:lstStyle/>
          <a:p>
            <a:r>
              <a:rPr lang="en-US">
                <a:latin typeface="Proxima Nova" panose="02000506030000020004"/>
              </a:rPr>
              <a:t>ADD/COPY</a:t>
            </a:r>
            <a:endParaRPr lang="en-IN">
              <a:latin typeface="Proxima Nova" panose="02000506030000020004"/>
            </a:endParaRPr>
          </a:p>
        </p:txBody>
      </p:sp>
      <p:sp>
        <p:nvSpPr>
          <p:cNvPr id="3" name="Content Placeholder 2"/>
          <p:cNvSpPr>
            <a:spLocks noGrp="1"/>
          </p:cNvSpPr>
          <p:nvPr>
            <p:ph sz="quarter" idx="17"/>
          </p:nvPr>
        </p:nvSpPr>
        <p:spPr/>
        <p:txBody>
          <a:bodyPr/>
          <a:lstStyle/>
          <a:p>
            <a:r>
              <a:rPr lang="en-US"/>
              <a:t>Copies file from a source path to a destination path in the container </a:t>
            </a:r>
          </a:p>
          <a:p>
            <a:r>
              <a:rPr lang="en-US"/>
              <a:t>Some compressed formats will be uncompressed</a:t>
            </a:r>
          </a:p>
          <a:p>
            <a:r>
              <a:rPr lang="en-US"/>
              <a:t>Source can be a URL as well</a:t>
            </a:r>
          </a:p>
          <a:p>
            <a:endParaRPr lang="en-US"/>
          </a:p>
          <a:p>
            <a:r>
              <a:rPr lang="en-US"/>
              <a:t>COPY can also be used for copying files/directory from host</a:t>
            </a:r>
          </a:p>
        </p:txBody>
      </p:sp>
      <p:sp>
        <p:nvSpPr>
          <p:cNvPr id="12" name="Content Placeholder 11">
            <a:extLst>
              <a:ext uri="{FF2B5EF4-FFF2-40B4-BE49-F238E27FC236}">
                <a16:creationId xmlns:a16="http://schemas.microsoft.com/office/drawing/2014/main" id="{29045CE1-3537-CCEB-8369-C446C31698F8}"/>
              </a:ext>
            </a:extLst>
          </p:cNvPr>
          <p:cNvSpPr>
            <a:spLocks noGrp="1"/>
          </p:cNvSpPr>
          <p:nvPr>
            <p:ph sz="quarter" idx="18"/>
          </p:nvPr>
        </p:nvSpPr>
        <p:spPr/>
        <p:txBody>
          <a:bodyPr/>
          <a:lstStyle/>
          <a:p>
            <a:endParaRPr lang="en-IN"/>
          </a:p>
        </p:txBody>
      </p:sp>
      <p:pic>
        <p:nvPicPr>
          <p:cNvPr id="7" name="Picture 6"/>
          <p:cNvPicPr>
            <a:picLocks noChangeAspect="1"/>
          </p:cNvPicPr>
          <p:nvPr/>
        </p:nvPicPr>
        <p:blipFill>
          <a:blip r:embed="rId3"/>
          <a:stretch>
            <a:fillRect/>
          </a:stretch>
        </p:blipFill>
        <p:spPr>
          <a:xfrm>
            <a:off x="6041791" y="1600200"/>
            <a:ext cx="5943159" cy="4572000"/>
          </a:xfrm>
          <a:prstGeom prst="rect">
            <a:avLst/>
          </a:prstGeom>
        </p:spPr>
      </p:pic>
      <p:pic>
        <p:nvPicPr>
          <p:cNvPr id="4" name="Picture 3">
            <a:extLst>
              <a:ext uri="{FF2B5EF4-FFF2-40B4-BE49-F238E27FC236}">
                <a16:creationId xmlns:a16="http://schemas.microsoft.com/office/drawing/2014/main" id="{B26A8EC4-590D-43F6-8841-DA31129333E4}"/>
              </a:ext>
            </a:extLst>
          </p:cNvPr>
          <p:cNvPicPr>
            <a:picLocks noChangeAspect="1"/>
          </p:cNvPicPr>
          <p:nvPr/>
        </p:nvPicPr>
        <p:blipFill>
          <a:blip r:embed="rId4"/>
          <a:stretch>
            <a:fillRect/>
          </a:stretch>
        </p:blipFill>
        <p:spPr>
          <a:xfrm>
            <a:off x="6434889" y="2514600"/>
            <a:ext cx="5448300" cy="330200"/>
          </a:xfrm>
          <a:prstGeom prst="rect">
            <a:avLst/>
          </a:prstGeom>
        </p:spPr>
      </p:pic>
      <p:sp>
        <p:nvSpPr>
          <p:cNvPr id="2" name="Slide Number Placeholder 1">
            <a:extLst>
              <a:ext uri="{FF2B5EF4-FFF2-40B4-BE49-F238E27FC236}">
                <a16:creationId xmlns:a16="http://schemas.microsoft.com/office/drawing/2014/main" id="{87C33466-8CFF-5C8E-EACC-A5A03A61F90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90983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6DABC10-B458-9929-3746-9815489EDEC5}"/>
              </a:ext>
            </a:extLst>
          </p:cNvPr>
          <p:cNvSpPr>
            <a:spLocks noGrp="1"/>
          </p:cNvSpPr>
          <p:nvPr>
            <p:ph type="body" sz="quarter" idx="13"/>
          </p:nvPr>
        </p:nvSpPr>
        <p:spPr>
          <a:xfrm>
            <a:off x="618440" y="310053"/>
            <a:ext cx="8401382" cy="472047"/>
          </a:xfrm>
        </p:spPr>
        <p:txBody>
          <a:bodyPr>
            <a:normAutofit/>
          </a:bodyPr>
          <a:lstStyle/>
          <a:p>
            <a:r>
              <a:rPr lang="en-US"/>
              <a:t>ENTRYPOINT</a:t>
            </a:r>
            <a:endParaRPr lang="en-IN"/>
          </a:p>
        </p:txBody>
      </p:sp>
      <p:pic>
        <p:nvPicPr>
          <p:cNvPr id="4" name="Picture 3"/>
          <p:cNvPicPr>
            <a:picLocks noChangeAspect="1"/>
          </p:cNvPicPr>
          <p:nvPr/>
        </p:nvPicPr>
        <p:blipFill>
          <a:blip r:embed="rId3"/>
          <a:stretch>
            <a:fillRect/>
          </a:stretch>
        </p:blipFill>
        <p:spPr>
          <a:xfrm>
            <a:off x="6252808" y="1993197"/>
            <a:ext cx="5150033" cy="3502022"/>
          </a:xfrm>
          <a:prstGeom prst="rect">
            <a:avLst/>
          </a:prstGeom>
          <a:noFill/>
        </p:spPr>
      </p:pic>
      <p:sp>
        <p:nvSpPr>
          <p:cNvPr id="3" name="Content Placeholder 2"/>
          <p:cNvSpPr>
            <a:spLocks noGrp="1"/>
          </p:cNvSpPr>
          <p:nvPr>
            <p:ph sz="quarter" idx="16"/>
          </p:nvPr>
        </p:nvSpPr>
        <p:spPr>
          <a:xfrm>
            <a:off x="632294" y="1640799"/>
            <a:ext cx="5150033" cy="4206819"/>
          </a:xfrm>
        </p:spPr>
        <p:txBody>
          <a:bodyPr>
            <a:normAutofit/>
          </a:bodyPr>
          <a:lstStyle/>
          <a:p>
            <a:r>
              <a:rPr lang="en-IN"/>
              <a:t>ENTRYPOINT allows you to configure a container that will run as an executable</a:t>
            </a:r>
          </a:p>
          <a:p>
            <a:r>
              <a:rPr lang="en-IN"/>
              <a:t>Execute and Shell format</a:t>
            </a:r>
          </a:p>
          <a:p>
            <a:pPr lvl="1"/>
            <a:r>
              <a:rPr lang="en-IN" sz="1500"/>
              <a:t>ENTRYPOINT ["executable", "param1", "param2"]   (exec form, preferred)</a:t>
            </a:r>
          </a:p>
          <a:p>
            <a:pPr lvl="1"/>
            <a:r>
              <a:rPr lang="en-IN" sz="1500"/>
              <a:t>ENTRYPOINT command param1 param2 (shell form)</a:t>
            </a:r>
          </a:p>
          <a:p>
            <a:endParaRPr lang="en-IN"/>
          </a:p>
          <a:p>
            <a:r>
              <a:rPr lang="en-IN"/>
              <a:t>Only the last ENTRYPOINT instruction in the </a:t>
            </a:r>
            <a:r>
              <a:rPr lang="en-IN" err="1"/>
              <a:t>Dockerfile</a:t>
            </a:r>
            <a:r>
              <a:rPr lang="en-IN"/>
              <a:t> will have an effect</a:t>
            </a:r>
          </a:p>
        </p:txBody>
      </p:sp>
      <p:sp>
        <p:nvSpPr>
          <p:cNvPr id="18" name="Text Placeholder 4">
            <a:extLst>
              <a:ext uri="{FF2B5EF4-FFF2-40B4-BE49-F238E27FC236}">
                <a16:creationId xmlns:a16="http://schemas.microsoft.com/office/drawing/2014/main" id="{027F4897-F078-B3D7-B16F-9D793E57455D}"/>
              </a:ext>
            </a:extLst>
          </p:cNvPr>
          <p:cNvSpPr>
            <a:spLocks noGrp="1"/>
          </p:cNvSpPr>
          <p:nvPr>
            <p:ph type="body" sz="quarter" idx="17"/>
          </p:nvPr>
        </p:nvSpPr>
        <p:spPr>
          <a:xfrm>
            <a:off x="626745" y="1041890"/>
            <a:ext cx="5149850" cy="522288"/>
          </a:xfrm>
        </p:spPr>
        <p:txBody>
          <a:bodyPr/>
          <a:lstStyle/>
          <a:p>
            <a:endParaRPr lang="en-US"/>
          </a:p>
        </p:txBody>
      </p:sp>
      <p:sp>
        <p:nvSpPr>
          <p:cNvPr id="20" name="Text Placeholder 5">
            <a:extLst>
              <a:ext uri="{FF2B5EF4-FFF2-40B4-BE49-F238E27FC236}">
                <a16:creationId xmlns:a16="http://schemas.microsoft.com/office/drawing/2014/main" id="{AE494597-8DCA-BA9C-52F5-E854190ABFCF}"/>
              </a:ext>
            </a:extLst>
          </p:cNvPr>
          <p:cNvSpPr>
            <a:spLocks noGrp="1"/>
          </p:cNvSpPr>
          <p:nvPr>
            <p:ph type="body" sz="quarter" idx="19"/>
          </p:nvPr>
        </p:nvSpPr>
        <p:spPr>
          <a:xfrm>
            <a:off x="6255998" y="1041890"/>
            <a:ext cx="5149850" cy="522288"/>
          </a:xfrm>
        </p:spPr>
        <p:txBody>
          <a:bodyPr/>
          <a:lstStyle/>
          <a:p>
            <a:endParaRPr lang="en-US"/>
          </a:p>
        </p:txBody>
      </p:sp>
      <p:sp>
        <p:nvSpPr>
          <p:cNvPr id="2" name="Slide Number Placeholder 1" hidden="1">
            <a:extLst>
              <a:ext uri="{FF2B5EF4-FFF2-40B4-BE49-F238E27FC236}">
                <a16:creationId xmlns:a16="http://schemas.microsoft.com/office/drawing/2014/main" id="{37CE32BF-2375-7286-CD4A-BB65B711554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59</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59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4DFE6-13D4-FD4C-E93D-54B0A16B484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A9DEDB-DA6E-B615-6F4B-6B9C9BF01C2D}"/>
              </a:ext>
            </a:extLst>
          </p:cNvPr>
          <p:cNvSpPr>
            <a:spLocks noGrp="1"/>
          </p:cNvSpPr>
          <p:nvPr>
            <p:ph type="sldNum" sz="quarter" idx="4"/>
          </p:nvPr>
        </p:nvSpPr>
        <p:spPr/>
        <p:txBody>
          <a:bodyPr/>
          <a:lstStyle/>
          <a:p>
            <a:fld id="{BE5B0F3B-EC9D-4458-9BDD-4F8045F81DB8}" type="slidenum">
              <a:rPr lang="en-IN" smtClean="0"/>
              <a:t>6</a:t>
            </a:fld>
            <a:endParaRPr lang="en-IN"/>
          </a:p>
        </p:txBody>
      </p:sp>
      <p:sp>
        <p:nvSpPr>
          <p:cNvPr id="3" name="Text Placeholder 2">
            <a:extLst>
              <a:ext uri="{FF2B5EF4-FFF2-40B4-BE49-F238E27FC236}">
                <a16:creationId xmlns:a16="http://schemas.microsoft.com/office/drawing/2014/main" id="{298F9150-E1F2-20FD-04E0-8764BF879EAB}"/>
              </a:ext>
            </a:extLst>
          </p:cNvPr>
          <p:cNvSpPr>
            <a:spLocks noGrp="1"/>
          </p:cNvSpPr>
          <p:nvPr>
            <p:ph type="body" sz="quarter" idx="13"/>
          </p:nvPr>
        </p:nvSpPr>
        <p:spPr>
          <a:xfrm>
            <a:off x="621175" y="336079"/>
            <a:ext cx="8401382" cy="472047"/>
          </a:xfrm>
        </p:spPr>
        <p:txBody>
          <a:bodyPr/>
          <a:lstStyle/>
          <a:p>
            <a:r>
              <a:rPr lang="en-US" dirty="0"/>
              <a:t>Containers (Docker &amp; Kubernetes)</a:t>
            </a:r>
            <a:endParaRPr lang="en-IN" dirty="0"/>
          </a:p>
        </p:txBody>
      </p:sp>
      <p:sp>
        <p:nvSpPr>
          <p:cNvPr id="4" name="Content Placeholder 3">
            <a:extLst>
              <a:ext uri="{FF2B5EF4-FFF2-40B4-BE49-F238E27FC236}">
                <a16:creationId xmlns:a16="http://schemas.microsoft.com/office/drawing/2014/main" id="{B8AB3F2B-E1E9-C013-B4F7-FD94153F63C2}"/>
              </a:ext>
            </a:extLst>
          </p:cNvPr>
          <p:cNvSpPr>
            <a:spLocks noGrp="1"/>
          </p:cNvSpPr>
          <p:nvPr>
            <p:ph idx="1"/>
          </p:nvPr>
        </p:nvSpPr>
        <p:spPr/>
        <p:txBody>
          <a:bodyPr/>
          <a:lstStyle/>
          <a:p>
            <a:r>
              <a:rPr lang="en-US" b="1" dirty="0"/>
              <a:t>How It Works</a:t>
            </a:r>
            <a:r>
              <a:rPr lang="en-US" dirty="0"/>
              <a:t>: Containers virtualize at the application level rather than the OS level. A container runtime (e.g., Docker) allows applications and their dependencies to run in isolated environments, sharing the same OS kernel.</a:t>
            </a:r>
          </a:p>
          <a:p>
            <a:r>
              <a:rPr lang="en-US" dirty="0"/>
              <a:t>Benefits:</a:t>
            </a:r>
          </a:p>
          <a:p>
            <a:pPr marL="742950" lvl="1" indent="-285750"/>
            <a:r>
              <a:rPr lang="en-US" b="1" dirty="0"/>
              <a:t>Lightweight</a:t>
            </a:r>
          </a:p>
          <a:p>
            <a:pPr marL="742950" lvl="1" indent="-285750"/>
            <a:r>
              <a:rPr lang="en-US" b="1" dirty="0"/>
              <a:t>Fast Startup Time </a:t>
            </a:r>
          </a:p>
          <a:p>
            <a:pPr marL="742950" lvl="1" indent="-285750"/>
            <a:r>
              <a:rPr lang="en-US" b="1" dirty="0"/>
              <a:t>Portability </a:t>
            </a:r>
          </a:p>
          <a:p>
            <a:pPr marL="742950" lvl="1" indent="-285750"/>
            <a:r>
              <a:rPr lang="en-US" b="1" dirty="0"/>
              <a:t>Consistent</a:t>
            </a:r>
            <a:endParaRPr lang="en-US" dirty="0"/>
          </a:p>
        </p:txBody>
      </p:sp>
    </p:spTree>
    <p:extLst>
      <p:ext uri="{BB962C8B-B14F-4D97-AF65-F5344CB8AC3E}">
        <p14:creationId xmlns:p14="http://schemas.microsoft.com/office/powerpoint/2010/main" val="9914989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687C48C-D81D-5B9F-EDA8-DFD020A7DA4C}"/>
              </a:ext>
            </a:extLst>
          </p:cNvPr>
          <p:cNvSpPr>
            <a:spLocks noGrp="1"/>
          </p:cNvSpPr>
          <p:nvPr>
            <p:ph type="body" sz="quarter" idx="13"/>
          </p:nvPr>
        </p:nvSpPr>
        <p:spPr>
          <a:xfrm>
            <a:off x="618440" y="310053"/>
            <a:ext cx="8401382" cy="472047"/>
          </a:xfrm>
        </p:spPr>
        <p:txBody>
          <a:bodyPr>
            <a:normAutofit/>
          </a:bodyPr>
          <a:lstStyle/>
          <a:p>
            <a:r>
              <a:rPr lang="en-US"/>
              <a:t>CMD</a:t>
            </a:r>
            <a:endParaRPr lang="en-IN"/>
          </a:p>
        </p:txBody>
      </p:sp>
      <p:pic>
        <p:nvPicPr>
          <p:cNvPr id="4" name="Picture 3"/>
          <p:cNvPicPr>
            <a:picLocks noChangeAspect="1"/>
          </p:cNvPicPr>
          <p:nvPr/>
        </p:nvPicPr>
        <p:blipFill>
          <a:blip r:embed="rId3"/>
          <a:stretch>
            <a:fillRect/>
          </a:stretch>
        </p:blipFill>
        <p:spPr>
          <a:xfrm>
            <a:off x="6252808" y="1993197"/>
            <a:ext cx="5150033" cy="3502022"/>
          </a:xfrm>
          <a:prstGeom prst="rect">
            <a:avLst/>
          </a:prstGeom>
          <a:noFill/>
        </p:spPr>
      </p:pic>
      <p:sp>
        <p:nvSpPr>
          <p:cNvPr id="3" name="Content Placeholder 2"/>
          <p:cNvSpPr>
            <a:spLocks noGrp="1"/>
          </p:cNvSpPr>
          <p:nvPr>
            <p:ph sz="quarter" idx="16"/>
          </p:nvPr>
        </p:nvSpPr>
        <p:spPr>
          <a:xfrm>
            <a:off x="632294" y="1640799"/>
            <a:ext cx="5150033" cy="4206819"/>
          </a:xfrm>
        </p:spPr>
        <p:txBody>
          <a:bodyPr>
            <a:normAutofit/>
          </a:bodyPr>
          <a:lstStyle/>
          <a:p>
            <a:r>
              <a:rPr lang="en-IN"/>
              <a:t>Main purpose of a CMD is to provide defaults for an ENTRYPOINT</a:t>
            </a:r>
          </a:p>
          <a:p>
            <a:pPr lvl="1"/>
            <a:r>
              <a:rPr lang="en-IN" sz="1500"/>
              <a:t>3 Forms</a:t>
            </a:r>
          </a:p>
          <a:p>
            <a:r>
              <a:rPr lang="en-IN"/>
              <a:t>Only the last CMD instruction in the </a:t>
            </a:r>
            <a:r>
              <a:rPr lang="en-IN" err="1"/>
              <a:t>Dockerfile</a:t>
            </a:r>
            <a:r>
              <a:rPr lang="en-IN"/>
              <a:t> will have an effect</a:t>
            </a:r>
          </a:p>
        </p:txBody>
      </p:sp>
      <p:sp>
        <p:nvSpPr>
          <p:cNvPr id="17" name="Text Placeholder 4">
            <a:extLst>
              <a:ext uri="{FF2B5EF4-FFF2-40B4-BE49-F238E27FC236}">
                <a16:creationId xmlns:a16="http://schemas.microsoft.com/office/drawing/2014/main" id="{E163DA45-F865-D6E7-8C65-3B5A237F7021}"/>
              </a:ext>
            </a:extLst>
          </p:cNvPr>
          <p:cNvSpPr>
            <a:spLocks noGrp="1"/>
          </p:cNvSpPr>
          <p:nvPr>
            <p:ph type="body" sz="quarter" idx="17"/>
          </p:nvPr>
        </p:nvSpPr>
        <p:spPr>
          <a:xfrm>
            <a:off x="626745" y="1041890"/>
            <a:ext cx="5149850" cy="522288"/>
          </a:xfrm>
        </p:spPr>
        <p:txBody>
          <a:bodyPr/>
          <a:lstStyle/>
          <a:p>
            <a:endParaRPr lang="en-US"/>
          </a:p>
        </p:txBody>
      </p:sp>
      <p:sp>
        <p:nvSpPr>
          <p:cNvPr id="19" name="Text Placeholder 5">
            <a:extLst>
              <a:ext uri="{FF2B5EF4-FFF2-40B4-BE49-F238E27FC236}">
                <a16:creationId xmlns:a16="http://schemas.microsoft.com/office/drawing/2014/main" id="{8BFB868D-7FDA-4953-A39C-012A9B3C817C}"/>
              </a:ext>
            </a:extLst>
          </p:cNvPr>
          <p:cNvSpPr>
            <a:spLocks noGrp="1"/>
          </p:cNvSpPr>
          <p:nvPr>
            <p:ph type="body" sz="quarter" idx="19"/>
          </p:nvPr>
        </p:nvSpPr>
        <p:spPr>
          <a:xfrm>
            <a:off x="6255998" y="1041890"/>
            <a:ext cx="5149850" cy="522288"/>
          </a:xfrm>
        </p:spPr>
        <p:txBody>
          <a:bodyPr/>
          <a:lstStyle/>
          <a:p>
            <a:endParaRPr lang="en-US"/>
          </a:p>
        </p:txBody>
      </p:sp>
      <p:sp>
        <p:nvSpPr>
          <p:cNvPr id="2" name="Slide Number Placeholder 1" hidden="1">
            <a:extLst>
              <a:ext uri="{FF2B5EF4-FFF2-40B4-BE49-F238E27FC236}">
                <a16:creationId xmlns:a16="http://schemas.microsoft.com/office/drawing/2014/main" id="{2B5CBCE4-7CBC-DEEC-456D-0BF48362A3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60</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57904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5AF2123-5A2B-D162-DA4D-9AECD4751ED9}"/>
              </a:ext>
            </a:extLst>
          </p:cNvPr>
          <p:cNvSpPr>
            <a:spLocks noGrp="1"/>
          </p:cNvSpPr>
          <p:nvPr>
            <p:ph type="body" sz="quarter" idx="13"/>
          </p:nvPr>
        </p:nvSpPr>
        <p:spPr>
          <a:xfrm>
            <a:off x="618440" y="310053"/>
            <a:ext cx="8401382" cy="472047"/>
          </a:xfrm>
        </p:spPr>
        <p:txBody>
          <a:bodyPr>
            <a:normAutofit/>
          </a:bodyPr>
          <a:lstStyle/>
          <a:p>
            <a:r>
              <a:rPr lang="en-IN"/>
              <a:t>ENTRYPOINT and CMD</a:t>
            </a:r>
          </a:p>
        </p:txBody>
      </p:sp>
      <p:sp>
        <p:nvSpPr>
          <p:cNvPr id="3" name="Content Placeholder 2">
            <a:extLst>
              <a:ext uri="{FF2B5EF4-FFF2-40B4-BE49-F238E27FC236}">
                <a16:creationId xmlns:a16="http://schemas.microsoft.com/office/drawing/2014/main" id="{8F7C847F-A21F-476B-A156-A293F126020A}"/>
              </a:ext>
            </a:extLst>
          </p:cNvPr>
          <p:cNvSpPr>
            <a:spLocks noGrp="1"/>
          </p:cNvSpPr>
          <p:nvPr>
            <p:ph sz="quarter" idx="20"/>
          </p:nvPr>
        </p:nvSpPr>
        <p:spPr>
          <a:xfrm>
            <a:off x="618440" y="1031196"/>
            <a:ext cx="10769996" cy="4995528"/>
          </a:xfrm>
        </p:spPr>
        <p:txBody>
          <a:bodyPr>
            <a:normAutofit/>
          </a:bodyPr>
          <a:lstStyle/>
          <a:p>
            <a:r>
              <a:rPr lang="en-IN"/>
              <a:t>Both CMD and ENTRYPOINT instructions define what command gets executed when running a container</a:t>
            </a:r>
          </a:p>
          <a:p>
            <a:r>
              <a:rPr lang="en-IN"/>
              <a:t>There are few rules that describe their co-operation:</a:t>
            </a:r>
          </a:p>
          <a:p>
            <a:r>
              <a:rPr lang="en-IN" err="1"/>
              <a:t>Dockerfile</a:t>
            </a:r>
            <a:r>
              <a:rPr lang="en-IN"/>
              <a:t> should specify at least one of CMD or ENTRYPOINT commands</a:t>
            </a:r>
          </a:p>
          <a:p>
            <a:r>
              <a:rPr lang="en-IN"/>
              <a:t>ENTRYPOINT should be defined when using the container as an executable</a:t>
            </a:r>
          </a:p>
          <a:p>
            <a:r>
              <a:rPr lang="en-IN"/>
              <a:t>CMD should be used as a way of defining default arguments for an ENTRYPOINT command </a:t>
            </a:r>
          </a:p>
          <a:p>
            <a:r>
              <a:rPr lang="en-IN"/>
              <a:t>CMD will be overridden when running the container with alternative arguments</a:t>
            </a:r>
          </a:p>
          <a:p>
            <a:pPr marL="0" indent="0">
              <a:buNone/>
            </a:pPr>
            <a:r>
              <a:rPr lang="en-IN">
                <a:hlinkClick r:id="" action="ppaction://noaction">
                  <a:extLst>
                    <a:ext uri="{A12FA001-AC4F-418D-AE19-62706E023703}">
                      <ahyp:hlinkClr xmlns:ahyp="http://schemas.microsoft.com/office/drawing/2018/hyperlinkcolor" val="tx"/>
                    </a:ext>
                  </a:extLst>
                </a:hlinkClick>
              </a:rPr>
              <a:t>https://docs.docker.com/engine/reference/builder/#cmd</a:t>
            </a:r>
          </a:p>
          <a:p>
            <a:pPr marL="0" indent="0">
              <a:buNone/>
            </a:pPr>
            <a:r>
              <a:rPr lang="en-IN">
                <a:hlinkClick r:id="" action="ppaction://noaction">
                  <a:extLst>
                    <a:ext uri="{A12FA001-AC4F-418D-AE19-62706E023703}">
                      <ahyp:hlinkClr xmlns:ahyp="http://schemas.microsoft.com/office/drawing/2018/hyperlinkcolor" val="tx"/>
                    </a:ext>
                  </a:extLst>
                </a:hlinkClick>
              </a:rPr>
              <a:t>https://docs.docker.com/engine/reference/builder/#entrypoint</a:t>
            </a:r>
            <a:endParaRPr lang="en-IN"/>
          </a:p>
          <a:p>
            <a:endParaRPr lang="en-IN"/>
          </a:p>
          <a:p>
            <a:endParaRPr lang="en-IN"/>
          </a:p>
        </p:txBody>
      </p:sp>
      <p:sp>
        <p:nvSpPr>
          <p:cNvPr id="2" name="Slide Number Placeholder 1" hidden="1">
            <a:extLst>
              <a:ext uri="{FF2B5EF4-FFF2-40B4-BE49-F238E27FC236}">
                <a16:creationId xmlns:a16="http://schemas.microsoft.com/office/drawing/2014/main" id="{8BCA4432-F62D-3EAD-2E19-6CCFF8C3F453}"/>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61</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58529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FC28242-4709-CA16-7BA7-5B7DB7805DFC}"/>
              </a:ext>
            </a:extLst>
          </p:cNvPr>
          <p:cNvSpPr>
            <a:spLocks noGrp="1"/>
          </p:cNvSpPr>
          <p:nvPr>
            <p:ph type="body" sz="quarter" idx="13"/>
          </p:nvPr>
        </p:nvSpPr>
        <p:spPr/>
        <p:txBody>
          <a:bodyPr/>
          <a:lstStyle/>
          <a:p>
            <a:r>
              <a:rPr lang="en-US">
                <a:latin typeface="Proxima Nova" panose="02000506030000020004"/>
              </a:rPr>
              <a:t>EXPOSE</a:t>
            </a:r>
            <a:endParaRPr lang="en-IN">
              <a:latin typeface="Proxima Nova" panose="02000506030000020004"/>
            </a:endParaRPr>
          </a:p>
        </p:txBody>
      </p:sp>
      <p:sp>
        <p:nvSpPr>
          <p:cNvPr id="3" name="Content Placeholder 2"/>
          <p:cNvSpPr>
            <a:spLocks noGrp="1"/>
          </p:cNvSpPr>
          <p:nvPr>
            <p:ph sz="quarter" idx="17"/>
          </p:nvPr>
        </p:nvSpPr>
        <p:spPr/>
        <p:txBody>
          <a:bodyPr/>
          <a:lstStyle/>
          <a:p>
            <a:r>
              <a:rPr lang="en-IN" dirty="0"/>
              <a:t>EXPOSE instruction informs Docker that the container listens on the specified network ports at runtime. </a:t>
            </a:r>
          </a:p>
          <a:p>
            <a:r>
              <a:rPr lang="en-IN" dirty="0"/>
              <a:t>You can specify </a:t>
            </a:r>
            <a:r>
              <a:rPr lang="en-US" dirty="0"/>
              <a:t>protocol as well</a:t>
            </a:r>
          </a:p>
          <a:p>
            <a:endParaRPr lang="en-US" dirty="0"/>
          </a:p>
        </p:txBody>
      </p:sp>
      <p:sp>
        <p:nvSpPr>
          <p:cNvPr id="12" name="Content Placeholder 11">
            <a:extLst>
              <a:ext uri="{FF2B5EF4-FFF2-40B4-BE49-F238E27FC236}">
                <a16:creationId xmlns:a16="http://schemas.microsoft.com/office/drawing/2014/main" id="{873CDE00-9C5B-558A-7B0B-58216C130C22}"/>
              </a:ext>
            </a:extLst>
          </p:cNvPr>
          <p:cNvSpPr>
            <a:spLocks noGrp="1"/>
          </p:cNvSpPr>
          <p:nvPr>
            <p:ph sz="quarter" idx="18"/>
          </p:nvPr>
        </p:nvSpPr>
        <p:spPr/>
        <p:txBody>
          <a:bodyPr/>
          <a:lstStyle/>
          <a:p>
            <a:endParaRPr lang="en-IN"/>
          </a:p>
        </p:txBody>
      </p:sp>
      <p:pic>
        <p:nvPicPr>
          <p:cNvPr id="5" name="Picture 4"/>
          <p:cNvPicPr>
            <a:picLocks noChangeAspect="1"/>
          </p:cNvPicPr>
          <p:nvPr/>
        </p:nvPicPr>
        <p:blipFill>
          <a:blip r:embed="rId3"/>
          <a:stretch>
            <a:fillRect/>
          </a:stretch>
        </p:blipFill>
        <p:spPr>
          <a:xfrm>
            <a:off x="6082002" y="1600201"/>
            <a:ext cx="5532082" cy="4572000"/>
          </a:xfrm>
          <a:prstGeom prst="rect">
            <a:avLst/>
          </a:prstGeom>
        </p:spPr>
      </p:pic>
      <p:pic>
        <p:nvPicPr>
          <p:cNvPr id="4" name="Picture 3">
            <a:extLst>
              <a:ext uri="{FF2B5EF4-FFF2-40B4-BE49-F238E27FC236}">
                <a16:creationId xmlns:a16="http://schemas.microsoft.com/office/drawing/2014/main" id="{33FC106C-B437-4749-87CC-8177EAC37CBD}"/>
              </a:ext>
            </a:extLst>
          </p:cNvPr>
          <p:cNvPicPr>
            <a:picLocks noChangeAspect="1"/>
          </p:cNvPicPr>
          <p:nvPr/>
        </p:nvPicPr>
        <p:blipFill>
          <a:blip r:embed="rId4"/>
          <a:stretch>
            <a:fillRect/>
          </a:stretch>
        </p:blipFill>
        <p:spPr>
          <a:xfrm>
            <a:off x="6316747" y="2413000"/>
            <a:ext cx="5448300" cy="330200"/>
          </a:xfrm>
          <a:prstGeom prst="rect">
            <a:avLst/>
          </a:prstGeom>
        </p:spPr>
      </p:pic>
      <p:sp>
        <p:nvSpPr>
          <p:cNvPr id="2" name="Slide Number Placeholder 1">
            <a:extLst>
              <a:ext uri="{FF2B5EF4-FFF2-40B4-BE49-F238E27FC236}">
                <a16:creationId xmlns:a16="http://schemas.microsoft.com/office/drawing/2014/main" id="{DA6CD843-1A3D-90D1-0DED-EA85A9025D2D}"/>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03550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9F39896-EFA4-0CC7-D51B-D652FDDAC245}"/>
              </a:ext>
            </a:extLst>
          </p:cNvPr>
          <p:cNvSpPr>
            <a:spLocks noGrp="1"/>
          </p:cNvSpPr>
          <p:nvPr>
            <p:ph type="body" sz="quarter" idx="13"/>
          </p:nvPr>
        </p:nvSpPr>
        <p:spPr>
          <a:xfrm>
            <a:off x="618440" y="310053"/>
            <a:ext cx="8401382" cy="472047"/>
          </a:xfrm>
        </p:spPr>
        <p:txBody>
          <a:bodyPr>
            <a:normAutofit/>
          </a:bodyPr>
          <a:lstStyle/>
          <a:p>
            <a:r>
              <a:rPr lang="en-US"/>
              <a:t>Docker build</a:t>
            </a:r>
            <a:endParaRPr lang="en-IN"/>
          </a:p>
        </p:txBody>
      </p:sp>
      <p:graphicFrame>
        <p:nvGraphicFramePr>
          <p:cNvPr id="6" name="Content Placeholder 2">
            <a:extLst>
              <a:ext uri="{FF2B5EF4-FFF2-40B4-BE49-F238E27FC236}">
                <a16:creationId xmlns:a16="http://schemas.microsoft.com/office/drawing/2014/main" id="{DCED0C64-0F9A-5E4C-338A-5BD10B0D24C6}"/>
              </a:ext>
            </a:extLst>
          </p:cNvPr>
          <p:cNvGraphicFramePr>
            <a:graphicFrameLocks noGrp="1"/>
          </p:cNvGraphicFramePr>
          <p:nvPr>
            <p:ph idx="1"/>
            <p:extLst>
              <p:ext uri="{D42A27DB-BD31-4B8C-83A1-F6EECF244321}">
                <p14:modId xmlns:p14="http://schemas.microsoft.com/office/powerpoint/2010/main" val="1184305111"/>
              </p:ext>
            </p:extLst>
          </p:nvPr>
        </p:nvGraphicFramePr>
        <p:xfrm>
          <a:off x="621175" y="1031070"/>
          <a:ext cx="10778836" cy="50188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hidden="1">
            <a:extLst>
              <a:ext uri="{FF2B5EF4-FFF2-40B4-BE49-F238E27FC236}">
                <a16:creationId xmlns:a16="http://schemas.microsoft.com/office/drawing/2014/main" id="{05AD76EC-DD46-39BC-792D-BA88D387E99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63</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82155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4841D-07F8-75A5-F26F-86B1B60F9B8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DD83591-E661-3DA7-807A-AB617C5F15C0}"/>
              </a:ext>
            </a:extLst>
          </p:cNvPr>
          <p:cNvSpPr>
            <a:spLocks noGrp="1"/>
          </p:cNvSpPr>
          <p:nvPr>
            <p:ph type="ctrTitle"/>
          </p:nvPr>
        </p:nvSpPr>
        <p:spPr>
          <a:xfrm>
            <a:off x="1524000" y="1122363"/>
            <a:ext cx="9144000" cy="2387600"/>
          </a:xfrm>
        </p:spPr>
        <p:txBody>
          <a:bodyPr anchor="b">
            <a:normAutofit/>
          </a:bodyPr>
          <a:lstStyle/>
          <a:p>
            <a:r>
              <a:rPr lang="en-IN" dirty="0" err="1"/>
              <a:t>DockerHub</a:t>
            </a:r>
            <a:endParaRPr lang="en-IN" dirty="0"/>
          </a:p>
        </p:txBody>
      </p:sp>
      <p:sp>
        <p:nvSpPr>
          <p:cNvPr id="8" name="Subtitle 2">
            <a:extLst>
              <a:ext uri="{FF2B5EF4-FFF2-40B4-BE49-F238E27FC236}">
                <a16:creationId xmlns:a16="http://schemas.microsoft.com/office/drawing/2014/main" id="{2DBDBB8E-396C-9E4E-56A6-7AC316F7C7A8}"/>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2349A0F9-FE0C-9AFD-C4D4-7EF4573E704B}"/>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64</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260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22ABFA-B894-2630-F3D1-80816FD959AE}"/>
              </a:ext>
            </a:extLst>
          </p:cNvPr>
          <p:cNvSpPr>
            <a:spLocks noGrp="1"/>
          </p:cNvSpPr>
          <p:nvPr>
            <p:ph type="body" sz="quarter" idx="13"/>
          </p:nvPr>
        </p:nvSpPr>
        <p:spPr>
          <a:xfrm>
            <a:off x="618440" y="310053"/>
            <a:ext cx="8401382" cy="472047"/>
          </a:xfrm>
        </p:spPr>
        <p:txBody>
          <a:bodyPr>
            <a:normAutofit/>
          </a:bodyPr>
          <a:lstStyle/>
          <a:p>
            <a:r>
              <a:rPr lang="en-US" dirty="0" err="1"/>
              <a:t>DockerHub</a:t>
            </a:r>
            <a:endParaRPr lang="en-IN" dirty="0"/>
          </a:p>
        </p:txBody>
      </p:sp>
      <p:sp>
        <p:nvSpPr>
          <p:cNvPr id="3" name="Content Placeholder 2">
            <a:extLst>
              <a:ext uri="{FF2B5EF4-FFF2-40B4-BE49-F238E27FC236}">
                <a16:creationId xmlns:a16="http://schemas.microsoft.com/office/drawing/2014/main" id="{23BAE27E-4167-6BF4-072A-E7BB521FD601}"/>
              </a:ext>
            </a:extLst>
          </p:cNvPr>
          <p:cNvSpPr>
            <a:spLocks noGrp="1"/>
          </p:cNvSpPr>
          <p:nvPr>
            <p:ph sz="quarter" idx="20"/>
          </p:nvPr>
        </p:nvSpPr>
        <p:spPr>
          <a:xfrm>
            <a:off x="618440" y="1031196"/>
            <a:ext cx="10769996" cy="4995528"/>
          </a:xfrm>
        </p:spPr>
        <p:txBody>
          <a:bodyPr>
            <a:normAutofit/>
          </a:bodyPr>
          <a:lstStyle/>
          <a:p>
            <a:r>
              <a:rPr lang="en-US"/>
              <a:t>Docker Hub is a cloud-based repository where you can create, test, store, and distribute Docker container images.</a:t>
            </a:r>
          </a:p>
          <a:p>
            <a:r>
              <a:rPr lang="en-US"/>
              <a:t>It's widely used for sharing containerized applications and collaborating with others.</a:t>
            </a:r>
          </a:p>
          <a:p>
            <a:r>
              <a:rPr lang="en-IN"/>
              <a:t>Steps to Push an Image to Docker Hub</a:t>
            </a:r>
          </a:p>
          <a:p>
            <a:pPr marL="914400" lvl="1" indent="-457200">
              <a:buFont typeface="+mj-lt"/>
              <a:buAutoNum type="arabicPeriod"/>
            </a:pPr>
            <a:r>
              <a:rPr lang="en-IN" sz="1800"/>
              <a:t>Sign in to Docker Hub and log in via Docker CLI.</a:t>
            </a:r>
          </a:p>
          <a:p>
            <a:pPr marL="914400" lvl="1" indent="-457200">
              <a:buFont typeface="+mj-lt"/>
              <a:buAutoNum type="arabicPeriod"/>
            </a:pPr>
            <a:r>
              <a:rPr lang="en-IN" sz="1800"/>
              <a:t>Create a Docker image using a Dockerfile.</a:t>
            </a:r>
          </a:p>
          <a:p>
            <a:pPr marL="914400" lvl="1" indent="-457200">
              <a:buFont typeface="+mj-lt"/>
              <a:buAutoNum type="arabicPeriod"/>
            </a:pPr>
            <a:r>
              <a:rPr lang="en-IN" sz="1800"/>
              <a:t>Tag the Docker image with your Docker Hub username and repository name.</a:t>
            </a:r>
          </a:p>
          <a:p>
            <a:pPr marL="914400" lvl="1" indent="-457200">
              <a:buFont typeface="+mj-lt"/>
              <a:buAutoNum type="arabicPeriod"/>
            </a:pPr>
            <a:r>
              <a:rPr lang="en-IN" sz="1800"/>
              <a:t>Push the image to Docker Hub using the docker push command.</a:t>
            </a:r>
          </a:p>
          <a:p>
            <a:pPr marL="914400" lvl="1" indent="-457200">
              <a:buFont typeface="+mj-lt"/>
              <a:buAutoNum type="arabicPeriod"/>
            </a:pPr>
            <a:r>
              <a:rPr lang="en-IN" sz="1800"/>
              <a:t>Verify the image on Docker Hub.</a:t>
            </a:r>
          </a:p>
        </p:txBody>
      </p:sp>
    </p:spTree>
    <p:extLst>
      <p:ext uri="{BB962C8B-B14F-4D97-AF65-F5344CB8AC3E}">
        <p14:creationId xmlns:p14="http://schemas.microsoft.com/office/powerpoint/2010/main" val="1890494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568" y="396145"/>
            <a:ext cx="11602072" cy="573673"/>
          </a:xfrm>
        </p:spPr>
        <p:txBody>
          <a:bodyPr>
            <a:normAutofit/>
          </a:bodyPr>
          <a:lstStyle/>
          <a:p>
            <a:pPr>
              <a:spcBef>
                <a:spcPts val="1000"/>
              </a:spcBef>
            </a:pPr>
            <a:r>
              <a:rPr lang="en-US" sz="2800" b="1" dirty="0">
                <a:solidFill>
                  <a:srgbClr val="20629B"/>
                </a:solidFill>
                <a:latin typeface="Proxima Nova" panose="02000506030000020004"/>
              </a:rPr>
              <a:t>Virtual Machines v/s Container</a:t>
            </a:r>
          </a:p>
        </p:txBody>
      </p:sp>
      <p:sp>
        <p:nvSpPr>
          <p:cNvPr id="3" name="Slide Number Placeholder 2">
            <a:extLst>
              <a:ext uri="{FF2B5EF4-FFF2-40B4-BE49-F238E27FC236}">
                <a16:creationId xmlns:a16="http://schemas.microsoft.com/office/drawing/2014/main" id="{1198682C-01A2-4C4A-C1F7-1FFCB25D5166}"/>
              </a:ext>
            </a:extLst>
          </p:cNvPr>
          <p:cNvSpPr>
            <a:spLocks noGrp="1"/>
          </p:cNvSpPr>
          <p:nvPr>
            <p:ph type="sldNum" sz="quarter" idx="12"/>
          </p:nvPr>
        </p:nvSpPr>
        <p:spPr/>
        <p:txBody>
          <a:bodyPr/>
          <a:lstStyle/>
          <a:p>
            <a:fld id="{BE5B0F3B-EC9D-4458-9BDD-4F8045F81DB8}" type="slidenum">
              <a:rPr lang="en-IN" smtClean="0"/>
              <a:t>7</a:t>
            </a:fld>
            <a:endParaRPr lang="en-IN"/>
          </a:p>
        </p:txBody>
      </p:sp>
      <p:graphicFrame>
        <p:nvGraphicFramePr>
          <p:cNvPr id="4" name="Table 3"/>
          <p:cNvGraphicFramePr>
            <a:graphicFrameLocks noGrp="1"/>
          </p:cNvGraphicFramePr>
          <p:nvPr/>
        </p:nvGraphicFramePr>
        <p:xfrm>
          <a:off x="335360" y="1244579"/>
          <a:ext cx="11521280" cy="3820158"/>
        </p:xfrm>
        <a:graphic>
          <a:graphicData uri="http://schemas.openxmlformats.org/drawingml/2006/table">
            <a:tbl>
              <a:tblPr firstRow="1" bandRow="1">
                <a:tableStyleId>{5C22544A-7EE6-4342-B048-85BDC9FD1C3A}</a:tableStyleId>
              </a:tblPr>
              <a:tblGrid>
                <a:gridCol w="5760640">
                  <a:extLst>
                    <a:ext uri="{9D8B030D-6E8A-4147-A177-3AD203B41FA5}">
                      <a16:colId xmlns:a16="http://schemas.microsoft.com/office/drawing/2014/main" val="20000"/>
                    </a:ext>
                  </a:extLst>
                </a:gridCol>
                <a:gridCol w="5760640">
                  <a:extLst>
                    <a:ext uri="{9D8B030D-6E8A-4147-A177-3AD203B41FA5}">
                      <a16:colId xmlns:a16="http://schemas.microsoft.com/office/drawing/2014/main" val="20001"/>
                    </a:ext>
                  </a:extLst>
                </a:gridCol>
              </a:tblGrid>
              <a:tr h="494453">
                <a:tc>
                  <a:txBody>
                    <a:bodyPr/>
                    <a:lstStyle/>
                    <a:p>
                      <a:pPr algn="ctr"/>
                      <a:r>
                        <a:rPr lang="en-US" sz="2400">
                          <a:latin typeface="Gotham HTF Book" charset="0"/>
                          <a:ea typeface="Gotham HTF Book" charset="0"/>
                          <a:cs typeface="Gotham HTF Book" charset="0"/>
                        </a:rPr>
                        <a:t>Virtual Machine</a:t>
                      </a:r>
                    </a:p>
                  </a:txBody>
                  <a:tcPr marL="121920" marR="121920" marT="60960" marB="60960"/>
                </a:tc>
                <a:tc>
                  <a:txBody>
                    <a:bodyPr/>
                    <a:lstStyle/>
                    <a:p>
                      <a:pPr algn="ctr"/>
                      <a:r>
                        <a:rPr lang="en-US" sz="2400" dirty="0">
                          <a:latin typeface="Gotham HTF Book" charset="0"/>
                          <a:ea typeface="Gotham HTF Book" charset="0"/>
                          <a:cs typeface="Gotham HTF Book" charset="0"/>
                        </a:rPr>
                        <a:t>Container</a:t>
                      </a:r>
                    </a:p>
                  </a:txBody>
                  <a:tcPr marL="121920" marR="121920" marT="60960" marB="60960"/>
                </a:tc>
                <a:extLst>
                  <a:ext uri="{0D108BD9-81ED-4DB2-BD59-A6C34878D82A}">
                    <a16:rowId xmlns:a16="http://schemas.microsoft.com/office/drawing/2014/main" val="10000"/>
                  </a:ext>
                </a:extLst>
              </a:tr>
              <a:tr h="494453">
                <a:tc>
                  <a:txBody>
                    <a:bodyPr/>
                    <a:lstStyle/>
                    <a:p>
                      <a:r>
                        <a:rPr lang="en-US" sz="2400">
                          <a:latin typeface="Gotham HTF Book" charset="0"/>
                          <a:ea typeface="Gotham HTF Book" charset="0"/>
                          <a:cs typeface="Gotham HTF Book" charset="0"/>
                        </a:rPr>
                        <a:t>Separates OS from its underlying hardware</a:t>
                      </a:r>
                    </a:p>
                  </a:txBody>
                  <a:tcPr marL="121920" marR="121920" marT="60960" marB="60960"/>
                </a:tc>
                <a:tc>
                  <a:txBody>
                    <a:bodyPr/>
                    <a:lstStyle/>
                    <a:p>
                      <a:r>
                        <a:rPr lang="en-US" sz="2400" dirty="0">
                          <a:latin typeface="Gotham HTF Book" charset="0"/>
                          <a:ea typeface="Gotham HTF Book" charset="0"/>
                          <a:cs typeface="Gotham HTF Book" charset="0"/>
                        </a:rPr>
                        <a:t>Separates application from its underlying OS</a:t>
                      </a:r>
                    </a:p>
                  </a:txBody>
                  <a:tcPr marL="121920" marR="121920" marT="60960" marB="60960"/>
                </a:tc>
                <a:extLst>
                  <a:ext uri="{0D108BD9-81ED-4DB2-BD59-A6C34878D82A}">
                    <a16:rowId xmlns:a16="http://schemas.microsoft.com/office/drawing/2014/main" val="10001"/>
                  </a:ext>
                </a:extLst>
              </a:tr>
              <a:tr h="494453">
                <a:tc>
                  <a:txBody>
                    <a:bodyPr/>
                    <a:lstStyle/>
                    <a:p>
                      <a:r>
                        <a:rPr lang="en-US" sz="2400">
                          <a:latin typeface="Gotham HTF Book" charset="0"/>
                          <a:ea typeface="Gotham HTF Book" charset="0"/>
                          <a:cs typeface="Gotham HTF Book" charset="0"/>
                        </a:rPr>
                        <a:t>Heavy</a:t>
                      </a:r>
                    </a:p>
                  </a:txBody>
                  <a:tcPr marL="121920" marR="121920" marT="60960" marB="60960"/>
                </a:tc>
                <a:tc>
                  <a:txBody>
                    <a:bodyPr/>
                    <a:lstStyle/>
                    <a:p>
                      <a:r>
                        <a:rPr lang="en-US" sz="2400" dirty="0">
                          <a:latin typeface="Gotham HTF Book" charset="0"/>
                          <a:ea typeface="Gotham HTF Book" charset="0"/>
                          <a:cs typeface="Gotham HTF Book" charset="0"/>
                        </a:rPr>
                        <a:t>Extremely lightweight</a:t>
                      </a:r>
                    </a:p>
                  </a:txBody>
                  <a:tcPr marL="121920" marR="121920" marT="60960" marB="60960"/>
                </a:tc>
                <a:extLst>
                  <a:ext uri="{0D108BD9-81ED-4DB2-BD59-A6C34878D82A}">
                    <a16:rowId xmlns:a16="http://schemas.microsoft.com/office/drawing/2014/main" val="10002"/>
                  </a:ext>
                </a:extLst>
              </a:tr>
              <a:tr h="494453">
                <a:tc>
                  <a:txBody>
                    <a:bodyPr/>
                    <a:lstStyle/>
                    <a:p>
                      <a:r>
                        <a:rPr lang="en-US" sz="2400">
                          <a:latin typeface="Gotham HTF Book" charset="0"/>
                          <a:ea typeface="Gotham HTF Book" charset="0"/>
                          <a:cs typeface="Gotham HTF Book" charset="0"/>
                        </a:rPr>
                        <a:t>Requires their own guaranteed resources</a:t>
                      </a:r>
                    </a:p>
                  </a:txBody>
                  <a:tcPr marL="121920" marR="121920" marT="60960" marB="60960"/>
                </a:tc>
                <a:tc>
                  <a:txBody>
                    <a:bodyPr/>
                    <a:lstStyle/>
                    <a:p>
                      <a:r>
                        <a:rPr lang="en-US" sz="2400">
                          <a:latin typeface="Gotham HTF Book" charset="0"/>
                          <a:ea typeface="Gotham HTF Book" charset="0"/>
                          <a:cs typeface="Gotham HTF Book" charset="0"/>
                        </a:rPr>
                        <a:t>Resources requirements are less</a:t>
                      </a:r>
                    </a:p>
                  </a:txBody>
                  <a:tcPr marL="121920" marR="121920" marT="60960" marB="60960"/>
                </a:tc>
                <a:extLst>
                  <a:ext uri="{0D108BD9-81ED-4DB2-BD59-A6C34878D82A}">
                    <a16:rowId xmlns:a16="http://schemas.microsoft.com/office/drawing/2014/main" val="10003"/>
                  </a:ext>
                </a:extLst>
              </a:tr>
              <a:tr h="494453">
                <a:tc>
                  <a:txBody>
                    <a:bodyPr/>
                    <a:lstStyle/>
                    <a:p>
                      <a:r>
                        <a:rPr lang="en-US" sz="2400">
                          <a:latin typeface="Gotham HTF Book" charset="0"/>
                          <a:ea typeface="Gotham HTF Book" charset="0"/>
                          <a:cs typeface="Gotham HTF Book" charset="0"/>
                        </a:rPr>
                        <a:t>Takes a lot more time to start comparatively</a:t>
                      </a:r>
                    </a:p>
                  </a:txBody>
                  <a:tcPr marL="121920" marR="121920" marT="60960" marB="60960"/>
                </a:tc>
                <a:tc>
                  <a:txBody>
                    <a:bodyPr/>
                    <a:lstStyle/>
                    <a:p>
                      <a:r>
                        <a:rPr lang="en-US" sz="2400">
                          <a:latin typeface="Gotham HTF Book" charset="0"/>
                          <a:ea typeface="Gotham HTF Book" charset="0"/>
                          <a:cs typeface="Gotham HTF Book" charset="0"/>
                        </a:rPr>
                        <a:t>Takes seconds to boot up and start running</a:t>
                      </a:r>
                    </a:p>
                  </a:txBody>
                  <a:tcPr marL="121920" marR="121920" marT="60960" marB="60960"/>
                </a:tc>
                <a:extLst>
                  <a:ext uri="{0D108BD9-81ED-4DB2-BD59-A6C34878D82A}">
                    <a16:rowId xmlns:a16="http://schemas.microsoft.com/office/drawing/2014/main" val="10004"/>
                  </a:ext>
                </a:extLst>
              </a:tr>
              <a:tr h="853440">
                <a:tc>
                  <a:txBody>
                    <a:bodyPr/>
                    <a:lstStyle/>
                    <a:p>
                      <a:r>
                        <a:rPr lang="en-US" sz="2400">
                          <a:latin typeface="Gotham HTF Book" charset="0"/>
                          <a:ea typeface="Gotham HTF Book" charset="0"/>
                          <a:cs typeface="Gotham HTF Book" charset="0"/>
                        </a:rPr>
                        <a:t>Consumes large amount of CPU and memory which makes it complex for scaling</a:t>
                      </a:r>
                    </a:p>
                  </a:txBody>
                  <a:tcPr marL="121920" marR="121920" marT="60960" marB="60960"/>
                </a:tc>
                <a:tc>
                  <a:txBody>
                    <a:bodyPr/>
                    <a:lstStyle/>
                    <a:p>
                      <a:r>
                        <a:rPr lang="en-US" sz="2400">
                          <a:latin typeface="Gotham HTF Book" charset="0"/>
                          <a:ea typeface="Gotham HTF Book" charset="0"/>
                          <a:cs typeface="Gotham HTF Book" charset="0"/>
                        </a:rPr>
                        <a:t>Provides faster results with less</a:t>
                      </a:r>
                      <a:r>
                        <a:rPr lang="en-US" sz="2400" baseline="0">
                          <a:latin typeface="Gotham HTF Book" charset="0"/>
                          <a:ea typeface="Gotham HTF Book" charset="0"/>
                          <a:cs typeface="Gotham HTF Book" charset="0"/>
                        </a:rPr>
                        <a:t> </a:t>
                      </a:r>
                      <a:r>
                        <a:rPr lang="en-US" sz="2400">
                          <a:latin typeface="Gotham HTF Book" charset="0"/>
                          <a:ea typeface="Gotham HTF Book" charset="0"/>
                          <a:cs typeface="Gotham HTF Book" charset="0"/>
                        </a:rPr>
                        <a:t>resource utilization</a:t>
                      </a:r>
                    </a:p>
                  </a:txBody>
                  <a:tcPr marL="121920" marR="121920" marT="60960" marB="60960"/>
                </a:tc>
                <a:extLst>
                  <a:ext uri="{0D108BD9-81ED-4DB2-BD59-A6C34878D82A}">
                    <a16:rowId xmlns:a16="http://schemas.microsoft.com/office/drawing/2014/main" val="10005"/>
                  </a:ext>
                </a:extLst>
              </a:tr>
              <a:tr h="494453">
                <a:tc>
                  <a:txBody>
                    <a:bodyPr/>
                    <a:lstStyle/>
                    <a:p>
                      <a:pPr marL="0" algn="l" defTabSz="914400" rtl="0" eaLnBrk="1" latinLnBrk="0" hangingPunct="1"/>
                      <a:r>
                        <a:rPr lang="en-US" sz="2400" kern="1200">
                          <a:solidFill>
                            <a:schemeClr val="dk1"/>
                          </a:solidFill>
                          <a:latin typeface="Gotham HTF Book" charset="0"/>
                        </a:rPr>
                        <a:t>Can run different kernels on different guests</a:t>
                      </a:r>
                      <a:endParaRPr lang="en-US" sz="2400" kern="1200">
                        <a:solidFill>
                          <a:schemeClr val="dk1"/>
                        </a:solidFill>
                        <a:latin typeface="Gotham HTF Book" charset="0"/>
                        <a:ea typeface="Gotham HTF Book" charset="0"/>
                        <a:cs typeface="Gotham HTF Book" charset="0"/>
                      </a:endParaRPr>
                    </a:p>
                  </a:txBody>
                  <a:tcPr marL="121920" marR="121920" marT="60960" marB="6096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Gotham HTF Book" charset="0"/>
                        </a:rPr>
                        <a:t>Containers use the same kernel</a:t>
                      </a:r>
                    </a:p>
                  </a:txBody>
                  <a:tcPr marL="121920" marR="121920" marT="60960" marB="60960"/>
                </a:tc>
                <a:extLst>
                  <a:ext uri="{0D108BD9-81ED-4DB2-BD59-A6C34878D82A}">
                    <a16:rowId xmlns:a16="http://schemas.microsoft.com/office/drawing/2014/main" val="430801972"/>
                  </a:ext>
                </a:extLst>
              </a:tr>
            </a:tbl>
          </a:graphicData>
        </a:graphic>
      </p:graphicFrame>
    </p:spTree>
    <p:extLst>
      <p:ext uri="{BB962C8B-B14F-4D97-AF65-F5344CB8AC3E}">
        <p14:creationId xmlns:p14="http://schemas.microsoft.com/office/powerpoint/2010/main" val="92407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ABB12E-DB5E-766E-1A1F-2AD3F560BCD1}"/>
              </a:ext>
            </a:extLst>
          </p:cNvPr>
          <p:cNvSpPr>
            <a:spLocks noGrp="1"/>
          </p:cNvSpPr>
          <p:nvPr>
            <p:ph type="ctrTitle"/>
          </p:nvPr>
        </p:nvSpPr>
        <p:spPr>
          <a:xfrm>
            <a:off x="1524000" y="1122363"/>
            <a:ext cx="9144000" cy="2387600"/>
          </a:xfrm>
        </p:spPr>
        <p:txBody>
          <a:bodyPr anchor="b">
            <a:normAutofit/>
          </a:bodyPr>
          <a:lstStyle/>
          <a:p>
            <a:r>
              <a:rPr lang="en-US" dirty="0"/>
              <a:t>I</a:t>
            </a:r>
            <a:r>
              <a:rPr lang="en-IN" dirty="0"/>
              <a:t>ntroduction to Containerization with Docker</a:t>
            </a:r>
          </a:p>
        </p:txBody>
      </p:sp>
      <p:sp>
        <p:nvSpPr>
          <p:cNvPr id="8" name="Subtitle 2">
            <a:extLst>
              <a:ext uri="{FF2B5EF4-FFF2-40B4-BE49-F238E27FC236}">
                <a16:creationId xmlns:a16="http://schemas.microsoft.com/office/drawing/2014/main" id="{A97EECE7-4FA0-DB00-149C-B0A0B21FED91}"/>
              </a:ext>
            </a:extLst>
          </p:cNvPr>
          <p:cNvSpPr>
            <a:spLocks noGrp="1"/>
          </p:cNvSpPr>
          <p:nvPr>
            <p:ph type="subTitle" idx="1"/>
          </p:nvPr>
        </p:nvSpPr>
        <p:spPr>
          <a:xfrm>
            <a:off x="1524000" y="3602038"/>
            <a:ext cx="9144000" cy="1655762"/>
          </a:xfrm>
        </p:spPr>
        <p:txBody>
          <a:bodyPr/>
          <a:lstStyle/>
          <a:p>
            <a:endParaRPr lang="en-US"/>
          </a:p>
        </p:txBody>
      </p:sp>
      <p:sp>
        <p:nvSpPr>
          <p:cNvPr id="3" name="Slide Number Placeholder 2" hidden="1">
            <a:extLst>
              <a:ext uri="{FF2B5EF4-FFF2-40B4-BE49-F238E27FC236}">
                <a16:creationId xmlns:a16="http://schemas.microsoft.com/office/drawing/2014/main" id="{1E7997AE-1C3F-B15F-B129-682C0D59CC68}"/>
              </a:ext>
            </a:extLst>
          </p:cNvPr>
          <p:cNvSpPr>
            <a:spLocks noGrp="1"/>
          </p:cNvSpPr>
          <p:nvPr>
            <p:ph type="sldNum" sz="quarter" idx="4294967295"/>
          </p:nvPr>
        </p:nvSpPr>
        <p:spPr>
          <a:xfrm>
            <a:off x="10176610" y="6324693"/>
            <a:ext cx="1372673" cy="36512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95FFD12-ED5D-6D40-8BF9-F79B660E5B1A}" type="slidenum">
              <a:rPr kumimoji="0" lang="en-US" sz="105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8</a:t>
            </a:fld>
            <a:endParaRPr kumimoji="0" lang="en-US" sz="10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2413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Docker is born : r/ProgrammerHumor">
            <a:extLst>
              <a:ext uri="{FF2B5EF4-FFF2-40B4-BE49-F238E27FC236}">
                <a16:creationId xmlns:a16="http://schemas.microsoft.com/office/drawing/2014/main" id="{B77F98E4-E294-95A0-F410-AD391113E8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4" t="-362" r="-16371" b="-13183"/>
          <a:stretch/>
        </p:blipFill>
        <p:spPr bwMode="auto">
          <a:xfrm>
            <a:off x="1004453" y="901603"/>
            <a:ext cx="4422569" cy="5822570"/>
          </a:xfrm>
          <a:prstGeom prst="rect">
            <a:avLst/>
          </a:prstGeom>
          <a:noFill/>
        </p:spPr>
      </p:pic>
      <p:pic>
        <p:nvPicPr>
          <p:cNvPr id="6" name="Picture 5">
            <a:extLst>
              <a:ext uri="{FF2B5EF4-FFF2-40B4-BE49-F238E27FC236}">
                <a16:creationId xmlns:a16="http://schemas.microsoft.com/office/drawing/2014/main" id="{87FA5B28-5428-E17E-CBF3-9B6EC90700A5}"/>
              </a:ext>
            </a:extLst>
          </p:cNvPr>
          <p:cNvPicPr>
            <a:picLocks noChangeAspect="1"/>
          </p:cNvPicPr>
          <p:nvPr/>
        </p:nvPicPr>
        <p:blipFill>
          <a:blip r:embed="rId4"/>
          <a:srcRect l="10804" r="2" b="2"/>
          <a:stretch/>
        </p:blipFill>
        <p:spPr>
          <a:xfrm>
            <a:off x="6096000" y="1374363"/>
            <a:ext cx="5181600" cy="4351338"/>
          </a:xfrm>
          <a:prstGeom prst="rect">
            <a:avLst/>
          </a:prstGeom>
          <a:noFill/>
        </p:spPr>
      </p:pic>
    </p:spTree>
    <p:extLst>
      <p:ext uri="{BB962C8B-B14F-4D97-AF65-F5344CB8AC3E}">
        <p14:creationId xmlns:p14="http://schemas.microsoft.com/office/powerpoint/2010/main" val="4151192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76</TotalTime>
  <Words>2210</Words>
  <Application>Microsoft Office PowerPoint</Application>
  <PresentationFormat>Widescreen</PresentationFormat>
  <Paragraphs>400</Paragraphs>
  <Slides>65</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Aptos</vt:lpstr>
      <vt:lpstr>Aptos Display</vt:lpstr>
      <vt:lpstr>Arial</vt:lpstr>
      <vt:lpstr>Arial Rounded MT Bold</vt:lpstr>
      <vt:lpstr>Calibri</vt:lpstr>
      <vt:lpstr>Cambria</vt:lpstr>
      <vt:lpstr>Gotham HTF Book</vt:lpstr>
      <vt:lpstr>Proxima Nova</vt:lpstr>
      <vt:lpstr>Proxima Nova Rg</vt:lpstr>
      <vt:lpstr>Wingdings</vt:lpstr>
      <vt:lpstr>Office Theme</vt:lpstr>
      <vt:lpstr>Day 1</vt:lpstr>
      <vt:lpstr>Evolution of Containers</vt:lpstr>
      <vt:lpstr>PowerPoint Presentation</vt:lpstr>
      <vt:lpstr>PowerPoint Presentation</vt:lpstr>
      <vt:lpstr>PowerPoint Presentation</vt:lpstr>
      <vt:lpstr>PowerPoint Presentation</vt:lpstr>
      <vt:lpstr>Virtual Machines v/s Container</vt:lpstr>
      <vt:lpstr>Introduction to Containerization with Docker</vt:lpstr>
      <vt:lpstr>PowerPoint Presentation</vt:lpstr>
      <vt:lpstr>Why containers</vt:lpstr>
      <vt:lpstr>PowerPoint Presentation</vt:lpstr>
      <vt:lpstr>PowerPoint Presentation</vt:lpstr>
      <vt:lpstr>PowerPoint Presentation</vt:lpstr>
      <vt:lpstr>PowerPoint Presentation</vt:lpstr>
      <vt:lpstr>Docker Architecture</vt:lpstr>
      <vt:lpstr>Docker Case Study</vt:lpstr>
      <vt:lpstr>Lab 1 - Demo</vt:lpstr>
      <vt:lpstr>Day 1 - Summary</vt:lpstr>
      <vt:lpstr>Day 2</vt:lpstr>
      <vt:lpstr>PowerPoint Presentation</vt:lpstr>
      <vt:lpstr>Port Mapping </vt:lpstr>
      <vt:lpstr>Docker Commit</vt:lpstr>
      <vt:lpstr>PowerPoint Presentation</vt:lpstr>
      <vt:lpstr>PowerPoint Presentation</vt:lpstr>
      <vt:lpstr>PowerPoint Presentation</vt:lpstr>
      <vt:lpstr>PowerPoint Presentation</vt:lpstr>
      <vt:lpstr>PowerPoint Presentation</vt:lpstr>
      <vt:lpstr>Day 2 - Summary</vt:lpstr>
      <vt:lpstr>Lab 2,3 - Demo</vt:lpstr>
      <vt:lpstr>Day 3</vt:lpstr>
      <vt:lpstr>Data Persistence - Docker</vt:lpstr>
      <vt:lpstr>PowerPoint Presentation</vt:lpstr>
      <vt:lpstr>PowerPoint Presentation</vt:lpstr>
      <vt:lpstr>Use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Day 4</vt:lpstr>
      <vt:lpstr>Docker Networking</vt:lpstr>
      <vt:lpstr>PowerPoint Presentation</vt:lpstr>
      <vt:lpstr>PowerPoint Presentation</vt:lpstr>
      <vt:lpstr>PowerPoint Presentation</vt:lpstr>
      <vt:lpstr>PowerPoint Presentation</vt:lpstr>
      <vt:lpstr>PowerPoint Presentation</vt:lpstr>
      <vt:lpstr>PowerPoint Presentation</vt:lpstr>
      <vt:lpstr>Dockerfile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DockerHub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 Komal Singh</dc:creator>
  <cp:lastModifiedBy>M Komal Singh</cp:lastModifiedBy>
  <cp:revision>3</cp:revision>
  <dcterms:created xsi:type="dcterms:W3CDTF">2025-03-06T07:03:01Z</dcterms:created>
  <dcterms:modified xsi:type="dcterms:W3CDTF">2025-03-10T05:39:21Z</dcterms:modified>
</cp:coreProperties>
</file>