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30"/>
  </p:notesMasterIdLst>
  <p:sldIdLst>
    <p:sldId id="318" r:id="rId2"/>
    <p:sldId id="2147308685" r:id="rId3"/>
    <p:sldId id="2485" r:id="rId4"/>
    <p:sldId id="2147308674" r:id="rId5"/>
    <p:sldId id="2147308675" r:id="rId6"/>
    <p:sldId id="2147308676" r:id="rId7"/>
    <p:sldId id="287" r:id="rId8"/>
    <p:sldId id="651" r:id="rId9"/>
    <p:sldId id="2147308681" r:id="rId10"/>
    <p:sldId id="2534" r:id="rId11"/>
    <p:sldId id="2147308677" r:id="rId12"/>
    <p:sldId id="2147308680" r:id="rId13"/>
    <p:sldId id="273" r:id="rId14"/>
    <p:sldId id="2147308679" r:id="rId15"/>
    <p:sldId id="663" r:id="rId16"/>
    <p:sldId id="2147308684" r:id="rId17"/>
    <p:sldId id="2147308682" r:id="rId18"/>
    <p:sldId id="2147308683" r:id="rId19"/>
    <p:sldId id="2147308686" r:id="rId20"/>
    <p:sldId id="2147308693" r:id="rId21"/>
    <p:sldId id="2147308690" r:id="rId22"/>
    <p:sldId id="2147308691" r:id="rId23"/>
    <p:sldId id="2147308689" r:id="rId24"/>
    <p:sldId id="2147308688" r:id="rId25"/>
    <p:sldId id="293" r:id="rId26"/>
    <p:sldId id="296" r:id="rId27"/>
    <p:sldId id="2147308694" r:id="rId28"/>
    <p:sldId id="21473086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198" autoAdjust="0"/>
  </p:normalViewPr>
  <p:slideViewPr>
    <p:cSldViewPr snapToGrid="0">
      <p:cViewPr>
        <p:scale>
          <a:sx n="54" d="100"/>
          <a:sy n="54" d="100"/>
        </p:scale>
        <p:origin x="114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F785F-DDA4-48E7-BD08-12E640CEA2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F16E4FA-EEA1-476F-A5CF-04076594C323}">
      <dgm:prSet/>
      <dgm:spPr/>
      <dgm:t>
        <a:bodyPr/>
        <a:lstStyle/>
        <a:p>
          <a:pPr>
            <a:lnSpc>
              <a:spcPct val="100000"/>
            </a:lnSpc>
          </a:pPr>
          <a:r>
            <a:rPr lang="en-US" b="1"/>
            <a:t>Client Requirement:</a:t>
          </a:r>
          <a:endParaRPr lang="en-US"/>
        </a:p>
      </dgm:t>
    </dgm:pt>
    <dgm:pt modelId="{8508C447-60D4-40EB-A78A-73E1BD0F866F}" type="parTrans" cxnId="{6E0967C3-243D-4C98-88F7-97967A9459E2}">
      <dgm:prSet/>
      <dgm:spPr/>
      <dgm:t>
        <a:bodyPr/>
        <a:lstStyle/>
        <a:p>
          <a:endParaRPr lang="en-US"/>
        </a:p>
      </dgm:t>
    </dgm:pt>
    <dgm:pt modelId="{DE2D53A2-03CA-4411-A3AB-C72F5692BFFC}" type="sibTrans" cxnId="{6E0967C3-243D-4C98-88F7-97967A9459E2}">
      <dgm:prSet/>
      <dgm:spPr/>
      <dgm:t>
        <a:bodyPr/>
        <a:lstStyle/>
        <a:p>
          <a:endParaRPr lang="en-US"/>
        </a:p>
      </dgm:t>
    </dgm:pt>
    <dgm:pt modelId="{A41E3CED-E286-4727-854E-9459C3411110}">
      <dgm:prSet/>
      <dgm:spPr/>
      <dgm:t>
        <a:bodyPr/>
        <a:lstStyle/>
        <a:p>
          <a:pPr>
            <a:lnSpc>
              <a:spcPct val="100000"/>
            </a:lnSpc>
          </a:pPr>
          <a:r>
            <a:rPr lang="en-US" i="1"/>
            <a:t>"We need to improve our application deployment process. Our current infrastructure is slow, resource-intensive, and difficult to scale. We have heard about virtualization and containers, but we are unsure which approach best fits our needs. Can you explain the evolution from traditional servers to virtualization and containers, highlighting the benefits and trade-offs of each?"</a:t>
          </a:r>
          <a:endParaRPr lang="en-US"/>
        </a:p>
      </dgm:t>
    </dgm:pt>
    <dgm:pt modelId="{17BFFCD6-DB77-4583-BDEF-6B8E4FEA3E8F}" type="parTrans" cxnId="{47167ABD-9C0E-4E00-9F3A-1CA569B7F6B0}">
      <dgm:prSet/>
      <dgm:spPr/>
      <dgm:t>
        <a:bodyPr/>
        <a:lstStyle/>
        <a:p>
          <a:endParaRPr lang="en-US"/>
        </a:p>
      </dgm:t>
    </dgm:pt>
    <dgm:pt modelId="{068888DE-41D7-4E96-AE04-E1FB18726EB1}" type="sibTrans" cxnId="{47167ABD-9C0E-4E00-9F3A-1CA569B7F6B0}">
      <dgm:prSet/>
      <dgm:spPr/>
      <dgm:t>
        <a:bodyPr/>
        <a:lstStyle/>
        <a:p>
          <a:endParaRPr lang="en-US"/>
        </a:p>
      </dgm:t>
    </dgm:pt>
    <dgm:pt modelId="{3AB32781-B950-4D93-A73C-B7E945C38D0D}" type="pres">
      <dgm:prSet presAssocID="{36CF785F-DDA4-48E7-BD08-12E640CEA2A6}" presName="root" presStyleCnt="0">
        <dgm:presLayoutVars>
          <dgm:dir/>
          <dgm:resizeHandles val="exact"/>
        </dgm:presLayoutVars>
      </dgm:prSet>
      <dgm:spPr/>
    </dgm:pt>
    <dgm:pt modelId="{AC2B8BEE-35AD-4FB2-85FB-26E6F962BF10}" type="pres">
      <dgm:prSet presAssocID="{AF16E4FA-EEA1-476F-A5CF-04076594C323}" presName="compNode" presStyleCnt="0"/>
      <dgm:spPr/>
    </dgm:pt>
    <dgm:pt modelId="{E5C653CA-5134-4549-9F7E-B7AFC1E3EBC7}" type="pres">
      <dgm:prSet presAssocID="{AF16E4FA-EEA1-476F-A5CF-04076594C323}" presName="bgRect" presStyleLbl="bgShp" presStyleIdx="0" presStyleCnt="2"/>
      <dgm:spPr/>
    </dgm:pt>
    <dgm:pt modelId="{DEBDC4BD-08D7-4162-9A26-19C8B086CD5E}" type="pres">
      <dgm:prSet presAssocID="{AF16E4FA-EEA1-476F-A5CF-04076594C3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884C31EB-3CB8-4177-8771-3BF99FC1B5AC}" type="pres">
      <dgm:prSet presAssocID="{AF16E4FA-EEA1-476F-A5CF-04076594C323}" presName="spaceRect" presStyleCnt="0"/>
      <dgm:spPr/>
    </dgm:pt>
    <dgm:pt modelId="{E9847A32-6F8C-412B-AA88-4E287DFFC8EB}" type="pres">
      <dgm:prSet presAssocID="{AF16E4FA-EEA1-476F-A5CF-04076594C323}" presName="parTx" presStyleLbl="revTx" presStyleIdx="0" presStyleCnt="2">
        <dgm:presLayoutVars>
          <dgm:chMax val="0"/>
          <dgm:chPref val="0"/>
        </dgm:presLayoutVars>
      </dgm:prSet>
      <dgm:spPr/>
    </dgm:pt>
    <dgm:pt modelId="{AE41E652-E8A8-4D55-BBB1-AF3B716310F4}" type="pres">
      <dgm:prSet presAssocID="{DE2D53A2-03CA-4411-A3AB-C72F5692BFFC}" presName="sibTrans" presStyleCnt="0"/>
      <dgm:spPr/>
    </dgm:pt>
    <dgm:pt modelId="{F321F2EB-5ACD-4632-8933-4327F822CFD4}" type="pres">
      <dgm:prSet presAssocID="{A41E3CED-E286-4727-854E-9459C3411110}" presName="compNode" presStyleCnt="0"/>
      <dgm:spPr/>
    </dgm:pt>
    <dgm:pt modelId="{0B4EEEF0-BDBF-4B34-B244-86DB91B4CAA0}" type="pres">
      <dgm:prSet presAssocID="{A41E3CED-E286-4727-854E-9459C3411110}" presName="bgRect" presStyleLbl="bgShp" presStyleIdx="1" presStyleCnt="2"/>
      <dgm:spPr/>
    </dgm:pt>
    <dgm:pt modelId="{86F0506F-6FE3-437B-81A8-5B81596D7ED9}" type="pres">
      <dgm:prSet presAssocID="{A41E3CED-E286-4727-854E-9459C34111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idge scene"/>
        </a:ext>
      </dgm:extLst>
    </dgm:pt>
    <dgm:pt modelId="{7D02AF33-E6FB-44A2-9134-C95B809BC4A8}" type="pres">
      <dgm:prSet presAssocID="{A41E3CED-E286-4727-854E-9459C3411110}" presName="spaceRect" presStyleCnt="0"/>
      <dgm:spPr/>
    </dgm:pt>
    <dgm:pt modelId="{F3E701FF-7094-477D-A771-03872C981CB8}" type="pres">
      <dgm:prSet presAssocID="{A41E3CED-E286-4727-854E-9459C3411110}" presName="parTx" presStyleLbl="revTx" presStyleIdx="1" presStyleCnt="2">
        <dgm:presLayoutVars>
          <dgm:chMax val="0"/>
          <dgm:chPref val="0"/>
        </dgm:presLayoutVars>
      </dgm:prSet>
      <dgm:spPr/>
    </dgm:pt>
  </dgm:ptLst>
  <dgm:cxnLst>
    <dgm:cxn modelId="{26AD6B11-31E5-48E2-A5D4-D9BDA13D6E4B}" type="presOf" srcId="{AF16E4FA-EEA1-476F-A5CF-04076594C323}" destId="{E9847A32-6F8C-412B-AA88-4E287DFFC8EB}" srcOrd="0" destOrd="0" presId="urn:microsoft.com/office/officeart/2018/2/layout/IconVerticalSolidList"/>
    <dgm:cxn modelId="{3AEF8935-772E-4213-9086-F83644F8DE35}" type="presOf" srcId="{A41E3CED-E286-4727-854E-9459C3411110}" destId="{F3E701FF-7094-477D-A771-03872C981CB8}" srcOrd="0" destOrd="0" presId="urn:microsoft.com/office/officeart/2018/2/layout/IconVerticalSolidList"/>
    <dgm:cxn modelId="{47167ABD-9C0E-4E00-9F3A-1CA569B7F6B0}" srcId="{36CF785F-DDA4-48E7-BD08-12E640CEA2A6}" destId="{A41E3CED-E286-4727-854E-9459C3411110}" srcOrd="1" destOrd="0" parTransId="{17BFFCD6-DB77-4583-BDEF-6B8E4FEA3E8F}" sibTransId="{068888DE-41D7-4E96-AE04-E1FB18726EB1}"/>
    <dgm:cxn modelId="{97A313C1-6301-4364-B91D-E6D0A627E83D}" type="presOf" srcId="{36CF785F-DDA4-48E7-BD08-12E640CEA2A6}" destId="{3AB32781-B950-4D93-A73C-B7E945C38D0D}" srcOrd="0" destOrd="0" presId="urn:microsoft.com/office/officeart/2018/2/layout/IconVerticalSolidList"/>
    <dgm:cxn modelId="{6E0967C3-243D-4C98-88F7-97967A9459E2}" srcId="{36CF785F-DDA4-48E7-BD08-12E640CEA2A6}" destId="{AF16E4FA-EEA1-476F-A5CF-04076594C323}" srcOrd="0" destOrd="0" parTransId="{8508C447-60D4-40EB-A78A-73E1BD0F866F}" sibTransId="{DE2D53A2-03CA-4411-A3AB-C72F5692BFFC}"/>
    <dgm:cxn modelId="{B661F02A-BA0D-42DB-B559-157DF25635E7}" type="presParOf" srcId="{3AB32781-B950-4D93-A73C-B7E945C38D0D}" destId="{AC2B8BEE-35AD-4FB2-85FB-26E6F962BF10}" srcOrd="0" destOrd="0" presId="urn:microsoft.com/office/officeart/2018/2/layout/IconVerticalSolidList"/>
    <dgm:cxn modelId="{F3F93C1C-8C02-43F0-BDB3-D81C4EC78AD3}" type="presParOf" srcId="{AC2B8BEE-35AD-4FB2-85FB-26E6F962BF10}" destId="{E5C653CA-5134-4549-9F7E-B7AFC1E3EBC7}" srcOrd="0" destOrd="0" presId="urn:microsoft.com/office/officeart/2018/2/layout/IconVerticalSolidList"/>
    <dgm:cxn modelId="{9EAEB1EB-EDF7-4845-A660-97C799D2BCD5}" type="presParOf" srcId="{AC2B8BEE-35AD-4FB2-85FB-26E6F962BF10}" destId="{DEBDC4BD-08D7-4162-9A26-19C8B086CD5E}" srcOrd="1" destOrd="0" presId="urn:microsoft.com/office/officeart/2018/2/layout/IconVerticalSolidList"/>
    <dgm:cxn modelId="{6B3EE02B-0816-4075-AC56-3F36C2E20418}" type="presParOf" srcId="{AC2B8BEE-35AD-4FB2-85FB-26E6F962BF10}" destId="{884C31EB-3CB8-4177-8771-3BF99FC1B5AC}" srcOrd="2" destOrd="0" presId="urn:microsoft.com/office/officeart/2018/2/layout/IconVerticalSolidList"/>
    <dgm:cxn modelId="{1B57490D-3085-425E-B379-E8DDA7A665CF}" type="presParOf" srcId="{AC2B8BEE-35AD-4FB2-85FB-26E6F962BF10}" destId="{E9847A32-6F8C-412B-AA88-4E287DFFC8EB}" srcOrd="3" destOrd="0" presId="urn:microsoft.com/office/officeart/2018/2/layout/IconVerticalSolidList"/>
    <dgm:cxn modelId="{5CDFD127-B9A6-4B32-89C1-FB0F4A5E0EB7}" type="presParOf" srcId="{3AB32781-B950-4D93-A73C-B7E945C38D0D}" destId="{AE41E652-E8A8-4D55-BBB1-AF3B716310F4}" srcOrd="1" destOrd="0" presId="urn:microsoft.com/office/officeart/2018/2/layout/IconVerticalSolidList"/>
    <dgm:cxn modelId="{724D43C6-BC77-4BC7-8F39-58DBF021042B}" type="presParOf" srcId="{3AB32781-B950-4D93-A73C-B7E945C38D0D}" destId="{F321F2EB-5ACD-4632-8933-4327F822CFD4}" srcOrd="2" destOrd="0" presId="urn:microsoft.com/office/officeart/2018/2/layout/IconVerticalSolidList"/>
    <dgm:cxn modelId="{87A56E42-2A77-4207-B127-9D83083A9ECB}" type="presParOf" srcId="{F321F2EB-5ACD-4632-8933-4327F822CFD4}" destId="{0B4EEEF0-BDBF-4B34-B244-86DB91B4CAA0}" srcOrd="0" destOrd="0" presId="urn:microsoft.com/office/officeart/2018/2/layout/IconVerticalSolidList"/>
    <dgm:cxn modelId="{4C7F4669-2E1D-4DD6-95AE-6439F6FDEE7C}" type="presParOf" srcId="{F321F2EB-5ACD-4632-8933-4327F822CFD4}" destId="{86F0506F-6FE3-437B-81A8-5B81596D7ED9}" srcOrd="1" destOrd="0" presId="urn:microsoft.com/office/officeart/2018/2/layout/IconVerticalSolidList"/>
    <dgm:cxn modelId="{F89ED1CF-0C88-4ADE-9513-7EA976C038A7}" type="presParOf" srcId="{F321F2EB-5ACD-4632-8933-4327F822CFD4}" destId="{7D02AF33-E6FB-44A2-9134-C95B809BC4A8}" srcOrd="2" destOrd="0" presId="urn:microsoft.com/office/officeart/2018/2/layout/IconVerticalSolidList"/>
    <dgm:cxn modelId="{CD6A6296-63B1-471C-8818-FFB4F3AFEA48}" type="presParOf" srcId="{F321F2EB-5ACD-4632-8933-4327F822CFD4}" destId="{F3E701FF-7094-477D-A771-03872C981C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A9C4C-4795-493C-B58C-21E5D030F3C1}" type="doc">
      <dgm:prSet loTypeId="urn:microsoft.com/office/officeart/2005/8/layout/vProcess5" loCatId="process" qsTypeId="urn:microsoft.com/office/officeart/2005/8/quickstyle/simple2" qsCatId="simple" csTypeId="urn:microsoft.com/office/officeart/2005/8/colors/accent2_2" csCatId="accent2"/>
      <dgm:spPr/>
      <dgm:t>
        <a:bodyPr/>
        <a:lstStyle/>
        <a:p>
          <a:endParaRPr lang="en-US"/>
        </a:p>
      </dgm:t>
    </dgm:pt>
    <dgm:pt modelId="{C1D5613F-8AC6-4817-8BB7-1B081E1A5DF8}">
      <dgm:prSet/>
      <dgm:spPr/>
      <dgm:t>
        <a:bodyPr/>
        <a:lstStyle/>
        <a:p>
          <a:r>
            <a:rPr lang="x-none"/>
            <a:t>Docker Image is an inert, immutable file </a:t>
          </a:r>
          <a:endParaRPr lang="en-US"/>
        </a:p>
      </dgm:t>
    </dgm:pt>
    <dgm:pt modelId="{B1524F2D-39D5-41F7-BB03-16C6CBB971A7}" type="parTrans" cxnId="{03ABEC1B-ABCF-43D8-A0C2-9012540336B9}">
      <dgm:prSet/>
      <dgm:spPr/>
      <dgm:t>
        <a:bodyPr/>
        <a:lstStyle/>
        <a:p>
          <a:endParaRPr lang="en-US"/>
        </a:p>
      </dgm:t>
    </dgm:pt>
    <dgm:pt modelId="{4F28600F-2E18-42EE-9791-2629C92E06DE}" type="sibTrans" cxnId="{03ABEC1B-ABCF-43D8-A0C2-9012540336B9}">
      <dgm:prSet/>
      <dgm:spPr/>
      <dgm:t>
        <a:bodyPr/>
        <a:lstStyle/>
        <a:p>
          <a:endParaRPr lang="en-US"/>
        </a:p>
      </dgm:t>
    </dgm:pt>
    <dgm:pt modelId="{F08306AD-CDAC-4564-B9CF-F5EE446E013A}">
      <dgm:prSet/>
      <dgm:spPr/>
      <dgm:t>
        <a:bodyPr/>
        <a:lstStyle/>
        <a:p>
          <a:r>
            <a:rPr lang="en-US"/>
            <a:t>I</a:t>
          </a:r>
          <a:r>
            <a:rPr lang="x-none"/>
            <a:t>s </a:t>
          </a:r>
          <a:r>
            <a:rPr lang="en-US"/>
            <a:t>a </a:t>
          </a:r>
          <a:r>
            <a:rPr lang="x-none"/>
            <a:t>snapshot of a container </a:t>
          </a:r>
          <a:endParaRPr lang="en-US"/>
        </a:p>
      </dgm:t>
    </dgm:pt>
    <dgm:pt modelId="{E56DBE9A-E208-43B4-AB44-E8562CF2DA9B}" type="parTrans" cxnId="{25700081-E497-43C4-B80D-98953D439796}">
      <dgm:prSet/>
      <dgm:spPr/>
      <dgm:t>
        <a:bodyPr/>
        <a:lstStyle/>
        <a:p>
          <a:endParaRPr lang="en-US"/>
        </a:p>
      </dgm:t>
    </dgm:pt>
    <dgm:pt modelId="{A7E8827F-A182-4250-8981-95D5D5685381}" type="sibTrans" cxnId="{25700081-E497-43C4-B80D-98953D439796}">
      <dgm:prSet/>
      <dgm:spPr/>
      <dgm:t>
        <a:bodyPr/>
        <a:lstStyle/>
        <a:p>
          <a:endParaRPr lang="en-US"/>
        </a:p>
      </dgm:t>
    </dgm:pt>
    <dgm:pt modelId="{FFF5A4EC-EF0E-47A1-93AE-3D2512DE04AE}">
      <dgm:prSet/>
      <dgm:spPr/>
      <dgm:t>
        <a:bodyPr/>
        <a:lstStyle/>
        <a:p>
          <a:r>
            <a:rPr lang="x-none"/>
            <a:t>Images </a:t>
          </a:r>
          <a:r>
            <a:rPr lang="en-US"/>
            <a:t>are made up of RO layers</a:t>
          </a:r>
        </a:p>
      </dgm:t>
    </dgm:pt>
    <dgm:pt modelId="{013215E3-020B-49B6-A940-7E0F6002C557}" type="parTrans" cxnId="{2CA9E459-20F1-436B-8CD2-728EF1C985A9}">
      <dgm:prSet/>
      <dgm:spPr/>
      <dgm:t>
        <a:bodyPr/>
        <a:lstStyle/>
        <a:p>
          <a:endParaRPr lang="en-US"/>
        </a:p>
      </dgm:t>
    </dgm:pt>
    <dgm:pt modelId="{3E42FD5F-9A36-4982-AAD9-38C2E48CF19F}" type="sibTrans" cxnId="{2CA9E459-20F1-436B-8CD2-728EF1C985A9}">
      <dgm:prSet/>
      <dgm:spPr/>
      <dgm:t>
        <a:bodyPr/>
        <a:lstStyle/>
        <a:p>
          <a:endParaRPr lang="en-US"/>
        </a:p>
      </dgm:t>
    </dgm:pt>
    <dgm:pt modelId="{63F15F61-87FF-4B6D-A353-43E02DF55EE4}">
      <dgm:prSet/>
      <dgm:spPr/>
      <dgm:t>
        <a:bodyPr/>
        <a:lstStyle/>
        <a:p>
          <a:r>
            <a:rPr lang="x-none"/>
            <a:t>Images </a:t>
          </a:r>
          <a:r>
            <a:rPr lang="en-US"/>
            <a:t>are versioned using </a:t>
          </a:r>
          <a:r>
            <a:rPr lang="x-none"/>
            <a:t>tags</a:t>
          </a:r>
          <a:endParaRPr lang="en-US"/>
        </a:p>
      </dgm:t>
    </dgm:pt>
    <dgm:pt modelId="{36DC86DD-3B83-4F45-BA48-C400FFEF1600}" type="parTrans" cxnId="{FA6869B6-6B3F-451B-A1DB-DA5C32AFB9DA}">
      <dgm:prSet/>
      <dgm:spPr/>
      <dgm:t>
        <a:bodyPr/>
        <a:lstStyle/>
        <a:p>
          <a:endParaRPr lang="en-US"/>
        </a:p>
      </dgm:t>
    </dgm:pt>
    <dgm:pt modelId="{73DB545B-9DAF-4863-A126-2604D0170F47}" type="sibTrans" cxnId="{FA6869B6-6B3F-451B-A1DB-DA5C32AFB9DA}">
      <dgm:prSet/>
      <dgm:spPr/>
      <dgm:t>
        <a:bodyPr/>
        <a:lstStyle/>
        <a:p>
          <a:endParaRPr lang="en-US"/>
        </a:p>
      </dgm:t>
    </dgm:pt>
    <dgm:pt modelId="{24F79D0E-3351-428D-935D-D246C25A4DED}">
      <dgm:prSet/>
      <dgm:spPr/>
      <dgm:t>
        <a:bodyPr/>
        <a:lstStyle/>
        <a:p>
          <a:r>
            <a:rPr lang="en-US"/>
            <a:t>Docker run creates a Container from a given Image</a:t>
          </a:r>
        </a:p>
      </dgm:t>
    </dgm:pt>
    <dgm:pt modelId="{267F58A3-FDFE-4FA0-9A34-0DE2C1D45E72}" type="parTrans" cxnId="{57E8A29A-5502-4D98-BD60-187501D9C72E}">
      <dgm:prSet/>
      <dgm:spPr/>
      <dgm:t>
        <a:bodyPr/>
        <a:lstStyle/>
        <a:p>
          <a:endParaRPr lang="en-US"/>
        </a:p>
      </dgm:t>
    </dgm:pt>
    <dgm:pt modelId="{1501D4E5-D6C0-41BD-919F-459CB6F5071A}" type="sibTrans" cxnId="{57E8A29A-5502-4D98-BD60-187501D9C72E}">
      <dgm:prSet/>
      <dgm:spPr/>
      <dgm:t>
        <a:bodyPr/>
        <a:lstStyle/>
        <a:p>
          <a:endParaRPr lang="en-US"/>
        </a:p>
      </dgm:t>
    </dgm:pt>
    <dgm:pt modelId="{58100823-8B91-4BAE-BBA3-D89F90847A07}" type="pres">
      <dgm:prSet presAssocID="{2D7A9C4C-4795-493C-B58C-21E5D030F3C1}" presName="outerComposite" presStyleCnt="0">
        <dgm:presLayoutVars>
          <dgm:chMax val="5"/>
          <dgm:dir/>
          <dgm:resizeHandles val="exact"/>
        </dgm:presLayoutVars>
      </dgm:prSet>
      <dgm:spPr/>
    </dgm:pt>
    <dgm:pt modelId="{DFF73276-C987-42F4-A83D-ADC5DF39396B}" type="pres">
      <dgm:prSet presAssocID="{2D7A9C4C-4795-493C-B58C-21E5D030F3C1}" presName="dummyMaxCanvas" presStyleCnt="0">
        <dgm:presLayoutVars/>
      </dgm:prSet>
      <dgm:spPr/>
    </dgm:pt>
    <dgm:pt modelId="{2DBE19C0-796C-4338-9CFE-C57748CB515B}" type="pres">
      <dgm:prSet presAssocID="{2D7A9C4C-4795-493C-B58C-21E5D030F3C1}" presName="FourNodes_1" presStyleLbl="node1" presStyleIdx="0" presStyleCnt="4">
        <dgm:presLayoutVars>
          <dgm:bulletEnabled val="1"/>
        </dgm:presLayoutVars>
      </dgm:prSet>
      <dgm:spPr/>
    </dgm:pt>
    <dgm:pt modelId="{D51264D5-40C1-459A-A424-B288EEB85845}" type="pres">
      <dgm:prSet presAssocID="{2D7A9C4C-4795-493C-B58C-21E5D030F3C1}" presName="FourNodes_2" presStyleLbl="node1" presStyleIdx="1" presStyleCnt="4">
        <dgm:presLayoutVars>
          <dgm:bulletEnabled val="1"/>
        </dgm:presLayoutVars>
      </dgm:prSet>
      <dgm:spPr/>
    </dgm:pt>
    <dgm:pt modelId="{60F2458C-92A2-40BD-BA38-79289B7BA728}" type="pres">
      <dgm:prSet presAssocID="{2D7A9C4C-4795-493C-B58C-21E5D030F3C1}" presName="FourNodes_3" presStyleLbl="node1" presStyleIdx="2" presStyleCnt="4">
        <dgm:presLayoutVars>
          <dgm:bulletEnabled val="1"/>
        </dgm:presLayoutVars>
      </dgm:prSet>
      <dgm:spPr/>
    </dgm:pt>
    <dgm:pt modelId="{4E694436-03B9-4BDE-9EFD-A9BA82063ADB}" type="pres">
      <dgm:prSet presAssocID="{2D7A9C4C-4795-493C-B58C-21E5D030F3C1}" presName="FourNodes_4" presStyleLbl="node1" presStyleIdx="3" presStyleCnt="4">
        <dgm:presLayoutVars>
          <dgm:bulletEnabled val="1"/>
        </dgm:presLayoutVars>
      </dgm:prSet>
      <dgm:spPr/>
    </dgm:pt>
    <dgm:pt modelId="{44B6F77C-0582-4012-B380-2A78E2BD3C68}" type="pres">
      <dgm:prSet presAssocID="{2D7A9C4C-4795-493C-B58C-21E5D030F3C1}" presName="FourConn_1-2" presStyleLbl="fgAccFollowNode1" presStyleIdx="0" presStyleCnt="3">
        <dgm:presLayoutVars>
          <dgm:bulletEnabled val="1"/>
        </dgm:presLayoutVars>
      </dgm:prSet>
      <dgm:spPr/>
    </dgm:pt>
    <dgm:pt modelId="{017CA45D-78D9-404B-A2F1-2117ACC807F1}" type="pres">
      <dgm:prSet presAssocID="{2D7A9C4C-4795-493C-B58C-21E5D030F3C1}" presName="FourConn_2-3" presStyleLbl="fgAccFollowNode1" presStyleIdx="1" presStyleCnt="3">
        <dgm:presLayoutVars>
          <dgm:bulletEnabled val="1"/>
        </dgm:presLayoutVars>
      </dgm:prSet>
      <dgm:spPr/>
    </dgm:pt>
    <dgm:pt modelId="{481E2E6D-74B7-4C07-9DCC-0F6142BC26F2}" type="pres">
      <dgm:prSet presAssocID="{2D7A9C4C-4795-493C-B58C-21E5D030F3C1}" presName="FourConn_3-4" presStyleLbl="fgAccFollowNode1" presStyleIdx="2" presStyleCnt="3">
        <dgm:presLayoutVars>
          <dgm:bulletEnabled val="1"/>
        </dgm:presLayoutVars>
      </dgm:prSet>
      <dgm:spPr/>
    </dgm:pt>
    <dgm:pt modelId="{AF0A4051-9B4B-4DAE-908F-E2D975082BDA}" type="pres">
      <dgm:prSet presAssocID="{2D7A9C4C-4795-493C-B58C-21E5D030F3C1}" presName="FourNodes_1_text" presStyleLbl="node1" presStyleIdx="3" presStyleCnt="4">
        <dgm:presLayoutVars>
          <dgm:bulletEnabled val="1"/>
        </dgm:presLayoutVars>
      </dgm:prSet>
      <dgm:spPr/>
    </dgm:pt>
    <dgm:pt modelId="{F2390C8C-1AF9-4D94-A030-69C019007B70}" type="pres">
      <dgm:prSet presAssocID="{2D7A9C4C-4795-493C-B58C-21E5D030F3C1}" presName="FourNodes_2_text" presStyleLbl="node1" presStyleIdx="3" presStyleCnt="4">
        <dgm:presLayoutVars>
          <dgm:bulletEnabled val="1"/>
        </dgm:presLayoutVars>
      </dgm:prSet>
      <dgm:spPr/>
    </dgm:pt>
    <dgm:pt modelId="{5B923EEC-1E2F-4ED1-B0F1-04B069BB774D}" type="pres">
      <dgm:prSet presAssocID="{2D7A9C4C-4795-493C-B58C-21E5D030F3C1}" presName="FourNodes_3_text" presStyleLbl="node1" presStyleIdx="3" presStyleCnt="4">
        <dgm:presLayoutVars>
          <dgm:bulletEnabled val="1"/>
        </dgm:presLayoutVars>
      </dgm:prSet>
      <dgm:spPr/>
    </dgm:pt>
    <dgm:pt modelId="{311B1869-99A1-43A2-B9F6-577C216401CF}" type="pres">
      <dgm:prSet presAssocID="{2D7A9C4C-4795-493C-B58C-21E5D030F3C1}" presName="FourNodes_4_text" presStyleLbl="node1" presStyleIdx="3" presStyleCnt="4">
        <dgm:presLayoutVars>
          <dgm:bulletEnabled val="1"/>
        </dgm:presLayoutVars>
      </dgm:prSet>
      <dgm:spPr/>
    </dgm:pt>
  </dgm:ptLst>
  <dgm:cxnLst>
    <dgm:cxn modelId="{C87AFE12-E887-4F86-AB8A-EBD0AEABD8A0}" type="presOf" srcId="{FFF5A4EC-EF0E-47A1-93AE-3D2512DE04AE}" destId="{D51264D5-40C1-459A-A424-B288EEB85845}" srcOrd="0" destOrd="0" presId="urn:microsoft.com/office/officeart/2005/8/layout/vProcess5"/>
    <dgm:cxn modelId="{03ABEC1B-ABCF-43D8-A0C2-9012540336B9}" srcId="{2D7A9C4C-4795-493C-B58C-21E5D030F3C1}" destId="{C1D5613F-8AC6-4817-8BB7-1B081E1A5DF8}" srcOrd="0" destOrd="0" parTransId="{B1524F2D-39D5-41F7-BB03-16C6CBB971A7}" sibTransId="{4F28600F-2E18-42EE-9791-2629C92E06DE}"/>
    <dgm:cxn modelId="{4DBB0F20-A44C-4C13-84D0-9CB59BDAAE43}" type="presOf" srcId="{F08306AD-CDAC-4564-B9CF-F5EE446E013A}" destId="{2DBE19C0-796C-4338-9CFE-C57748CB515B}" srcOrd="0" destOrd="1" presId="urn:microsoft.com/office/officeart/2005/8/layout/vProcess5"/>
    <dgm:cxn modelId="{9C0F5224-8145-487C-953B-2BB9FA9581E7}" type="presOf" srcId="{4F28600F-2E18-42EE-9791-2629C92E06DE}" destId="{44B6F77C-0582-4012-B380-2A78E2BD3C68}" srcOrd="0" destOrd="0" presId="urn:microsoft.com/office/officeart/2005/8/layout/vProcess5"/>
    <dgm:cxn modelId="{AC62FD38-7FCE-4024-A43E-586A8BCDA2BB}" type="presOf" srcId="{24F79D0E-3351-428D-935D-D246C25A4DED}" destId="{4E694436-03B9-4BDE-9EFD-A9BA82063ADB}" srcOrd="0" destOrd="0" presId="urn:microsoft.com/office/officeart/2005/8/layout/vProcess5"/>
    <dgm:cxn modelId="{34C63D64-3B62-486A-A92A-488D9689A165}" type="presOf" srcId="{C1D5613F-8AC6-4817-8BB7-1B081E1A5DF8}" destId="{AF0A4051-9B4B-4DAE-908F-E2D975082BDA}" srcOrd="1" destOrd="0" presId="urn:microsoft.com/office/officeart/2005/8/layout/vProcess5"/>
    <dgm:cxn modelId="{A5626E75-2853-4C28-A312-D7927C259C9C}" type="presOf" srcId="{FFF5A4EC-EF0E-47A1-93AE-3D2512DE04AE}" destId="{F2390C8C-1AF9-4D94-A030-69C019007B70}" srcOrd="1" destOrd="0" presId="urn:microsoft.com/office/officeart/2005/8/layout/vProcess5"/>
    <dgm:cxn modelId="{2CA9E459-20F1-436B-8CD2-728EF1C985A9}" srcId="{2D7A9C4C-4795-493C-B58C-21E5D030F3C1}" destId="{FFF5A4EC-EF0E-47A1-93AE-3D2512DE04AE}" srcOrd="1" destOrd="0" parTransId="{013215E3-020B-49B6-A940-7E0F6002C557}" sibTransId="{3E42FD5F-9A36-4982-AAD9-38C2E48CF19F}"/>
    <dgm:cxn modelId="{25700081-E497-43C4-B80D-98953D439796}" srcId="{C1D5613F-8AC6-4817-8BB7-1B081E1A5DF8}" destId="{F08306AD-CDAC-4564-B9CF-F5EE446E013A}" srcOrd="0" destOrd="0" parTransId="{E56DBE9A-E208-43B4-AB44-E8562CF2DA9B}" sibTransId="{A7E8827F-A182-4250-8981-95D5D5685381}"/>
    <dgm:cxn modelId="{47362486-333F-4713-884F-B261F3721D3F}" type="presOf" srcId="{3E42FD5F-9A36-4982-AAD9-38C2E48CF19F}" destId="{017CA45D-78D9-404B-A2F1-2117ACC807F1}" srcOrd="0" destOrd="0" presId="urn:microsoft.com/office/officeart/2005/8/layout/vProcess5"/>
    <dgm:cxn modelId="{4D42188D-58CD-4770-A670-30E1E380615B}" type="presOf" srcId="{2D7A9C4C-4795-493C-B58C-21E5D030F3C1}" destId="{58100823-8B91-4BAE-BBA3-D89F90847A07}" srcOrd="0" destOrd="0" presId="urn:microsoft.com/office/officeart/2005/8/layout/vProcess5"/>
    <dgm:cxn modelId="{57E8A29A-5502-4D98-BD60-187501D9C72E}" srcId="{2D7A9C4C-4795-493C-B58C-21E5D030F3C1}" destId="{24F79D0E-3351-428D-935D-D246C25A4DED}" srcOrd="3" destOrd="0" parTransId="{267F58A3-FDFE-4FA0-9A34-0DE2C1D45E72}" sibTransId="{1501D4E5-D6C0-41BD-919F-459CB6F5071A}"/>
    <dgm:cxn modelId="{FA6869B6-6B3F-451B-A1DB-DA5C32AFB9DA}" srcId="{2D7A9C4C-4795-493C-B58C-21E5D030F3C1}" destId="{63F15F61-87FF-4B6D-A353-43E02DF55EE4}" srcOrd="2" destOrd="0" parTransId="{36DC86DD-3B83-4F45-BA48-C400FFEF1600}" sibTransId="{73DB545B-9DAF-4863-A126-2604D0170F47}"/>
    <dgm:cxn modelId="{F9E95AB9-5A46-49FE-976C-D2E0820923A4}" type="presOf" srcId="{C1D5613F-8AC6-4817-8BB7-1B081E1A5DF8}" destId="{2DBE19C0-796C-4338-9CFE-C57748CB515B}" srcOrd="0" destOrd="0" presId="urn:microsoft.com/office/officeart/2005/8/layout/vProcess5"/>
    <dgm:cxn modelId="{3FCFCCBE-03BC-4570-98E9-CC7B1BAB596D}" type="presOf" srcId="{63F15F61-87FF-4B6D-A353-43E02DF55EE4}" destId="{60F2458C-92A2-40BD-BA38-79289B7BA728}" srcOrd="0" destOrd="0" presId="urn:microsoft.com/office/officeart/2005/8/layout/vProcess5"/>
    <dgm:cxn modelId="{71FA8DBF-B6B1-4EDC-986C-F05603F92C7C}" type="presOf" srcId="{73DB545B-9DAF-4863-A126-2604D0170F47}" destId="{481E2E6D-74B7-4C07-9DCC-0F6142BC26F2}" srcOrd="0" destOrd="0" presId="urn:microsoft.com/office/officeart/2005/8/layout/vProcess5"/>
    <dgm:cxn modelId="{7F0575E8-DFDA-40D1-AD9A-56DACE432D76}" type="presOf" srcId="{63F15F61-87FF-4B6D-A353-43E02DF55EE4}" destId="{5B923EEC-1E2F-4ED1-B0F1-04B069BB774D}" srcOrd="1" destOrd="0" presId="urn:microsoft.com/office/officeart/2005/8/layout/vProcess5"/>
    <dgm:cxn modelId="{1DF4FCEC-A5E7-43A6-9B73-20D9C2C648B3}" type="presOf" srcId="{24F79D0E-3351-428D-935D-D246C25A4DED}" destId="{311B1869-99A1-43A2-B9F6-577C216401CF}" srcOrd="1" destOrd="0" presId="urn:microsoft.com/office/officeart/2005/8/layout/vProcess5"/>
    <dgm:cxn modelId="{18CC6BF6-8CB1-4F31-8F86-DC1179C3B244}" type="presOf" srcId="{F08306AD-CDAC-4564-B9CF-F5EE446E013A}" destId="{AF0A4051-9B4B-4DAE-908F-E2D975082BDA}" srcOrd="1" destOrd="1" presId="urn:microsoft.com/office/officeart/2005/8/layout/vProcess5"/>
    <dgm:cxn modelId="{C8BD9ACF-8FAA-4A7E-8273-62F385EB84EF}" type="presParOf" srcId="{58100823-8B91-4BAE-BBA3-D89F90847A07}" destId="{DFF73276-C987-42F4-A83D-ADC5DF39396B}" srcOrd="0" destOrd="0" presId="urn:microsoft.com/office/officeart/2005/8/layout/vProcess5"/>
    <dgm:cxn modelId="{536DAA8D-2881-4E8A-87ED-CCA4F3F0F58C}" type="presParOf" srcId="{58100823-8B91-4BAE-BBA3-D89F90847A07}" destId="{2DBE19C0-796C-4338-9CFE-C57748CB515B}" srcOrd="1" destOrd="0" presId="urn:microsoft.com/office/officeart/2005/8/layout/vProcess5"/>
    <dgm:cxn modelId="{E212919A-2126-48B8-A3CE-D97AC3A2C200}" type="presParOf" srcId="{58100823-8B91-4BAE-BBA3-D89F90847A07}" destId="{D51264D5-40C1-459A-A424-B288EEB85845}" srcOrd="2" destOrd="0" presId="urn:microsoft.com/office/officeart/2005/8/layout/vProcess5"/>
    <dgm:cxn modelId="{1DBD5973-2388-4D6A-924D-46CD7680735F}" type="presParOf" srcId="{58100823-8B91-4BAE-BBA3-D89F90847A07}" destId="{60F2458C-92A2-40BD-BA38-79289B7BA728}" srcOrd="3" destOrd="0" presId="urn:microsoft.com/office/officeart/2005/8/layout/vProcess5"/>
    <dgm:cxn modelId="{9F3415E3-E390-4B25-BA53-B75B962CD5B1}" type="presParOf" srcId="{58100823-8B91-4BAE-BBA3-D89F90847A07}" destId="{4E694436-03B9-4BDE-9EFD-A9BA82063ADB}" srcOrd="4" destOrd="0" presId="urn:microsoft.com/office/officeart/2005/8/layout/vProcess5"/>
    <dgm:cxn modelId="{D7AD0B9E-EFEC-4409-B31E-C5D40B06CC9B}" type="presParOf" srcId="{58100823-8B91-4BAE-BBA3-D89F90847A07}" destId="{44B6F77C-0582-4012-B380-2A78E2BD3C68}" srcOrd="5" destOrd="0" presId="urn:microsoft.com/office/officeart/2005/8/layout/vProcess5"/>
    <dgm:cxn modelId="{C96E39C8-F881-4850-A241-CEF554F7FAC1}" type="presParOf" srcId="{58100823-8B91-4BAE-BBA3-D89F90847A07}" destId="{017CA45D-78D9-404B-A2F1-2117ACC807F1}" srcOrd="6" destOrd="0" presId="urn:microsoft.com/office/officeart/2005/8/layout/vProcess5"/>
    <dgm:cxn modelId="{947D7528-BF37-4694-9379-DB8F44AA24B6}" type="presParOf" srcId="{58100823-8B91-4BAE-BBA3-D89F90847A07}" destId="{481E2E6D-74B7-4C07-9DCC-0F6142BC26F2}" srcOrd="7" destOrd="0" presId="urn:microsoft.com/office/officeart/2005/8/layout/vProcess5"/>
    <dgm:cxn modelId="{E9E6EF69-F730-40A9-9AD6-A53FE2D33F36}" type="presParOf" srcId="{58100823-8B91-4BAE-BBA3-D89F90847A07}" destId="{AF0A4051-9B4B-4DAE-908F-E2D975082BDA}" srcOrd="8" destOrd="0" presId="urn:microsoft.com/office/officeart/2005/8/layout/vProcess5"/>
    <dgm:cxn modelId="{6D47BBB5-DA69-4322-A2E7-597127EAAFC5}" type="presParOf" srcId="{58100823-8B91-4BAE-BBA3-D89F90847A07}" destId="{F2390C8C-1AF9-4D94-A030-69C019007B70}" srcOrd="9" destOrd="0" presId="urn:microsoft.com/office/officeart/2005/8/layout/vProcess5"/>
    <dgm:cxn modelId="{00E5878B-5D12-4920-9C47-95BC239056A6}" type="presParOf" srcId="{58100823-8B91-4BAE-BBA3-D89F90847A07}" destId="{5B923EEC-1E2F-4ED1-B0F1-04B069BB774D}" srcOrd="10" destOrd="0" presId="urn:microsoft.com/office/officeart/2005/8/layout/vProcess5"/>
    <dgm:cxn modelId="{7DDAB70D-E7C5-4CEF-BC91-09B2F52A17BC}" type="presParOf" srcId="{58100823-8B91-4BAE-BBA3-D89F90847A07}" destId="{311B1869-99A1-43A2-B9F6-577C216401C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653CA-5134-4549-9F7E-B7AFC1E3EBC7}">
      <dsp:nvSpPr>
        <dsp:cNvPr id="0" name=""/>
        <dsp:cNvSpPr/>
      </dsp:nvSpPr>
      <dsp:spPr>
        <a:xfrm>
          <a:off x="0" y="815555"/>
          <a:ext cx="10778836" cy="1505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DC4BD-08D7-4162-9A26-19C8B086CD5E}">
      <dsp:nvSpPr>
        <dsp:cNvPr id="0" name=""/>
        <dsp:cNvSpPr/>
      </dsp:nvSpPr>
      <dsp:spPr>
        <a:xfrm>
          <a:off x="455456" y="1154324"/>
          <a:ext cx="828102" cy="828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47A32-6F8C-412B-AA88-4E287DFFC8EB}">
      <dsp:nvSpPr>
        <dsp:cNvPr id="0" name=""/>
        <dsp:cNvSpPr/>
      </dsp:nvSpPr>
      <dsp:spPr>
        <a:xfrm>
          <a:off x="1739015" y="815555"/>
          <a:ext cx="9039820" cy="15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47" tIns="159347" rIns="159347" bIns="159347" numCol="1" spcCol="1270" anchor="ctr" anchorCtr="0">
          <a:noAutofit/>
        </a:bodyPr>
        <a:lstStyle/>
        <a:p>
          <a:pPr marL="0" lvl="0" indent="0" algn="l" defTabSz="711200">
            <a:lnSpc>
              <a:spcPct val="100000"/>
            </a:lnSpc>
            <a:spcBef>
              <a:spcPct val="0"/>
            </a:spcBef>
            <a:spcAft>
              <a:spcPct val="35000"/>
            </a:spcAft>
            <a:buNone/>
          </a:pPr>
          <a:r>
            <a:rPr lang="en-US" sz="1600" b="1" kern="1200"/>
            <a:t>Client Requirement:</a:t>
          </a:r>
          <a:endParaRPr lang="en-US" sz="1600" kern="1200"/>
        </a:p>
      </dsp:txBody>
      <dsp:txXfrm>
        <a:off x="1739015" y="815555"/>
        <a:ext cx="9039820" cy="1505641"/>
      </dsp:txXfrm>
    </dsp:sp>
    <dsp:sp modelId="{0B4EEEF0-BDBF-4B34-B244-86DB91B4CAA0}">
      <dsp:nvSpPr>
        <dsp:cNvPr id="0" name=""/>
        <dsp:cNvSpPr/>
      </dsp:nvSpPr>
      <dsp:spPr>
        <a:xfrm>
          <a:off x="0" y="2697607"/>
          <a:ext cx="10778836" cy="1505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0506F-6FE3-437B-81A8-5B81596D7ED9}">
      <dsp:nvSpPr>
        <dsp:cNvPr id="0" name=""/>
        <dsp:cNvSpPr/>
      </dsp:nvSpPr>
      <dsp:spPr>
        <a:xfrm>
          <a:off x="455456" y="3036376"/>
          <a:ext cx="828102" cy="828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701FF-7094-477D-A771-03872C981CB8}">
      <dsp:nvSpPr>
        <dsp:cNvPr id="0" name=""/>
        <dsp:cNvSpPr/>
      </dsp:nvSpPr>
      <dsp:spPr>
        <a:xfrm>
          <a:off x="1739015" y="2697607"/>
          <a:ext cx="9039820" cy="15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47" tIns="159347" rIns="159347" bIns="159347" numCol="1" spcCol="1270" anchor="ctr" anchorCtr="0">
          <a:noAutofit/>
        </a:bodyPr>
        <a:lstStyle/>
        <a:p>
          <a:pPr marL="0" lvl="0" indent="0" algn="l" defTabSz="711200">
            <a:lnSpc>
              <a:spcPct val="100000"/>
            </a:lnSpc>
            <a:spcBef>
              <a:spcPct val="0"/>
            </a:spcBef>
            <a:spcAft>
              <a:spcPct val="35000"/>
            </a:spcAft>
            <a:buNone/>
          </a:pPr>
          <a:r>
            <a:rPr lang="en-US" sz="1600" i="1" kern="1200"/>
            <a:t>"We need to improve our application deployment process. Our current infrastructure is slow, resource-intensive, and difficult to scale. We have heard about virtualization and containers, but we are unsure which approach best fits our needs. Can you explain the evolution from traditional servers to virtualization and containers, highlighting the benefits and trade-offs of each?"</a:t>
          </a:r>
          <a:endParaRPr lang="en-US" sz="1600" kern="1200"/>
        </a:p>
      </dsp:txBody>
      <dsp:txXfrm>
        <a:off x="1739015" y="2697607"/>
        <a:ext cx="9039820" cy="1505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E19C0-796C-4338-9CFE-C57748CB515B}">
      <dsp:nvSpPr>
        <dsp:cNvPr id="0" name=""/>
        <dsp:cNvSpPr/>
      </dsp:nvSpPr>
      <dsp:spPr>
        <a:xfrm>
          <a:off x="0" y="0"/>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Docker Image is an inert, immutable file </a:t>
          </a:r>
          <a:endParaRPr lang="en-US" sz="2700" kern="1200"/>
        </a:p>
        <a:p>
          <a:pPr marL="228600" lvl="1" indent="-228600" algn="l" defTabSz="933450">
            <a:lnSpc>
              <a:spcPct val="90000"/>
            </a:lnSpc>
            <a:spcBef>
              <a:spcPct val="0"/>
            </a:spcBef>
            <a:spcAft>
              <a:spcPct val="15000"/>
            </a:spcAft>
            <a:buChar char="•"/>
          </a:pPr>
          <a:r>
            <a:rPr lang="en-US" sz="2100" kern="1200"/>
            <a:t>I</a:t>
          </a:r>
          <a:r>
            <a:rPr lang="x-none" sz="2100" kern="1200"/>
            <a:t>s </a:t>
          </a:r>
          <a:r>
            <a:rPr lang="en-US" sz="2100" kern="1200"/>
            <a:t>a </a:t>
          </a:r>
          <a:r>
            <a:rPr lang="x-none" sz="2100" kern="1200"/>
            <a:t>snapshot of a container </a:t>
          </a:r>
          <a:endParaRPr lang="en-US" sz="2100" kern="1200"/>
        </a:p>
      </dsp:txBody>
      <dsp:txXfrm>
        <a:off x="32339" y="32339"/>
        <a:ext cx="7338319" cy="1039458"/>
      </dsp:txXfrm>
    </dsp:sp>
    <dsp:sp modelId="{D51264D5-40C1-459A-A424-B288EEB85845}">
      <dsp:nvSpPr>
        <dsp:cNvPr id="0" name=""/>
        <dsp:cNvSpPr/>
      </dsp:nvSpPr>
      <dsp:spPr>
        <a:xfrm>
          <a:off x="722182" y="1304889"/>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Images </a:t>
          </a:r>
          <a:r>
            <a:rPr lang="en-US" sz="2700" kern="1200"/>
            <a:t>are made up of RO layers</a:t>
          </a:r>
        </a:p>
      </dsp:txBody>
      <dsp:txXfrm>
        <a:off x="754521" y="1337228"/>
        <a:ext cx="7118519" cy="1039458"/>
      </dsp:txXfrm>
    </dsp:sp>
    <dsp:sp modelId="{60F2458C-92A2-40BD-BA38-79289B7BA728}">
      <dsp:nvSpPr>
        <dsp:cNvPr id="0" name=""/>
        <dsp:cNvSpPr/>
      </dsp:nvSpPr>
      <dsp:spPr>
        <a:xfrm>
          <a:off x="1433585" y="2609778"/>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Images </a:t>
          </a:r>
          <a:r>
            <a:rPr lang="en-US" sz="2700" kern="1200"/>
            <a:t>are versioned using </a:t>
          </a:r>
          <a:r>
            <a:rPr lang="x-none" sz="2700" kern="1200"/>
            <a:t>tags</a:t>
          </a:r>
          <a:endParaRPr lang="en-US" sz="2700" kern="1200"/>
        </a:p>
      </dsp:txBody>
      <dsp:txXfrm>
        <a:off x="1465924" y="2642117"/>
        <a:ext cx="7129298" cy="1039458"/>
      </dsp:txXfrm>
    </dsp:sp>
    <dsp:sp modelId="{4E694436-03B9-4BDE-9EFD-A9BA82063ADB}">
      <dsp:nvSpPr>
        <dsp:cNvPr id="0" name=""/>
        <dsp:cNvSpPr/>
      </dsp:nvSpPr>
      <dsp:spPr>
        <a:xfrm>
          <a:off x="2155767" y="3914667"/>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Docker run creates a Container from a given Image</a:t>
          </a:r>
        </a:p>
      </dsp:txBody>
      <dsp:txXfrm>
        <a:off x="2188106" y="3947006"/>
        <a:ext cx="7118519" cy="1039458"/>
      </dsp:txXfrm>
    </dsp:sp>
    <dsp:sp modelId="{44B6F77C-0582-4012-B380-2A78E2BD3C68}">
      <dsp:nvSpPr>
        <dsp:cNvPr id="0" name=""/>
        <dsp:cNvSpPr/>
      </dsp:nvSpPr>
      <dsp:spPr>
        <a:xfrm>
          <a:off x="7905379" y="845668"/>
          <a:ext cx="717688" cy="717688"/>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066859" y="845668"/>
        <a:ext cx="394728" cy="540060"/>
      </dsp:txXfrm>
    </dsp:sp>
    <dsp:sp modelId="{017CA45D-78D9-404B-A2F1-2117ACC807F1}">
      <dsp:nvSpPr>
        <dsp:cNvPr id="0" name=""/>
        <dsp:cNvSpPr/>
      </dsp:nvSpPr>
      <dsp:spPr>
        <a:xfrm>
          <a:off x="8627561" y="2150557"/>
          <a:ext cx="717688" cy="717688"/>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89041" y="2150557"/>
        <a:ext cx="394728" cy="540060"/>
      </dsp:txXfrm>
    </dsp:sp>
    <dsp:sp modelId="{481E2E6D-74B7-4C07-9DCC-0F6142BC26F2}">
      <dsp:nvSpPr>
        <dsp:cNvPr id="0" name=""/>
        <dsp:cNvSpPr/>
      </dsp:nvSpPr>
      <dsp:spPr>
        <a:xfrm>
          <a:off x="9338965" y="3455446"/>
          <a:ext cx="717688" cy="717688"/>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00445" y="3455446"/>
        <a:ext cx="394728" cy="5400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D380B-B8DD-4BD3-853D-C16A368D366E}"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BE8E1-66FF-46F4-AB6B-37EB672F17BD}" type="slidenum">
              <a:rPr lang="en-IN" smtClean="0"/>
              <a:t>‹#›</a:t>
            </a:fld>
            <a:endParaRPr lang="en-IN"/>
          </a:p>
        </p:txBody>
      </p:sp>
    </p:spTree>
    <p:extLst>
      <p:ext uri="{BB962C8B-B14F-4D97-AF65-F5344CB8AC3E}">
        <p14:creationId xmlns:p14="http://schemas.microsoft.com/office/powerpoint/2010/main" val="3120999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5F7CBF-113A-4814-A40B-7A50D955FD86}" type="slidenum">
              <a:rPr lang="en-IN" smtClean="0"/>
              <a:t>4</a:t>
            </a:fld>
            <a:endParaRPr lang="en-IN"/>
          </a:p>
        </p:txBody>
      </p:sp>
    </p:spTree>
    <p:extLst>
      <p:ext uri="{BB962C8B-B14F-4D97-AF65-F5344CB8AC3E}">
        <p14:creationId xmlns:p14="http://schemas.microsoft.com/office/powerpoint/2010/main" val="281058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08039-D8EB-B5EA-1BDA-8E146DE0D2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7C59C-3BB2-3ACA-2518-BA6EF5F30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358420-6FB5-EA39-FF60-05D0FDD70293}"/>
              </a:ext>
            </a:extLst>
          </p:cNvPr>
          <p:cNvSpPr>
            <a:spLocks noGrp="1"/>
          </p:cNvSpPr>
          <p:nvPr>
            <p:ph type="body" idx="1"/>
          </p:nvPr>
        </p:nvSpPr>
        <p:spPr/>
        <p:txBody>
          <a:bodyPr/>
          <a:lstStyle/>
          <a:p>
            <a:pPr marL="742950" lvl="1" indent="-285750"/>
            <a:endParaRPr lang="en-IN" dirty="0"/>
          </a:p>
        </p:txBody>
      </p:sp>
      <p:sp>
        <p:nvSpPr>
          <p:cNvPr id="4" name="Slide Number Placeholder 3">
            <a:extLst>
              <a:ext uri="{FF2B5EF4-FFF2-40B4-BE49-F238E27FC236}">
                <a16:creationId xmlns:a16="http://schemas.microsoft.com/office/drawing/2014/main" id="{872E5B28-91E6-97AB-F195-AB0E6C819C02}"/>
              </a:ext>
            </a:extLst>
          </p:cNvPr>
          <p:cNvSpPr>
            <a:spLocks noGrp="1"/>
          </p:cNvSpPr>
          <p:nvPr>
            <p:ph type="sldNum" sz="quarter" idx="5"/>
          </p:nvPr>
        </p:nvSpPr>
        <p:spPr/>
        <p:txBody>
          <a:bodyPr/>
          <a:lstStyle/>
          <a:p>
            <a:fld id="{225F7CBF-113A-4814-A40B-7A50D955FD86}" type="slidenum">
              <a:rPr lang="en-IN" smtClean="0"/>
              <a:t>5</a:t>
            </a:fld>
            <a:endParaRPr lang="en-IN"/>
          </a:p>
        </p:txBody>
      </p:sp>
    </p:spTree>
    <p:extLst>
      <p:ext uri="{BB962C8B-B14F-4D97-AF65-F5344CB8AC3E}">
        <p14:creationId xmlns:p14="http://schemas.microsoft.com/office/powerpoint/2010/main" val="1246602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2B54D-4827-38B3-397B-084ADD365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3AE99-3A94-42A3-9AB6-89EEAB356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8A8C01-2F8C-1C1A-E606-9E5F3D51498B}"/>
              </a:ext>
            </a:extLst>
          </p:cNvPr>
          <p:cNvSpPr>
            <a:spLocks noGrp="1"/>
          </p:cNvSpPr>
          <p:nvPr>
            <p:ph type="body" idx="1"/>
          </p:nvPr>
        </p:nvSpPr>
        <p:spPr/>
        <p:txBody>
          <a:bodyPr/>
          <a:lstStyle/>
          <a:p>
            <a:pPr marL="742950" lvl="1" indent="-285750"/>
            <a:endParaRPr lang="en-IN" dirty="0"/>
          </a:p>
        </p:txBody>
      </p:sp>
      <p:sp>
        <p:nvSpPr>
          <p:cNvPr id="4" name="Slide Number Placeholder 3">
            <a:extLst>
              <a:ext uri="{FF2B5EF4-FFF2-40B4-BE49-F238E27FC236}">
                <a16:creationId xmlns:a16="http://schemas.microsoft.com/office/drawing/2014/main" id="{187DCFDB-9800-4FA5-0F42-2EB104F10D2B}"/>
              </a:ext>
            </a:extLst>
          </p:cNvPr>
          <p:cNvSpPr>
            <a:spLocks noGrp="1"/>
          </p:cNvSpPr>
          <p:nvPr>
            <p:ph type="sldNum" sz="quarter" idx="5"/>
          </p:nvPr>
        </p:nvSpPr>
        <p:spPr/>
        <p:txBody>
          <a:bodyPr/>
          <a:lstStyle/>
          <a:p>
            <a:fld id="{225F7CBF-113A-4814-A40B-7A50D955FD86}" type="slidenum">
              <a:rPr lang="en-IN" smtClean="0"/>
              <a:t>6</a:t>
            </a:fld>
            <a:endParaRPr lang="en-IN"/>
          </a:p>
        </p:txBody>
      </p:sp>
    </p:spTree>
    <p:extLst>
      <p:ext uri="{BB962C8B-B14F-4D97-AF65-F5344CB8AC3E}">
        <p14:creationId xmlns:p14="http://schemas.microsoft.com/office/powerpoint/2010/main" val="59723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7BE8E1-66FF-46F4-AB6B-37EB672F17BD}" type="slidenum">
              <a:rPr lang="en-IN" smtClean="0"/>
              <a:t>9</a:t>
            </a:fld>
            <a:endParaRPr lang="en-IN"/>
          </a:p>
        </p:txBody>
      </p:sp>
    </p:spTree>
    <p:extLst>
      <p:ext uri="{BB962C8B-B14F-4D97-AF65-F5344CB8AC3E}">
        <p14:creationId xmlns:p14="http://schemas.microsoft.com/office/powerpoint/2010/main" val="2197808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225F7CBF-113A-4814-A40B-7A50D955FD86}" type="slidenum">
              <a:rPr lang="en-IN" smtClean="0"/>
              <a:t>10</a:t>
            </a:fld>
            <a:endParaRPr lang="en-IN"/>
          </a:p>
        </p:txBody>
      </p:sp>
    </p:spTree>
    <p:extLst>
      <p:ext uri="{BB962C8B-B14F-4D97-AF65-F5344CB8AC3E}">
        <p14:creationId xmlns:p14="http://schemas.microsoft.com/office/powerpoint/2010/main" val="6365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AD26E-C245-7649-A75B-97D5C9E124E5}" type="slidenum">
              <a:rPr lang="en-US" smtClean="0"/>
              <a:pPr/>
              <a:t>13</a:t>
            </a:fld>
            <a:endParaRPr lang="en-US"/>
          </a:p>
        </p:txBody>
      </p:sp>
    </p:spTree>
    <p:extLst>
      <p:ext uri="{BB962C8B-B14F-4D97-AF65-F5344CB8AC3E}">
        <p14:creationId xmlns:p14="http://schemas.microsoft.com/office/powerpoint/2010/main" val="312212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5F7CBF-113A-4814-A40B-7A50D955FD86}" type="slidenum">
              <a:rPr lang="en-IN" smtClean="0"/>
              <a:t>14</a:t>
            </a:fld>
            <a:endParaRPr lang="en-IN"/>
          </a:p>
        </p:txBody>
      </p:sp>
    </p:spTree>
    <p:extLst>
      <p:ext uri="{BB962C8B-B14F-4D97-AF65-F5344CB8AC3E}">
        <p14:creationId xmlns:p14="http://schemas.microsoft.com/office/powerpoint/2010/main" val="167851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25</a:t>
            </a:fld>
            <a:endParaRPr lang="en-US"/>
          </a:p>
        </p:txBody>
      </p:sp>
    </p:spTree>
    <p:extLst>
      <p:ext uri="{BB962C8B-B14F-4D97-AF65-F5344CB8AC3E}">
        <p14:creationId xmlns:p14="http://schemas.microsoft.com/office/powerpoint/2010/main" val="4078037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26</a:t>
            </a:fld>
            <a:endParaRPr lang="en-US"/>
          </a:p>
        </p:txBody>
      </p:sp>
    </p:spTree>
    <p:extLst>
      <p:ext uri="{BB962C8B-B14F-4D97-AF65-F5344CB8AC3E}">
        <p14:creationId xmlns:p14="http://schemas.microsoft.com/office/powerpoint/2010/main" val="212337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F91F-DAE9-9C43-E58C-F3F5C6044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1DDF04-AD14-DC47-FBE7-19C2E7D1C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BEFC7C-BD0E-CF0B-D2BE-17C274E3262D}"/>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5" name="Footer Placeholder 4">
            <a:extLst>
              <a:ext uri="{FF2B5EF4-FFF2-40B4-BE49-F238E27FC236}">
                <a16:creationId xmlns:a16="http://schemas.microsoft.com/office/drawing/2014/main" id="{DDEEC2AA-49DA-833D-CB85-B00503902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863CEE-D73C-5285-C1DE-D50B5E0BA848}"/>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50200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89C4-6CB0-E862-999D-D99E5BBCE8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476FB-83E4-8615-C574-AC7194C64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F7B12-14A4-ACBA-A3BA-2B35F373B8F1}"/>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5" name="Footer Placeholder 4">
            <a:extLst>
              <a:ext uri="{FF2B5EF4-FFF2-40B4-BE49-F238E27FC236}">
                <a16:creationId xmlns:a16="http://schemas.microsoft.com/office/drawing/2014/main" id="{28D0F9AB-5467-CB08-1CED-58531D770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9468C-3DBC-A10B-BB8A-03B537F59577}"/>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214928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6AE5B-E6BA-DA00-3FF7-F661B585F7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17C99A-7024-1781-7487-1011E0680D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ADE318-4A24-3D63-3196-C347D69AFAA4}"/>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5" name="Footer Placeholder 4">
            <a:extLst>
              <a:ext uri="{FF2B5EF4-FFF2-40B4-BE49-F238E27FC236}">
                <a16:creationId xmlns:a16="http://schemas.microsoft.com/office/drawing/2014/main" id="{C8FFEC6C-0C14-0D88-D092-4F7C8FC2A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777B5-2434-141E-AFD9-B541F2BA2F87}"/>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757768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b Topic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0" name="Text Placeholder 21">
            <a:extLst>
              <a:ext uri="{FF2B5EF4-FFF2-40B4-BE49-F238E27FC236}">
                <a16:creationId xmlns:a16="http://schemas.microsoft.com/office/drawing/2014/main" id="{7D02B3A9-7A72-7642-68A1-2BCDCE66ED07}"/>
              </a:ext>
            </a:extLst>
          </p:cNvPr>
          <p:cNvSpPr>
            <a:spLocks noGrp="1"/>
          </p:cNvSpPr>
          <p:nvPr>
            <p:ph type="body" sz="quarter" idx="13" hasCustomPrompt="1"/>
          </p:nvPr>
        </p:nvSpPr>
        <p:spPr>
          <a:xfrm>
            <a:off x="2159875" y="867103"/>
            <a:ext cx="8229601" cy="5596759"/>
          </a:xfrm>
          <a:prstGeom prst="rect">
            <a:avLst/>
          </a:prstGeom>
        </p:spPr>
        <p:txBody>
          <a:bodyPr anchor="ctr" anchorCtr="0"/>
          <a:lstStyle>
            <a:lvl1pPr marL="0" indent="0" algn="ctr">
              <a:buNone/>
              <a:defRPr sz="5400" b="0">
                <a:solidFill>
                  <a:schemeClr val="bg1"/>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4" name="Slide Number Placeholder 5">
            <a:extLst>
              <a:ext uri="{FF2B5EF4-FFF2-40B4-BE49-F238E27FC236}">
                <a16:creationId xmlns:a16="http://schemas.microsoft.com/office/drawing/2014/main" id="{2FED56DF-FE39-4E5A-7D12-6FB294230E40}"/>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1B423C1D-B551-CE04-2E65-A238DB041999}"/>
              </a:ext>
            </a:extLst>
          </p:cNvPr>
          <p:cNvSpPr/>
          <p:nvPr userDrawn="1"/>
        </p:nvSpPr>
        <p:spPr>
          <a:xfrm>
            <a:off x="428626" y="6324693"/>
            <a:ext cx="1649556" cy="266112"/>
          </a:xfrm>
          <a:prstGeom prst="rect">
            <a:avLst/>
          </a:prstGeom>
          <a:solidFill>
            <a:srgbClr val="46A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F0CB5691-005B-5ACC-FF9F-B9067F241988}"/>
              </a:ext>
            </a:extLst>
          </p:cNvPr>
          <p:cNvSpPr/>
          <p:nvPr userDrawn="1"/>
        </p:nvSpPr>
        <p:spPr>
          <a:xfrm>
            <a:off x="2097109" y="6382987"/>
            <a:ext cx="159203" cy="148442"/>
          </a:xfrm>
          <a:prstGeom prst="rect">
            <a:avLst/>
          </a:prstGeom>
          <a:solidFill>
            <a:srgbClr val="189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04B32BB-112C-9149-B53F-7A8D03DDD953}"/>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51935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Bulleted Conten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2" name="Text Placeholder 21">
            <a:extLst>
              <a:ext uri="{FF2B5EF4-FFF2-40B4-BE49-F238E27FC236}">
                <a16:creationId xmlns:a16="http://schemas.microsoft.com/office/drawing/2014/main" id="{6EC9C899-07F3-A302-7B1A-2B6B4A862BDD}"/>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latin typeface="Proxima Nova Rg" panose="02000506030000020004" pitchFamily="2" charset="0"/>
              </a:defRPr>
            </a:lvl1pPr>
            <a:lvl2pPr algn="r">
              <a:defRPr/>
            </a:lvl2pPr>
            <a:lvl3pPr algn="r">
              <a:defRPr/>
            </a:lvl3pPr>
            <a:lvl4pPr algn="r">
              <a:defRPr/>
            </a:lvl4pPr>
            <a:lvl5pPr algn="r">
              <a:defRPr/>
            </a:lvl5pPr>
          </a:lstStyle>
          <a:p>
            <a:pPr lvl="0"/>
            <a:r>
              <a:rPr lang="en-GB"/>
              <a:t>Title and Bulleted Content</a:t>
            </a:r>
            <a:endParaRPr lang="en-US"/>
          </a:p>
        </p:txBody>
      </p:sp>
      <p:sp>
        <p:nvSpPr>
          <p:cNvPr id="3" name="Content Placeholder 2">
            <a:extLst>
              <a:ext uri="{FF2B5EF4-FFF2-40B4-BE49-F238E27FC236}">
                <a16:creationId xmlns:a16="http://schemas.microsoft.com/office/drawing/2014/main" id="{D593BCA1-81CD-81CC-A4C4-E4CD8CB7F9AE}"/>
              </a:ext>
            </a:extLst>
          </p:cNvPr>
          <p:cNvSpPr>
            <a:spLocks noGrp="1"/>
          </p:cNvSpPr>
          <p:nvPr>
            <p:ph idx="1" hasCustomPrompt="1"/>
          </p:nvPr>
        </p:nvSpPr>
        <p:spPr>
          <a:xfrm>
            <a:off x="621175" y="1031070"/>
            <a:ext cx="10778836" cy="5018804"/>
          </a:xfrm>
          <a:prstGeom prst="rect">
            <a:avLst/>
          </a:prstGeom>
        </p:spPr>
        <p:txBody>
          <a:bodyPr/>
          <a:lstStyle>
            <a:lvl1pPr>
              <a:lnSpc>
                <a:spcPct val="150000"/>
              </a:lnSpc>
              <a:defRPr sz="1800"/>
            </a:lvl1pPr>
            <a:lvl2pPr>
              <a:lnSpc>
                <a:spcPct val="150000"/>
              </a:lnSpc>
              <a:defRPr sz="1800"/>
            </a:lvl2pPr>
            <a:lvl3pPr>
              <a:lnSpc>
                <a:spcPct val="150000"/>
              </a:lnSpc>
              <a:defRPr sz="1800"/>
            </a:lvl3pPr>
            <a:lvl4pPr>
              <a:lnSpc>
                <a:spcPct val="150000"/>
              </a:lnSpc>
              <a:defRPr sz="2200"/>
            </a:lvl4pPr>
            <a:lvl5pPr>
              <a:lnSpc>
                <a:spcPct val="150000"/>
              </a:lnSpc>
              <a:defRPr sz="1600"/>
            </a:lvl5pPr>
          </a:lstStyle>
          <a:p>
            <a:pPr lvl="0"/>
            <a:r>
              <a:rPr lang="en-US"/>
              <a:t>Enter text or click icon to add media</a:t>
            </a:r>
          </a:p>
          <a:p>
            <a:pPr lvl="1"/>
            <a:r>
              <a:rPr lang="en-US"/>
              <a:t>Second level</a:t>
            </a:r>
          </a:p>
          <a:p>
            <a:pPr lvl="2"/>
            <a:r>
              <a:rPr lang="en-US"/>
              <a:t>Third level</a:t>
            </a:r>
          </a:p>
          <a:p>
            <a:pPr lvl="4"/>
            <a:r>
              <a:rPr lang="en-US"/>
              <a:t>Fourth level</a:t>
            </a:r>
          </a:p>
          <a:p>
            <a:pPr lvl="4"/>
            <a:r>
              <a:rPr lang="en-US"/>
              <a:t>Fifth level </a:t>
            </a:r>
          </a:p>
        </p:txBody>
      </p:sp>
    </p:spTree>
    <p:extLst>
      <p:ext uri="{BB962C8B-B14F-4D97-AF65-F5344CB8AC3E}">
        <p14:creationId xmlns:p14="http://schemas.microsoft.com/office/powerpoint/2010/main" val="3184516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mparis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21">
            <a:extLst>
              <a:ext uri="{FF2B5EF4-FFF2-40B4-BE49-F238E27FC236}">
                <a16:creationId xmlns:a16="http://schemas.microsoft.com/office/drawing/2014/main" id="{71D65FF2-9ED3-A27E-4ABC-E6AB6C391008}"/>
              </a:ext>
            </a:extLst>
          </p:cNvPr>
          <p:cNvSpPr>
            <a:spLocks noGrp="1"/>
          </p:cNvSpPr>
          <p:nvPr>
            <p:ph type="body" sz="quarter" idx="13" hasCustomPrompt="1"/>
          </p:nvPr>
        </p:nvSpPr>
        <p:spPr>
          <a:xfrm>
            <a:off x="550697" y="337125"/>
            <a:ext cx="8462674" cy="472047"/>
          </a:xfrm>
          <a:prstGeom prst="rect">
            <a:avLst/>
          </a:prstGeom>
        </p:spPr>
        <p:txBody>
          <a:bodyPr/>
          <a:lstStyle>
            <a:lvl1pPr marL="0" indent="0" algn="l">
              <a:buNone/>
              <a:defRPr sz="24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8" name="Content Placeholder 3">
            <a:extLst>
              <a:ext uri="{FF2B5EF4-FFF2-40B4-BE49-F238E27FC236}">
                <a16:creationId xmlns:a16="http://schemas.microsoft.com/office/drawing/2014/main" id="{A3EF8A91-A4EF-4DEA-1C54-2A9C6DE9D4CF}"/>
              </a:ext>
            </a:extLst>
          </p:cNvPr>
          <p:cNvSpPr>
            <a:spLocks noGrp="1"/>
          </p:cNvSpPr>
          <p:nvPr>
            <p:ph sz="quarter" idx="17" hasCustomPrompt="1"/>
          </p:nvPr>
        </p:nvSpPr>
        <p:spPr>
          <a:xfrm>
            <a:off x="550697" y="1600200"/>
            <a:ext cx="5532081" cy="4572000"/>
          </a:xfrm>
          <a:prstGeom prst="rect">
            <a:avLst/>
          </a:prstGeom>
          <a:solidFill>
            <a:srgbClr val="20629B"/>
          </a:solidFill>
        </p:spPr>
        <p:txBody>
          <a:bodyPr lIns="360000" tIns="360000" rIns="360000" bIns="360000"/>
          <a:lstStyle>
            <a:lvl1pPr marL="285750" indent="-285750">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3pPr>
            <a:lvl4pPr marL="1543050"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4pPr>
            <a:lvl5pPr marL="2000250"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5pPr>
            <a:lvl6pPr marL="2286000" indent="0">
              <a:buNone/>
              <a:defRPr sz="1800">
                <a:solidFill>
                  <a:schemeClr val="bg1"/>
                </a:solidFill>
                <a:latin typeface="Arial" panose="020B0604020202020204" pitchFamily="34" charset="0"/>
                <a:cs typeface="Arial" panose="020B0604020202020204" pitchFamily="34" charset="0"/>
              </a:defRPr>
            </a:lvl6pPr>
            <a:lvl7pPr marL="2743200" indent="0">
              <a:buNone/>
              <a:defRPr sz="1400">
                <a:solidFill>
                  <a:schemeClr val="bg1"/>
                </a:solidFill>
                <a:latin typeface="Arial" panose="020B0604020202020204" pitchFamily="34" charset="0"/>
                <a:cs typeface="Arial" panose="020B0604020202020204" pitchFamily="34" charset="0"/>
              </a:defRPr>
            </a:lvl7pPr>
            <a:lvl8pPr marL="3200400" indent="0">
              <a:buNone/>
              <a:defRPr sz="1200">
                <a:solidFill>
                  <a:schemeClr val="bg1"/>
                </a:solidFill>
                <a:latin typeface="Arial" panose="020B0604020202020204" pitchFamily="34" charset="0"/>
                <a:cs typeface="Arial" panose="020B0604020202020204" pitchFamily="34" charset="0"/>
              </a:defRPr>
            </a:lvl8pPr>
            <a:lvl9pPr marL="3657600" indent="0">
              <a:buNone/>
              <a:defRPr sz="1800">
                <a:solidFill>
                  <a:schemeClr val="bg1"/>
                </a:solidFill>
                <a:latin typeface="Arial" panose="020B0604020202020204" pitchFamily="34" charset="0"/>
                <a:cs typeface="Arial" panose="020B0604020202020204" pitchFamily="34" charset="0"/>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9" name="Content Placeholder 3">
            <a:extLst>
              <a:ext uri="{FF2B5EF4-FFF2-40B4-BE49-F238E27FC236}">
                <a16:creationId xmlns:a16="http://schemas.microsoft.com/office/drawing/2014/main" id="{DCBBDE35-5486-02D4-B00A-A24CC997C9A4}"/>
              </a:ext>
            </a:extLst>
          </p:cNvPr>
          <p:cNvSpPr>
            <a:spLocks noGrp="1"/>
          </p:cNvSpPr>
          <p:nvPr>
            <p:ph sz="quarter" idx="18" hasCustomPrompt="1"/>
          </p:nvPr>
        </p:nvSpPr>
        <p:spPr>
          <a:xfrm>
            <a:off x="6100569" y="1600200"/>
            <a:ext cx="5464479" cy="4572000"/>
          </a:xfrm>
          <a:prstGeom prst="rect">
            <a:avLst/>
          </a:prstGeom>
          <a:solidFill>
            <a:srgbClr val="D0B92B"/>
          </a:solidFill>
        </p:spPr>
        <p:txBody>
          <a:bodyPr lIns="360000" tIns="360000" rIns="360000" bIns="360000"/>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600">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400">
                <a:latin typeface="Arial" panose="020B0604020202020204" pitchFamily="34" charset="0"/>
                <a:cs typeface="Arial" panose="020B0604020202020204" pitchFamily="34" charset="0"/>
              </a:defRPr>
            </a:lvl3pPr>
            <a:lvl4pPr marL="1543050" indent="-171450">
              <a:buFont typeface="Arial" panose="020B0604020202020204" pitchFamily="34" charset="0"/>
              <a:buChar char="•"/>
              <a:defRPr sz="1200">
                <a:latin typeface="Arial" panose="020B0604020202020204" pitchFamily="34" charset="0"/>
                <a:cs typeface="Arial" panose="020B0604020202020204" pitchFamily="34" charset="0"/>
              </a:defRPr>
            </a:lvl4pPr>
            <a:lvl5pPr marL="2000250" indent="-171450">
              <a:buFont typeface="Arial" panose="020B0604020202020204" pitchFamily="34" charset="0"/>
              <a:buChar char="•"/>
              <a:defRPr sz="1200">
                <a:latin typeface="Arial" panose="020B0604020202020204" pitchFamily="34" charset="0"/>
                <a:cs typeface="Arial" panose="020B0604020202020204" pitchFamily="34" charset="0"/>
              </a:defRPr>
            </a:lvl5pPr>
            <a:lvl6pPr marL="2286000" indent="0">
              <a:buNone/>
              <a:defRPr sz="1800">
                <a:latin typeface="Arial" panose="020B0604020202020204" pitchFamily="34" charset="0"/>
                <a:cs typeface="Arial" panose="020B0604020202020204" pitchFamily="34" charset="0"/>
              </a:defRPr>
            </a:lvl6pPr>
            <a:lvl7pPr marL="2743200" indent="0">
              <a:buNone/>
              <a:defRPr sz="1400">
                <a:latin typeface="Arial" panose="020B0604020202020204" pitchFamily="34" charset="0"/>
                <a:cs typeface="Arial" panose="020B0604020202020204" pitchFamily="34" charset="0"/>
              </a:defRPr>
            </a:lvl7pPr>
            <a:lvl8pPr marL="3200400" indent="0">
              <a:buNone/>
              <a:defRPr sz="1200">
                <a:latin typeface="Arial" panose="020B0604020202020204" pitchFamily="34" charset="0"/>
                <a:cs typeface="Arial" panose="020B0604020202020204" pitchFamily="34" charset="0"/>
              </a:defRPr>
            </a:lvl8pPr>
            <a:lvl9pPr marL="3657600" indent="0">
              <a:buNone/>
              <a:defRPr sz="1800">
                <a:latin typeface="Arial" panose="020B0604020202020204" pitchFamily="34" charset="0"/>
                <a:cs typeface="Arial" panose="020B0604020202020204" pitchFamily="34" charset="0"/>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Subtitle 2">
            <a:extLst>
              <a:ext uri="{FF2B5EF4-FFF2-40B4-BE49-F238E27FC236}">
                <a16:creationId xmlns:a16="http://schemas.microsoft.com/office/drawing/2014/main" id="{01FBCEC9-C2E6-8386-F30C-16A05A05FA67}"/>
              </a:ext>
            </a:extLst>
          </p:cNvPr>
          <p:cNvSpPr>
            <a:spLocks noGrp="1"/>
          </p:cNvSpPr>
          <p:nvPr>
            <p:ph type="subTitle" idx="10" hasCustomPrompt="1"/>
          </p:nvPr>
        </p:nvSpPr>
        <p:spPr>
          <a:xfrm>
            <a:off x="577101" y="906423"/>
            <a:ext cx="10987947" cy="417880"/>
          </a:xfrm>
          <a:prstGeom prst="rect">
            <a:avLst/>
          </a:prstGeom>
        </p:spPr>
        <p:txBody>
          <a:bodyPr/>
          <a:lstStyle>
            <a:lvl1pPr marL="0" indent="0" algn="l">
              <a:lnSpc>
                <a:spcPct val="100000"/>
              </a:lnSpc>
              <a:spcBef>
                <a:spcPts val="0"/>
              </a:spcBef>
              <a:buNone/>
              <a:defRPr sz="2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3" name="Slide Number Placeholder 5">
            <a:extLst>
              <a:ext uri="{FF2B5EF4-FFF2-40B4-BE49-F238E27FC236}">
                <a16:creationId xmlns:a16="http://schemas.microsoft.com/office/drawing/2014/main" id="{EB202180-2865-E06B-0BD8-0F299DF97B54}"/>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1" descr="Icon&#10;&#10;Description automatically generated">
            <a:extLst>
              <a:ext uri="{FF2B5EF4-FFF2-40B4-BE49-F238E27FC236}">
                <a16:creationId xmlns:a16="http://schemas.microsoft.com/office/drawing/2014/main" id="{9A9DAAC3-9C8A-D44C-F01D-74A24637BFD9}"/>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16329" y="702127"/>
            <a:ext cx="12224658" cy="6155873"/>
          </a:xfrm>
          <a:prstGeom prst="rect">
            <a:avLst/>
          </a:prstGeom>
        </p:spPr>
      </p:pic>
      <p:sp>
        <p:nvSpPr>
          <p:cNvPr id="3" name="TextBox 2">
            <a:extLst>
              <a:ext uri="{FF2B5EF4-FFF2-40B4-BE49-F238E27FC236}">
                <a16:creationId xmlns:a16="http://schemas.microsoft.com/office/drawing/2014/main" id="{2CC281A9-7243-CC4B-9AB8-080DCBACE9AE}"/>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92886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ig 1 Image wi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DB5E3E4A-0FFC-34B3-6D37-1FF88C7C53E5}"/>
              </a:ext>
            </a:extLst>
          </p:cNvPr>
          <p:cNvSpPr>
            <a:spLocks noGrp="1"/>
          </p:cNvSpPr>
          <p:nvPr>
            <p:ph type="body" sz="quarter" idx="13" hasCustomPrompt="1"/>
          </p:nvPr>
        </p:nvSpPr>
        <p:spPr>
          <a:xfrm>
            <a:off x="550697" y="337125"/>
            <a:ext cx="8506217" cy="472047"/>
          </a:xfrm>
          <a:prstGeom prst="rect">
            <a:avLst/>
          </a:prstGeom>
        </p:spPr>
        <p:txBody>
          <a:bodyPr/>
          <a:lstStyle>
            <a:lvl1pPr marL="0" indent="0" algn="l">
              <a:buNone/>
              <a:defRPr sz="28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180" name="Picture Placeholder 9">
            <a:extLst>
              <a:ext uri="{FF2B5EF4-FFF2-40B4-BE49-F238E27FC236}">
                <a16:creationId xmlns:a16="http://schemas.microsoft.com/office/drawing/2014/main" id="{DF6E322A-CC3F-790A-6D2A-B5F74C25EB2E}"/>
              </a:ext>
            </a:extLst>
          </p:cNvPr>
          <p:cNvSpPr>
            <a:spLocks noGrp="1"/>
          </p:cNvSpPr>
          <p:nvPr>
            <p:ph type="pic" sz="quarter" idx="4294967295" hasCustomPrompt="1"/>
          </p:nvPr>
        </p:nvSpPr>
        <p:spPr>
          <a:xfrm>
            <a:off x="529927" y="989093"/>
            <a:ext cx="11114385" cy="4075113"/>
          </a:xfrm>
          <a:prstGeom prst="rect">
            <a:avLst/>
          </a:prstGeom>
        </p:spPr>
        <p:txBody>
          <a:bodyPr lIns="90000" anchor="ctr" anchorCtr="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Click on the icon to insert a picture from your computer</a:t>
            </a:r>
          </a:p>
          <a:p>
            <a:endParaRPr lang="en-US"/>
          </a:p>
        </p:txBody>
      </p:sp>
      <p:sp>
        <p:nvSpPr>
          <p:cNvPr id="182" name="Text Placeholder 862">
            <a:extLst>
              <a:ext uri="{FF2B5EF4-FFF2-40B4-BE49-F238E27FC236}">
                <a16:creationId xmlns:a16="http://schemas.microsoft.com/office/drawing/2014/main" id="{0A35E4D8-CCF5-BFA7-CE36-C26DB2A1F246}"/>
              </a:ext>
            </a:extLst>
          </p:cNvPr>
          <p:cNvSpPr>
            <a:spLocks noGrp="1"/>
          </p:cNvSpPr>
          <p:nvPr>
            <p:ph type="body" sz="quarter" idx="12" hasCustomPrompt="1"/>
          </p:nvPr>
        </p:nvSpPr>
        <p:spPr>
          <a:xfrm>
            <a:off x="571502" y="5343525"/>
            <a:ext cx="11044236" cy="628650"/>
          </a:xfrm>
          <a:prstGeom prst="rect">
            <a:avLst/>
          </a:prstGeom>
        </p:spPr>
        <p:txBody>
          <a:bodyPr anchor="ctr"/>
          <a:lstStyle>
            <a:lvl1pPr marL="0" indent="0" algn="ctr">
              <a:lnSpc>
                <a:spcPct val="100000"/>
              </a:lnSpc>
              <a:spcBef>
                <a:spcPts val="0"/>
              </a:spcBef>
              <a:buNone/>
              <a:defRPr sz="1600">
                <a:solidFill>
                  <a:srgbClr val="000000"/>
                </a:solidFill>
              </a:defRPr>
            </a:lvl1pPr>
            <a:lvl2pPr marL="273050" indent="0">
              <a:buNone/>
              <a:defRPr/>
            </a:lvl2pPr>
          </a:lstStyle>
          <a:p>
            <a:r>
              <a:rPr lang="en-US"/>
              <a:t>Click to add text</a:t>
            </a:r>
          </a:p>
        </p:txBody>
      </p:sp>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1" descr="Icon&#10;&#10;Description automatically generated">
            <a:extLst>
              <a:ext uri="{FF2B5EF4-FFF2-40B4-BE49-F238E27FC236}">
                <a16:creationId xmlns:a16="http://schemas.microsoft.com/office/drawing/2014/main" id="{F089A6C5-9686-3D90-3068-B3E2E8CEE865}"/>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32658" y="809172"/>
            <a:ext cx="12224658" cy="6155873"/>
          </a:xfrm>
          <a:prstGeom prst="rect">
            <a:avLst/>
          </a:prstGeom>
        </p:spPr>
      </p:pic>
      <p:sp>
        <p:nvSpPr>
          <p:cNvPr id="3" name="TextBox 2">
            <a:extLst>
              <a:ext uri="{FF2B5EF4-FFF2-40B4-BE49-F238E27FC236}">
                <a16:creationId xmlns:a16="http://schemas.microsoft.com/office/drawing/2014/main" id="{2F53A4E8-6EAD-0B05-8B09-7FA9CB44B5DC}"/>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99127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wo - column layout with Subheading">
    <p:spTree>
      <p:nvGrpSpPr>
        <p:cNvPr id="1" name=""/>
        <p:cNvGrpSpPr/>
        <p:nvPr/>
      </p:nvGrpSpPr>
      <p:grpSpPr>
        <a:xfrm>
          <a:off x="0" y="0"/>
          <a:ext cx="0" cy="0"/>
          <a:chOff x="0" y="0"/>
          <a:chExt cx="0" cy="0"/>
        </a:xfrm>
      </p:grpSpPr>
      <p:sp>
        <p:nvSpPr>
          <p:cNvPr id="2" name="Text Placeholder 21">
            <a:extLst>
              <a:ext uri="{FF2B5EF4-FFF2-40B4-BE49-F238E27FC236}">
                <a16:creationId xmlns:a16="http://schemas.microsoft.com/office/drawing/2014/main" id="{DEBF5D3A-F159-2F04-1D0E-94606711385B}"/>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defRPr>
            </a:lvl1pPr>
            <a:lvl2pPr algn="r">
              <a:defRPr/>
            </a:lvl2pPr>
            <a:lvl3pPr algn="r">
              <a:defRPr/>
            </a:lvl3pPr>
            <a:lvl4pPr algn="r">
              <a:defRPr/>
            </a:lvl4pPr>
            <a:lvl5pPr algn="r">
              <a:defRPr/>
            </a:lvl5pPr>
          </a:lstStyle>
          <a:p>
            <a:pPr lvl="0"/>
            <a:r>
              <a:rPr lang="en-GB"/>
              <a:t>Two - column layout with Subheading</a:t>
            </a:r>
            <a:endParaRPr lang="en-US"/>
          </a:p>
        </p:txBody>
      </p:sp>
      <p:sp>
        <p:nvSpPr>
          <p:cNvPr id="5" name="Slide Number Placeholder 5">
            <a:extLst>
              <a:ext uri="{FF2B5EF4-FFF2-40B4-BE49-F238E27FC236}">
                <a16:creationId xmlns:a16="http://schemas.microsoft.com/office/drawing/2014/main" id="{6E7247A9-630E-D1B5-9DAE-4D39BA0794D8}"/>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7" name="Content Placeholder 17">
            <a:extLst>
              <a:ext uri="{FF2B5EF4-FFF2-40B4-BE49-F238E27FC236}">
                <a16:creationId xmlns:a16="http://schemas.microsoft.com/office/drawing/2014/main" id="{784DA912-D9ED-6D03-0B9D-DD0ACA769DF4}"/>
              </a:ext>
            </a:extLst>
          </p:cNvPr>
          <p:cNvSpPr>
            <a:spLocks noGrp="1"/>
          </p:cNvSpPr>
          <p:nvPr>
            <p:ph sz="quarter" idx="15" hasCustomPrompt="1"/>
          </p:nvPr>
        </p:nvSpPr>
        <p:spPr>
          <a:xfrm>
            <a:off x="6252808" y="1640799"/>
            <a:ext cx="5150033" cy="4206819"/>
          </a:xfrm>
          <a:prstGeom prst="rect">
            <a:avLst/>
          </a:prstGeom>
        </p:spPr>
        <p:txBody>
          <a:bodyPr/>
          <a:lstStyle>
            <a:lvl1pPr>
              <a:lnSpc>
                <a:spcPct val="100000"/>
              </a:lnSpc>
              <a:spcBef>
                <a:spcPts val="1500"/>
              </a:spcBef>
              <a:defRPr sz="1500">
                <a:latin typeface="Arial" panose="020B0604020202020204" pitchFamily="34" charset="0"/>
                <a:cs typeface="Arial" panose="020B0604020202020204" pitchFamily="34" charset="0"/>
              </a:defRPr>
            </a:lvl1pPr>
            <a:lvl2pPr marL="457200" indent="0">
              <a:lnSpc>
                <a:spcPct val="100000"/>
              </a:lnSpc>
              <a:spcBef>
                <a:spcPts val="300"/>
              </a:spcBef>
              <a:buNone/>
              <a:defRPr sz="1600">
                <a:latin typeface="Arial" panose="020B0604020202020204" pitchFamily="34" charset="0"/>
                <a:cs typeface="Arial" panose="020B0604020202020204" pitchFamily="34" charset="0"/>
              </a:defRPr>
            </a:lvl2pPr>
            <a:lvl3pPr>
              <a:lnSpc>
                <a:spcPct val="100000"/>
              </a:lnSpc>
              <a:defRPr sz="16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600">
                <a:latin typeface="Arial" panose="020B0604020202020204" pitchFamily="34" charset="0"/>
                <a:cs typeface="Arial" panose="020B0604020202020204" pitchFamily="34" charset="0"/>
              </a:defRPr>
            </a:lvl5pPr>
            <a:lvl6pPr>
              <a:lnSpc>
                <a:spcPct val="100000"/>
              </a:lnSpc>
              <a:defRPr sz="1600">
                <a:latin typeface="Arial" panose="020B0604020202020204" pitchFamily="34" charset="0"/>
                <a:cs typeface="Arial" panose="020B0604020202020204" pitchFamily="34" charset="0"/>
              </a:defRPr>
            </a:lvl6pPr>
            <a:lvl7pPr>
              <a:lnSpc>
                <a:spcPct val="100000"/>
              </a:lnSpc>
              <a:defRPr sz="1600">
                <a:latin typeface="Arial" panose="020B0604020202020204" pitchFamily="34" charset="0"/>
                <a:cs typeface="Arial" panose="020B0604020202020204" pitchFamily="34" charset="0"/>
              </a:defRPr>
            </a:lvl7pPr>
            <a:lvl8pPr>
              <a:lnSpc>
                <a:spcPct val="100000"/>
              </a:lnSpc>
              <a:defRPr sz="1600">
                <a:latin typeface="Arial" panose="020B0604020202020204" pitchFamily="34" charset="0"/>
                <a:cs typeface="Arial" panose="020B0604020202020204" pitchFamily="34" charset="0"/>
              </a:defRPr>
            </a:lvl8pPr>
            <a:lvl9pPr>
              <a:lnSpc>
                <a:spcPct val="100000"/>
              </a:lnSpc>
              <a:defRPr sz="1600">
                <a:latin typeface="Arial" panose="020B0604020202020204" pitchFamily="34" charset="0"/>
                <a:cs typeface="Arial" panose="020B0604020202020204" pitchFamily="34" charset="0"/>
              </a:defRPr>
            </a:lvl9pPr>
          </a:lstStyle>
          <a:p>
            <a:pPr lvl="0"/>
            <a:r>
              <a:rPr lang="en-US"/>
              <a:t>Enter text or click to add media </a:t>
            </a:r>
          </a:p>
        </p:txBody>
      </p:sp>
      <p:sp>
        <p:nvSpPr>
          <p:cNvPr id="8" name="Content Placeholder 17">
            <a:extLst>
              <a:ext uri="{FF2B5EF4-FFF2-40B4-BE49-F238E27FC236}">
                <a16:creationId xmlns:a16="http://schemas.microsoft.com/office/drawing/2014/main" id="{E946317F-5A4A-BD11-2F1F-017BA989D7F7}"/>
              </a:ext>
            </a:extLst>
          </p:cNvPr>
          <p:cNvSpPr>
            <a:spLocks noGrp="1"/>
          </p:cNvSpPr>
          <p:nvPr>
            <p:ph sz="quarter" idx="16" hasCustomPrompt="1"/>
          </p:nvPr>
        </p:nvSpPr>
        <p:spPr>
          <a:xfrm>
            <a:off x="632294" y="1640799"/>
            <a:ext cx="5150033" cy="4206819"/>
          </a:xfrm>
          <a:prstGeom prst="rect">
            <a:avLst/>
          </a:prstGeom>
        </p:spPr>
        <p:txBody>
          <a:bodyPr/>
          <a:lstStyle>
            <a:lvl1pPr>
              <a:lnSpc>
                <a:spcPct val="100000"/>
              </a:lnSpc>
              <a:spcBef>
                <a:spcPts val="1500"/>
              </a:spcBef>
              <a:defRPr sz="1500">
                <a:latin typeface="Arial" panose="020B0604020202020204" pitchFamily="34" charset="0"/>
                <a:cs typeface="Arial" panose="020B0604020202020204" pitchFamily="34" charset="0"/>
              </a:defRPr>
            </a:lvl1pPr>
            <a:lvl2pPr marL="457200" indent="0">
              <a:lnSpc>
                <a:spcPct val="100000"/>
              </a:lnSpc>
              <a:spcBef>
                <a:spcPts val="300"/>
              </a:spcBef>
              <a:buNone/>
              <a:defRPr sz="1600">
                <a:latin typeface="Arial" panose="020B0604020202020204" pitchFamily="34" charset="0"/>
                <a:cs typeface="Arial" panose="020B0604020202020204" pitchFamily="34" charset="0"/>
              </a:defRPr>
            </a:lvl2pPr>
            <a:lvl3pPr>
              <a:lnSpc>
                <a:spcPct val="100000"/>
              </a:lnSpc>
              <a:defRPr sz="16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600">
                <a:latin typeface="Arial" panose="020B0604020202020204" pitchFamily="34" charset="0"/>
                <a:cs typeface="Arial" panose="020B0604020202020204" pitchFamily="34" charset="0"/>
              </a:defRPr>
            </a:lvl5pPr>
            <a:lvl6pPr>
              <a:lnSpc>
                <a:spcPct val="100000"/>
              </a:lnSpc>
              <a:defRPr sz="1600">
                <a:latin typeface="Arial" panose="020B0604020202020204" pitchFamily="34" charset="0"/>
                <a:cs typeface="Arial" panose="020B0604020202020204" pitchFamily="34" charset="0"/>
              </a:defRPr>
            </a:lvl6pPr>
            <a:lvl7pPr>
              <a:lnSpc>
                <a:spcPct val="100000"/>
              </a:lnSpc>
              <a:defRPr sz="1600">
                <a:latin typeface="Arial" panose="020B0604020202020204" pitchFamily="34" charset="0"/>
                <a:cs typeface="Arial" panose="020B0604020202020204" pitchFamily="34" charset="0"/>
              </a:defRPr>
            </a:lvl7pPr>
            <a:lvl8pPr>
              <a:lnSpc>
                <a:spcPct val="100000"/>
              </a:lnSpc>
              <a:defRPr sz="1600">
                <a:latin typeface="Arial" panose="020B0604020202020204" pitchFamily="34" charset="0"/>
                <a:cs typeface="Arial" panose="020B0604020202020204" pitchFamily="34" charset="0"/>
              </a:defRPr>
            </a:lvl8pPr>
            <a:lvl9pPr>
              <a:lnSpc>
                <a:spcPct val="100000"/>
              </a:lnSpc>
              <a:defRPr sz="1600">
                <a:latin typeface="Arial" panose="020B0604020202020204" pitchFamily="34" charset="0"/>
                <a:cs typeface="Arial" panose="020B0604020202020204" pitchFamily="34" charset="0"/>
              </a:defRPr>
            </a:lvl9pPr>
          </a:lstStyle>
          <a:p>
            <a:pPr lvl="0"/>
            <a:r>
              <a:rPr lang="en-US"/>
              <a:t>Enter text or click to add media</a:t>
            </a:r>
          </a:p>
        </p:txBody>
      </p:sp>
      <p:sp>
        <p:nvSpPr>
          <p:cNvPr id="10" name="Text Placeholder 9">
            <a:extLst>
              <a:ext uri="{FF2B5EF4-FFF2-40B4-BE49-F238E27FC236}">
                <a16:creationId xmlns:a16="http://schemas.microsoft.com/office/drawing/2014/main" id="{4D62B5C9-2CD7-B7CE-D4B8-2663B18CE917}"/>
              </a:ext>
            </a:extLst>
          </p:cNvPr>
          <p:cNvSpPr>
            <a:spLocks noGrp="1"/>
          </p:cNvSpPr>
          <p:nvPr>
            <p:ph type="body" sz="quarter" idx="17" hasCustomPrompt="1"/>
          </p:nvPr>
        </p:nvSpPr>
        <p:spPr>
          <a:xfrm>
            <a:off x="626745" y="1041890"/>
            <a:ext cx="5149850" cy="522288"/>
          </a:xfrm>
          <a:prstGeom prst="rect">
            <a:avLst/>
          </a:prstGeom>
        </p:spPr>
        <p:txBody>
          <a:bodyPr anchor="ctr"/>
          <a:lstStyle>
            <a:lvl1pPr marL="0" indent="0">
              <a:buFontTx/>
              <a:buNone/>
              <a:defRPr sz="1800" b="1"/>
            </a:lvl1pPr>
          </a:lstStyle>
          <a:p>
            <a:pPr lvl="0"/>
            <a:r>
              <a:rPr lang="en-GB"/>
              <a:t>Enter heading here</a:t>
            </a:r>
            <a:endParaRPr lang="en-US"/>
          </a:p>
        </p:txBody>
      </p:sp>
      <p:sp>
        <p:nvSpPr>
          <p:cNvPr id="12" name="Text Placeholder 9">
            <a:extLst>
              <a:ext uri="{FF2B5EF4-FFF2-40B4-BE49-F238E27FC236}">
                <a16:creationId xmlns:a16="http://schemas.microsoft.com/office/drawing/2014/main" id="{E68BBAD3-9B1E-CF5E-0453-E075459DB4DA}"/>
              </a:ext>
            </a:extLst>
          </p:cNvPr>
          <p:cNvSpPr>
            <a:spLocks noGrp="1"/>
          </p:cNvSpPr>
          <p:nvPr>
            <p:ph type="body" sz="quarter" idx="19" hasCustomPrompt="1"/>
          </p:nvPr>
        </p:nvSpPr>
        <p:spPr>
          <a:xfrm>
            <a:off x="6255998" y="1041890"/>
            <a:ext cx="5149850" cy="522288"/>
          </a:xfrm>
          <a:prstGeom prst="rect">
            <a:avLst/>
          </a:prstGeom>
        </p:spPr>
        <p:txBody>
          <a:bodyPr anchor="ctr"/>
          <a:lstStyle>
            <a:lvl1pPr marL="0" indent="0">
              <a:buFontTx/>
              <a:buNone/>
              <a:defRPr sz="1800" b="1"/>
            </a:lvl1pPr>
          </a:lstStyle>
          <a:p>
            <a:pPr lvl="0"/>
            <a:r>
              <a:rPr lang="en-GB"/>
              <a:t>Enter heading here</a:t>
            </a:r>
            <a:endParaRPr lang="en-US"/>
          </a:p>
        </p:txBody>
      </p:sp>
    </p:spTree>
    <p:extLst>
      <p:ext uri="{BB962C8B-B14F-4D97-AF65-F5344CB8AC3E}">
        <p14:creationId xmlns:p14="http://schemas.microsoft.com/office/powerpoint/2010/main" val="23105498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ub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668E540-1C2D-E69F-AA71-76B7207AAB7E}"/>
              </a:ext>
            </a:extLst>
          </p:cNvPr>
          <p:cNvSpPr>
            <a:spLocks noGrp="1"/>
          </p:cNvSpPr>
          <p:nvPr>
            <p:ph type="subTitle" idx="10" hasCustomPrompt="1"/>
          </p:nvPr>
        </p:nvSpPr>
        <p:spPr>
          <a:xfrm>
            <a:off x="577101" y="906423"/>
            <a:ext cx="10987947" cy="417880"/>
          </a:xfrm>
          <a:prstGeom prst="rect">
            <a:avLst/>
          </a:prstGeom>
        </p:spPr>
        <p:txBody>
          <a:bodyPr/>
          <a:lstStyle>
            <a:lvl1pPr marL="0" indent="0" algn="l">
              <a:lnSpc>
                <a:spcPct val="100000"/>
              </a:lnSpc>
              <a:spcBef>
                <a:spcPts val="0"/>
              </a:spcBef>
              <a:buNone/>
              <a:defRPr sz="2400" b="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21">
            <a:extLst>
              <a:ext uri="{FF2B5EF4-FFF2-40B4-BE49-F238E27FC236}">
                <a16:creationId xmlns:a16="http://schemas.microsoft.com/office/drawing/2014/main" id="{71D65FF2-9ED3-A27E-4ABC-E6AB6C391008}"/>
              </a:ext>
            </a:extLst>
          </p:cNvPr>
          <p:cNvSpPr>
            <a:spLocks noGrp="1"/>
          </p:cNvSpPr>
          <p:nvPr>
            <p:ph type="body" sz="quarter" idx="13" hasCustomPrompt="1"/>
          </p:nvPr>
        </p:nvSpPr>
        <p:spPr>
          <a:xfrm>
            <a:off x="550697" y="337125"/>
            <a:ext cx="8491703" cy="472047"/>
          </a:xfrm>
          <a:prstGeom prst="rect">
            <a:avLst/>
          </a:prstGeom>
        </p:spPr>
        <p:txBody>
          <a:bodyPr/>
          <a:lstStyle>
            <a:lvl1pPr marL="0" indent="0" algn="l">
              <a:buNone/>
              <a:defRPr sz="28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8" name="Slide Number Placeholder 5">
            <a:extLst>
              <a:ext uri="{FF2B5EF4-FFF2-40B4-BE49-F238E27FC236}">
                <a16:creationId xmlns:a16="http://schemas.microsoft.com/office/drawing/2014/main" id="{A6B9B413-A1DD-3EA1-14EB-D3201E684341}"/>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Content Placeholder 17">
            <a:extLst>
              <a:ext uri="{FF2B5EF4-FFF2-40B4-BE49-F238E27FC236}">
                <a16:creationId xmlns:a16="http://schemas.microsoft.com/office/drawing/2014/main" id="{2B12A396-D7E0-8CE7-9FD7-BE380ECB07F5}"/>
              </a:ext>
            </a:extLst>
          </p:cNvPr>
          <p:cNvSpPr>
            <a:spLocks noGrp="1"/>
          </p:cNvSpPr>
          <p:nvPr>
            <p:ph sz="quarter" idx="14" hasCustomPrompt="1"/>
          </p:nvPr>
        </p:nvSpPr>
        <p:spPr>
          <a:xfrm>
            <a:off x="550697" y="1452869"/>
            <a:ext cx="10972800" cy="4700406"/>
          </a:xfrm>
          <a:prstGeom prst="rect">
            <a:avLst/>
          </a:prstGeom>
        </p:spPr>
        <p:txBody>
          <a:bodyPr/>
          <a:lstStyle>
            <a:lvl1pPr>
              <a:spcBef>
                <a:spcPts val="1500"/>
              </a:spcBef>
              <a:defRPr sz="2400">
                <a:latin typeface="Arial" panose="020B0604020202020204" pitchFamily="34" charset="0"/>
                <a:cs typeface="Arial" panose="020B0604020202020204" pitchFamily="34" charset="0"/>
              </a:defRPr>
            </a:lvl1pPr>
            <a:lvl2pPr>
              <a:spcBef>
                <a:spcPts val="300"/>
              </a:spcBef>
              <a:defRPr sz="20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vl6pPr>
              <a:defRPr sz="1050">
                <a:latin typeface="Arial" panose="020B0604020202020204" pitchFamily="34" charset="0"/>
                <a:cs typeface="Arial" panose="020B0604020202020204" pitchFamily="34" charset="0"/>
              </a:defRPr>
            </a:lvl6pPr>
            <a:lvl7pPr>
              <a:defRPr sz="1050">
                <a:latin typeface="Arial" panose="020B0604020202020204" pitchFamily="34" charset="0"/>
                <a:cs typeface="Arial" panose="020B0604020202020204" pitchFamily="34" charset="0"/>
              </a:defRPr>
            </a:lvl7pPr>
            <a:lvl8pPr>
              <a:defRPr sz="1050">
                <a:latin typeface="Arial" panose="020B0604020202020204" pitchFamily="34" charset="0"/>
                <a:cs typeface="Arial" panose="020B0604020202020204" pitchFamily="34" charset="0"/>
              </a:defRPr>
            </a:lvl8pPr>
            <a:lvl9pPr>
              <a:defRPr sz="1000">
                <a:latin typeface="Arial" panose="020B0604020202020204" pitchFamily="34" charset="0"/>
                <a:cs typeface="Arial" panose="020B0604020202020204" pitchFamily="34" charset="0"/>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pic>
        <p:nvPicPr>
          <p:cNvPr id="2" name="Picture 1" descr="Icon&#10;&#10;Description automatically generated">
            <a:extLst>
              <a:ext uri="{FF2B5EF4-FFF2-40B4-BE49-F238E27FC236}">
                <a16:creationId xmlns:a16="http://schemas.microsoft.com/office/drawing/2014/main" id="{63C37488-DA8F-09DE-8B55-27D32E46A3C9}"/>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16329" y="702127"/>
            <a:ext cx="12224658" cy="6155873"/>
          </a:xfrm>
          <a:prstGeom prst="rect">
            <a:avLst/>
          </a:prstGeom>
        </p:spPr>
      </p:pic>
      <p:sp>
        <p:nvSpPr>
          <p:cNvPr id="3" name="TextBox 2">
            <a:extLst>
              <a:ext uri="{FF2B5EF4-FFF2-40B4-BE49-F238E27FC236}">
                <a16:creationId xmlns:a16="http://schemas.microsoft.com/office/drawing/2014/main" id="{B3A4477C-9B7F-5B0F-DCE2-5E9A782DA68E}"/>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8411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2" name="Text Placeholder 21">
            <a:extLst>
              <a:ext uri="{FF2B5EF4-FFF2-40B4-BE49-F238E27FC236}">
                <a16:creationId xmlns:a16="http://schemas.microsoft.com/office/drawing/2014/main" id="{6EC9C899-07F3-A302-7B1A-2B6B4A862BDD}"/>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latin typeface="Proxima Nova Rg" panose="02000506030000020004" pitchFamily="2" charset="0"/>
              </a:defRPr>
            </a:lvl1pPr>
            <a:lvl2pPr algn="r">
              <a:defRPr/>
            </a:lvl2pPr>
            <a:lvl3pPr algn="r">
              <a:defRPr/>
            </a:lvl3pPr>
            <a:lvl4pPr algn="r">
              <a:defRPr/>
            </a:lvl4pPr>
            <a:lvl5pPr algn="r">
              <a:defRPr/>
            </a:lvl5pPr>
          </a:lstStyle>
          <a:p>
            <a:pPr lvl="0"/>
            <a:r>
              <a:rPr lang="en-GB"/>
              <a:t>Title and Content</a:t>
            </a:r>
            <a:endParaRPr lang="en-US"/>
          </a:p>
        </p:txBody>
      </p:sp>
      <p:sp>
        <p:nvSpPr>
          <p:cNvPr id="3" name="Content Placeholder 17">
            <a:extLst>
              <a:ext uri="{FF2B5EF4-FFF2-40B4-BE49-F238E27FC236}">
                <a16:creationId xmlns:a16="http://schemas.microsoft.com/office/drawing/2014/main" id="{633789A2-839F-9B66-08C6-E8628C73BFBD}"/>
              </a:ext>
            </a:extLst>
          </p:cNvPr>
          <p:cNvSpPr>
            <a:spLocks noGrp="1"/>
          </p:cNvSpPr>
          <p:nvPr>
            <p:ph sz="quarter" idx="20" hasCustomPrompt="1"/>
          </p:nvPr>
        </p:nvSpPr>
        <p:spPr>
          <a:xfrm>
            <a:off x="618440" y="1031196"/>
            <a:ext cx="10769996" cy="4995528"/>
          </a:xfrm>
          <a:prstGeom prst="rect">
            <a:avLst/>
          </a:prstGeom>
        </p:spPr>
        <p:txBody>
          <a:bodyPr/>
          <a:lstStyle>
            <a:lvl1pPr marL="0" indent="0">
              <a:lnSpc>
                <a:spcPct val="100000"/>
              </a:lnSpc>
              <a:spcBef>
                <a:spcPts val="1500"/>
              </a:spcBef>
              <a:buNone/>
              <a:defRPr sz="1800">
                <a:latin typeface="Proxima Nova Rg" panose="02000506030000020004" pitchFamily="2" charset="0"/>
                <a:cs typeface="Arial" panose="020B0604020202020204" pitchFamily="34" charset="0"/>
              </a:defRPr>
            </a:lvl1pPr>
            <a:lvl2pPr marL="457200" indent="0">
              <a:lnSpc>
                <a:spcPct val="100000"/>
              </a:lnSpc>
              <a:spcBef>
                <a:spcPts val="300"/>
              </a:spcBef>
              <a:buNone/>
              <a:defRPr sz="1600">
                <a:latin typeface="Arial" panose="020B0604020202020204" pitchFamily="34" charset="0"/>
                <a:cs typeface="Arial" panose="020B0604020202020204" pitchFamily="34" charset="0"/>
              </a:defRPr>
            </a:lvl2pPr>
            <a:lvl3pPr>
              <a:lnSpc>
                <a:spcPct val="100000"/>
              </a:lnSpc>
              <a:defRPr sz="16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600">
                <a:latin typeface="Arial" panose="020B0604020202020204" pitchFamily="34" charset="0"/>
                <a:cs typeface="Arial" panose="020B0604020202020204" pitchFamily="34" charset="0"/>
              </a:defRPr>
            </a:lvl5pPr>
            <a:lvl6pPr>
              <a:lnSpc>
                <a:spcPct val="100000"/>
              </a:lnSpc>
              <a:defRPr sz="1600">
                <a:latin typeface="Arial" panose="020B0604020202020204" pitchFamily="34" charset="0"/>
                <a:cs typeface="Arial" panose="020B0604020202020204" pitchFamily="34" charset="0"/>
              </a:defRPr>
            </a:lvl6pPr>
            <a:lvl7pPr>
              <a:lnSpc>
                <a:spcPct val="100000"/>
              </a:lnSpc>
              <a:defRPr sz="1600">
                <a:latin typeface="Arial" panose="020B0604020202020204" pitchFamily="34" charset="0"/>
                <a:cs typeface="Arial" panose="020B0604020202020204" pitchFamily="34" charset="0"/>
              </a:defRPr>
            </a:lvl7pPr>
            <a:lvl8pPr>
              <a:lnSpc>
                <a:spcPct val="100000"/>
              </a:lnSpc>
              <a:defRPr sz="1600">
                <a:latin typeface="Arial" panose="020B0604020202020204" pitchFamily="34" charset="0"/>
                <a:cs typeface="Arial" panose="020B0604020202020204" pitchFamily="34" charset="0"/>
              </a:defRPr>
            </a:lvl8pPr>
            <a:lvl9pPr>
              <a:lnSpc>
                <a:spcPct val="100000"/>
              </a:lnSpc>
              <a:defRPr sz="1600">
                <a:latin typeface="Arial" panose="020B0604020202020204" pitchFamily="34" charset="0"/>
                <a:cs typeface="Arial" panose="020B0604020202020204" pitchFamily="34" charset="0"/>
              </a:defRPr>
            </a:lvl9pPr>
          </a:lstStyle>
          <a:p>
            <a:pPr lvl="0"/>
            <a:r>
              <a:rPr lang="en-US"/>
              <a:t>Enter text or click to add media </a:t>
            </a:r>
          </a:p>
        </p:txBody>
      </p:sp>
    </p:spTree>
    <p:extLst>
      <p:ext uri="{BB962C8B-B14F-4D97-AF65-F5344CB8AC3E}">
        <p14:creationId xmlns:p14="http://schemas.microsoft.com/office/powerpoint/2010/main" val="3286745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with paragraph">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ECA09B8A-E1AE-7024-8CB7-8D2D929FAB54}"/>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16329" y="702127"/>
            <a:ext cx="12224658" cy="6155873"/>
          </a:xfrm>
          <a:prstGeom prst="rect">
            <a:avLst/>
          </a:prstGeom>
        </p:spPr>
      </p:pic>
      <p:sp>
        <p:nvSpPr>
          <p:cNvPr id="5" name="Text Placeholder 21">
            <a:extLst>
              <a:ext uri="{FF2B5EF4-FFF2-40B4-BE49-F238E27FC236}">
                <a16:creationId xmlns:a16="http://schemas.microsoft.com/office/drawing/2014/main" id="{71D65FF2-9ED3-A27E-4ABC-E6AB6C391008}"/>
              </a:ext>
            </a:extLst>
          </p:cNvPr>
          <p:cNvSpPr>
            <a:spLocks noGrp="1"/>
          </p:cNvSpPr>
          <p:nvPr>
            <p:ph type="body" sz="quarter" idx="13" hasCustomPrompt="1"/>
          </p:nvPr>
        </p:nvSpPr>
        <p:spPr>
          <a:xfrm>
            <a:off x="550697" y="337125"/>
            <a:ext cx="8448160" cy="472047"/>
          </a:xfrm>
          <a:prstGeom prst="rect">
            <a:avLst/>
          </a:prstGeom>
        </p:spPr>
        <p:txBody>
          <a:bodyPr/>
          <a:lstStyle>
            <a:lvl1pPr marL="0" indent="0" algn="l">
              <a:buNone/>
              <a:defRPr sz="28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cxnSp>
        <p:nvCxnSpPr>
          <p:cNvPr id="46" name="Straight Connector 45">
            <a:extLst>
              <a:ext uri="{FF2B5EF4-FFF2-40B4-BE49-F238E27FC236}">
                <a16:creationId xmlns:a16="http://schemas.microsoft.com/office/drawing/2014/main" id="{E8573A5C-9634-9FFE-DB06-619FAEE191DC}"/>
              </a:ext>
            </a:extLst>
          </p:cNvPr>
          <p:cNvCxnSpPr>
            <a:cxnSpLocks/>
          </p:cNvCxnSpPr>
          <p:nvPr userDrawn="1"/>
        </p:nvCxnSpPr>
        <p:spPr>
          <a:xfrm>
            <a:off x="13637267" y="1507216"/>
            <a:ext cx="0" cy="4499446"/>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 Placeholder 862">
            <a:extLst>
              <a:ext uri="{FF2B5EF4-FFF2-40B4-BE49-F238E27FC236}">
                <a16:creationId xmlns:a16="http://schemas.microsoft.com/office/drawing/2014/main" id="{F1C7BA35-15B0-E87C-F1F4-C4F8A52E5A55}"/>
              </a:ext>
            </a:extLst>
          </p:cNvPr>
          <p:cNvSpPr>
            <a:spLocks noGrp="1"/>
          </p:cNvSpPr>
          <p:nvPr>
            <p:ph type="body" sz="quarter" idx="12" hasCustomPrompt="1"/>
          </p:nvPr>
        </p:nvSpPr>
        <p:spPr>
          <a:xfrm>
            <a:off x="533270" y="1059058"/>
            <a:ext cx="11016013" cy="5265635"/>
          </a:xfrm>
          <a:prstGeom prst="rect">
            <a:avLst/>
          </a:prstGeom>
        </p:spPr>
        <p:txBody>
          <a:bodyPr anchor="t" anchorCtr="0"/>
          <a:lstStyle>
            <a:lvl1pPr marL="0" indent="0">
              <a:lnSpc>
                <a:spcPct val="100000"/>
              </a:lnSpc>
              <a:spcBef>
                <a:spcPts val="0"/>
              </a:spcBef>
              <a:buNone/>
              <a:defRPr sz="2400"/>
            </a:lvl1pPr>
            <a:lvl2pPr marL="273050" indent="0">
              <a:buNone/>
              <a:defRPr/>
            </a:lvl2pPr>
          </a:lstStyle>
          <a:p>
            <a:pPr lvl="0"/>
            <a:r>
              <a:rPr lang="en-US"/>
              <a:t>Click to add text</a:t>
            </a:r>
          </a:p>
        </p:txBody>
      </p:sp>
      <p:sp>
        <p:nvSpPr>
          <p:cNvPr id="6" name="Slide Number Placeholder 5">
            <a:extLst>
              <a:ext uri="{FF2B5EF4-FFF2-40B4-BE49-F238E27FC236}">
                <a16:creationId xmlns:a16="http://schemas.microsoft.com/office/drawing/2014/main" id="{E8193B73-67F6-4CDC-5655-40DAAC544718}"/>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E783E41-0955-0193-995F-B7039DCAA5BF}"/>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0594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2AB4-E3ED-5865-D8AF-CAAF46C1E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801FB-C8FC-90CD-FF77-DE43735C4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03303-B885-51E9-EBAC-0150737F5880}"/>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5" name="Footer Placeholder 4">
            <a:extLst>
              <a:ext uri="{FF2B5EF4-FFF2-40B4-BE49-F238E27FC236}">
                <a16:creationId xmlns:a16="http://schemas.microsoft.com/office/drawing/2014/main" id="{7B90E724-CC5C-3B35-E0F0-29218FC73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AC0A8-617A-8CF8-8D19-FAB3F15DF381}"/>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415282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2349-9C24-7EBE-E5EB-D95834BB4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6454F-6A49-B059-00D4-74A1070FF3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28139C-8B26-E907-BA6F-B76F06B7F06C}"/>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5" name="Footer Placeholder 4">
            <a:extLst>
              <a:ext uri="{FF2B5EF4-FFF2-40B4-BE49-F238E27FC236}">
                <a16:creationId xmlns:a16="http://schemas.microsoft.com/office/drawing/2014/main" id="{9E4376E9-426A-AF04-5D1C-E5A7F3CC7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47FE8-10AA-3E30-3B65-5E548C98DE32}"/>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77231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82C3-95CD-6C89-0583-FFC6D6FC4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EFD5E7-8DBB-F3DA-1B4B-434EA3D3B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E76770-B592-B37E-B224-FCF8668CDB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2210B5-8661-3BAC-06E0-D2B74D47530A}"/>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6" name="Footer Placeholder 5">
            <a:extLst>
              <a:ext uri="{FF2B5EF4-FFF2-40B4-BE49-F238E27FC236}">
                <a16:creationId xmlns:a16="http://schemas.microsoft.com/office/drawing/2014/main" id="{0360E008-9025-BC3A-5E4C-D68E39C23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3B494-7EA5-19A0-4DFF-FE5E29B8BACA}"/>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305402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F271-2B1F-029D-EE09-C57E0794B9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A198D-69C1-E810-4324-23ED8E2BE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ED5FB-0413-C06C-A6D3-226C5AD5B5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FA43AC-1D73-23C4-6D1D-3AE28B574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C1842-55FF-798C-DE27-8851A6A7D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F31E7E-E3D2-5FED-776E-F176AA793CAF}"/>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8" name="Footer Placeholder 7">
            <a:extLst>
              <a:ext uri="{FF2B5EF4-FFF2-40B4-BE49-F238E27FC236}">
                <a16:creationId xmlns:a16="http://schemas.microsoft.com/office/drawing/2014/main" id="{FC5CFE7F-22D1-C558-F026-DDA2DEFB77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4A6B1D-D311-53A4-88E6-50FF6FBF7DD7}"/>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300436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200B-54F2-4B82-3D30-3D98E07F08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70DEA1-72F7-39B6-9CE9-4FE0B46605C0}"/>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4" name="Footer Placeholder 3">
            <a:extLst>
              <a:ext uri="{FF2B5EF4-FFF2-40B4-BE49-F238E27FC236}">
                <a16:creationId xmlns:a16="http://schemas.microsoft.com/office/drawing/2014/main" id="{5AD5E86C-AC30-1AEA-8A4E-DE80ADDABE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484042-B3C2-79FF-40C4-B3850382C302}"/>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321140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4B67F-D4DD-DCB7-C516-CDC8F3AC3CE0}"/>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3" name="Footer Placeholder 2">
            <a:extLst>
              <a:ext uri="{FF2B5EF4-FFF2-40B4-BE49-F238E27FC236}">
                <a16:creationId xmlns:a16="http://schemas.microsoft.com/office/drawing/2014/main" id="{AB7E026D-47B6-FA04-B49F-40CD2428F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AC68B4-863C-C51B-2F5E-71C04CCB36D9}"/>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92336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8DE8-1347-F7C6-2381-1DC8731CE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7CF622-97E4-FA71-6570-8C868B955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4663D4-51E2-BB35-4E0B-F6495230F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A5D4D-1728-9DBE-507E-EA28D2B63A36}"/>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6" name="Footer Placeholder 5">
            <a:extLst>
              <a:ext uri="{FF2B5EF4-FFF2-40B4-BE49-F238E27FC236}">
                <a16:creationId xmlns:a16="http://schemas.microsoft.com/office/drawing/2014/main" id="{BDE6DB76-19BE-011C-5709-269E956B87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8EE1E-A235-266B-8B57-87942815D0DE}"/>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299764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27E3-091D-D29B-CFE1-ED7125EFD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D39C67-EDA6-7FBA-374A-90654DA48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3C55A7-9D29-47E4-55AB-49AE63324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62E85-BA13-770F-A328-2C99337397BA}"/>
              </a:ext>
            </a:extLst>
          </p:cNvPr>
          <p:cNvSpPr>
            <a:spLocks noGrp="1"/>
          </p:cNvSpPr>
          <p:nvPr>
            <p:ph type="dt" sz="half" idx="10"/>
          </p:nvPr>
        </p:nvSpPr>
        <p:spPr/>
        <p:txBody>
          <a:bodyPr/>
          <a:lstStyle/>
          <a:p>
            <a:fld id="{1837C413-FC2E-42B2-BCC3-0C8137E0E356}" type="datetimeFigureOut">
              <a:rPr lang="en-IN" smtClean="0"/>
              <a:t>06-03-2025</a:t>
            </a:fld>
            <a:endParaRPr lang="en-IN"/>
          </a:p>
        </p:txBody>
      </p:sp>
      <p:sp>
        <p:nvSpPr>
          <p:cNvPr id="6" name="Footer Placeholder 5">
            <a:extLst>
              <a:ext uri="{FF2B5EF4-FFF2-40B4-BE49-F238E27FC236}">
                <a16:creationId xmlns:a16="http://schemas.microsoft.com/office/drawing/2014/main" id="{4FD7A267-B574-F4CB-123E-D44DB2D6B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361201-2E4E-006C-9D5A-B4FE4A6CA86B}"/>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19647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8337A-AA33-689F-AA06-AFDE7473E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A0D9E-FB5E-8F2A-DA9A-9A2E997E5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C3313-73F7-C860-F981-14E302F10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37C413-FC2E-42B2-BCC3-0C8137E0E356}" type="datetimeFigureOut">
              <a:rPr lang="en-IN" smtClean="0"/>
              <a:t>06-03-2025</a:t>
            </a:fld>
            <a:endParaRPr lang="en-IN"/>
          </a:p>
        </p:txBody>
      </p:sp>
      <p:sp>
        <p:nvSpPr>
          <p:cNvPr id="5" name="Footer Placeholder 4">
            <a:extLst>
              <a:ext uri="{FF2B5EF4-FFF2-40B4-BE49-F238E27FC236}">
                <a16:creationId xmlns:a16="http://schemas.microsoft.com/office/drawing/2014/main" id="{E10B63D3-9359-46A0-1F74-ECFCE4967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E1FA8FF-7063-B924-CB6E-06C57D7EB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EF65D8-5AC2-4997-A195-7A08E59D3254}" type="slidenum">
              <a:rPr lang="en-IN" smtClean="0"/>
              <a:t>‹#›</a:t>
            </a:fld>
            <a:endParaRPr lang="en-IN"/>
          </a:p>
        </p:txBody>
      </p:sp>
    </p:spTree>
    <p:extLst>
      <p:ext uri="{BB962C8B-B14F-4D97-AF65-F5344CB8AC3E}">
        <p14:creationId xmlns:p14="http://schemas.microsoft.com/office/powerpoint/2010/main" val="242257205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590EC7-999D-6C6C-9EA2-A22033889FA5}"/>
              </a:ext>
            </a:extLst>
          </p:cNvPr>
          <p:cNvSpPr>
            <a:spLocks noGrp="1"/>
          </p:cNvSpPr>
          <p:nvPr>
            <p:ph type="ctrTitle"/>
          </p:nvPr>
        </p:nvSpPr>
        <p:spPr>
          <a:xfrm>
            <a:off x="1524000" y="1122363"/>
            <a:ext cx="9144000" cy="2387600"/>
          </a:xfrm>
        </p:spPr>
        <p:txBody>
          <a:bodyPr anchor="b">
            <a:normAutofit/>
          </a:bodyPr>
          <a:lstStyle/>
          <a:p>
            <a:r>
              <a:rPr lang="en-IN" dirty="0"/>
              <a:t>Day 1</a:t>
            </a:r>
          </a:p>
        </p:txBody>
      </p:sp>
      <p:sp>
        <p:nvSpPr>
          <p:cNvPr id="8" name="Subtitle 2">
            <a:extLst>
              <a:ext uri="{FF2B5EF4-FFF2-40B4-BE49-F238E27FC236}">
                <a16:creationId xmlns:a16="http://schemas.microsoft.com/office/drawing/2014/main" id="{70C032C4-C179-6C8C-50DF-CFD43496AE23}"/>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B057EF41-C0C4-27F0-531B-707E31D71F40}"/>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30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68A9FB-3B99-EB30-7F8F-5E480B53D53D}"/>
              </a:ext>
            </a:extLst>
          </p:cNvPr>
          <p:cNvSpPr>
            <a:spLocks noGrp="1"/>
          </p:cNvSpPr>
          <p:nvPr>
            <p:ph type="title"/>
          </p:nvPr>
        </p:nvSpPr>
        <p:spPr>
          <a:xfrm>
            <a:off x="838200" y="365125"/>
            <a:ext cx="10515600" cy="1325563"/>
          </a:xfrm>
        </p:spPr>
        <p:txBody>
          <a:bodyPr anchor="ctr">
            <a:normAutofit/>
          </a:bodyPr>
          <a:lstStyle/>
          <a:p>
            <a:r>
              <a:rPr lang="en-US"/>
              <a:t>Why containers</a:t>
            </a:r>
            <a:endParaRPr lang="en-IN"/>
          </a:p>
        </p:txBody>
      </p:sp>
      <p:pic>
        <p:nvPicPr>
          <p:cNvPr id="4" name="Picture 3" descr="Diagram&#10;&#10;Description automatically generated">
            <a:extLst>
              <a:ext uri="{FF2B5EF4-FFF2-40B4-BE49-F238E27FC236}">
                <a16:creationId xmlns:a16="http://schemas.microsoft.com/office/drawing/2014/main" id="{BF24594A-93D2-41C2-8C4D-039D254C2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971" y="1825625"/>
            <a:ext cx="6568058" cy="4351338"/>
          </a:xfrm>
          <a:prstGeom prst="rect">
            <a:avLst/>
          </a:prstGeom>
          <a:noFill/>
        </p:spPr>
      </p:pic>
      <p:sp>
        <p:nvSpPr>
          <p:cNvPr id="2" name="Slide Number Placeholder 1" hidden="1">
            <a:extLst>
              <a:ext uri="{FF2B5EF4-FFF2-40B4-BE49-F238E27FC236}">
                <a16:creationId xmlns:a16="http://schemas.microsoft.com/office/drawing/2014/main" id="{DA1313F4-AB86-CA3E-5182-F16CD80F50D4}"/>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11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832BCF-FC2D-0484-9918-DAD7BB048423}"/>
              </a:ext>
            </a:extLst>
          </p:cNvPr>
          <p:cNvSpPr>
            <a:spLocks noGrp="1"/>
          </p:cNvSpPr>
          <p:nvPr>
            <p:ph type="body" sz="quarter" idx="13"/>
          </p:nvPr>
        </p:nvSpPr>
        <p:spPr>
          <a:xfrm>
            <a:off x="550697" y="337125"/>
            <a:ext cx="8419132" cy="472047"/>
          </a:xfrm>
        </p:spPr>
        <p:txBody>
          <a:bodyPr>
            <a:normAutofit/>
          </a:bodyPr>
          <a:lstStyle/>
          <a:p>
            <a:r>
              <a:rPr lang="en-US" sz="2600"/>
              <a:t>Docker</a:t>
            </a:r>
            <a:endParaRPr lang="en-IN" sz="2600"/>
          </a:p>
        </p:txBody>
      </p:sp>
      <p:sp>
        <p:nvSpPr>
          <p:cNvPr id="2" name="Slide Number Placeholder 1">
            <a:extLst>
              <a:ext uri="{FF2B5EF4-FFF2-40B4-BE49-F238E27FC236}">
                <a16:creationId xmlns:a16="http://schemas.microsoft.com/office/drawing/2014/main" id="{98BEF6C1-1C72-39EA-3547-04399C64A518}"/>
              </a:ext>
            </a:extLst>
          </p:cNvPr>
          <p:cNvSpPr>
            <a:spLocks noGrp="1"/>
          </p:cNvSpPr>
          <p:nvPr>
            <p:ph type="sldNum" sz="quarter" idx="4"/>
          </p:nvPr>
        </p:nvSpPr>
        <p:spPr/>
        <p:txBody>
          <a:bodyPr anchor="ctr">
            <a:normAutofit/>
          </a:bodyPr>
          <a:lstStyle/>
          <a:p>
            <a:pPr>
              <a:spcAft>
                <a:spcPts val="600"/>
              </a:spcAft>
            </a:pPr>
            <a:fld id="{BE5B0F3B-EC9D-4458-9BDD-4F8045F81DB8}" type="slidenum">
              <a:rPr lang="en-IN" smtClean="0">
                <a:solidFill>
                  <a:prstClr val="black"/>
                </a:solidFill>
              </a:rPr>
              <a:pPr>
                <a:spcAft>
                  <a:spcPts val="600"/>
                </a:spcAft>
              </a:pPr>
              <a:t>11</a:t>
            </a:fld>
            <a:endParaRPr lang="en-IN">
              <a:solidFill>
                <a:prstClr val="black"/>
              </a:solidFill>
            </a:endParaRPr>
          </a:p>
        </p:txBody>
      </p:sp>
      <p:pic>
        <p:nvPicPr>
          <p:cNvPr id="5124" name="Picture 4" descr="Run your first Docker container in Windows 10 - Zwable">
            <a:extLst>
              <a:ext uri="{FF2B5EF4-FFF2-40B4-BE49-F238E27FC236}">
                <a16:creationId xmlns:a16="http://schemas.microsoft.com/office/drawing/2014/main" id="{8C70B633-AADD-60B7-CBE9-54C184848CD2}"/>
              </a:ext>
            </a:extLst>
          </p:cNvPr>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l="11644" r="7558"/>
          <a:stretch/>
        </p:blipFill>
        <p:spPr bwMode="auto">
          <a:xfrm>
            <a:off x="911047" y="976576"/>
            <a:ext cx="6671031" cy="54492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with his hands up&#10;&#10;AI-generated content may be incorrect.">
            <a:extLst>
              <a:ext uri="{FF2B5EF4-FFF2-40B4-BE49-F238E27FC236}">
                <a16:creationId xmlns:a16="http://schemas.microsoft.com/office/drawing/2014/main" id="{517CB081-0B1B-33B4-A9EC-7E728A2AED20}"/>
              </a:ext>
            </a:extLst>
          </p:cNvPr>
          <p:cNvPicPr>
            <a:picLocks noChangeAspect="1"/>
          </p:cNvPicPr>
          <p:nvPr/>
        </p:nvPicPr>
        <p:blipFill>
          <a:blip r:embed="rId3"/>
          <a:srcRect t="-2234" r="11907" b="793"/>
          <a:stretch/>
        </p:blipFill>
        <p:spPr>
          <a:xfrm>
            <a:off x="8111725" y="2208811"/>
            <a:ext cx="2682946" cy="3075708"/>
          </a:xfrm>
          <a:prstGeom prst="rect">
            <a:avLst/>
          </a:prstGeom>
          <a:noFill/>
        </p:spPr>
      </p:pic>
    </p:spTree>
    <p:extLst>
      <p:ext uri="{BB962C8B-B14F-4D97-AF65-F5344CB8AC3E}">
        <p14:creationId xmlns:p14="http://schemas.microsoft.com/office/powerpoint/2010/main" val="415321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Title 1">
            <a:extLst>
              <a:ext uri="{FF2B5EF4-FFF2-40B4-BE49-F238E27FC236}">
                <a16:creationId xmlns:a16="http://schemas.microsoft.com/office/drawing/2014/main" id="{662E12D5-7D10-608F-6AEE-258073C619B4}"/>
              </a:ext>
            </a:extLst>
          </p:cNvPr>
          <p:cNvSpPr>
            <a:spLocks noGrp="1"/>
          </p:cNvSpPr>
          <p:nvPr>
            <p:ph type="title"/>
          </p:nvPr>
        </p:nvSpPr>
        <p:spPr>
          <a:xfrm>
            <a:off x="838200" y="365125"/>
            <a:ext cx="10515600" cy="1325563"/>
          </a:xfrm>
        </p:spPr>
        <p:txBody>
          <a:bodyPr/>
          <a:lstStyle/>
          <a:p>
            <a:endParaRPr lang="en-US"/>
          </a:p>
        </p:txBody>
      </p:sp>
      <p:pic>
        <p:nvPicPr>
          <p:cNvPr id="8194" name="Picture 2" descr="What is Docker? Definition, Importance and Work">
            <a:extLst>
              <a:ext uri="{FF2B5EF4-FFF2-40B4-BE49-F238E27FC236}">
                <a16:creationId xmlns:a16="http://schemas.microsoft.com/office/drawing/2014/main" id="{4885FE22-48DF-B559-595B-CBADAEFA66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56"/>
          <a:stretch/>
        </p:blipFill>
        <p:spPr bwMode="auto">
          <a:xfrm>
            <a:off x="1341943" y="1825625"/>
            <a:ext cx="9508113" cy="4351338"/>
          </a:xfrm>
          <a:prstGeom prst="rect">
            <a:avLst/>
          </a:prstGeom>
          <a:noFill/>
        </p:spPr>
      </p:pic>
      <p:sp>
        <p:nvSpPr>
          <p:cNvPr id="2" name="Slide Number Placeholder 1" hidden="1">
            <a:extLst>
              <a:ext uri="{FF2B5EF4-FFF2-40B4-BE49-F238E27FC236}">
                <a16:creationId xmlns:a16="http://schemas.microsoft.com/office/drawing/2014/main" id="{B8BCF8D8-60A0-4892-03CC-640EAF79449E}"/>
              </a:ext>
            </a:extLst>
          </p:cNvPr>
          <p:cNvSpPr>
            <a:spLocks noGrp="1"/>
          </p:cNvSpPr>
          <p:nvPr>
            <p:ph type="sldNum" sz="quarter" idx="4294967295"/>
          </p:nvPr>
        </p:nvSpPr>
        <p:spPr>
          <a:xfrm>
            <a:off x="10176610" y="6324693"/>
            <a:ext cx="1372673" cy="365125"/>
          </a:xfrm>
        </p:spPr>
        <p:txBody>
          <a:bodyPr anchor="ctr">
            <a:normAutofit/>
          </a:bodyPr>
          <a:lstStyle/>
          <a:p>
            <a:pPr>
              <a:lnSpc>
                <a:spcPct val="90000"/>
              </a:lnSpc>
              <a:spcAft>
                <a:spcPts val="600"/>
              </a:spcAft>
            </a:pPr>
            <a:fld id="{BE5B0F3B-EC9D-4458-9BDD-4F8045F81DB8}" type="slidenum">
              <a:rPr lang="en-IN" sz="300" smtClean="0">
                <a:solidFill>
                  <a:prstClr val="black"/>
                </a:solidFill>
              </a:rPr>
              <a:pPr>
                <a:lnSpc>
                  <a:spcPct val="90000"/>
                </a:lnSpc>
                <a:spcAft>
                  <a:spcPts val="600"/>
                </a:spcAft>
              </a:pPr>
              <a:t>12</a:t>
            </a:fld>
            <a:endParaRPr lang="en-IN" sz="300">
              <a:solidFill>
                <a:prstClr val="black"/>
              </a:solidFill>
            </a:endParaRPr>
          </a:p>
        </p:txBody>
      </p:sp>
    </p:spTree>
    <p:extLst>
      <p:ext uri="{BB962C8B-B14F-4D97-AF65-F5344CB8AC3E}">
        <p14:creationId xmlns:p14="http://schemas.microsoft.com/office/powerpoint/2010/main" val="162049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3FDBB0-DB06-5482-1B00-B3B518663451}"/>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13</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F11846DE-5E20-A12B-E0EE-90F4D366781D}"/>
              </a:ext>
            </a:extLst>
          </p:cNvPr>
          <p:cNvSpPr>
            <a:spLocks noGrp="1"/>
          </p:cNvSpPr>
          <p:nvPr>
            <p:ph type="body" sz="quarter" idx="13"/>
          </p:nvPr>
        </p:nvSpPr>
        <p:spPr/>
        <p:txBody>
          <a:bodyPr>
            <a:normAutofit/>
          </a:bodyPr>
          <a:lstStyle/>
          <a:p>
            <a:r>
              <a:rPr lang="en-US" dirty="0"/>
              <a:t>Docker Terminologies</a:t>
            </a:r>
            <a:endParaRPr lang="en-IN" dirty="0"/>
          </a:p>
        </p:txBody>
      </p:sp>
      <p:sp>
        <p:nvSpPr>
          <p:cNvPr id="3" name="Content Placeholder 2"/>
          <p:cNvSpPr>
            <a:spLocks noGrp="1"/>
          </p:cNvSpPr>
          <p:nvPr>
            <p:ph sz="quarter" idx="20"/>
          </p:nvPr>
        </p:nvSpPr>
        <p:spPr/>
        <p:txBody>
          <a:bodyPr>
            <a:normAutofit/>
          </a:bodyPr>
          <a:lstStyle/>
          <a:p>
            <a:pPr marL="285750" indent="-285750">
              <a:buFont typeface="Arial" panose="020B0604020202020204" pitchFamily="34" charset="0"/>
              <a:buChar char="•"/>
            </a:pPr>
            <a:r>
              <a:rPr lang="en-US" sz="2000" b="1" dirty="0">
                <a:latin typeface="Arial" panose="020B0604020202020204" pitchFamily="34" charset="0"/>
              </a:rPr>
              <a:t>Container</a:t>
            </a:r>
            <a:r>
              <a:rPr lang="en-US" sz="2000" dirty="0">
                <a:latin typeface="Arial" panose="020B0604020202020204" pitchFamily="34" charset="0"/>
              </a:rPr>
              <a:t> </a:t>
            </a:r>
          </a:p>
          <a:p>
            <a:pPr marL="285750" indent="-285750">
              <a:buFont typeface="Arial" panose="020B0604020202020204" pitchFamily="34" charset="0"/>
              <a:buChar char="•"/>
            </a:pPr>
            <a:r>
              <a:rPr lang="en-US" sz="2000" b="1" dirty="0">
                <a:latin typeface="Arial" panose="020B0604020202020204" pitchFamily="34" charset="0"/>
              </a:rPr>
              <a:t>Container Runtime</a:t>
            </a:r>
            <a:endParaRPr lang="en-US" sz="2000" dirty="0">
              <a:latin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rPr>
              <a:t>Docker Image</a:t>
            </a:r>
          </a:p>
          <a:p>
            <a:pPr marL="285750" indent="-285750">
              <a:buFont typeface="Arial" panose="020B0604020202020204" pitchFamily="34" charset="0"/>
              <a:buChar char="•"/>
            </a:pPr>
            <a:r>
              <a:rPr lang="en-US" sz="2000" b="1" dirty="0">
                <a:latin typeface="Arial" panose="020B0604020202020204" pitchFamily="34" charset="0"/>
              </a:rPr>
              <a:t>Docker Registry</a:t>
            </a:r>
            <a:endParaRPr lang="en-US" sz="2000" dirty="0">
              <a:latin typeface="Arial" panose="020B0604020202020204" pitchFamily="34" charset="0"/>
            </a:endParaRPr>
          </a:p>
        </p:txBody>
      </p:sp>
    </p:spTree>
    <p:extLst>
      <p:ext uri="{BB962C8B-B14F-4D97-AF65-F5344CB8AC3E}">
        <p14:creationId xmlns:p14="http://schemas.microsoft.com/office/powerpoint/2010/main" val="79160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26F805-01C3-07E1-0A44-39409D725C69}"/>
              </a:ext>
            </a:extLst>
          </p:cNvPr>
          <p:cNvSpPr>
            <a:spLocks noGrp="1"/>
          </p:cNvSpPr>
          <p:nvPr>
            <p:ph type="sldNum" sz="quarter" idx="4"/>
          </p:nvPr>
        </p:nvSpPr>
        <p:spPr/>
        <p:txBody>
          <a:bodyPr/>
          <a:lstStyle/>
          <a:p>
            <a:fld id="{BE5B0F3B-EC9D-4458-9BDD-4F8045F81DB8}" type="slidenum">
              <a:rPr lang="en-IN" smtClean="0"/>
              <a:t>14</a:t>
            </a:fld>
            <a:endParaRPr lang="en-IN"/>
          </a:p>
        </p:txBody>
      </p:sp>
      <p:sp>
        <p:nvSpPr>
          <p:cNvPr id="3" name="Text Placeholder 2">
            <a:extLst>
              <a:ext uri="{FF2B5EF4-FFF2-40B4-BE49-F238E27FC236}">
                <a16:creationId xmlns:a16="http://schemas.microsoft.com/office/drawing/2014/main" id="{C77634B1-14B4-3476-B4B1-B910190A9FCF}"/>
              </a:ext>
            </a:extLst>
          </p:cNvPr>
          <p:cNvSpPr>
            <a:spLocks noGrp="1"/>
          </p:cNvSpPr>
          <p:nvPr>
            <p:ph type="body" sz="quarter" idx="13"/>
          </p:nvPr>
        </p:nvSpPr>
        <p:spPr/>
        <p:txBody>
          <a:bodyPr/>
          <a:lstStyle/>
          <a:p>
            <a:r>
              <a:rPr lang="en-US" dirty="0"/>
              <a:t>Why is Docker the Most Popular Container Engine?</a:t>
            </a:r>
            <a:endParaRPr lang="en-IN" dirty="0"/>
          </a:p>
        </p:txBody>
      </p:sp>
      <p:sp>
        <p:nvSpPr>
          <p:cNvPr id="4" name="Content Placeholder 3">
            <a:extLst>
              <a:ext uri="{FF2B5EF4-FFF2-40B4-BE49-F238E27FC236}">
                <a16:creationId xmlns:a16="http://schemas.microsoft.com/office/drawing/2014/main" id="{C7A3D881-C74E-B6DD-E80C-EE412C06D1AD}"/>
              </a:ext>
            </a:extLst>
          </p:cNvPr>
          <p:cNvSpPr>
            <a:spLocks noGrp="1"/>
          </p:cNvSpPr>
          <p:nvPr>
            <p:ph sz="quarter" idx="20"/>
          </p:nvPr>
        </p:nvSpPr>
        <p:spPr>
          <a:xfrm>
            <a:off x="618440" y="1031195"/>
            <a:ext cx="10769996" cy="5300641"/>
          </a:xfrm>
        </p:spPr>
        <p:txBody>
          <a:bodyPr/>
          <a:lstStyle/>
          <a:p>
            <a:r>
              <a:rPr lang="en-IN" b="1" dirty="0"/>
              <a:t>Docker Engine</a:t>
            </a:r>
            <a:endParaRPr lang="en-IN" dirty="0"/>
          </a:p>
          <a:p>
            <a:pPr marL="742950" lvl="1" indent="-285750">
              <a:buFont typeface="Arial" panose="020B0604020202020204" pitchFamily="34" charset="0"/>
              <a:buChar char="•"/>
            </a:pPr>
            <a:r>
              <a:rPr lang="en-IN" dirty="0"/>
              <a:t>Simple CLI (docker run, build, </a:t>
            </a:r>
            <a:r>
              <a:rPr lang="en-IN" dirty="0" err="1"/>
              <a:t>ps</a:t>
            </a:r>
            <a:r>
              <a:rPr lang="en-IN" dirty="0"/>
              <a:t>) &amp; Docker Desktop UI</a:t>
            </a:r>
          </a:p>
          <a:p>
            <a:pPr marL="742950" lvl="1" indent="-285750">
              <a:buFont typeface="Arial" panose="020B0604020202020204" pitchFamily="34" charset="0"/>
              <a:buChar char="•"/>
            </a:pPr>
            <a:r>
              <a:rPr lang="en-IN" dirty="0"/>
              <a:t>All-in-one: image building, runtime, networking, storage, Docker Compose</a:t>
            </a:r>
          </a:p>
          <a:p>
            <a:pPr marL="742950" lvl="1" indent="-285750">
              <a:buFont typeface="Arial" panose="020B0604020202020204" pitchFamily="34" charset="0"/>
              <a:buChar char="•"/>
            </a:pPr>
            <a:r>
              <a:rPr lang="en-IN" dirty="0"/>
              <a:t>Massive ecosystem (Docker Hub with 8M+ images, cross-platform, many integrations)</a:t>
            </a:r>
          </a:p>
          <a:p>
            <a:r>
              <a:rPr lang="en-IN" b="1" dirty="0" err="1"/>
              <a:t>Podman</a:t>
            </a:r>
            <a:endParaRPr lang="en-IN" b="1" dirty="0"/>
          </a:p>
          <a:p>
            <a:pPr marL="742950" lvl="1" indent="-285750">
              <a:buFont typeface="Arial" panose="020B0604020202020204" pitchFamily="34" charset="0"/>
              <a:buChar char="•"/>
            </a:pPr>
            <a:r>
              <a:rPr lang="en-US" dirty="0"/>
              <a:t>No built-in support for Docker Compose (uses </a:t>
            </a:r>
            <a:r>
              <a:rPr lang="en-US" dirty="0" err="1"/>
              <a:t>podman</a:t>
            </a:r>
            <a:r>
              <a:rPr lang="en-US" dirty="0"/>
              <a:t>-compose)</a:t>
            </a:r>
          </a:p>
          <a:p>
            <a:pPr marL="742950" lvl="1" indent="-285750">
              <a:buFont typeface="Arial" panose="020B0604020202020204" pitchFamily="34" charset="0"/>
              <a:buChar char="•"/>
            </a:pPr>
            <a:r>
              <a:rPr lang="en-US" dirty="0"/>
              <a:t>Less widely adopted than Docker</a:t>
            </a:r>
          </a:p>
          <a:p>
            <a:pPr marL="742950" lvl="1" indent="-285750">
              <a:buFont typeface="Arial" panose="020B0604020202020204" pitchFamily="34" charset="0"/>
              <a:buChar char="•"/>
            </a:pPr>
            <a:r>
              <a:rPr lang="en-US" dirty="0"/>
              <a:t>Fewer third-party integrations</a:t>
            </a:r>
          </a:p>
          <a:p>
            <a:r>
              <a:rPr lang="en-US" sz="2000" b="1" dirty="0" err="1">
                <a:latin typeface="Proxima Nova Rg" panose="02000506030000020004" pitchFamily="2" charset="0"/>
              </a:rPr>
              <a:t>Containerd</a:t>
            </a:r>
            <a:endParaRPr lang="en-US" sz="2000" b="1" dirty="0">
              <a:latin typeface="Proxima Nova Rg" panose="02000506030000020004" pitchFamily="2" charset="0"/>
            </a:endParaRPr>
          </a:p>
          <a:p>
            <a:pPr marL="742950" lvl="1" indent="-285750">
              <a:buFont typeface="Arial" panose="020B0604020202020204" pitchFamily="34" charset="0"/>
              <a:buChar char="•"/>
            </a:pPr>
            <a:r>
              <a:rPr lang="en-US" dirty="0"/>
              <a:t>No built-in tools for building images (docker build equivalent)</a:t>
            </a:r>
          </a:p>
          <a:p>
            <a:pPr marL="742950" lvl="1" indent="-285750">
              <a:buFont typeface="Arial" panose="020B0604020202020204" pitchFamily="34" charset="0"/>
              <a:buChar char="•"/>
            </a:pPr>
            <a:r>
              <a:rPr lang="en-US" dirty="0"/>
              <a:t>Lacks CLI tools for easy container management</a:t>
            </a:r>
          </a:p>
          <a:p>
            <a:r>
              <a:rPr lang="en-IN" b="1" dirty="0"/>
              <a:t>CRI-O </a:t>
            </a:r>
          </a:p>
          <a:p>
            <a:pPr marL="742950" lvl="1" indent="-285750">
              <a:buFont typeface="Arial" panose="020B0604020202020204" pitchFamily="34" charset="0"/>
              <a:buChar char="•"/>
            </a:pPr>
            <a:r>
              <a:rPr lang="en-US" dirty="0"/>
              <a:t>Not designed for standalone development or CI/CD </a:t>
            </a:r>
          </a:p>
          <a:p>
            <a:pPr marL="742950" lvl="1" indent="-285750">
              <a:buFont typeface="Arial" panose="020B0604020202020204" pitchFamily="34" charset="0"/>
              <a:buChar char="•"/>
            </a:pPr>
            <a:r>
              <a:rPr lang="en-US" dirty="0"/>
              <a:t>No built-in image-building tools (requires </a:t>
            </a:r>
            <a:r>
              <a:rPr lang="en-US" dirty="0" err="1"/>
              <a:t>Buildah</a:t>
            </a:r>
            <a:r>
              <a:rPr lang="en-US" dirty="0"/>
              <a:t>)</a:t>
            </a:r>
            <a:endParaRPr lang="en-IN" dirty="0"/>
          </a:p>
          <a:p>
            <a:endParaRPr lang="en-IN" dirty="0"/>
          </a:p>
        </p:txBody>
      </p:sp>
    </p:spTree>
    <p:extLst>
      <p:ext uri="{BB962C8B-B14F-4D97-AF65-F5344CB8AC3E}">
        <p14:creationId xmlns:p14="http://schemas.microsoft.com/office/powerpoint/2010/main" val="176987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DEBC1D-97C6-EF1C-8A71-C3EB32DD41F9}"/>
              </a:ext>
            </a:extLst>
          </p:cNvPr>
          <p:cNvSpPr>
            <a:spLocks noGrp="1"/>
          </p:cNvSpPr>
          <p:nvPr>
            <p:ph type="ctrTitle"/>
          </p:nvPr>
        </p:nvSpPr>
        <p:spPr>
          <a:xfrm>
            <a:off x="1524000" y="1122363"/>
            <a:ext cx="9144000" cy="2387600"/>
          </a:xfrm>
        </p:spPr>
        <p:txBody>
          <a:bodyPr anchor="b">
            <a:normAutofit/>
          </a:bodyPr>
          <a:lstStyle/>
          <a:p>
            <a:r>
              <a:rPr lang="en-US" dirty="0"/>
              <a:t>Docker Architecture</a:t>
            </a:r>
            <a:endParaRPr lang="en-IN" dirty="0"/>
          </a:p>
        </p:txBody>
      </p:sp>
      <p:sp>
        <p:nvSpPr>
          <p:cNvPr id="8" name="Subtitle 2">
            <a:extLst>
              <a:ext uri="{FF2B5EF4-FFF2-40B4-BE49-F238E27FC236}">
                <a16:creationId xmlns:a16="http://schemas.microsoft.com/office/drawing/2014/main" id="{97A78CFF-E333-A2D5-BB6E-8AE31A82DEEA}"/>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EA82C027-A909-0460-AAA3-05E0FD320BA1}"/>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15</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33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E5B97-22B3-EC0C-83AC-ACA6026E7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299C3-90EB-0E3B-9694-C2D02910E6B3}"/>
              </a:ext>
            </a:extLst>
          </p:cNvPr>
          <p:cNvSpPr>
            <a:spLocks noGrp="1"/>
          </p:cNvSpPr>
          <p:nvPr>
            <p:ph type="title"/>
          </p:nvPr>
        </p:nvSpPr>
        <p:spPr/>
        <p:txBody>
          <a:bodyPr/>
          <a:lstStyle/>
          <a:p>
            <a:r>
              <a:rPr lang="en-US" dirty="0"/>
              <a:t>Docker Case Study</a:t>
            </a:r>
            <a:endParaRPr lang="en-IN" dirty="0"/>
          </a:p>
        </p:txBody>
      </p:sp>
      <p:sp>
        <p:nvSpPr>
          <p:cNvPr id="4" name="Rectangle 1">
            <a:extLst>
              <a:ext uri="{FF2B5EF4-FFF2-40B4-BE49-F238E27FC236}">
                <a16:creationId xmlns:a16="http://schemas.microsoft.com/office/drawing/2014/main" id="{68744BAB-2E51-5B5A-0C01-D6C09778A945}"/>
              </a:ext>
            </a:extLst>
          </p:cNvPr>
          <p:cNvSpPr>
            <a:spLocks noGrp="1" noChangeArrowheads="1"/>
          </p:cNvSpPr>
          <p:nvPr>
            <p:ph idx="1"/>
          </p:nvPr>
        </p:nvSpPr>
        <p:spPr bwMode="auto">
          <a:xfrm>
            <a:off x="838200" y="381662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15A5372-3398-36D0-BF94-CB65B89177D2}"/>
              </a:ext>
            </a:extLst>
          </p:cNvPr>
          <p:cNvSpPr txBox="1"/>
          <p:nvPr/>
        </p:nvSpPr>
        <p:spPr>
          <a:xfrm>
            <a:off x="838200" y="2274838"/>
            <a:ext cx="8303011"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Hotstar</a:t>
            </a:r>
            <a:r>
              <a:rPr kumimoji="0" lang="en-US" altLang="en-US" sz="1800" b="0" i="0" u="none" strike="noStrike" cap="none" normalizeH="0" baseline="0" dirty="0">
                <a:ln>
                  <a:noFill/>
                </a:ln>
                <a:solidFill>
                  <a:schemeClr val="tx1"/>
                </a:solidFill>
                <a:effectLst/>
                <a:latin typeface="Arial" panose="020B0604020202020204" pitchFamily="34" charset="0"/>
              </a:rPr>
              <a:t> → Used Docker &amp; Kubernetes to handle massive traffic spikes.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Amazon</a:t>
            </a:r>
            <a:r>
              <a:rPr kumimoji="0" lang="en-US" altLang="en-US" sz="1800" b="0" i="0" u="none" strike="noStrike" cap="none" normalizeH="0" baseline="0" dirty="0">
                <a:ln>
                  <a:noFill/>
                </a:ln>
                <a:solidFill>
                  <a:schemeClr val="tx1"/>
                </a:solidFill>
                <a:effectLst/>
                <a:latin typeface="Arial" panose="020B0604020202020204" pitchFamily="34" charset="0"/>
              </a:rPr>
              <a:t> → Migrated to Docker-based microservices for scalability.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PayPal</a:t>
            </a:r>
            <a:r>
              <a:rPr kumimoji="0" lang="en-US" altLang="en-US" sz="1800" b="0" i="0" u="none" strike="noStrike" cap="none" normalizeH="0" baseline="0" dirty="0">
                <a:ln>
                  <a:noFill/>
                </a:ln>
                <a:solidFill>
                  <a:schemeClr val="tx1"/>
                </a:solidFill>
                <a:effectLst/>
                <a:latin typeface="Arial" panose="020B0604020202020204" pitchFamily="34" charset="0"/>
              </a:rPr>
              <a:t> → Standardized development environments with Docker.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Spotify</a:t>
            </a:r>
            <a:r>
              <a:rPr kumimoji="0" lang="en-US" altLang="en-US" sz="1800" b="0" i="0" u="none" strike="noStrike" cap="none" normalizeH="0" baseline="0" dirty="0">
                <a:ln>
                  <a:noFill/>
                </a:ln>
                <a:solidFill>
                  <a:schemeClr val="tx1"/>
                </a:solidFill>
                <a:effectLst/>
                <a:latin typeface="Arial" panose="020B0604020202020204" pitchFamily="34" charset="0"/>
              </a:rPr>
              <a:t> → Managed large-scale microservices efficiently with Docker &amp; Kubernetes. </a:t>
            </a:r>
          </a:p>
        </p:txBody>
      </p:sp>
    </p:spTree>
    <p:extLst>
      <p:ext uri="{BB962C8B-B14F-4D97-AF65-F5344CB8AC3E}">
        <p14:creationId xmlns:p14="http://schemas.microsoft.com/office/powerpoint/2010/main" val="84449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1D92C-A5C2-7790-5B56-398F8A45A5F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731D1F-40E2-7229-FEF5-004F6D3DB1ED}"/>
              </a:ext>
            </a:extLst>
          </p:cNvPr>
          <p:cNvSpPr>
            <a:spLocks noGrp="1"/>
          </p:cNvSpPr>
          <p:nvPr>
            <p:ph type="ctrTitle"/>
          </p:nvPr>
        </p:nvSpPr>
        <p:spPr>
          <a:xfrm>
            <a:off x="1524000" y="1122363"/>
            <a:ext cx="9144000" cy="2387600"/>
          </a:xfrm>
        </p:spPr>
        <p:txBody>
          <a:bodyPr anchor="b">
            <a:normAutofit/>
          </a:bodyPr>
          <a:lstStyle/>
          <a:p>
            <a:r>
              <a:rPr lang="en-US" dirty="0"/>
              <a:t>Lab 1 - Demo</a:t>
            </a:r>
            <a:endParaRPr lang="en-IN" dirty="0"/>
          </a:p>
        </p:txBody>
      </p:sp>
      <p:sp>
        <p:nvSpPr>
          <p:cNvPr id="8" name="Subtitle 2">
            <a:extLst>
              <a:ext uri="{FF2B5EF4-FFF2-40B4-BE49-F238E27FC236}">
                <a16:creationId xmlns:a16="http://schemas.microsoft.com/office/drawing/2014/main" id="{1EB6BE81-E842-6272-1D15-602055FBEC45}"/>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5CAAEB6B-7F59-D94F-59B8-2804135C63BC}"/>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17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8C28-6658-42D8-5204-1E541CC372F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Day 1 - Summary</a:t>
            </a:r>
            <a:endParaRPr lang="en-IN" sz="4000">
              <a:solidFill>
                <a:srgbClr val="FFFFFF"/>
              </a:solidFill>
            </a:endParaRPr>
          </a:p>
        </p:txBody>
      </p:sp>
      <p:graphicFrame>
        <p:nvGraphicFramePr>
          <p:cNvPr id="4" name="Content Placeholder 3">
            <a:extLst>
              <a:ext uri="{FF2B5EF4-FFF2-40B4-BE49-F238E27FC236}">
                <a16:creationId xmlns:a16="http://schemas.microsoft.com/office/drawing/2014/main" id="{5BE9DC7B-6C3F-CD6A-8F5F-2F6EDB43DD73}"/>
              </a:ext>
            </a:extLst>
          </p:cNvPr>
          <p:cNvGraphicFramePr>
            <a:graphicFrameLocks noGrp="1"/>
          </p:cNvGraphicFramePr>
          <p:nvPr>
            <p:ph idx="1"/>
          </p:nvPr>
        </p:nvGraphicFramePr>
        <p:xfrm>
          <a:off x="1371598" y="1817914"/>
          <a:ext cx="9060556" cy="4487470"/>
        </p:xfrm>
        <a:graphic>
          <a:graphicData uri="http://schemas.openxmlformats.org/drawingml/2006/table">
            <a:tbl>
              <a:tblPr/>
              <a:tblGrid>
                <a:gridCol w="9060556">
                  <a:extLst>
                    <a:ext uri="{9D8B030D-6E8A-4147-A177-3AD203B41FA5}">
                      <a16:colId xmlns:a16="http://schemas.microsoft.com/office/drawing/2014/main" val="3353881892"/>
                    </a:ext>
                  </a:extLst>
                </a:gridCol>
              </a:tblGrid>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Evolution of containers</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836946000"/>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Virtual Machine vs Containers</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580569468"/>
                  </a:ext>
                </a:extLst>
              </a:tr>
              <a:tr h="448747">
                <a:tc>
                  <a:txBody>
                    <a:bodyPr/>
                    <a:lstStyle/>
                    <a:p>
                      <a:pPr marL="285750" indent="-285750" algn="l" fontAlgn="b">
                        <a:buFont typeface="Wingdings" panose="05000000000000000000" pitchFamily="2" charset="2"/>
                        <a:buChar char="ü"/>
                      </a:pPr>
                      <a:r>
                        <a:rPr lang="fr-FR" sz="1800" b="0" i="0" u="none" strike="noStrike">
                          <a:solidFill>
                            <a:srgbClr val="000000"/>
                          </a:solidFill>
                          <a:effectLst/>
                          <a:latin typeface="Arial" panose="020B0604020202020204" pitchFamily="34" charset="0"/>
                          <a:cs typeface="Arial" panose="020B0604020202020204" pitchFamily="34" charset="0"/>
                        </a:rPr>
                        <a:t>Terminologies: Container, Container Runtime, Container Image</a:t>
                      </a:r>
                      <a:endParaRPr lang="fr-FR"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4065520952"/>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Introduction to Docker</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2570669858"/>
                  </a:ext>
                </a:extLst>
              </a:tr>
              <a:tr h="448747">
                <a:tc>
                  <a:txBody>
                    <a:bodyPr/>
                    <a:lstStyle/>
                    <a:p>
                      <a:pPr marL="285750" indent="-285750" algn="l" fontAlgn="b">
                        <a:buFont typeface="Wingdings" panose="05000000000000000000" pitchFamily="2" charset="2"/>
                        <a:buChar char="ü"/>
                      </a:pPr>
                      <a:r>
                        <a:rPr lang="en-IN" sz="1800" b="0" i="0" u="none" strike="noStrike" dirty="0">
                          <a:solidFill>
                            <a:srgbClr val="000000"/>
                          </a:solidFill>
                          <a:effectLst/>
                          <a:latin typeface="Arial" panose="020B0604020202020204" pitchFamily="34" charset="0"/>
                          <a:cs typeface="Arial" panose="020B0604020202020204" pitchFamily="34" charset="0"/>
                        </a:rPr>
                        <a:t>Docker vs other tools</a:t>
                      </a:r>
                      <a:endParaRPr lang="en-IN" sz="2900" b="0" i="0" u="none" strike="noStrike" dirty="0">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2392471643"/>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Docker Architecture</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3347014731"/>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Why Docker - Advantages</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908994895"/>
                  </a:ext>
                </a:extLst>
              </a:tr>
              <a:tr h="448747">
                <a:tc>
                  <a:txBody>
                    <a:bodyPr/>
                    <a:lstStyle/>
                    <a:p>
                      <a:pPr marL="285750" indent="-285750" algn="l" fontAlgn="b">
                        <a:buFont typeface="Wingdings" panose="05000000000000000000" pitchFamily="2" charset="2"/>
                        <a:buChar char="ü"/>
                      </a:pPr>
                      <a:r>
                        <a:rPr lang="en-US" sz="1800" b="0" i="0" u="none" strike="noStrike">
                          <a:solidFill>
                            <a:srgbClr val="000000"/>
                          </a:solidFill>
                          <a:effectLst/>
                          <a:latin typeface="Arial" panose="020B0604020202020204" pitchFamily="34" charset="0"/>
                          <a:cs typeface="Arial" panose="020B0604020202020204" pitchFamily="34" charset="0"/>
                        </a:rPr>
                        <a:t>Features, Uses, Properties of Containers</a:t>
                      </a:r>
                      <a:endParaRPr lang="en-US"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4045275636"/>
                  </a:ext>
                </a:extLst>
              </a:tr>
              <a:tr h="448747">
                <a:tc>
                  <a:txBody>
                    <a:bodyPr/>
                    <a:lstStyle/>
                    <a:p>
                      <a:pPr marL="285750" indent="-285750" algn="l" fontAlgn="b">
                        <a:buFont typeface="Wingdings" panose="05000000000000000000" pitchFamily="2" charset="2"/>
                        <a:buChar char="ü"/>
                      </a:pPr>
                      <a:r>
                        <a:rPr lang="en-US" sz="1800" b="0" i="0" u="none" strike="noStrike">
                          <a:solidFill>
                            <a:srgbClr val="000000"/>
                          </a:solidFill>
                          <a:effectLst/>
                          <a:latin typeface="Arial" panose="020B0604020202020204" pitchFamily="34" charset="0"/>
                          <a:cs typeface="Arial" panose="020B0604020202020204" pitchFamily="34" charset="0"/>
                        </a:rPr>
                        <a:t>Real time use cases for docker - Amazon, hotstar</a:t>
                      </a:r>
                      <a:endParaRPr lang="en-US"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015660714"/>
                  </a:ext>
                </a:extLst>
              </a:tr>
              <a:tr h="448747">
                <a:tc>
                  <a:txBody>
                    <a:bodyPr/>
                    <a:lstStyle/>
                    <a:p>
                      <a:pPr marL="285750" indent="-285750" algn="l" fontAlgn="b">
                        <a:buFont typeface="Wingdings" panose="05000000000000000000" pitchFamily="2" charset="2"/>
                        <a:buChar char="ü"/>
                      </a:pPr>
                      <a:r>
                        <a:rPr lang="en-IN" sz="1800" b="0" i="0" u="none" strike="noStrike" dirty="0">
                          <a:solidFill>
                            <a:srgbClr val="000000"/>
                          </a:solidFill>
                          <a:effectLst/>
                          <a:latin typeface="Arial" panose="020B0604020202020204" pitchFamily="34" charset="0"/>
                          <a:cs typeface="Arial" panose="020B0604020202020204" pitchFamily="34" charset="0"/>
                        </a:rPr>
                        <a:t>Lab 1</a:t>
                      </a:r>
                      <a:endParaRPr lang="en-IN" sz="2900" b="0" i="0" u="none" strike="noStrike" dirty="0">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928236067"/>
                  </a:ext>
                </a:extLst>
              </a:tr>
            </a:tbl>
          </a:graphicData>
        </a:graphic>
      </p:graphicFrame>
    </p:spTree>
    <p:extLst>
      <p:ext uri="{BB962C8B-B14F-4D97-AF65-F5344CB8AC3E}">
        <p14:creationId xmlns:p14="http://schemas.microsoft.com/office/powerpoint/2010/main" val="2714465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16E9F-B71D-6FB7-5046-E944F50DA2A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544CD74-DE21-1D40-4351-D9AE38543C02}"/>
              </a:ext>
            </a:extLst>
          </p:cNvPr>
          <p:cNvSpPr>
            <a:spLocks noGrp="1"/>
          </p:cNvSpPr>
          <p:nvPr>
            <p:ph type="ctrTitle"/>
          </p:nvPr>
        </p:nvSpPr>
        <p:spPr>
          <a:xfrm>
            <a:off x="1524000" y="1122363"/>
            <a:ext cx="9144000" cy="2387600"/>
          </a:xfrm>
        </p:spPr>
        <p:txBody>
          <a:bodyPr anchor="b">
            <a:normAutofit/>
          </a:bodyPr>
          <a:lstStyle/>
          <a:p>
            <a:r>
              <a:rPr lang="en-US" b="1"/>
              <a:t>Day 2</a:t>
            </a:r>
            <a:endParaRPr lang="en-IN" b="1"/>
          </a:p>
        </p:txBody>
      </p:sp>
      <p:sp>
        <p:nvSpPr>
          <p:cNvPr id="8" name="Subtitle 2">
            <a:extLst>
              <a:ext uri="{FF2B5EF4-FFF2-40B4-BE49-F238E27FC236}">
                <a16:creationId xmlns:a16="http://schemas.microsoft.com/office/drawing/2014/main" id="{FC1F79F6-9DAC-F751-F471-B16529C3B975}"/>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6AB706EE-CAF1-6149-9CD5-FD0880E59C0B}"/>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83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C6579-F113-1E03-AC4E-7DE3EEBF06F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7CB251A-F892-B106-C00F-C7CF8A0D1B0C}"/>
              </a:ext>
            </a:extLst>
          </p:cNvPr>
          <p:cNvSpPr>
            <a:spLocks noGrp="1"/>
          </p:cNvSpPr>
          <p:nvPr>
            <p:ph type="ctrTitle"/>
          </p:nvPr>
        </p:nvSpPr>
        <p:spPr>
          <a:xfrm>
            <a:off x="1524000" y="1122363"/>
            <a:ext cx="9144000" cy="2387600"/>
          </a:xfrm>
        </p:spPr>
        <p:txBody>
          <a:bodyPr anchor="b">
            <a:normAutofit/>
          </a:bodyPr>
          <a:lstStyle/>
          <a:p>
            <a:r>
              <a:rPr lang="en-IN" dirty="0"/>
              <a:t>Evolution of Containers</a:t>
            </a:r>
          </a:p>
        </p:txBody>
      </p:sp>
      <p:sp>
        <p:nvSpPr>
          <p:cNvPr id="8" name="Subtitle 2">
            <a:extLst>
              <a:ext uri="{FF2B5EF4-FFF2-40B4-BE49-F238E27FC236}">
                <a16:creationId xmlns:a16="http://schemas.microsoft.com/office/drawing/2014/main" id="{BA7B8B0C-C8C2-9A12-B684-5504B8789602}"/>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22CC65BC-7C65-EC1C-4539-36D079C6385C}"/>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40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8E5741-9611-A9A1-5697-B47AE00B8FB2}"/>
              </a:ext>
            </a:extLst>
          </p:cNvPr>
          <p:cNvPicPr>
            <a:picLocks noChangeAspect="1"/>
          </p:cNvPicPr>
          <p:nvPr/>
        </p:nvPicPr>
        <p:blipFill>
          <a:blip r:embed="rId2"/>
          <a:stretch>
            <a:fillRect/>
          </a:stretch>
        </p:blipFill>
        <p:spPr>
          <a:xfrm>
            <a:off x="1937657" y="0"/>
            <a:ext cx="7957456" cy="6631213"/>
          </a:xfrm>
          <a:prstGeom prst="rect">
            <a:avLst/>
          </a:prstGeom>
        </p:spPr>
      </p:pic>
    </p:spTree>
    <p:extLst>
      <p:ext uri="{BB962C8B-B14F-4D97-AF65-F5344CB8AC3E}">
        <p14:creationId xmlns:p14="http://schemas.microsoft.com/office/powerpoint/2010/main" val="270162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A4BFEF4-FFCC-E279-66D2-B6E78133FAD3}"/>
              </a:ext>
            </a:extLst>
          </p:cNvPr>
          <p:cNvSpPr/>
          <p:nvPr/>
        </p:nvSpPr>
        <p:spPr>
          <a:xfrm>
            <a:off x="5860023" y="1027906"/>
            <a:ext cx="5540829" cy="573677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2349DA1D-C3BC-4E02-F4B4-A1B8B15D5879}"/>
              </a:ext>
            </a:extLst>
          </p:cNvPr>
          <p:cNvSpPr>
            <a:spLocks noGrp="1"/>
          </p:cNvSpPr>
          <p:nvPr>
            <p:ph type="title"/>
          </p:nvPr>
        </p:nvSpPr>
        <p:spPr/>
        <p:txBody>
          <a:bodyPr/>
          <a:lstStyle/>
          <a:p>
            <a:r>
              <a:rPr lang="en-US" dirty="0"/>
              <a:t>Port Mapping </a:t>
            </a:r>
            <a:endParaRPr lang="en-IN" dirty="0"/>
          </a:p>
        </p:txBody>
      </p:sp>
      <p:sp>
        <p:nvSpPr>
          <p:cNvPr id="7" name="Rectangle 6">
            <a:extLst>
              <a:ext uri="{FF2B5EF4-FFF2-40B4-BE49-F238E27FC236}">
                <a16:creationId xmlns:a16="http://schemas.microsoft.com/office/drawing/2014/main" id="{F0FDAC88-4B0B-FB78-07B7-587F10E10954}"/>
              </a:ext>
            </a:extLst>
          </p:cNvPr>
          <p:cNvSpPr/>
          <p:nvPr/>
        </p:nvSpPr>
        <p:spPr>
          <a:xfrm>
            <a:off x="7712528" y="2402260"/>
            <a:ext cx="3494314" cy="28847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Container 1</a:t>
            </a:r>
            <a:br>
              <a:rPr lang="en-US" sz="2800" b="1" dirty="0"/>
            </a:br>
            <a:br>
              <a:rPr lang="en-US" sz="2800" b="1" dirty="0"/>
            </a:br>
            <a:br>
              <a:rPr lang="en-US" sz="2800" b="1" dirty="0"/>
            </a:br>
            <a:r>
              <a:rPr lang="en-US" sz="2800" b="1" dirty="0"/>
              <a:t>Web App</a:t>
            </a:r>
          </a:p>
          <a:p>
            <a:pPr algn="ctr"/>
            <a:endParaRPr lang="en-US" dirty="0"/>
          </a:p>
          <a:p>
            <a:pPr algn="ctr"/>
            <a:endParaRPr lang="en-IN" dirty="0"/>
          </a:p>
        </p:txBody>
      </p:sp>
      <p:sp>
        <p:nvSpPr>
          <p:cNvPr id="8" name="TextBox 7">
            <a:extLst>
              <a:ext uri="{FF2B5EF4-FFF2-40B4-BE49-F238E27FC236}">
                <a16:creationId xmlns:a16="http://schemas.microsoft.com/office/drawing/2014/main" id="{DE3C34F6-13BB-D736-2958-E2E34CA03BEC}"/>
              </a:ext>
            </a:extLst>
          </p:cNvPr>
          <p:cNvSpPr txBox="1"/>
          <p:nvPr/>
        </p:nvSpPr>
        <p:spPr>
          <a:xfrm>
            <a:off x="7641845" y="3429000"/>
            <a:ext cx="1883080" cy="400110"/>
          </a:xfrm>
          <a:prstGeom prst="rect">
            <a:avLst/>
          </a:prstGeom>
          <a:noFill/>
        </p:spPr>
        <p:txBody>
          <a:bodyPr wrap="none" rtlCol="0">
            <a:spAutoFit/>
          </a:bodyPr>
          <a:lstStyle/>
          <a:p>
            <a:r>
              <a:rPr lang="en-US" sz="2000" b="1" dirty="0"/>
              <a:t>Container Port</a:t>
            </a:r>
            <a:endParaRPr lang="en-IN" sz="2000" b="1" dirty="0"/>
          </a:p>
        </p:txBody>
      </p:sp>
      <p:sp>
        <p:nvSpPr>
          <p:cNvPr id="12" name="TextBox 11">
            <a:extLst>
              <a:ext uri="{FF2B5EF4-FFF2-40B4-BE49-F238E27FC236}">
                <a16:creationId xmlns:a16="http://schemas.microsoft.com/office/drawing/2014/main" id="{4D694BD9-EAD0-CADF-A602-A975CCEA165A}"/>
              </a:ext>
            </a:extLst>
          </p:cNvPr>
          <p:cNvSpPr txBox="1"/>
          <p:nvPr/>
        </p:nvSpPr>
        <p:spPr>
          <a:xfrm>
            <a:off x="6841671" y="5596332"/>
            <a:ext cx="2842253" cy="584775"/>
          </a:xfrm>
          <a:prstGeom prst="rect">
            <a:avLst/>
          </a:prstGeom>
          <a:noFill/>
        </p:spPr>
        <p:txBody>
          <a:bodyPr wrap="none" rtlCol="0">
            <a:spAutoFit/>
          </a:bodyPr>
          <a:lstStyle/>
          <a:p>
            <a:r>
              <a:rPr lang="en-US" sz="3200" b="1" dirty="0"/>
              <a:t>Host Machine </a:t>
            </a:r>
            <a:endParaRPr lang="en-IN" sz="3200" b="1" dirty="0"/>
          </a:p>
        </p:txBody>
      </p:sp>
      <p:sp>
        <p:nvSpPr>
          <p:cNvPr id="13" name="TextBox 12">
            <a:extLst>
              <a:ext uri="{FF2B5EF4-FFF2-40B4-BE49-F238E27FC236}">
                <a16:creationId xmlns:a16="http://schemas.microsoft.com/office/drawing/2014/main" id="{08E5CA24-71B3-A76E-8B6D-1B14401BB305}"/>
              </a:ext>
            </a:extLst>
          </p:cNvPr>
          <p:cNvSpPr txBox="1"/>
          <p:nvPr/>
        </p:nvSpPr>
        <p:spPr>
          <a:xfrm>
            <a:off x="5794107" y="3550243"/>
            <a:ext cx="1275414" cy="400110"/>
          </a:xfrm>
          <a:prstGeom prst="rect">
            <a:avLst/>
          </a:prstGeom>
          <a:noFill/>
        </p:spPr>
        <p:txBody>
          <a:bodyPr wrap="none" rtlCol="0">
            <a:spAutoFit/>
          </a:bodyPr>
          <a:lstStyle/>
          <a:p>
            <a:r>
              <a:rPr lang="en-US" sz="2000" b="1" dirty="0"/>
              <a:t>Host Port</a:t>
            </a:r>
            <a:endParaRPr lang="en-IN" sz="2000" b="1" dirty="0"/>
          </a:p>
        </p:txBody>
      </p:sp>
      <p:cxnSp>
        <p:nvCxnSpPr>
          <p:cNvPr id="15" name="Straight Arrow Connector 14">
            <a:extLst>
              <a:ext uri="{FF2B5EF4-FFF2-40B4-BE49-F238E27FC236}">
                <a16:creationId xmlns:a16="http://schemas.microsoft.com/office/drawing/2014/main" id="{A3A2E9F9-30B9-B7A6-C23F-52B69A858C82}"/>
              </a:ext>
            </a:extLst>
          </p:cNvPr>
          <p:cNvCxnSpPr>
            <a:endCxn id="8" idx="1"/>
          </p:cNvCxnSpPr>
          <p:nvPr/>
        </p:nvCxnSpPr>
        <p:spPr>
          <a:xfrm flipV="1">
            <a:off x="7069521" y="3629055"/>
            <a:ext cx="572324" cy="121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210D029-F6F8-58B9-B3D8-02901A46AE40}"/>
              </a:ext>
            </a:extLst>
          </p:cNvPr>
          <p:cNvSpPr txBox="1"/>
          <p:nvPr/>
        </p:nvSpPr>
        <p:spPr>
          <a:xfrm>
            <a:off x="6945085" y="343061"/>
            <a:ext cx="3276600" cy="400110"/>
          </a:xfrm>
          <a:prstGeom prst="rect">
            <a:avLst/>
          </a:prstGeom>
          <a:noFill/>
        </p:spPr>
        <p:txBody>
          <a:bodyPr wrap="square" rtlCol="0">
            <a:spAutoFit/>
          </a:bodyPr>
          <a:lstStyle/>
          <a:p>
            <a:r>
              <a:rPr lang="en-US" sz="2000" b="1" dirty="0"/>
              <a:t>Host Port : Container Port</a:t>
            </a:r>
            <a:endParaRPr lang="en-IN" sz="2000" b="1" dirty="0"/>
          </a:p>
        </p:txBody>
      </p:sp>
      <p:pic>
        <p:nvPicPr>
          <p:cNvPr id="18" name="Graphic 17" descr="Users with solid fill">
            <a:extLst>
              <a:ext uri="{FF2B5EF4-FFF2-40B4-BE49-F238E27FC236}">
                <a16:creationId xmlns:a16="http://schemas.microsoft.com/office/drawing/2014/main" id="{AAF38356-39DF-69B7-A9B6-CCDB6AEA36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9647" y="2402260"/>
            <a:ext cx="2027428" cy="2027428"/>
          </a:xfrm>
          <a:prstGeom prst="rect">
            <a:avLst/>
          </a:prstGeom>
        </p:spPr>
      </p:pic>
      <p:pic>
        <p:nvPicPr>
          <p:cNvPr id="20" name="Graphic 19" descr="Arrow Right with solid fill">
            <a:extLst>
              <a:ext uri="{FF2B5EF4-FFF2-40B4-BE49-F238E27FC236}">
                <a16:creationId xmlns:a16="http://schemas.microsoft.com/office/drawing/2014/main" id="{48F98219-8219-4B00-B785-08D6B6C11E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2085" y="3093043"/>
            <a:ext cx="2618011" cy="914400"/>
          </a:xfrm>
          <a:prstGeom prst="rect">
            <a:avLst/>
          </a:prstGeom>
        </p:spPr>
      </p:pic>
      <p:sp>
        <p:nvSpPr>
          <p:cNvPr id="21" name="TextBox 20">
            <a:extLst>
              <a:ext uri="{FF2B5EF4-FFF2-40B4-BE49-F238E27FC236}">
                <a16:creationId xmlns:a16="http://schemas.microsoft.com/office/drawing/2014/main" id="{2F127F91-BDC0-87B6-4674-9FDF85C1F27D}"/>
              </a:ext>
            </a:extLst>
          </p:cNvPr>
          <p:cNvSpPr txBox="1"/>
          <p:nvPr/>
        </p:nvSpPr>
        <p:spPr>
          <a:xfrm>
            <a:off x="2340429" y="3896292"/>
            <a:ext cx="3484253" cy="400110"/>
          </a:xfrm>
          <a:prstGeom prst="rect">
            <a:avLst/>
          </a:prstGeom>
          <a:noFill/>
        </p:spPr>
        <p:txBody>
          <a:bodyPr wrap="square" rtlCol="0">
            <a:spAutoFit/>
          </a:bodyPr>
          <a:lstStyle/>
          <a:p>
            <a:r>
              <a:rPr lang="en-US" sz="2000" b="1" dirty="0"/>
              <a:t>Host Machine IP : Host Port</a:t>
            </a:r>
            <a:endParaRPr lang="en-IN" sz="2000" b="1" dirty="0"/>
          </a:p>
        </p:txBody>
      </p:sp>
      <p:sp>
        <p:nvSpPr>
          <p:cNvPr id="22" name="TextBox 21">
            <a:extLst>
              <a:ext uri="{FF2B5EF4-FFF2-40B4-BE49-F238E27FC236}">
                <a16:creationId xmlns:a16="http://schemas.microsoft.com/office/drawing/2014/main" id="{1F6ACADC-A259-877C-3CC4-DC7F35EF67F8}"/>
              </a:ext>
            </a:extLst>
          </p:cNvPr>
          <p:cNvSpPr txBox="1"/>
          <p:nvPr/>
        </p:nvSpPr>
        <p:spPr>
          <a:xfrm>
            <a:off x="7492278" y="6113659"/>
            <a:ext cx="922047" cy="400110"/>
          </a:xfrm>
          <a:prstGeom prst="rect">
            <a:avLst/>
          </a:prstGeom>
          <a:noFill/>
        </p:spPr>
        <p:txBody>
          <a:bodyPr wrap="none" rtlCol="0">
            <a:spAutoFit/>
          </a:bodyPr>
          <a:lstStyle/>
          <a:p>
            <a:r>
              <a:rPr lang="en-US" sz="2000" b="1" dirty="0" err="1"/>
              <a:t>x.x.x.x</a:t>
            </a:r>
            <a:endParaRPr lang="en-IN" sz="2000" b="1" dirty="0"/>
          </a:p>
        </p:txBody>
      </p:sp>
      <p:sp>
        <p:nvSpPr>
          <p:cNvPr id="23" name="TextBox 22">
            <a:extLst>
              <a:ext uri="{FF2B5EF4-FFF2-40B4-BE49-F238E27FC236}">
                <a16:creationId xmlns:a16="http://schemas.microsoft.com/office/drawing/2014/main" id="{F959A02E-E396-F2DE-C375-C55CFCD4E082}"/>
              </a:ext>
            </a:extLst>
          </p:cNvPr>
          <p:cNvSpPr txBox="1"/>
          <p:nvPr/>
        </p:nvSpPr>
        <p:spPr>
          <a:xfrm>
            <a:off x="2849058" y="4165584"/>
            <a:ext cx="922047" cy="400110"/>
          </a:xfrm>
          <a:prstGeom prst="rect">
            <a:avLst/>
          </a:prstGeom>
          <a:noFill/>
        </p:spPr>
        <p:txBody>
          <a:bodyPr wrap="none" rtlCol="0">
            <a:spAutoFit/>
          </a:bodyPr>
          <a:lstStyle/>
          <a:p>
            <a:r>
              <a:rPr lang="en-US" sz="2000" b="1" dirty="0" err="1"/>
              <a:t>x.x.x.x</a:t>
            </a:r>
            <a:endParaRPr lang="en-IN" sz="2000" b="1" dirty="0"/>
          </a:p>
        </p:txBody>
      </p:sp>
    </p:spTree>
    <p:extLst>
      <p:ext uri="{BB962C8B-B14F-4D97-AF65-F5344CB8AC3E}">
        <p14:creationId xmlns:p14="http://schemas.microsoft.com/office/powerpoint/2010/main" val="30981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7F9D-1B30-3216-3DE4-432F07FCB67F}"/>
              </a:ext>
            </a:extLst>
          </p:cNvPr>
          <p:cNvSpPr>
            <a:spLocks noGrp="1"/>
          </p:cNvSpPr>
          <p:nvPr>
            <p:ph type="title"/>
          </p:nvPr>
        </p:nvSpPr>
        <p:spPr/>
        <p:txBody>
          <a:bodyPr/>
          <a:lstStyle/>
          <a:p>
            <a:r>
              <a:rPr lang="en-US" dirty="0"/>
              <a:t>Docker Commit</a:t>
            </a:r>
            <a:endParaRPr lang="en-IN" dirty="0"/>
          </a:p>
        </p:txBody>
      </p:sp>
      <p:pic>
        <p:nvPicPr>
          <p:cNvPr id="4" name="Content Placeholder 3">
            <a:extLst>
              <a:ext uri="{FF2B5EF4-FFF2-40B4-BE49-F238E27FC236}">
                <a16:creationId xmlns:a16="http://schemas.microsoft.com/office/drawing/2014/main" id="{69AA5428-095B-7D84-A883-8AB08B9D88A4}"/>
              </a:ext>
            </a:extLst>
          </p:cNvPr>
          <p:cNvPicPr>
            <a:picLocks noGrp="1" noChangeAspect="1"/>
          </p:cNvPicPr>
          <p:nvPr>
            <p:ph idx="1"/>
          </p:nvPr>
        </p:nvPicPr>
        <p:blipFill>
          <a:blip r:embed="rId2"/>
          <a:stretch>
            <a:fillRect/>
          </a:stretch>
        </p:blipFill>
        <p:spPr>
          <a:xfrm>
            <a:off x="1279619" y="1890939"/>
            <a:ext cx="9480361" cy="4351338"/>
          </a:xfrm>
          <a:prstGeom prst="rect">
            <a:avLst/>
          </a:prstGeom>
        </p:spPr>
      </p:pic>
    </p:spTree>
    <p:extLst>
      <p:ext uri="{BB962C8B-B14F-4D97-AF65-F5344CB8AC3E}">
        <p14:creationId xmlns:p14="http://schemas.microsoft.com/office/powerpoint/2010/main" val="245464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 Docker Image - Layer">
            <a:extLst>
              <a:ext uri="{FF2B5EF4-FFF2-40B4-BE49-F238E27FC236}">
                <a16:creationId xmlns:a16="http://schemas.microsoft.com/office/drawing/2014/main" id="{8225BC5A-BDAD-29F5-9FDE-99C1CBB28F52}"/>
              </a:ext>
            </a:extLst>
          </p:cNvPr>
          <p:cNvPicPr>
            <a:picLocks noGrp="1" noChangeAspect="1" noChangeArrowheads="1"/>
          </p:cNvPicPr>
          <p:nvPr>
            <p:ph idx="1"/>
          </p:nvPr>
        </p:nvPicPr>
        <p:blipFill rotWithShape="1">
          <a:blip r:embed="rId2">
            <a:duotone>
              <a:prstClr val="black"/>
              <a:prstClr val="white"/>
            </a:duotone>
            <a:extLst>
              <a:ext uri="{28A0092B-C50C-407E-A947-70E740481C1C}">
                <a14:useLocalDpi xmlns:a14="http://schemas.microsoft.com/office/drawing/2010/main" val="0"/>
              </a:ext>
            </a:extLst>
          </a:blip>
          <a:srcRect l="3134"/>
          <a:stretch/>
        </p:blipFill>
        <p:spPr bwMode="auto">
          <a:xfrm>
            <a:off x="288887" y="1038615"/>
            <a:ext cx="11820294" cy="482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55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descr="A diagram of a docker run&#10;&#10;AI-generated content may be incorrect.">
            <a:extLst>
              <a:ext uri="{FF2B5EF4-FFF2-40B4-BE49-F238E27FC236}">
                <a16:creationId xmlns:a16="http://schemas.microsoft.com/office/drawing/2014/main" id="{77EFA07C-720C-454D-DF45-78155D00C20E}"/>
              </a:ext>
            </a:extLst>
          </p:cNvPr>
          <p:cNvPicPr>
            <a:picLocks noGrp="1" noChangeAspect="1"/>
          </p:cNvPicPr>
          <p:nvPr>
            <p:ph idx="1"/>
          </p:nvPr>
        </p:nvPicPr>
        <p:blipFill>
          <a:blip r:embed="rId2">
            <a:duotone>
              <a:prstClr val="black"/>
              <a:prstClr val="white"/>
            </a:duotone>
          </a:blip>
          <a:srcRect b="881"/>
          <a:stretch/>
        </p:blipFill>
        <p:spPr>
          <a:xfrm>
            <a:off x="20" y="10"/>
            <a:ext cx="12191982" cy="6857990"/>
          </a:xfrm>
          <a:prstGeom prst="rect">
            <a:avLst/>
          </a:prstGeom>
        </p:spPr>
      </p:pic>
    </p:spTree>
    <p:extLst>
      <p:ext uri="{BB962C8B-B14F-4D97-AF65-F5344CB8AC3E}">
        <p14:creationId xmlns:p14="http://schemas.microsoft.com/office/powerpoint/2010/main" val="2010451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4D3FFA-31CF-82C7-3065-1C3FC81AC07C}"/>
              </a:ext>
            </a:extLst>
          </p:cNvPr>
          <p:cNvSpPr>
            <a:spLocks noGrp="1"/>
          </p:cNvSpPr>
          <p:nvPr>
            <p:ph type="body" sz="quarter" idx="13"/>
          </p:nvPr>
        </p:nvSpPr>
        <p:spPr>
          <a:xfrm>
            <a:off x="618440" y="310053"/>
            <a:ext cx="8401382" cy="472047"/>
          </a:xfrm>
        </p:spPr>
        <p:txBody>
          <a:bodyPr>
            <a:normAutofit/>
          </a:bodyPr>
          <a:lstStyle/>
          <a:p>
            <a:r>
              <a:rPr lang="en-US"/>
              <a:t>Docker Images</a:t>
            </a:r>
            <a:endParaRPr lang="en-IN"/>
          </a:p>
        </p:txBody>
      </p:sp>
      <p:sp>
        <p:nvSpPr>
          <p:cNvPr id="2" name="Slide Number Placeholder 1" hidden="1">
            <a:extLst>
              <a:ext uri="{FF2B5EF4-FFF2-40B4-BE49-F238E27FC236}">
                <a16:creationId xmlns:a16="http://schemas.microsoft.com/office/drawing/2014/main" id="{2AC3DD2F-291E-C088-129D-4C63C975FDCE}"/>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solidFill>
                  <a:prstClr val="black"/>
                </a:solidFill>
                <a:effectLst/>
                <a:uLnTx/>
                <a:uFillTx/>
              </a:rPr>
              <a:pPr marL="0" marR="0" lvl="0" indent="0" defTabSz="914400" rtl="0" eaLnBrk="1" fontAlgn="auto" latinLnBrk="0" hangingPunct="1">
                <a:spcBef>
                  <a:spcPts val="0"/>
                </a:spcBef>
                <a:spcAft>
                  <a:spcPts val="600"/>
                </a:spcAft>
                <a:buClrTx/>
                <a:buSzTx/>
                <a:buFontTx/>
                <a:buNone/>
                <a:tabLst/>
                <a:defRPr/>
              </a:pPr>
              <a:t>25</a:t>
            </a:fld>
            <a:endParaRPr kumimoji="0" lang="en-US" b="0" i="0" u="none" strike="noStrike" kern="1200" cap="none" spc="0" normalizeH="0" baseline="0" noProof="0">
              <a:ln>
                <a:noFill/>
              </a:ln>
              <a:solidFill>
                <a:prstClr val="black"/>
              </a:solidFill>
              <a:effectLst/>
              <a:uLnTx/>
              <a:uFillTx/>
            </a:endParaRPr>
          </a:p>
        </p:txBody>
      </p:sp>
      <p:graphicFrame>
        <p:nvGraphicFramePr>
          <p:cNvPr id="6" name="Content Placeholder 2">
            <a:extLst>
              <a:ext uri="{FF2B5EF4-FFF2-40B4-BE49-F238E27FC236}">
                <a16:creationId xmlns:a16="http://schemas.microsoft.com/office/drawing/2014/main" id="{AA121BA7-20AE-526A-A196-283D42300766}"/>
              </a:ext>
            </a:extLst>
          </p:cNvPr>
          <p:cNvGraphicFramePr/>
          <p:nvPr>
            <p:extLst>
              <p:ext uri="{D42A27DB-BD31-4B8C-83A1-F6EECF244321}">
                <p14:modId xmlns:p14="http://schemas.microsoft.com/office/powerpoint/2010/main" val="102296928"/>
              </p:ext>
            </p:extLst>
          </p:nvPr>
        </p:nvGraphicFramePr>
        <p:xfrm>
          <a:off x="621175" y="1031070"/>
          <a:ext cx="10778836" cy="5018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817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ED401-F958-AC3F-BF51-31D5C50EE6F8}"/>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26</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C1BA60A1-7B89-61BB-B23F-5B7F770C65E6}"/>
              </a:ext>
            </a:extLst>
          </p:cNvPr>
          <p:cNvSpPr>
            <a:spLocks noGrp="1"/>
          </p:cNvSpPr>
          <p:nvPr>
            <p:ph type="body" sz="quarter" idx="13"/>
          </p:nvPr>
        </p:nvSpPr>
        <p:spPr/>
        <p:txBody>
          <a:bodyPr>
            <a:normAutofit/>
          </a:bodyPr>
          <a:lstStyle/>
          <a:p>
            <a:r>
              <a:rPr lang="en-US"/>
              <a:t>Docker Containers</a:t>
            </a:r>
            <a:endParaRPr lang="en-IN"/>
          </a:p>
        </p:txBody>
      </p:sp>
      <p:sp>
        <p:nvSpPr>
          <p:cNvPr id="3" name="Content Placeholder 2"/>
          <p:cNvSpPr>
            <a:spLocks noGrp="1"/>
          </p:cNvSpPr>
          <p:nvPr>
            <p:ph idx="1"/>
          </p:nvPr>
        </p:nvSpPr>
        <p:spPr/>
        <p:txBody>
          <a:bodyPr>
            <a:normAutofit/>
          </a:bodyPr>
          <a:lstStyle/>
          <a:p>
            <a:r>
              <a:rPr lang="en-US" sz="2000" dirty="0"/>
              <a:t>Containers are read-write layer on top of an Image</a:t>
            </a:r>
          </a:p>
          <a:p>
            <a:r>
              <a:rPr lang="en-US" sz="2000" dirty="0"/>
              <a:t>Containers use copy-on-write (</a:t>
            </a:r>
            <a:r>
              <a:rPr lang="en-US" sz="2000" dirty="0" err="1"/>
              <a:t>CoW</a:t>
            </a:r>
            <a:r>
              <a:rPr lang="en-US" sz="2000" dirty="0"/>
              <a:t>) strategy </a:t>
            </a:r>
          </a:p>
          <a:p>
            <a:pPr lvl="1"/>
            <a:r>
              <a:rPr lang="en-US" sz="2000" dirty="0"/>
              <a:t>Read-write layer will hide the underlying file, but will not destroy it</a:t>
            </a:r>
          </a:p>
          <a:p>
            <a:r>
              <a:rPr lang="en-US" sz="2000" dirty="0"/>
              <a:t>When a container is deleted, all the changes made will be lost</a:t>
            </a:r>
          </a:p>
          <a:p>
            <a:pPr lvl="1"/>
            <a:r>
              <a:rPr lang="en-US" sz="2000" dirty="0"/>
              <a:t>Unless user creates another read-only layer (i.e. new image)</a:t>
            </a:r>
          </a:p>
        </p:txBody>
      </p:sp>
    </p:spTree>
    <p:extLst>
      <p:ext uri="{BB962C8B-B14F-4D97-AF65-F5344CB8AC3E}">
        <p14:creationId xmlns:p14="http://schemas.microsoft.com/office/powerpoint/2010/main" val="52964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B30D7-C9C2-9720-BB3D-01D8C6D4486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9B01C-925F-87F9-7385-AE379F531B48}"/>
              </a:ext>
            </a:extLst>
          </p:cNvPr>
          <p:cNvSpPr>
            <a:spLocks noGrp="1"/>
          </p:cNvSpPr>
          <p:nvPr>
            <p:ph type="title"/>
          </p:nvPr>
        </p:nvSpPr>
        <p:spPr>
          <a:xfrm>
            <a:off x="841248" y="256032"/>
            <a:ext cx="10506456" cy="1014984"/>
          </a:xfrm>
        </p:spPr>
        <p:txBody>
          <a:bodyPr anchor="b">
            <a:normAutofit/>
          </a:bodyPr>
          <a:lstStyle/>
          <a:p>
            <a:r>
              <a:rPr lang="en-US"/>
              <a:t>Day 2 - Summary</a:t>
            </a:r>
            <a:endParaRPr lang="en-IN"/>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6A56273B-6893-71A9-A1D2-372AA260791D}"/>
              </a:ext>
            </a:extLst>
          </p:cNvPr>
          <p:cNvGraphicFramePr>
            <a:graphicFrameLocks noGrp="1"/>
          </p:cNvGraphicFramePr>
          <p:nvPr>
            <p:ph idx="1"/>
            <p:extLst>
              <p:ext uri="{D42A27DB-BD31-4B8C-83A1-F6EECF244321}">
                <p14:modId xmlns:p14="http://schemas.microsoft.com/office/powerpoint/2010/main" val="1651153528"/>
              </p:ext>
            </p:extLst>
          </p:nvPr>
        </p:nvGraphicFramePr>
        <p:xfrm>
          <a:off x="1578508" y="1926266"/>
          <a:ext cx="9034984" cy="4357528"/>
        </p:xfrm>
        <a:graphic>
          <a:graphicData uri="http://schemas.openxmlformats.org/drawingml/2006/table">
            <a:tbl>
              <a:tblPr/>
              <a:tblGrid>
                <a:gridCol w="9034984">
                  <a:extLst>
                    <a:ext uri="{9D8B030D-6E8A-4147-A177-3AD203B41FA5}">
                      <a16:colId xmlns:a16="http://schemas.microsoft.com/office/drawing/2014/main" val="3353881892"/>
                    </a:ext>
                  </a:extLst>
                </a:gridCol>
              </a:tblGrid>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Commands</a:t>
                      </a:r>
                    </a:p>
                  </a:txBody>
                  <a:tcPr marL="10047" marR="10047" marT="10047" marB="72337" anchor="b">
                    <a:lnL>
                      <a:noFill/>
                    </a:lnL>
                    <a:lnR>
                      <a:noFill/>
                    </a:lnR>
                    <a:lnT>
                      <a:noFill/>
                    </a:lnT>
                    <a:lnB>
                      <a:noFill/>
                    </a:lnB>
                    <a:noFill/>
                  </a:tcPr>
                </a:tc>
                <a:extLst>
                  <a:ext uri="{0D108BD9-81ED-4DB2-BD59-A6C34878D82A}">
                    <a16:rowId xmlns:a16="http://schemas.microsoft.com/office/drawing/2014/main" val="1836946000"/>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Lifecycle</a:t>
                      </a:r>
                    </a:p>
                  </a:txBody>
                  <a:tcPr marL="10047" marR="10047" marT="10047" marB="72337" anchor="b">
                    <a:lnL>
                      <a:noFill/>
                    </a:lnL>
                    <a:lnR>
                      <a:noFill/>
                    </a:lnR>
                    <a:lnT>
                      <a:noFill/>
                    </a:lnT>
                    <a:lnB>
                      <a:noFill/>
                    </a:lnB>
                    <a:noFill/>
                  </a:tcPr>
                </a:tc>
                <a:extLst>
                  <a:ext uri="{0D108BD9-81ED-4DB2-BD59-A6C34878D82A}">
                    <a16:rowId xmlns:a16="http://schemas.microsoft.com/office/drawing/2014/main" val="580569468"/>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Primary &amp; Secondary Shell</a:t>
                      </a:r>
                    </a:p>
                  </a:txBody>
                  <a:tcPr marL="10047" marR="10047" marT="10047" marB="72337" anchor="b">
                    <a:lnL>
                      <a:noFill/>
                    </a:lnL>
                    <a:lnR>
                      <a:noFill/>
                    </a:lnR>
                    <a:lnT>
                      <a:noFill/>
                    </a:lnT>
                    <a:lnB>
                      <a:noFill/>
                    </a:lnB>
                    <a:noFill/>
                  </a:tcPr>
                </a:tc>
                <a:extLst>
                  <a:ext uri="{0D108BD9-81ED-4DB2-BD59-A6C34878D82A}">
                    <a16:rowId xmlns:a16="http://schemas.microsoft.com/office/drawing/2014/main" val="4065520952"/>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Port Mapping</a:t>
                      </a:r>
                    </a:p>
                  </a:txBody>
                  <a:tcPr marL="10047" marR="10047" marT="10047" marB="72337" anchor="b">
                    <a:lnL>
                      <a:noFill/>
                    </a:lnL>
                    <a:lnR>
                      <a:noFill/>
                    </a:lnR>
                    <a:lnT>
                      <a:noFill/>
                    </a:lnT>
                    <a:lnB>
                      <a:noFill/>
                    </a:lnB>
                    <a:noFill/>
                  </a:tcPr>
                </a:tc>
                <a:extLst>
                  <a:ext uri="{0D108BD9-81ED-4DB2-BD59-A6C34878D82A}">
                    <a16:rowId xmlns:a16="http://schemas.microsoft.com/office/drawing/2014/main" val="2570669858"/>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Commit</a:t>
                      </a:r>
                    </a:p>
                  </a:txBody>
                  <a:tcPr marL="10047" marR="10047" marT="10047" marB="72337" anchor="b">
                    <a:lnL>
                      <a:noFill/>
                    </a:lnL>
                    <a:lnR>
                      <a:noFill/>
                    </a:lnR>
                    <a:lnT>
                      <a:noFill/>
                    </a:lnT>
                    <a:lnB>
                      <a:noFill/>
                    </a:lnB>
                    <a:noFill/>
                  </a:tcPr>
                </a:tc>
                <a:extLst>
                  <a:ext uri="{0D108BD9-81ED-4DB2-BD59-A6C34878D82A}">
                    <a16:rowId xmlns:a16="http://schemas.microsoft.com/office/drawing/2014/main" val="2392471643"/>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images - COW</a:t>
                      </a:r>
                    </a:p>
                  </a:txBody>
                  <a:tcPr marL="10047" marR="10047" marT="10047" marB="72337" anchor="b">
                    <a:lnL>
                      <a:noFill/>
                    </a:lnL>
                    <a:lnR>
                      <a:noFill/>
                    </a:lnR>
                    <a:lnT>
                      <a:noFill/>
                    </a:lnT>
                    <a:lnB>
                      <a:noFill/>
                    </a:lnB>
                    <a:noFill/>
                  </a:tcPr>
                </a:tc>
                <a:extLst>
                  <a:ext uri="{0D108BD9-81ED-4DB2-BD59-A6C34878D82A}">
                    <a16:rowId xmlns:a16="http://schemas.microsoft.com/office/drawing/2014/main" val="3347014731"/>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Lab 2,3</a:t>
                      </a:r>
                    </a:p>
                  </a:txBody>
                  <a:tcPr marL="10047" marR="10047" marT="10047" marB="72337" anchor="b">
                    <a:lnL>
                      <a:noFill/>
                    </a:lnL>
                    <a:lnR>
                      <a:noFill/>
                    </a:lnR>
                    <a:lnT>
                      <a:noFill/>
                    </a:lnT>
                    <a:lnB>
                      <a:noFill/>
                    </a:lnB>
                    <a:noFill/>
                  </a:tcPr>
                </a:tc>
                <a:extLst>
                  <a:ext uri="{0D108BD9-81ED-4DB2-BD59-A6C34878D82A}">
                    <a16:rowId xmlns:a16="http://schemas.microsoft.com/office/drawing/2014/main" val="1908994895"/>
                  </a:ext>
                </a:extLst>
              </a:tr>
            </a:tbl>
          </a:graphicData>
        </a:graphic>
      </p:graphicFrame>
    </p:spTree>
    <p:extLst>
      <p:ext uri="{BB962C8B-B14F-4D97-AF65-F5344CB8AC3E}">
        <p14:creationId xmlns:p14="http://schemas.microsoft.com/office/powerpoint/2010/main" val="2756622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76EE4-44FA-83AC-D5D8-DBB928C71E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4F504AC-3BF7-1EE3-7283-4F81F8C06F39}"/>
              </a:ext>
            </a:extLst>
          </p:cNvPr>
          <p:cNvSpPr>
            <a:spLocks noGrp="1"/>
          </p:cNvSpPr>
          <p:nvPr>
            <p:ph type="ctrTitle"/>
          </p:nvPr>
        </p:nvSpPr>
        <p:spPr>
          <a:xfrm>
            <a:off x="1524000" y="1122363"/>
            <a:ext cx="9144000" cy="2387600"/>
          </a:xfrm>
        </p:spPr>
        <p:txBody>
          <a:bodyPr anchor="b">
            <a:normAutofit/>
          </a:bodyPr>
          <a:lstStyle/>
          <a:p>
            <a:r>
              <a:rPr lang="en-US"/>
              <a:t>Lab 2,3 </a:t>
            </a:r>
            <a:r>
              <a:rPr lang="en-US" dirty="0"/>
              <a:t>- Demo</a:t>
            </a:r>
            <a:endParaRPr lang="en-IN" dirty="0"/>
          </a:p>
        </p:txBody>
      </p:sp>
      <p:sp>
        <p:nvSpPr>
          <p:cNvPr id="8" name="Subtitle 2">
            <a:extLst>
              <a:ext uri="{FF2B5EF4-FFF2-40B4-BE49-F238E27FC236}">
                <a16:creationId xmlns:a16="http://schemas.microsoft.com/office/drawing/2014/main" id="{E48F05E6-C764-4B05-14DC-EE917EFD9A72}"/>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5495FA19-50F6-E832-E5C2-E5C5F01DC668}"/>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28</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99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998551-5C05-23B9-5283-252B42656880}"/>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n-US" b="0" i="0" u="none" strike="noStrike" kern="1200" cap="none" spc="0" normalizeH="0" baseline="0" noProof="0">
              <a:ln>
                <a:noFill/>
              </a:ln>
              <a:effectLst/>
              <a:uLnTx/>
              <a:uFillTx/>
            </a:endParaRPr>
          </a:p>
        </p:txBody>
      </p:sp>
      <p:sp>
        <p:nvSpPr>
          <p:cNvPr id="2" name="Text Placeholder 1">
            <a:extLst>
              <a:ext uri="{FF2B5EF4-FFF2-40B4-BE49-F238E27FC236}">
                <a16:creationId xmlns:a16="http://schemas.microsoft.com/office/drawing/2014/main" id="{07BA7E6C-A7D7-B3F9-4594-C9054B23A3CF}"/>
              </a:ext>
            </a:extLst>
          </p:cNvPr>
          <p:cNvSpPr>
            <a:spLocks noGrp="1"/>
          </p:cNvSpPr>
          <p:nvPr>
            <p:ph type="body" sz="quarter" idx="13"/>
          </p:nvPr>
        </p:nvSpPr>
        <p:spPr/>
        <p:txBody>
          <a:bodyPr>
            <a:normAutofit/>
          </a:bodyPr>
          <a:lstStyle/>
          <a:p>
            <a:r>
              <a:rPr lang="en-IN" dirty="0"/>
              <a:t>Evolution of Containers</a:t>
            </a:r>
          </a:p>
          <a:p>
            <a:endParaRPr lang="en-IN" dirty="0"/>
          </a:p>
        </p:txBody>
      </p:sp>
      <p:graphicFrame>
        <p:nvGraphicFramePr>
          <p:cNvPr id="627" name="&quot;Microservice Architecture&quot; has sprung up over the last few years to describe a particular way of designing software applications as suites of independently deployable services…">
            <a:extLst>
              <a:ext uri="{FF2B5EF4-FFF2-40B4-BE49-F238E27FC236}">
                <a16:creationId xmlns:a16="http://schemas.microsoft.com/office/drawing/2014/main" id="{620B938C-200B-1375-E9ED-F2347C3C9341}"/>
              </a:ext>
            </a:extLst>
          </p:cNvPr>
          <p:cNvGraphicFramePr>
            <a:graphicFrameLocks noGrp="1"/>
          </p:cNvGraphicFramePr>
          <p:nvPr>
            <p:ph idx="1"/>
          </p:nvPr>
        </p:nvGraphicFramePr>
        <p:xfrm>
          <a:off x="621175" y="1031070"/>
          <a:ext cx="10778836" cy="5018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04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06EF63-CD6D-D196-0C52-4F009B26ADAA}"/>
              </a:ext>
            </a:extLst>
          </p:cNvPr>
          <p:cNvSpPr>
            <a:spLocks noGrp="1"/>
          </p:cNvSpPr>
          <p:nvPr>
            <p:ph type="sldNum" sz="quarter" idx="4"/>
          </p:nvPr>
        </p:nvSpPr>
        <p:spPr/>
        <p:txBody>
          <a:bodyPr/>
          <a:lstStyle/>
          <a:p>
            <a:fld id="{BE5B0F3B-EC9D-4458-9BDD-4F8045F81DB8}" type="slidenum">
              <a:rPr lang="en-IN" smtClean="0"/>
              <a:t>4</a:t>
            </a:fld>
            <a:endParaRPr lang="en-IN"/>
          </a:p>
        </p:txBody>
      </p:sp>
      <p:sp>
        <p:nvSpPr>
          <p:cNvPr id="3" name="Text Placeholder 2">
            <a:extLst>
              <a:ext uri="{FF2B5EF4-FFF2-40B4-BE49-F238E27FC236}">
                <a16:creationId xmlns:a16="http://schemas.microsoft.com/office/drawing/2014/main" id="{A4218C8E-82AA-A269-8AF8-167768B70A3C}"/>
              </a:ext>
            </a:extLst>
          </p:cNvPr>
          <p:cNvSpPr>
            <a:spLocks noGrp="1"/>
          </p:cNvSpPr>
          <p:nvPr>
            <p:ph type="body" sz="quarter" idx="13"/>
          </p:nvPr>
        </p:nvSpPr>
        <p:spPr/>
        <p:txBody>
          <a:bodyPr/>
          <a:lstStyle/>
          <a:p>
            <a:r>
              <a:rPr lang="en-US" b="1" dirty="0"/>
              <a:t>Traditional Physical Servers (Pre-Virtualization Era)</a:t>
            </a:r>
          </a:p>
          <a:p>
            <a:endParaRPr lang="en-IN" dirty="0"/>
          </a:p>
        </p:txBody>
      </p:sp>
      <p:sp>
        <p:nvSpPr>
          <p:cNvPr id="4" name="Content Placeholder 3">
            <a:extLst>
              <a:ext uri="{FF2B5EF4-FFF2-40B4-BE49-F238E27FC236}">
                <a16:creationId xmlns:a16="http://schemas.microsoft.com/office/drawing/2014/main" id="{D2F5B56F-092C-E72A-E4ED-D270D9CC80E2}"/>
              </a:ext>
            </a:extLst>
          </p:cNvPr>
          <p:cNvSpPr>
            <a:spLocks noGrp="1"/>
          </p:cNvSpPr>
          <p:nvPr>
            <p:ph idx="1"/>
          </p:nvPr>
        </p:nvSpPr>
        <p:spPr/>
        <p:txBody>
          <a:bodyPr/>
          <a:lstStyle/>
          <a:p>
            <a:pPr>
              <a:buFont typeface="Arial" panose="020B0604020202020204" pitchFamily="34" charset="0"/>
              <a:buChar char="•"/>
            </a:pPr>
            <a:r>
              <a:rPr lang="en-US" b="1" dirty="0"/>
              <a:t>How It Works:</a:t>
            </a:r>
            <a:r>
              <a:rPr lang="en-US" dirty="0"/>
              <a:t> Each application runs on a dedicated physical server with its own operating system and resources (CPU, RAM, storage).</a:t>
            </a:r>
          </a:p>
          <a:p>
            <a:pPr>
              <a:buFont typeface="Arial" panose="020B0604020202020204" pitchFamily="34" charset="0"/>
              <a:buChar char="•"/>
            </a:pPr>
            <a:r>
              <a:rPr lang="en-US" b="1" dirty="0"/>
              <a:t>Challenges:</a:t>
            </a:r>
            <a:endParaRPr lang="en-US" dirty="0"/>
          </a:p>
          <a:p>
            <a:pPr marL="742950" lvl="1" indent="-285750">
              <a:buFont typeface="Arial" panose="020B0604020202020204" pitchFamily="34" charset="0"/>
              <a:buChar char="•"/>
            </a:pPr>
            <a:r>
              <a:rPr lang="en-US" b="1" dirty="0"/>
              <a:t>Resource Inefficiency</a:t>
            </a:r>
          </a:p>
          <a:p>
            <a:pPr marL="742950" lvl="1" indent="-285750">
              <a:buFont typeface="Arial" panose="020B0604020202020204" pitchFamily="34" charset="0"/>
              <a:buChar char="•"/>
            </a:pPr>
            <a:r>
              <a:rPr lang="en-US" b="1" dirty="0"/>
              <a:t>Scalability Issues</a:t>
            </a:r>
          </a:p>
          <a:p>
            <a:pPr marL="742950" lvl="1" indent="-285750">
              <a:buFont typeface="Arial" panose="020B0604020202020204" pitchFamily="34" charset="0"/>
              <a:buChar char="•"/>
            </a:pPr>
            <a:r>
              <a:rPr lang="en-US" b="1" dirty="0"/>
              <a:t>High Maintenance Costs</a:t>
            </a:r>
            <a:endParaRPr lang="en-IN" dirty="0"/>
          </a:p>
        </p:txBody>
      </p:sp>
    </p:spTree>
    <p:extLst>
      <p:ext uri="{BB962C8B-B14F-4D97-AF65-F5344CB8AC3E}">
        <p14:creationId xmlns:p14="http://schemas.microsoft.com/office/powerpoint/2010/main" val="404624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82C15-F2F2-5CA9-D394-5B31F63DD1B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177F6B-61E2-2175-9B95-A69CD1D2F80B}"/>
              </a:ext>
            </a:extLst>
          </p:cNvPr>
          <p:cNvSpPr>
            <a:spLocks noGrp="1"/>
          </p:cNvSpPr>
          <p:nvPr>
            <p:ph type="sldNum" sz="quarter" idx="4"/>
          </p:nvPr>
        </p:nvSpPr>
        <p:spPr/>
        <p:txBody>
          <a:bodyPr/>
          <a:lstStyle/>
          <a:p>
            <a:fld id="{BE5B0F3B-EC9D-4458-9BDD-4F8045F81DB8}" type="slidenum">
              <a:rPr lang="en-IN" smtClean="0"/>
              <a:t>5</a:t>
            </a:fld>
            <a:endParaRPr lang="en-IN"/>
          </a:p>
        </p:txBody>
      </p:sp>
      <p:sp>
        <p:nvSpPr>
          <p:cNvPr id="3" name="Text Placeholder 2">
            <a:extLst>
              <a:ext uri="{FF2B5EF4-FFF2-40B4-BE49-F238E27FC236}">
                <a16:creationId xmlns:a16="http://schemas.microsoft.com/office/drawing/2014/main" id="{119843D3-4D7D-4A24-B005-7A27A00F2EAB}"/>
              </a:ext>
            </a:extLst>
          </p:cNvPr>
          <p:cNvSpPr>
            <a:spLocks noGrp="1"/>
          </p:cNvSpPr>
          <p:nvPr>
            <p:ph type="body" sz="quarter" idx="13"/>
          </p:nvPr>
        </p:nvSpPr>
        <p:spPr/>
        <p:txBody>
          <a:bodyPr/>
          <a:lstStyle/>
          <a:p>
            <a:r>
              <a:rPr lang="en-IN" dirty="0"/>
              <a:t>Virtualization (Hypervisor-Based Approach)</a:t>
            </a:r>
          </a:p>
        </p:txBody>
      </p:sp>
      <p:sp>
        <p:nvSpPr>
          <p:cNvPr id="4" name="Content Placeholder 3">
            <a:extLst>
              <a:ext uri="{FF2B5EF4-FFF2-40B4-BE49-F238E27FC236}">
                <a16:creationId xmlns:a16="http://schemas.microsoft.com/office/drawing/2014/main" id="{127CB2BF-A294-C512-D3C6-17DFD29296E1}"/>
              </a:ext>
            </a:extLst>
          </p:cNvPr>
          <p:cNvSpPr>
            <a:spLocks noGrp="1"/>
          </p:cNvSpPr>
          <p:nvPr>
            <p:ph idx="1"/>
          </p:nvPr>
        </p:nvSpPr>
        <p:spPr/>
        <p:txBody>
          <a:bodyPr>
            <a:normAutofit/>
          </a:bodyPr>
          <a:lstStyle/>
          <a:p>
            <a:r>
              <a:rPr lang="en-US" b="1" dirty="0"/>
              <a:t>How It Works</a:t>
            </a:r>
            <a:r>
              <a:rPr lang="en-US" dirty="0"/>
              <a:t>: Virtualization introduces a hypervisor (e.g., VMware, Hyper-V, KVM) that allows multiple virtual machines (VMs) to run on a single physical server. Each VM has its own OS, libraries, and dependencies.</a:t>
            </a:r>
          </a:p>
          <a:p>
            <a:pPr>
              <a:buFont typeface="Arial" panose="020B0604020202020204" pitchFamily="34" charset="0"/>
              <a:buChar char="•"/>
            </a:pPr>
            <a:r>
              <a:rPr lang="en-US" dirty="0"/>
              <a:t>Benefits:</a:t>
            </a:r>
          </a:p>
          <a:p>
            <a:pPr marL="742950" lvl="1" indent="-285750"/>
            <a:r>
              <a:rPr lang="en-US" b="1" dirty="0"/>
              <a:t>Better Resource Utilization</a:t>
            </a:r>
          </a:p>
          <a:p>
            <a:pPr marL="742950" lvl="1" indent="-285750"/>
            <a:r>
              <a:rPr lang="en-US" b="1" dirty="0"/>
              <a:t>Faster Provisioning</a:t>
            </a:r>
          </a:p>
          <a:p>
            <a:pPr marL="742950" lvl="1" indent="-285750"/>
            <a:r>
              <a:rPr lang="en-US" b="1" dirty="0"/>
              <a:t>Isolation</a:t>
            </a:r>
          </a:p>
          <a:p>
            <a:r>
              <a:rPr lang="en-US" dirty="0"/>
              <a:t>Challenges</a:t>
            </a:r>
          </a:p>
          <a:p>
            <a:pPr marL="742950" lvl="1" indent="-285750"/>
            <a:r>
              <a:rPr lang="en-US" b="1" dirty="0"/>
              <a:t>Overhead</a:t>
            </a:r>
          </a:p>
          <a:p>
            <a:pPr marL="742950" lvl="1" indent="-285750"/>
            <a:r>
              <a:rPr lang="en-US" b="1" dirty="0"/>
              <a:t>Slower Boot Time</a:t>
            </a:r>
            <a:endParaRPr lang="en-IN" b="1" dirty="0"/>
          </a:p>
        </p:txBody>
      </p:sp>
    </p:spTree>
    <p:extLst>
      <p:ext uri="{BB962C8B-B14F-4D97-AF65-F5344CB8AC3E}">
        <p14:creationId xmlns:p14="http://schemas.microsoft.com/office/powerpoint/2010/main" val="117313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4DFE6-13D4-FD4C-E93D-54B0A16B484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A9DEDB-DA6E-B615-6F4B-6B9C9BF01C2D}"/>
              </a:ext>
            </a:extLst>
          </p:cNvPr>
          <p:cNvSpPr>
            <a:spLocks noGrp="1"/>
          </p:cNvSpPr>
          <p:nvPr>
            <p:ph type="sldNum" sz="quarter" idx="4"/>
          </p:nvPr>
        </p:nvSpPr>
        <p:spPr/>
        <p:txBody>
          <a:bodyPr/>
          <a:lstStyle/>
          <a:p>
            <a:fld id="{BE5B0F3B-EC9D-4458-9BDD-4F8045F81DB8}" type="slidenum">
              <a:rPr lang="en-IN" smtClean="0"/>
              <a:t>6</a:t>
            </a:fld>
            <a:endParaRPr lang="en-IN"/>
          </a:p>
        </p:txBody>
      </p:sp>
      <p:sp>
        <p:nvSpPr>
          <p:cNvPr id="3" name="Text Placeholder 2">
            <a:extLst>
              <a:ext uri="{FF2B5EF4-FFF2-40B4-BE49-F238E27FC236}">
                <a16:creationId xmlns:a16="http://schemas.microsoft.com/office/drawing/2014/main" id="{298F9150-E1F2-20FD-04E0-8764BF879EAB}"/>
              </a:ext>
            </a:extLst>
          </p:cNvPr>
          <p:cNvSpPr>
            <a:spLocks noGrp="1"/>
          </p:cNvSpPr>
          <p:nvPr>
            <p:ph type="body" sz="quarter" idx="13"/>
          </p:nvPr>
        </p:nvSpPr>
        <p:spPr>
          <a:xfrm>
            <a:off x="621175" y="336079"/>
            <a:ext cx="8401382" cy="472047"/>
          </a:xfrm>
        </p:spPr>
        <p:txBody>
          <a:bodyPr/>
          <a:lstStyle/>
          <a:p>
            <a:r>
              <a:rPr lang="en-US" dirty="0"/>
              <a:t>Containers (Docker &amp; Kubernetes)</a:t>
            </a:r>
            <a:endParaRPr lang="en-IN" dirty="0"/>
          </a:p>
        </p:txBody>
      </p:sp>
      <p:sp>
        <p:nvSpPr>
          <p:cNvPr id="4" name="Content Placeholder 3">
            <a:extLst>
              <a:ext uri="{FF2B5EF4-FFF2-40B4-BE49-F238E27FC236}">
                <a16:creationId xmlns:a16="http://schemas.microsoft.com/office/drawing/2014/main" id="{B8AB3F2B-E1E9-C013-B4F7-FD94153F63C2}"/>
              </a:ext>
            </a:extLst>
          </p:cNvPr>
          <p:cNvSpPr>
            <a:spLocks noGrp="1"/>
          </p:cNvSpPr>
          <p:nvPr>
            <p:ph idx="1"/>
          </p:nvPr>
        </p:nvSpPr>
        <p:spPr/>
        <p:txBody>
          <a:bodyPr/>
          <a:lstStyle/>
          <a:p>
            <a:r>
              <a:rPr lang="en-US" b="1" dirty="0"/>
              <a:t>How It Works</a:t>
            </a:r>
            <a:r>
              <a:rPr lang="en-US" dirty="0"/>
              <a:t>: Containers virtualize at the application level rather than the OS level. A container runtime (e.g., Docker) allows applications and their dependencies to run in isolated environments, sharing the same OS kernel.</a:t>
            </a:r>
          </a:p>
          <a:p>
            <a:r>
              <a:rPr lang="en-US" dirty="0"/>
              <a:t>Benefits:</a:t>
            </a:r>
          </a:p>
          <a:p>
            <a:pPr marL="742950" lvl="1" indent="-285750"/>
            <a:r>
              <a:rPr lang="en-US" b="1" dirty="0"/>
              <a:t>Lightweight</a:t>
            </a:r>
          </a:p>
          <a:p>
            <a:pPr marL="742950" lvl="1" indent="-285750"/>
            <a:r>
              <a:rPr lang="en-US" b="1" dirty="0"/>
              <a:t>Fast Startup Time </a:t>
            </a:r>
          </a:p>
          <a:p>
            <a:pPr marL="742950" lvl="1" indent="-285750"/>
            <a:r>
              <a:rPr lang="en-US" b="1" dirty="0"/>
              <a:t>Portability </a:t>
            </a:r>
          </a:p>
          <a:p>
            <a:pPr marL="742950" lvl="1" indent="-285750"/>
            <a:r>
              <a:rPr lang="en-US" b="1" dirty="0"/>
              <a:t>Consistent</a:t>
            </a:r>
            <a:endParaRPr lang="en-US" dirty="0"/>
          </a:p>
        </p:txBody>
      </p:sp>
    </p:spTree>
    <p:extLst>
      <p:ext uri="{BB962C8B-B14F-4D97-AF65-F5344CB8AC3E}">
        <p14:creationId xmlns:p14="http://schemas.microsoft.com/office/powerpoint/2010/main" val="99149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68" y="396145"/>
            <a:ext cx="11602072" cy="573673"/>
          </a:xfrm>
        </p:spPr>
        <p:txBody>
          <a:bodyPr>
            <a:normAutofit/>
          </a:bodyPr>
          <a:lstStyle/>
          <a:p>
            <a:pPr>
              <a:spcBef>
                <a:spcPts val="1000"/>
              </a:spcBef>
            </a:pPr>
            <a:r>
              <a:rPr lang="en-US" sz="2800" b="1" dirty="0">
                <a:solidFill>
                  <a:srgbClr val="20629B"/>
                </a:solidFill>
                <a:latin typeface="Proxima Nova" panose="02000506030000020004"/>
              </a:rPr>
              <a:t>Virtual Machines v/s Container</a:t>
            </a:r>
          </a:p>
        </p:txBody>
      </p:sp>
      <p:sp>
        <p:nvSpPr>
          <p:cNvPr id="3" name="Slide Number Placeholder 2">
            <a:extLst>
              <a:ext uri="{FF2B5EF4-FFF2-40B4-BE49-F238E27FC236}">
                <a16:creationId xmlns:a16="http://schemas.microsoft.com/office/drawing/2014/main" id="{1198682C-01A2-4C4A-C1F7-1FFCB25D5166}"/>
              </a:ext>
            </a:extLst>
          </p:cNvPr>
          <p:cNvSpPr>
            <a:spLocks noGrp="1"/>
          </p:cNvSpPr>
          <p:nvPr>
            <p:ph type="sldNum" sz="quarter" idx="12"/>
          </p:nvPr>
        </p:nvSpPr>
        <p:spPr/>
        <p:txBody>
          <a:bodyPr/>
          <a:lstStyle/>
          <a:p>
            <a:fld id="{BE5B0F3B-EC9D-4458-9BDD-4F8045F81DB8}" type="slidenum">
              <a:rPr lang="en-IN" smtClean="0"/>
              <a:t>7</a:t>
            </a:fld>
            <a:endParaRPr lang="en-IN"/>
          </a:p>
        </p:txBody>
      </p:sp>
      <p:graphicFrame>
        <p:nvGraphicFramePr>
          <p:cNvPr id="4" name="Table 3"/>
          <p:cNvGraphicFramePr>
            <a:graphicFrameLocks noGrp="1"/>
          </p:cNvGraphicFramePr>
          <p:nvPr/>
        </p:nvGraphicFramePr>
        <p:xfrm>
          <a:off x="335360" y="1244579"/>
          <a:ext cx="11521280" cy="3820158"/>
        </p:xfrm>
        <a:graphic>
          <a:graphicData uri="http://schemas.openxmlformats.org/drawingml/2006/table">
            <a:tbl>
              <a:tblPr firstRow="1" bandRow="1">
                <a:tableStyleId>{5C22544A-7EE6-4342-B048-85BDC9FD1C3A}</a:tableStyleId>
              </a:tblPr>
              <a:tblGrid>
                <a:gridCol w="5760640">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494453">
                <a:tc>
                  <a:txBody>
                    <a:bodyPr/>
                    <a:lstStyle/>
                    <a:p>
                      <a:pPr algn="ctr"/>
                      <a:r>
                        <a:rPr lang="en-US" sz="2400">
                          <a:latin typeface="Gotham HTF Book" charset="0"/>
                          <a:ea typeface="Gotham HTF Book" charset="0"/>
                          <a:cs typeface="Gotham HTF Book" charset="0"/>
                        </a:rPr>
                        <a:t>Virtual Machine</a:t>
                      </a:r>
                    </a:p>
                  </a:txBody>
                  <a:tcPr marL="121920" marR="121920" marT="60960" marB="60960"/>
                </a:tc>
                <a:tc>
                  <a:txBody>
                    <a:bodyPr/>
                    <a:lstStyle/>
                    <a:p>
                      <a:pPr algn="ctr"/>
                      <a:r>
                        <a:rPr lang="en-US" sz="2400" dirty="0">
                          <a:latin typeface="Gotham HTF Book" charset="0"/>
                          <a:ea typeface="Gotham HTF Book" charset="0"/>
                          <a:cs typeface="Gotham HTF Book" charset="0"/>
                        </a:rPr>
                        <a:t>Container</a:t>
                      </a:r>
                    </a:p>
                  </a:txBody>
                  <a:tcPr marL="121920" marR="121920" marT="60960" marB="60960"/>
                </a:tc>
                <a:extLst>
                  <a:ext uri="{0D108BD9-81ED-4DB2-BD59-A6C34878D82A}">
                    <a16:rowId xmlns:a16="http://schemas.microsoft.com/office/drawing/2014/main" val="10000"/>
                  </a:ext>
                </a:extLst>
              </a:tr>
              <a:tr h="494453">
                <a:tc>
                  <a:txBody>
                    <a:bodyPr/>
                    <a:lstStyle/>
                    <a:p>
                      <a:r>
                        <a:rPr lang="en-US" sz="2400">
                          <a:latin typeface="Gotham HTF Book" charset="0"/>
                          <a:ea typeface="Gotham HTF Book" charset="0"/>
                          <a:cs typeface="Gotham HTF Book" charset="0"/>
                        </a:rPr>
                        <a:t>Separates OS from its underlying hardware</a:t>
                      </a:r>
                    </a:p>
                  </a:txBody>
                  <a:tcPr marL="121920" marR="121920" marT="60960" marB="60960"/>
                </a:tc>
                <a:tc>
                  <a:txBody>
                    <a:bodyPr/>
                    <a:lstStyle/>
                    <a:p>
                      <a:r>
                        <a:rPr lang="en-US" sz="2400" dirty="0">
                          <a:latin typeface="Gotham HTF Book" charset="0"/>
                          <a:ea typeface="Gotham HTF Book" charset="0"/>
                          <a:cs typeface="Gotham HTF Book" charset="0"/>
                        </a:rPr>
                        <a:t>Separates application from its underlying OS</a:t>
                      </a:r>
                    </a:p>
                  </a:txBody>
                  <a:tcPr marL="121920" marR="121920" marT="60960" marB="60960"/>
                </a:tc>
                <a:extLst>
                  <a:ext uri="{0D108BD9-81ED-4DB2-BD59-A6C34878D82A}">
                    <a16:rowId xmlns:a16="http://schemas.microsoft.com/office/drawing/2014/main" val="10001"/>
                  </a:ext>
                </a:extLst>
              </a:tr>
              <a:tr h="494453">
                <a:tc>
                  <a:txBody>
                    <a:bodyPr/>
                    <a:lstStyle/>
                    <a:p>
                      <a:r>
                        <a:rPr lang="en-US" sz="2400">
                          <a:latin typeface="Gotham HTF Book" charset="0"/>
                          <a:ea typeface="Gotham HTF Book" charset="0"/>
                          <a:cs typeface="Gotham HTF Book" charset="0"/>
                        </a:rPr>
                        <a:t>Heavy</a:t>
                      </a:r>
                    </a:p>
                  </a:txBody>
                  <a:tcPr marL="121920" marR="121920" marT="60960" marB="60960"/>
                </a:tc>
                <a:tc>
                  <a:txBody>
                    <a:bodyPr/>
                    <a:lstStyle/>
                    <a:p>
                      <a:r>
                        <a:rPr lang="en-US" sz="2400" dirty="0">
                          <a:latin typeface="Gotham HTF Book" charset="0"/>
                          <a:ea typeface="Gotham HTF Book" charset="0"/>
                          <a:cs typeface="Gotham HTF Book" charset="0"/>
                        </a:rPr>
                        <a:t>Extremely lightweight</a:t>
                      </a:r>
                    </a:p>
                  </a:txBody>
                  <a:tcPr marL="121920" marR="121920" marT="60960" marB="60960"/>
                </a:tc>
                <a:extLst>
                  <a:ext uri="{0D108BD9-81ED-4DB2-BD59-A6C34878D82A}">
                    <a16:rowId xmlns:a16="http://schemas.microsoft.com/office/drawing/2014/main" val="10002"/>
                  </a:ext>
                </a:extLst>
              </a:tr>
              <a:tr h="494453">
                <a:tc>
                  <a:txBody>
                    <a:bodyPr/>
                    <a:lstStyle/>
                    <a:p>
                      <a:r>
                        <a:rPr lang="en-US" sz="2400">
                          <a:latin typeface="Gotham HTF Book" charset="0"/>
                          <a:ea typeface="Gotham HTF Book" charset="0"/>
                          <a:cs typeface="Gotham HTF Book" charset="0"/>
                        </a:rPr>
                        <a:t>Requires their own guaranteed resources</a:t>
                      </a:r>
                    </a:p>
                  </a:txBody>
                  <a:tcPr marL="121920" marR="121920" marT="60960" marB="60960"/>
                </a:tc>
                <a:tc>
                  <a:txBody>
                    <a:bodyPr/>
                    <a:lstStyle/>
                    <a:p>
                      <a:r>
                        <a:rPr lang="en-US" sz="2400">
                          <a:latin typeface="Gotham HTF Book" charset="0"/>
                          <a:ea typeface="Gotham HTF Book" charset="0"/>
                          <a:cs typeface="Gotham HTF Book" charset="0"/>
                        </a:rPr>
                        <a:t>Resources requirements are less</a:t>
                      </a:r>
                    </a:p>
                  </a:txBody>
                  <a:tcPr marL="121920" marR="121920" marT="60960" marB="60960"/>
                </a:tc>
                <a:extLst>
                  <a:ext uri="{0D108BD9-81ED-4DB2-BD59-A6C34878D82A}">
                    <a16:rowId xmlns:a16="http://schemas.microsoft.com/office/drawing/2014/main" val="10003"/>
                  </a:ext>
                </a:extLst>
              </a:tr>
              <a:tr h="494453">
                <a:tc>
                  <a:txBody>
                    <a:bodyPr/>
                    <a:lstStyle/>
                    <a:p>
                      <a:r>
                        <a:rPr lang="en-US" sz="2400">
                          <a:latin typeface="Gotham HTF Book" charset="0"/>
                          <a:ea typeface="Gotham HTF Book" charset="0"/>
                          <a:cs typeface="Gotham HTF Book" charset="0"/>
                        </a:rPr>
                        <a:t>Takes a lot more time to start comparatively</a:t>
                      </a:r>
                    </a:p>
                  </a:txBody>
                  <a:tcPr marL="121920" marR="121920" marT="60960" marB="60960"/>
                </a:tc>
                <a:tc>
                  <a:txBody>
                    <a:bodyPr/>
                    <a:lstStyle/>
                    <a:p>
                      <a:r>
                        <a:rPr lang="en-US" sz="2400">
                          <a:latin typeface="Gotham HTF Book" charset="0"/>
                          <a:ea typeface="Gotham HTF Book" charset="0"/>
                          <a:cs typeface="Gotham HTF Book" charset="0"/>
                        </a:rPr>
                        <a:t>Takes seconds to boot up and start running</a:t>
                      </a:r>
                    </a:p>
                  </a:txBody>
                  <a:tcPr marL="121920" marR="121920" marT="60960" marB="60960"/>
                </a:tc>
                <a:extLst>
                  <a:ext uri="{0D108BD9-81ED-4DB2-BD59-A6C34878D82A}">
                    <a16:rowId xmlns:a16="http://schemas.microsoft.com/office/drawing/2014/main" val="10004"/>
                  </a:ext>
                </a:extLst>
              </a:tr>
              <a:tr h="853440">
                <a:tc>
                  <a:txBody>
                    <a:bodyPr/>
                    <a:lstStyle/>
                    <a:p>
                      <a:r>
                        <a:rPr lang="en-US" sz="2400">
                          <a:latin typeface="Gotham HTF Book" charset="0"/>
                          <a:ea typeface="Gotham HTF Book" charset="0"/>
                          <a:cs typeface="Gotham HTF Book" charset="0"/>
                        </a:rPr>
                        <a:t>Consumes large amount of CPU and memory which makes it complex for scaling</a:t>
                      </a:r>
                    </a:p>
                  </a:txBody>
                  <a:tcPr marL="121920" marR="121920" marT="60960" marB="60960"/>
                </a:tc>
                <a:tc>
                  <a:txBody>
                    <a:bodyPr/>
                    <a:lstStyle/>
                    <a:p>
                      <a:r>
                        <a:rPr lang="en-US" sz="2400">
                          <a:latin typeface="Gotham HTF Book" charset="0"/>
                          <a:ea typeface="Gotham HTF Book" charset="0"/>
                          <a:cs typeface="Gotham HTF Book" charset="0"/>
                        </a:rPr>
                        <a:t>Provides faster results with less</a:t>
                      </a:r>
                      <a:r>
                        <a:rPr lang="en-US" sz="2400" baseline="0">
                          <a:latin typeface="Gotham HTF Book" charset="0"/>
                          <a:ea typeface="Gotham HTF Book" charset="0"/>
                          <a:cs typeface="Gotham HTF Book" charset="0"/>
                        </a:rPr>
                        <a:t> </a:t>
                      </a:r>
                      <a:r>
                        <a:rPr lang="en-US" sz="2400">
                          <a:latin typeface="Gotham HTF Book" charset="0"/>
                          <a:ea typeface="Gotham HTF Book" charset="0"/>
                          <a:cs typeface="Gotham HTF Book" charset="0"/>
                        </a:rPr>
                        <a:t>resource utilization</a:t>
                      </a:r>
                    </a:p>
                  </a:txBody>
                  <a:tcPr marL="121920" marR="121920" marT="60960" marB="60960"/>
                </a:tc>
                <a:extLst>
                  <a:ext uri="{0D108BD9-81ED-4DB2-BD59-A6C34878D82A}">
                    <a16:rowId xmlns:a16="http://schemas.microsoft.com/office/drawing/2014/main" val="10005"/>
                  </a:ext>
                </a:extLst>
              </a:tr>
              <a:tr h="494453">
                <a:tc>
                  <a:txBody>
                    <a:bodyPr/>
                    <a:lstStyle/>
                    <a:p>
                      <a:pPr marL="0" algn="l" defTabSz="914400" rtl="0" eaLnBrk="1" latinLnBrk="0" hangingPunct="1"/>
                      <a:r>
                        <a:rPr lang="en-US" sz="2400" kern="1200">
                          <a:solidFill>
                            <a:schemeClr val="dk1"/>
                          </a:solidFill>
                          <a:latin typeface="Gotham HTF Book" charset="0"/>
                        </a:rPr>
                        <a:t>Can run different kernels on different guests</a:t>
                      </a:r>
                      <a:endParaRPr lang="en-US" sz="2400" kern="1200">
                        <a:solidFill>
                          <a:schemeClr val="dk1"/>
                        </a:solidFill>
                        <a:latin typeface="Gotham HTF Book" charset="0"/>
                        <a:ea typeface="Gotham HTF Book" charset="0"/>
                        <a:cs typeface="Gotham HTF Book" charset="0"/>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Gotham HTF Book" charset="0"/>
                        </a:rPr>
                        <a:t>Containers use the same kernel</a:t>
                      </a:r>
                    </a:p>
                  </a:txBody>
                  <a:tcPr marL="121920" marR="121920" marT="60960" marB="60960"/>
                </a:tc>
                <a:extLst>
                  <a:ext uri="{0D108BD9-81ED-4DB2-BD59-A6C34878D82A}">
                    <a16:rowId xmlns:a16="http://schemas.microsoft.com/office/drawing/2014/main" val="430801972"/>
                  </a:ext>
                </a:extLst>
              </a:tr>
            </a:tbl>
          </a:graphicData>
        </a:graphic>
      </p:graphicFrame>
    </p:spTree>
    <p:extLst>
      <p:ext uri="{BB962C8B-B14F-4D97-AF65-F5344CB8AC3E}">
        <p14:creationId xmlns:p14="http://schemas.microsoft.com/office/powerpoint/2010/main" val="9240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ABB12E-DB5E-766E-1A1F-2AD3F560BCD1}"/>
              </a:ext>
            </a:extLst>
          </p:cNvPr>
          <p:cNvSpPr>
            <a:spLocks noGrp="1"/>
          </p:cNvSpPr>
          <p:nvPr>
            <p:ph type="ctrTitle"/>
          </p:nvPr>
        </p:nvSpPr>
        <p:spPr>
          <a:xfrm>
            <a:off x="1524000" y="1122363"/>
            <a:ext cx="9144000" cy="2387600"/>
          </a:xfrm>
        </p:spPr>
        <p:txBody>
          <a:bodyPr anchor="b">
            <a:normAutofit/>
          </a:bodyPr>
          <a:lstStyle/>
          <a:p>
            <a:r>
              <a:rPr lang="en-US" dirty="0"/>
              <a:t>I</a:t>
            </a:r>
            <a:r>
              <a:rPr lang="en-IN" dirty="0"/>
              <a:t>ntroduction to Containerization with Docker</a:t>
            </a:r>
          </a:p>
        </p:txBody>
      </p:sp>
      <p:sp>
        <p:nvSpPr>
          <p:cNvPr id="8" name="Subtitle 2">
            <a:extLst>
              <a:ext uri="{FF2B5EF4-FFF2-40B4-BE49-F238E27FC236}">
                <a16:creationId xmlns:a16="http://schemas.microsoft.com/office/drawing/2014/main" id="{A97EECE7-4FA0-DB00-149C-B0A0B21FED91}"/>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1E7997AE-1C3F-B15F-B129-682C0D59CC68}"/>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241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Docker is born : r/ProgrammerHumor">
            <a:extLst>
              <a:ext uri="{FF2B5EF4-FFF2-40B4-BE49-F238E27FC236}">
                <a16:creationId xmlns:a16="http://schemas.microsoft.com/office/drawing/2014/main" id="{B77F98E4-E294-95A0-F410-AD391113E8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4" t="-362" r="-16371" b="-13183"/>
          <a:stretch/>
        </p:blipFill>
        <p:spPr bwMode="auto">
          <a:xfrm>
            <a:off x="1004453" y="901603"/>
            <a:ext cx="4422569" cy="5822570"/>
          </a:xfrm>
          <a:prstGeom prst="rect">
            <a:avLst/>
          </a:prstGeom>
          <a:noFill/>
        </p:spPr>
      </p:pic>
      <p:pic>
        <p:nvPicPr>
          <p:cNvPr id="6" name="Picture 5">
            <a:extLst>
              <a:ext uri="{FF2B5EF4-FFF2-40B4-BE49-F238E27FC236}">
                <a16:creationId xmlns:a16="http://schemas.microsoft.com/office/drawing/2014/main" id="{87FA5B28-5428-E17E-CBF3-9B6EC90700A5}"/>
              </a:ext>
            </a:extLst>
          </p:cNvPr>
          <p:cNvPicPr>
            <a:picLocks noChangeAspect="1"/>
          </p:cNvPicPr>
          <p:nvPr/>
        </p:nvPicPr>
        <p:blipFill>
          <a:blip r:embed="rId4"/>
          <a:srcRect l="10804" r="2" b="2"/>
          <a:stretch/>
        </p:blipFill>
        <p:spPr>
          <a:xfrm>
            <a:off x="6096000" y="1374363"/>
            <a:ext cx="5181600" cy="4351338"/>
          </a:xfrm>
          <a:prstGeom prst="rect">
            <a:avLst/>
          </a:prstGeom>
          <a:noFill/>
        </p:spPr>
      </p:pic>
    </p:spTree>
    <p:extLst>
      <p:ext uri="{BB962C8B-B14F-4D97-AF65-F5344CB8AC3E}">
        <p14:creationId xmlns:p14="http://schemas.microsoft.com/office/powerpoint/2010/main" val="4151192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TotalTime>
  <Words>741</Words>
  <Application>Microsoft Office PowerPoint</Application>
  <PresentationFormat>Widescreen</PresentationFormat>
  <Paragraphs>143</Paragraphs>
  <Slides>28</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Aptos</vt:lpstr>
      <vt:lpstr>Aptos Display</vt:lpstr>
      <vt:lpstr>Arial</vt:lpstr>
      <vt:lpstr>Calibri</vt:lpstr>
      <vt:lpstr>Gotham HTF Book</vt:lpstr>
      <vt:lpstr>Proxima Nova</vt:lpstr>
      <vt:lpstr>Proxima Nova Rg</vt:lpstr>
      <vt:lpstr>Wingdings</vt:lpstr>
      <vt:lpstr>Office Theme</vt:lpstr>
      <vt:lpstr>Day 1</vt:lpstr>
      <vt:lpstr>Evolution of Containers</vt:lpstr>
      <vt:lpstr>PowerPoint Presentation</vt:lpstr>
      <vt:lpstr>PowerPoint Presentation</vt:lpstr>
      <vt:lpstr>PowerPoint Presentation</vt:lpstr>
      <vt:lpstr>PowerPoint Presentation</vt:lpstr>
      <vt:lpstr>Virtual Machines v/s Container</vt:lpstr>
      <vt:lpstr>Introduction to Containerization with Docker</vt:lpstr>
      <vt:lpstr>PowerPoint Presentation</vt:lpstr>
      <vt:lpstr>Why containers</vt:lpstr>
      <vt:lpstr>PowerPoint Presentation</vt:lpstr>
      <vt:lpstr>PowerPoint Presentation</vt:lpstr>
      <vt:lpstr>PowerPoint Presentation</vt:lpstr>
      <vt:lpstr>PowerPoint Presentation</vt:lpstr>
      <vt:lpstr>Docker Architecture</vt:lpstr>
      <vt:lpstr>Docker Case Study</vt:lpstr>
      <vt:lpstr>Lab 1 - Demo</vt:lpstr>
      <vt:lpstr>Day 1 - Summary</vt:lpstr>
      <vt:lpstr>Day 2</vt:lpstr>
      <vt:lpstr>PowerPoint Presentation</vt:lpstr>
      <vt:lpstr>Port Mapping </vt:lpstr>
      <vt:lpstr>Docker Commit</vt:lpstr>
      <vt:lpstr>PowerPoint Presentation</vt:lpstr>
      <vt:lpstr>PowerPoint Presentation</vt:lpstr>
      <vt:lpstr>PowerPoint Presentation</vt:lpstr>
      <vt:lpstr>PowerPoint Presentation</vt:lpstr>
      <vt:lpstr>Day 2 - Summary</vt:lpstr>
      <vt:lpstr>Lab 2,3 -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Komal Singh</dc:creator>
  <cp:lastModifiedBy>M Komal Singh</cp:lastModifiedBy>
  <cp:revision>1</cp:revision>
  <dcterms:created xsi:type="dcterms:W3CDTF">2025-03-06T07:03:01Z</dcterms:created>
  <dcterms:modified xsi:type="dcterms:W3CDTF">2025-03-06T07:09:57Z</dcterms:modified>
</cp:coreProperties>
</file>