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0688-69AF-4E59-8DA6-2EEB11B0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F675D8-E291-4DD6-A5FC-34C4D9E60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8F8D7-C028-4B9F-9EAD-3CB2F1A7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5D87E-31A9-4F7C-9413-E199BD45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11397-48C3-4777-A3DE-D74AFD2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DD26E-FA33-425E-AA28-34C00956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8A856-0020-4E24-A336-0C5891BA0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8F461-ECF4-41C7-8F95-C96781B6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187B-524D-400B-9400-D937F3F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87E20-B1E4-465C-884A-6B47C5F0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45F0B4-55A3-41CC-BE96-E42EDAC19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3C07E-4D48-4BA5-87F4-69073905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7585-EA5E-43ED-ACA4-4840C1D3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1FA90-9B2E-4753-9909-9AC8A5E4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7CD3C-4958-413B-BC5F-66FCF5E3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A0331-DEAB-49CB-B679-002AA34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0E47-E765-4374-99A1-005FB8DD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850BA-8751-4EF9-9955-73D4CC54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1F5B6-BA25-4FEE-B135-A8BAC1FA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0B508-ACA3-4CD6-8C3A-1B400F63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82E5-D6B5-46EA-8586-214ED2B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CF714-2CAE-4037-AE52-3EC0D8E4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82964-76F9-4B6B-A37F-28C31C12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609AF-DD5D-46CD-8CE1-C1980AB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5B683-0F5A-4ECD-8A0F-7F82A573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D4940-B6DE-4D8F-88A3-085DCFA1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CF3A8-63C9-4E7D-8781-220D6846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F8B336-EC23-4A74-9BC3-81B9EC7A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C0135-D997-4EE4-8A9D-5F77D818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9F91E-26CA-4CFC-888E-4D0DBD3C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0E85E-E54A-41EC-95D3-06237FC4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86BD-867A-4164-BB80-8C3F34B9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79FD6-C3FF-495E-BEFA-3AA1CD631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E8B93-7136-4974-8B1D-02A62042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169DE1-39B3-466D-BEA4-7360E15DD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AA869-236C-4387-B8A4-078415086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47AFA-9C24-48EA-A511-E15E741A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95EFF7-DB8F-4587-A00A-841AA827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6BDB4-2516-4E67-9DAB-39BA4C4C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F4CD-D96A-4A25-9559-F3AB37D9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525D8E-F6AD-41C5-8C2B-DF11BC47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A0507-D7A0-4D8D-820A-C9CDF9D8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D8002A-316F-4DC5-B62D-308A3E66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D9BC6F-9718-466C-BA17-74052F20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39D42-A30A-424B-B78F-248365AF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604BE-0A26-4ADB-BD26-F965463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761DE-ACE4-4B59-95F3-6AD612A5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2FCF6-8417-4B47-96E9-83327E87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7EACC-C750-4FAD-BB6A-51F66E9B6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C6B09-05BA-4F54-885C-865468C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FF655-FC44-45BB-8568-FC4175C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694A7-2B6E-42F4-A78F-0369E10E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D6A3-7891-40A6-AFB9-E09E86BD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8F910-8AF9-48A2-B242-55FBA36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B78CE-0EA0-4720-9E4B-1C1006F3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7C01B-E279-4792-9974-F1F42373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5A7DD-3256-4C49-AB9C-6E4908FF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51C75-C929-45CB-82A0-E32B438D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AFF6CB-3E28-4F22-BC8A-339D52BC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B522D-2AF5-4F22-B8F3-54F6EBFF0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FFC85-0D62-4DCD-92A6-2FCE17C9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46C1-3169-4C25-9FD3-04FBC757D41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EEE1-9B61-4739-A42A-C21B1B3E6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5607E-AF52-4B1C-A4F2-02291A7E5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1C45-4088-4FA7-9C90-60524CB7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7DEC0C-6A31-4F06-BB64-2B83CD8CE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95583"/>
              </p:ext>
            </p:extLst>
          </p:nvPr>
        </p:nvGraphicFramePr>
        <p:xfrm>
          <a:off x="0" y="0"/>
          <a:ext cx="12192000" cy="739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61130582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4590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757259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595858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85246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OSI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Layer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TCP/IP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/>
                        <a:t>Other</a:t>
                      </a:r>
                    </a:p>
                    <a:p>
                      <a:pPr algn="l"/>
                      <a:r>
                        <a:rPr lang="en-US" sz="3600" dirty="0"/>
                        <a:t>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90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HTTP</a:t>
                      </a:r>
                    </a:p>
                    <a:p>
                      <a:pPr algn="ctr"/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SSH, FTP Telnet SMTP</a:t>
                      </a:r>
                    </a:p>
                    <a:p>
                      <a:pPr algn="ctr"/>
                      <a:r>
                        <a:rPr lang="en-US" sz="36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958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95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Steve’s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1812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UDP, SCTP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677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IPv6, 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115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HDLC</a:t>
                      </a:r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Frame 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34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86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Gunseung</dc:creator>
  <cp:lastModifiedBy>Gunseung</cp:lastModifiedBy>
  <cp:revision>16</cp:revision>
  <dcterms:created xsi:type="dcterms:W3CDTF">2020-07-12T11:05:37Z</dcterms:created>
  <dcterms:modified xsi:type="dcterms:W3CDTF">2020-07-12T17:28:12Z</dcterms:modified>
</cp:coreProperties>
</file>