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B249F-8EE3-471D-A2CD-3CFAF383C392}" v="7" dt="2023-01-26T20:20:4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нтин Баздуков" userId="3ed787fa107e5d0b" providerId="LiveId" clId="{BD1B249F-8EE3-471D-A2CD-3CFAF383C392}"/>
    <pc:docChg chg="undo custSel addSld modSld">
      <pc:chgData name="Валентин Баздуков" userId="3ed787fa107e5d0b" providerId="LiveId" clId="{BD1B249F-8EE3-471D-A2CD-3CFAF383C392}" dt="2023-01-26T20:20:43.834" v="3969" actId="20577"/>
      <pc:docMkLst>
        <pc:docMk/>
      </pc:docMkLst>
      <pc:sldChg chg="modSp new mod">
        <pc:chgData name="Валентин Баздуков" userId="3ed787fa107e5d0b" providerId="LiveId" clId="{BD1B249F-8EE3-471D-A2CD-3CFAF383C392}" dt="2023-01-26T14:39:19.699" v="62" actId="20577"/>
        <pc:sldMkLst>
          <pc:docMk/>
          <pc:sldMk cId="3213100622" sldId="256"/>
        </pc:sldMkLst>
        <pc:spChg chg="mod">
          <ac:chgData name="Валентин Баздуков" userId="3ed787fa107e5d0b" providerId="LiveId" clId="{BD1B249F-8EE3-471D-A2CD-3CFAF383C392}" dt="2023-01-26T14:38:56.326" v="19" actId="20577"/>
          <ac:spMkLst>
            <pc:docMk/>
            <pc:sldMk cId="3213100622" sldId="256"/>
            <ac:spMk id="2" creationId="{D96B971B-6D2F-1A99-06BA-A879ADD89F08}"/>
          </ac:spMkLst>
        </pc:spChg>
        <pc:spChg chg="mod">
          <ac:chgData name="Валентин Баздуков" userId="3ed787fa107e5d0b" providerId="LiveId" clId="{BD1B249F-8EE3-471D-A2CD-3CFAF383C392}" dt="2023-01-26T14:39:19.699" v="62" actId="20577"/>
          <ac:spMkLst>
            <pc:docMk/>
            <pc:sldMk cId="3213100622" sldId="256"/>
            <ac:spMk id="3" creationId="{0C9535D8-EDAE-1260-4E1E-E6AB9E994666}"/>
          </ac:spMkLst>
        </pc:spChg>
      </pc:sldChg>
      <pc:sldChg chg="modSp new mod">
        <pc:chgData name="Валентин Баздуков" userId="3ed787fa107e5d0b" providerId="LiveId" clId="{BD1B249F-8EE3-471D-A2CD-3CFAF383C392}" dt="2023-01-26T19:44:59.688" v="3442" actId="20577"/>
        <pc:sldMkLst>
          <pc:docMk/>
          <pc:sldMk cId="3053153723" sldId="257"/>
        </pc:sldMkLst>
        <pc:spChg chg="mod">
          <ac:chgData name="Валентин Баздуков" userId="3ed787fa107e5d0b" providerId="LiveId" clId="{BD1B249F-8EE3-471D-A2CD-3CFAF383C392}" dt="2023-01-26T14:39:30.605" v="74" actId="20577"/>
          <ac:spMkLst>
            <pc:docMk/>
            <pc:sldMk cId="3053153723" sldId="257"/>
            <ac:spMk id="2" creationId="{DCC398C7-F4B8-BDB9-1D89-4C865E3611E7}"/>
          </ac:spMkLst>
        </pc:spChg>
        <pc:spChg chg="mod">
          <ac:chgData name="Валентин Баздуков" userId="3ed787fa107e5d0b" providerId="LiveId" clId="{BD1B249F-8EE3-471D-A2CD-3CFAF383C392}" dt="2023-01-26T19:44:59.688" v="3442" actId="20577"/>
          <ac:spMkLst>
            <pc:docMk/>
            <pc:sldMk cId="3053153723" sldId="257"/>
            <ac:spMk id="3" creationId="{37527238-347F-0C58-8FF6-6B2D280D7AB1}"/>
          </ac:spMkLst>
        </pc:spChg>
      </pc:sldChg>
      <pc:sldChg chg="modSp new mod">
        <pc:chgData name="Валентин Баздуков" userId="3ed787fa107e5d0b" providerId="LiveId" clId="{BD1B249F-8EE3-471D-A2CD-3CFAF383C392}" dt="2023-01-26T19:45:29.558" v="3501" actId="20577"/>
        <pc:sldMkLst>
          <pc:docMk/>
          <pc:sldMk cId="395113711" sldId="258"/>
        </pc:sldMkLst>
        <pc:spChg chg="mod">
          <ac:chgData name="Валентин Баздуков" userId="3ed787fa107e5d0b" providerId="LiveId" clId="{BD1B249F-8EE3-471D-A2CD-3CFAF383C392}" dt="2023-01-26T14:42:15.478" v="163" actId="20577"/>
          <ac:spMkLst>
            <pc:docMk/>
            <pc:sldMk cId="395113711" sldId="258"/>
            <ac:spMk id="2" creationId="{7C124358-1355-44AB-09FB-9441810BDFE1}"/>
          </ac:spMkLst>
        </pc:spChg>
        <pc:spChg chg="mod">
          <ac:chgData name="Валентин Баздуков" userId="3ed787fa107e5d0b" providerId="LiveId" clId="{BD1B249F-8EE3-471D-A2CD-3CFAF383C392}" dt="2023-01-26T19:45:29.558" v="3501" actId="20577"/>
          <ac:spMkLst>
            <pc:docMk/>
            <pc:sldMk cId="395113711" sldId="258"/>
            <ac:spMk id="3" creationId="{75398972-0B7F-D50A-3DBA-03043F40E22A}"/>
          </ac:spMkLst>
        </pc:spChg>
      </pc:sldChg>
      <pc:sldChg chg="modSp new mod">
        <pc:chgData name="Валентин Баздуков" userId="3ed787fa107e5d0b" providerId="LiveId" clId="{BD1B249F-8EE3-471D-A2CD-3CFAF383C392}" dt="2023-01-26T14:47:11.532" v="760" actId="20577"/>
        <pc:sldMkLst>
          <pc:docMk/>
          <pc:sldMk cId="2599522530" sldId="259"/>
        </pc:sldMkLst>
        <pc:spChg chg="mod">
          <ac:chgData name="Валентин Баздуков" userId="3ed787fa107e5d0b" providerId="LiveId" clId="{BD1B249F-8EE3-471D-A2CD-3CFAF383C392}" dt="2023-01-26T14:43:31.258" v="372" actId="20577"/>
          <ac:spMkLst>
            <pc:docMk/>
            <pc:sldMk cId="2599522530" sldId="259"/>
            <ac:spMk id="2" creationId="{103195EB-0C19-7EAB-32B0-8F84EE8F40C5}"/>
          </ac:spMkLst>
        </pc:spChg>
        <pc:spChg chg="mod">
          <ac:chgData name="Валентин Баздуков" userId="3ed787fa107e5d0b" providerId="LiveId" clId="{BD1B249F-8EE3-471D-A2CD-3CFAF383C392}" dt="2023-01-26T14:47:11.532" v="760" actId="20577"/>
          <ac:spMkLst>
            <pc:docMk/>
            <pc:sldMk cId="2599522530" sldId="259"/>
            <ac:spMk id="3" creationId="{4865763E-AF62-6E3E-42FE-B7EB411C1840}"/>
          </ac:spMkLst>
        </pc:spChg>
      </pc:sldChg>
      <pc:sldChg chg="addSp delSp modSp new mod">
        <pc:chgData name="Валентин Баздуков" userId="3ed787fa107e5d0b" providerId="LiveId" clId="{BD1B249F-8EE3-471D-A2CD-3CFAF383C392}" dt="2023-01-26T14:52:15.616" v="1256" actId="14100"/>
        <pc:sldMkLst>
          <pc:docMk/>
          <pc:sldMk cId="3999390165" sldId="260"/>
        </pc:sldMkLst>
        <pc:spChg chg="mod">
          <ac:chgData name="Валентин Баздуков" userId="3ed787fa107e5d0b" providerId="LiveId" clId="{BD1B249F-8EE3-471D-A2CD-3CFAF383C392}" dt="2023-01-26T14:47:26.716" v="784" actId="20577"/>
          <ac:spMkLst>
            <pc:docMk/>
            <pc:sldMk cId="3999390165" sldId="260"/>
            <ac:spMk id="2" creationId="{707FB1F4-D3B5-D136-5F22-CF466FF911F3}"/>
          </ac:spMkLst>
        </pc:spChg>
        <pc:spChg chg="mod">
          <ac:chgData name="Валентин Баздуков" userId="3ed787fa107e5d0b" providerId="LiveId" clId="{BD1B249F-8EE3-471D-A2CD-3CFAF383C392}" dt="2023-01-26T14:52:15.616" v="1256" actId="14100"/>
          <ac:spMkLst>
            <pc:docMk/>
            <pc:sldMk cId="3999390165" sldId="260"/>
            <ac:spMk id="3" creationId="{61DA6473-8E89-EDF5-1904-888A09A9C8C1}"/>
          </ac:spMkLst>
        </pc:spChg>
        <pc:picChg chg="add del mod">
          <ac:chgData name="Валентин Баздуков" userId="3ed787fa107e5d0b" providerId="LiveId" clId="{BD1B249F-8EE3-471D-A2CD-3CFAF383C392}" dt="2023-01-26T14:52:14.830" v="1255" actId="22"/>
          <ac:picMkLst>
            <pc:docMk/>
            <pc:sldMk cId="3999390165" sldId="260"/>
            <ac:picMk id="5" creationId="{8D1D4B3C-9E8A-DB45-8488-B47FD9A36D65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4:51:41.172" v="1244" actId="22"/>
        <pc:sldMkLst>
          <pc:docMk/>
          <pc:sldMk cId="3552539992" sldId="261"/>
        </pc:sldMkLst>
        <pc:spChg chg="mod">
          <ac:chgData name="Валентин Баздуков" userId="3ed787fa107e5d0b" providerId="LiveId" clId="{BD1B249F-8EE3-471D-A2CD-3CFAF383C392}" dt="2023-01-26T14:50:36.349" v="1243" actId="20577"/>
          <ac:spMkLst>
            <pc:docMk/>
            <pc:sldMk cId="3552539992" sldId="261"/>
            <ac:spMk id="2" creationId="{4450FFA9-84D4-B57C-1490-62592BCE5E9D}"/>
          </ac:spMkLst>
        </pc:spChg>
        <pc:spChg chg="del">
          <ac:chgData name="Валентин Баздуков" userId="3ed787fa107e5d0b" providerId="LiveId" clId="{BD1B249F-8EE3-471D-A2CD-3CFAF383C392}" dt="2023-01-26T14:51:41.172" v="1244" actId="22"/>
          <ac:spMkLst>
            <pc:docMk/>
            <pc:sldMk cId="3552539992" sldId="261"/>
            <ac:spMk id="3" creationId="{218A31E3-A4E0-CC97-8024-A35A5A47C49E}"/>
          </ac:spMkLst>
        </pc:spChg>
        <pc:picChg chg="add mod ord">
          <ac:chgData name="Валентин Баздуков" userId="3ed787fa107e5d0b" providerId="LiveId" clId="{BD1B249F-8EE3-471D-A2CD-3CFAF383C392}" dt="2023-01-26T14:51:41.172" v="1244" actId="22"/>
          <ac:picMkLst>
            <pc:docMk/>
            <pc:sldMk cId="3552539992" sldId="261"/>
            <ac:picMk id="5" creationId="{6F355751-AD1C-8335-6317-0A7EE6F33A29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4:55:49.784" v="1577" actId="1076"/>
        <pc:sldMkLst>
          <pc:docMk/>
          <pc:sldMk cId="3042651359" sldId="262"/>
        </pc:sldMkLst>
        <pc:spChg chg="mod">
          <ac:chgData name="Валентин Баздуков" userId="3ed787fa107e5d0b" providerId="LiveId" clId="{BD1B249F-8EE3-471D-A2CD-3CFAF383C392}" dt="2023-01-26T14:55:44.370" v="1575" actId="20577"/>
          <ac:spMkLst>
            <pc:docMk/>
            <pc:sldMk cId="3042651359" sldId="262"/>
            <ac:spMk id="2" creationId="{C796C4B6-49D4-BA0C-2362-06E8C8908267}"/>
          </ac:spMkLst>
        </pc:spChg>
        <pc:spChg chg="del mod">
          <ac:chgData name="Валентин Баздуков" userId="3ed787fa107e5d0b" providerId="LiveId" clId="{BD1B249F-8EE3-471D-A2CD-3CFAF383C392}" dt="2023-01-26T14:55:46.185" v="1576" actId="22"/>
          <ac:spMkLst>
            <pc:docMk/>
            <pc:sldMk cId="3042651359" sldId="262"/>
            <ac:spMk id="3" creationId="{5EFFDDAB-FD10-5A6F-F76C-D3709330EDB5}"/>
          </ac:spMkLst>
        </pc:spChg>
        <pc:picChg chg="add mod ord">
          <ac:chgData name="Валентин Баздуков" userId="3ed787fa107e5d0b" providerId="LiveId" clId="{BD1B249F-8EE3-471D-A2CD-3CFAF383C392}" dt="2023-01-26T14:55:49.784" v="1577" actId="1076"/>
          <ac:picMkLst>
            <pc:docMk/>
            <pc:sldMk cId="3042651359" sldId="262"/>
            <ac:picMk id="5" creationId="{C2BD8659-6838-10DD-E1AE-2F32D75B7CEA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5:01:03.866" v="1796" actId="20577"/>
        <pc:sldMkLst>
          <pc:docMk/>
          <pc:sldMk cId="2664723735" sldId="263"/>
        </pc:sldMkLst>
        <pc:spChg chg="mod">
          <ac:chgData name="Валентин Баздуков" userId="3ed787fa107e5d0b" providerId="LiveId" clId="{BD1B249F-8EE3-471D-A2CD-3CFAF383C392}" dt="2023-01-26T15:00:06.103" v="1649" actId="20577"/>
          <ac:spMkLst>
            <pc:docMk/>
            <pc:sldMk cId="2664723735" sldId="263"/>
            <ac:spMk id="2" creationId="{F1B222EF-AB3B-D4AE-B160-9B2A3E884FE0}"/>
          </ac:spMkLst>
        </pc:spChg>
        <pc:spChg chg="del">
          <ac:chgData name="Валентин Баздуков" userId="3ed787fa107e5d0b" providerId="LiveId" clId="{BD1B249F-8EE3-471D-A2CD-3CFAF383C392}" dt="2023-01-26T14:59:44.867" v="1615" actId="22"/>
          <ac:spMkLst>
            <pc:docMk/>
            <pc:sldMk cId="2664723735" sldId="263"/>
            <ac:spMk id="3" creationId="{8BB2DDCA-81C6-A795-6B92-E7240A8DE524}"/>
          </ac:spMkLst>
        </pc:spChg>
        <pc:spChg chg="add mod">
          <ac:chgData name="Валентин Баздуков" userId="3ed787fa107e5d0b" providerId="LiveId" clId="{BD1B249F-8EE3-471D-A2CD-3CFAF383C392}" dt="2023-01-26T15:01:03.866" v="1796" actId="20577"/>
          <ac:spMkLst>
            <pc:docMk/>
            <pc:sldMk cId="2664723735" sldId="263"/>
            <ac:spMk id="7" creationId="{9F8E2A77-9C61-FAC2-B934-B7E068F3E6F5}"/>
          </ac:spMkLst>
        </pc:spChg>
        <pc:picChg chg="add del mod ord">
          <ac:chgData name="Валентин Баздуков" userId="3ed787fa107e5d0b" providerId="LiveId" clId="{BD1B249F-8EE3-471D-A2CD-3CFAF383C392}" dt="2023-01-26T14:59:55.443" v="1617" actId="478"/>
          <ac:picMkLst>
            <pc:docMk/>
            <pc:sldMk cId="2664723735" sldId="263"/>
            <ac:picMk id="5" creationId="{3FA6B676-6FE8-7D11-E6A1-A2981582BECA}"/>
          </ac:picMkLst>
        </pc:picChg>
      </pc:sldChg>
      <pc:sldChg chg="addSp delSp modSp new mod">
        <pc:chgData name="Валентин Баздуков" userId="3ed787fa107e5d0b" providerId="LiveId" clId="{BD1B249F-8EE3-471D-A2CD-3CFAF383C392}" dt="2023-01-26T15:02:57.290" v="2009" actId="1076"/>
        <pc:sldMkLst>
          <pc:docMk/>
          <pc:sldMk cId="3611173150" sldId="264"/>
        </pc:sldMkLst>
        <pc:spChg chg="mod">
          <ac:chgData name="Валентин Баздуков" userId="3ed787fa107e5d0b" providerId="LiveId" clId="{BD1B249F-8EE3-471D-A2CD-3CFAF383C392}" dt="2023-01-26T15:01:19.586" v="1818" actId="20577"/>
          <ac:spMkLst>
            <pc:docMk/>
            <pc:sldMk cId="3611173150" sldId="264"/>
            <ac:spMk id="2" creationId="{4A9A983A-E1F7-C3C4-AB1A-DBA25B208E18}"/>
          </ac:spMkLst>
        </pc:spChg>
        <pc:spChg chg="del">
          <ac:chgData name="Валентин Баздуков" userId="3ed787fa107e5d0b" providerId="LiveId" clId="{BD1B249F-8EE3-471D-A2CD-3CFAF383C392}" dt="2023-01-26T15:01:10.907" v="1798" actId="22"/>
          <ac:spMkLst>
            <pc:docMk/>
            <pc:sldMk cId="3611173150" sldId="264"/>
            <ac:spMk id="3" creationId="{5F47ECE4-FAF6-285D-03E7-9B530A6D872B}"/>
          </ac:spMkLst>
        </pc:spChg>
        <pc:spChg chg="add mod">
          <ac:chgData name="Валентин Баздуков" userId="3ed787fa107e5d0b" providerId="LiveId" clId="{BD1B249F-8EE3-471D-A2CD-3CFAF383C392}" dt="2023-01-26T15:02:57.290" v="2009" actId="1076"/>
          <ac:spMkLst>
            <pc:docMk/>
            <pc:sldMk cId="3611173150" sldId="264"/>
            <ac:spMk id="6" creationId="{3C7916D0-DCB1-93F6-3742-7C7C64E3515C}"/>
          </ac:spMkLst>
        </pc:spChg>
        <pc:picChg chg="add mod ord">
          <ac:chgData name="Валентин Баздуков" userId="3ed787fa107e5d0b" providerId="LiveId" clId="{BD1B249F-8EE3-471D-A2CD-3CFAF383C392}" dt="2023-01-26T15:01:14.007" v="1799" actId="1076"/>
          <ac:picMkLst>
            <pc:docMk/>
            <pc:sldMk cId="3611173150" sldId="264"/>
            <ac:picMk id="5" creationId="{1554A218-D2CE-89E2-1A2C-2A43722C3465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5:05:20.525" v="2277" actId="20577"/>
        <pc:sldMkLst>
          <pc:docMk/>
          <pc:sldMk cId="1106667103" sldId="265"/>
        </pc:sldMkLst>
        <pc:spChg chg="mod">
          <ac:chgData name="Валентин Баздуков" userId="3ed787fa107e5d0b" providerId="LiveId" clId="{BD1B249F-8EE3-471D-A2CD-3CFAF383C392}" dt="2023-01-26T15:03:20.350" v="2048" actId="20577"/>
          <ac:spMkLst>
            <pc:docMk/>
            <pc:sldMk cId="1106667103" sldId="265"/>
            <ac:spMk id="2" creationId="{6B553E66-A10C-E1DA-62A0-60AF816F7D56}"/>
          </ac:spMkLst>
        </pc:spChg>
        <pc:spChg chg="mod">
          <ac:chgData name="Валентин Баздуков" userId="3ed787fa107e5d0b" providerId="LiveId" clId="{BD1B249F-8EE3-471D-A2CD-3CFAF383C392}" dt="2023-01-26T15:05:20.525" v="2277" actId="20577"/>
          <ac:spMkLst>
            <pc:docMk/>
            <pc:sldMk cId="1106667103" sldId="265"/>
            <ac:spMk id="3" creationId="{5D3FD9D4-9AE5-9549-D2DF-4CE2BAF78C02}"/>
          </ac:spMkLst>
        </pc:spChg>
        <pc:picChg chg="add mod">
          <ac:chgData name="Валентин Баздуков" userId="3ed787fa107e5d0b" providerId="LiveId" clId="{BD1B249F-8EE3-471D-A2CD-3CFAF383C392}" dt="2023-01-26T15:03:43.237" v="2050" actId="1076"/>
          <ac:picMkLst>
            <pc:docMk/>
            <pc:sldMk cId="1106667103" sldId="265"/>
            <ac:picMk id="4" creationId="{6F5E281A-30A4-7E2B-E069-E8263130898F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9:07:06.041" v="2939" actId="1076"/>
        <pc:sldMkLst>
          <pc:docMk/>
          <pc:sldMk cId="2510501076" sldId="266"/>
        </pc:sldMkLst>
        <pc:spChg chg="mod">
          <ac:chgData name="Валентин Баздуков" userId="3ed787fa107e5d0b" providerId="LiveId" clId="{BD1B249F-8EE3-471D-A2CD-3CFAF383C392}" dt="2023-01-26T19:01:25.919" v="2938" actId="20577"/>
          <ac:spMkLst>
            <pc:docMk/>
            <pc:sldMk cId="2510501076" sldId="266"/>
            <ac:spMk id="2" creationId="{C527CD5F-2B76-8A23-0CEF-4307EDF01BC8}"/>
          </ac:spMkLst>
        </pc:spChg>
        <pc:spChg chg="mod">
          <ac:chgData name="Валентин Баздуков" userId="3ed787fa107e5d0b" providerId="LiveId" clId="{BD1B249F-8EE3-471D-A2CD-3CFAF383C392}" dt="2023-01-26T19:01:04.944" v="2927" actId="14100"/>
          <ac:spMkLst>
            <pc:docMk/>
            <pc:sldMk cId="2510501076" sldId="266"/>
            <ac:spMk id="3" creationId="{24E55724-F113-C4CF-B3D0-E70398E9F8CA}"/>
          </ac:spMkLst>
        </pc:spChg>
        <pc:picChg chg="add mod">
          <ac:chgData name="Валентин Баздуков" userId="3ed787fa107e5d0b" providerId="LiveId" clId="{BD1B249F-8EE3-471D-A2CD-3CFAF383C392}" dt="2023-01-26T19:07:06.041" v="2939" actId="1076"/>
          <ac:picMkLst>
            <pc:docMk/>
            <pc:sldMk cId="2510501076" sldId="266"/>
            <ac:picMk id="5" creationId="{A7CF884C-1797-521A-7958-C83A9A40275D}"/>
          </ac:picMkLst>
        </pc:picChg>
      </pc:sldChg>
      <pc:sldChg chg="addSp modSp new mod">
        <pc:chgData name="Валентин Баздуков" userId="3ed787fa107e5d0b" providerId="LiveId" clId="{BD1B249F-8EE3-471D-A2CD-3CFAF383C392}" dt="2023-01-26T19:34:50.238" v="3032" actId="1076"/>
        <pc:sldMkLst>
          <pc:docMk/>
          <pc:sldMk cId="2900445219" sldId="267"/>
        </pc:sldMkLst>
        <pc:spChg chg="mod">
          <ac:chgData name="Валентин Баздуков" userId="3ed787fa107e5d0b" providerId="LiveId" clId="{BD1B249F-8EE3-471D-A2CD-3CFAF383C392}" dt="2023-01-26T19:33:18.950" v="2959" actId="20577"/>
          <ac:spMkLst>
            <pc:docMk/>
            <pc:sldMk cId="2900445219" sldId="267"/>
            <ac:spMk id="2" creationId="{520E6E25-5A06-2DA8-C261-4F88443DF21D}"/>
          </ac:spMkLst>
        </pc:spChg>
        <pc:spChg chg="mod">
          <ac:chgData name="Валентин Баздуков" userId="3ed787fa107e5d0b" providerId="LiveId" clId="{BD1B249F-8EE3-471D-A2CD-3CFAF383C392}" dt="2023-01-26T19:34:18.803" v="3030" actId="20577"/>
          <ac:spMkLst>
            <pc:docMk/>
            <pc:sldMk cId="2900445219" sldId="267"/>
            <ac:spMk id="3" creationId="{7EFC00EF-9317-5CCA-9274-634A96BBE296}"/>
          </ac:spMkLst>
        </pc:spChg>
        <pc:picChg chg="add mod">
          <ac:chgData name="Валентин Баздуков" userId="3ed787fa107e5d0b" providerId="LiveId" clId="{BD1B249F-8EE3-471D-A2CD-3CFAF383C392}" dt="2023-01-26T19:34:50.238" v="3032" actId="1076"/>
          <ac:picMkLst>
            <pc:docMk/>
            <pc:sldMk cId="2900445219" sldId="267"/>
            <ac:picMk id="5" creationId="{096AB3A8-6982-9FC0-F368-F76F4620F31C}"/>
          </ac:picMkLst>
        </pc:picChg>
      </pc:sldChg>
      <pc:sldChg chg="modSp new mod">
        <pc:chgData name="Валентин Баздуков" userId="3ed787fa107e5d0b" providerId="LiveId" clId="{BD1B249F-8EE3-471D-A2CD-3CFAF383C392}" dt="2023-01-26T19:36:19.840" v="3206" actId="20577"/>
        <pc:sldMkLst>
          <pc:docMk/>
          <pc:sldMk cId="1896804163" sldId="268"/>
        </pc:sldMkLst>
        <pc:spChg chg="mod">
          <ac:chgData name="Валентин Баздуков" userId="3ed787fa107e5d0b" providerId="LiveId" clId="{BD1B249F-8EE3-471D-A2CD-3CFAF383C392}" dt="2023-01-26T19:35:14.296" v="3073" actId="20577"/>
          <ac:spMkLst>
            <pc:docMk/>
            <pc:sldMk cId="1896804163" sldId="268"/>
            <ac:spMk id="2" creationId="{341C9866-59B1-F844-22E3-95051D5B6FC3}"/>
          </ac:spMkLst>
        </pc:spChg>
        <pc:spChg chg="mod">
          <ac:chgData name="Валентин Баздуков" userId="3ed787fa107e5d0b" providerId="LiveId" clId="{BD1B249F-8EE3-471D-A2CD-3CFAF383C392}" dt="2023-01-26T19:36:19.840" v="3206" actId="20577"/>
          <ac:spMkLst>
            <pc:docMk/>
            <pc:sldMk cId="1896804163" sldId="268"/>
            <ac:spMk id="3" creationId="{1BD0D8DE-151C-6162-5657-2C46A75708E0}"/>
          </ac:spMkLst>
        </pc:spChg>
      </pc:sldChg>
      <pc:sldChg chg="addSp modSp new mod">
        <pc:chgData name="Валентин Баздуков" userId="3ed787fa107e5d0b" providerId="LiveId" clId="{BD1B249F-8EE3-471D-A2CD-3CFAF383C392}" dt="2023-01-26T19:38:19.140" v="3441" actId="1076"/>
        <pc:sldMkLst>
          <pc:docMk/>
          <pc:sldMk cId="3785236059" sldId="269"/>
        </pc:sldMkLst>
        <pc:spChg chg="mod">
          <ac:chgData name="Валентин Баздуков" userId="3ed787fa107e5d0b" providerId="LiveId" clId="{BD1B249F-8EE3-471D-A2CD-3CFAF383C392}" dt="2023-01-26T19:36:32.913" v="3247" actId="20577"/>
          <ac:spMkLst>
            <pc:docMk/>
            <pc:sldMk cId="3785236059" sldId="269"/>
            <ac:spMk id="2" creationId="{7E46F444-9C1C-6BDF-2EF0-70B030BCBB93}"/>
          </ac:spMkLst>
        </pc:spChg>
        <pc:spChg chg="mod">
          <ac:chgData name="Валентин Баздуков" userId="3ed787fa107e5d0b" providerId="LiveId" clId="{BD1B249F-8EE3-471D-A2CD-3CFAF383C392}" dt="2023-01-26T19:37:47.870" v="3439" actId="14100"/>
          <ac:spMkLst>
            <pc:docMk/>
            <pc:sldMk cId="3785236059" sldId="269"/>
            <ac:spMk id="3" creationId="{E24F5F1C-BFF3-1E8C-63A3-018BBB6EC3E0}"/>
          </ac:spMkLst>
        </pc:spChg>
        <pc:picChg chg="add mod">
          <ac:chgData name="Валентин Баздуков" userId="3ed787fa107e5d0b" providerId="LiveId" clId="{BD1B249F-8EE3-471D-A2CD-3CFAF383C392}" dt="2023-01-26T19:38:19.140" v="3441" actId="1076"/>
          <ac:picMkLst>
            <pc:docMk/>
            <pc:sldMk cId="3785236059" sldId="269"/>
            <ac:picMk id="5" creationId="{1F49E480-20AB-4A3E-4FEE-351ED1DBE287}"/>
          </ac:picMkLst>
        </pc:picChg>
      </pc:sldChg>
      <pc:sldChg chg="modSp new mod">
        <pc:chgData name="Валентин Баздуков" userId="3ed787fa107e5d0b" providerId="LiveId" clId="{BD1B249F-8EE3-471D-A2CD-3CFAF383C392}" dt="2023-01-26T20:17:03.005" v="3557" actId="20577"/>
        <pc:sldMkLst>
          <pc:docMk/>
          <pc:sldMk cId="167683064" sldId="270"/>
        </pc:sldMkLst>
        <pc:spChg chg="mod">
          <ac:chgData name="Валентин Баздуков" userId="3ed787fa107e5d0b" providerId="LiveId" clId="{BD1B249F-8EE3-471D-A2CD-3CFAF383C392}" dt="2023-01-26T20:16:58.122" v="3538" actId="20577"/>
          <ac:spMkLst>
            <pc:docMk/>
            <pc:sldMk cId="167683064" sldId="270"/>
            <ac:spMk id="2" creationId="{A344A926-095D-FB27-A126-1AD746B4A39E}"/>
          </ac:spMkLst>
        </pc:spChg>
        <pc:spChg chg="mod">
          <ac:chgData name="Валентин Баздуков" userId="3ed787fa107e5d0b" providerId="LiveId" clId="{BD1B249F-8EE3-471D-A2CD-3CFAF383C392}" dt="2023-01-26T20:17:03.005" v="3557" actId="20577"/>
          <ac:spMkLst>
            <pc:docMk/>
            <pc:sldMk cId="167683064" sldId="270"/>
            <ac:spMk id="3" creationId="{9780E731-1752-82BB-23F2-87656DE33591}"/>
          </ac:spMkLst>
        </pc:spChg>
      </pc:sldChg>
      <pc:sldChg chg="addSp modSp new mod">
        <pc:chgData name="Валентин Баздуков" userId="3ed787fa107e5d0b" providerId="LiveId" clId="{BD1B249F-8EE3-471D-A2CD-3CFAF383C392}" dt="2023-01-26T20:19:25.701" v="3856" actId="20577"/>
        <pc:sldMkLst>
          <pc:docMk/>
          <pc:sldMk cId="3839478538" sldId="271"/>
        </pc:sldMkLst>
        <pc:spChg chg="mod">
          <ac:chgData name="Валентин Баздуков" userId="3ed787fa107e5d0b" providerId="LiveId" clId="{BD1B249F-8EE3-471D-A2CD-3CFAF383C392}" dt="2023-01-26T20:17:13.435" v="3585" actId="20577"/>
          <ac:spMkLst>
            <pc:docMk/>
            <pc:sldMk cId="3839478538" sldId="271"/>
            <ac:spMk id="2" creationId="{C9AB76FC-EFE8-6D2D-006E-00D5DF3D828E}"/>
          </ac:spMkLst>
        </pc:spChg>
        <pc:spChg chg="mod">
          <ac:chgData name="Валентин Баздуков" userId="3ed787fa107e5d0b" providerId="LiveId" clId="{BD1B249F-8EE3-471D-A2CD-3CFAF383C392}" dt="2023-01-26T20:19:25.701" v="3856" actId="20577"/>
          <ac:spMkLst>
            <pc:docMk/>
            <pc:sldMk cId="3839478538" sldId="271"/>
            <ac:spMk id="3" creationId="{B2AE85E9-CA27-6B8B-6A3A-CC9DCACDB8BD}"/>
          </ac:spMkLst>
        </pc:spChg>
        <pc:picChg chg="add mod">
          <ac:chgData name="Валентин Баздуков" userId="3ed787fa107e5d0b" providerId="LiveId" clId="{BD1B249F-8EE3-471D-A2CD-3CFAF383C392}" dt="2023-01-26T20:18:09.883" v="3672" actId="1076"/>
          <ac:picMkLst>
            <pc:docMk/>
            <pc:sldMk cId="3839478538" sldId="271"/>
            <ac:picMk id="5" creationId="{1FB6E817-D914-50A8-9B26-C14B6B97C3F4}"/>
          </ac:picMkLst>
        </pc:picChg>
      </pc:sldChg>
      <pc:sldChg chg="modSp new mod">
        <pc:chgData name="Валентин Баздуков" userId="3ed787fa107e5d0b" providerId="LiveId" clId="{BD1B249F-8EE3-471D-A2CD-3CFAF383C392}" dt="2023-01-26T20:20:43.834" v="3969" actId="20577"/>
        <pc:sldMkLst>
          <pc:docMk/>
          <pc:sldMk cId="148034403" sldId="272"/>
        </pc:sldMkLst>
        <pc:spChg chg="mod">
          <ac:chgData name="Валентин Баздуков" userId="3ed787fa107e5d0b" providerId="LiveId" clId="{BD1B249F-8EE3-471D-A2CD-3CFAF383C392}" dt="2023-01-26T20:19:59.960" v="3885" actId="20577"/>
          <ac:spMkLst>
            <pc:docMk/>
            <pc:sldMk cId="148034403" sldId="272"/>
            <ac:spMk id="2" creationId="{4085A44E-BFAD-4887-F1AB-348291AA5E70}"/>
          </ac:spMkLst>
        </pc:spChg>
        <pc:spChg chg="mod">
          <ac:chgData name="Валентин Баздуков" userId="3ed787fa107e5d0b" providerId="LiveId" clId="{BD1B249F-8EE3-471D-A2CD-3CFAF383C392}" dt="2023-01-26T20:20:43.834" v="3969" actId="20577"/>
          <ac:spMkLst>
            <pc:docMk/>
            <pc:sldMk cId="148034403" sldId="272"/>
            <ac:spMk id="3" creationId="{81D8E32A-FCCE-0BB9-E095-063E85C34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2CA35-90ED-E963-156C-220A6D9E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8B8C0D-CC7B-DAC2-190A-3C892730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AD32B-156D-38E1-96A3-57974656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6AF7F-78E4-31B0-665B-7AA074F1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C0C28-47E6-FFB9-4CE4-82A045C7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31DA-C2BC-3C41-EE71-0E2CB7B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D97E8-985D-FDB4-C12B-4F367104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16A00-F3F8-AC30-77A2-EDD759C7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2A524-9619-B998-AE31-EBA8F773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9F421-FC2A-F332-D48A-A09BE6AA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4B797B-8B15-7F4E-6F81-BDC60747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42BDC-AA4A-EFFB-5F40-A6890A6D8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0E854-6B88-0242-0EBA-8CA4A70B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5C761-81A5-56E7-B334-0898BB1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6E45B5-5078-2DD5-0724-A377371B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1ABF9-1720-2BD7-AC3B-FAF30B8E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E1BDC-98FE-8874-6268-824277B3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94A65-E288-C6DB-08DE-19A036B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30368-223F-FFEB-F6C8-96AFAD38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44FFD-DAF5-6FF2-0FBD-65DDFE1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DD4D0-D7D2-78CC-752B-D106C396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A7543-CBC9-A8B0-E6E8-53D45AA2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BEE14-033E-CCEB-BA7C-45FF919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F4E4D-3FF3-1979-A576-9A1226F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8B544-C00B-6D76-6DC2-BBD1E5A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0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D78A7-E52E-79CC-C316-E4FD6BA7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03412-4114-72F4-99C8-375AF123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B8E48-C5D4-CF0D-99FA-1AA197AF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598CD-182F-D141-B4AC-2CE2AADB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6F13F2-CA81-0FB9-5EE2-0DB3E513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78450-4BD2-74B3-F9B9-9E6C412A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D15B0-0BF2-0F58-3B4C-01ECFAA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A3499-07BD-7FDA-40B3-82A80BF1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E2C1F1-149E-7959-BF68-4959B00C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498730-176B-042D-F7F0-A80FDD1C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3CBD09-D08A-6FA5-AE27-2E031FAE4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FA50B5-3953-FB53-FD0E-ADD4173F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C1C14A-2E27-3B13-3782-36B0DDA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6FE5F1-1828-EF9D-30FD-C72E00F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6921F-A5E7-C1FD-3691-08AFBD1A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3304C-CE7B-1E81-7A0A-EA06C4C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28A503-9EE7-5652-8283-7F677DB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DDD20E-7D0B-EAD8-5460-E7893DC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DD7E98-EAE0-69E6-9698-E33A190A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C897A-507F-3DA6-5803-05AF6161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C2034-7C40-F005-641B-30311C1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3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C8EB-102E-F5E7-D1BA-8FCFB69C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EF530-1AC1-4641-9F6F-06BCA445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8DC9E5-07FC-9E16-A7AE-6B35DDBF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42ED5-D81F-13C6-25E7-2A87B23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AB2E5F-DF62-F2E3-EFAB-6417C3BB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612EB-8392-DD30-2B96-7AF7A8B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30DD9-7268-89E8-BCB0-FE87230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028830-E0F6-C275-5DFA-542E17C4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E8608-F6DB-7546-7C34-7E79B9C2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0D91F-D81D-78EC-695E-7972DE5A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0B74DC-C570-0E6B-ADD9-2B568E74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ECDDF-5BA7-674A-C324-55AB405B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9D6D3-9C0C-B61D-5226-3F92752C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805C56-FAE1-3851-7CCD-FA7335A9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C5750-B33C-5E64-AF9C-2C0100BE5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A34C-C5C5-4284-BE95-4281781ACB37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21850-8F8A-CF1B-CC23-0AA1DAD33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36AD24-F2A3-5D34-9C14-BB737547A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DB38-30A5-40C4-97BD-9B4664F8B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7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ingetable/isomophic-trees-lab/tree/main/te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ngetable/isomophic-trees-lab/tree/main/g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ngetable/isomophic-tree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B971B-6D2F-1A99-06BA-A879ADD8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8065"/>
            <a:ext cx="9144000" cy="1051898"/>
          </a:xfrm>
        </p:spPr>
        <p:txBody>
          <a:bodyPr/>
          <a:lstStyle/>
          <a:p>
            <a:r>
              <a:rPr lang="ru-RU" dirty="0"/>
              <a:t>Изоморфизм деревьев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9535D8-EDAE-1260-4E1E-E6AB9E994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Автор: Баздуков В.А.</a:t>
            </a:r>
          </a:p>
          <a:p>
            <a:pPr algn="r"/>
            <a:r>
              <a:rPr lang="ru-RU" dirty="0"/>
              <a:t>Гр.Б921-09.03.03пикд</a:t>
            </a:r>
          </a:p>
          <a:p>
            <a:pPr algn="r"/>
            <a:r>
              <a:rPr lang="ru-RU" dirty="0"/>
              <a:t>Руководитель: доцент ИМКТ </a:t>
            </a:r>
            <a:r>
              <a:rPr lang="ru-RU" dirty="0" err="1"/>
              <a:t>Кленин</a:t>
            </a:r>
            <a:r>
              <a:rPr lang="ru-RU" dirty="0"/>
              <a:t> А. 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3731-1C0A-F012-2465-CCF510B64767}"/>
              </a:ext>
            </a:extLst>
          </p:cNvPr>
          <p:cNvSpPr txBox="1"/>
          <p:nvPr/>
        </p:nvSpPr>
        <p:spPr>
          <a:xfrm>
            <a:off x="2821858" y="324465"/>
            <a:ext cx="680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F74DD-8D70-3931-95AA-AD05A8A65DB8}"/>
              </a:ext>
            </a:extLst>
          </p:cNvPr>
          <p:cNvSpPr txBox="1"/>
          <p:nvPr/>
        </p:nvSpPr>
        <p:spPr>
          <a:xfrm>
            <a:off x="3549445" y="1084672"/>
            <a:ext cx="53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и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1310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53E66-A10C-E1DA-62A0-60AF816F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узлов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FD9D4-9AE5-9549-D2DF-4CE2BAF7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04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можно заметить, листья дерева имеют код «()», а их родители хранят в себе список детей, которые хранят в себе список детей и т.д.</a:t>
            </a:r>
          </a:p>
          <a:p>
            <a:r>
              <a:rPr lang="ru-RU" dirty="0"/>
              <a:t>ВАЖНО!!! Коды потомков должны быть расположены лексикографически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F5E281A-30A4-7E2B-E069-E8263130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41" y="1825625"/>
            <a:ext cx="666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6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CD5F-2B76-8A23-0CEF-4307EDF0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55724-F113-C4CF-B3D0-E70398E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06575"/>
            <a:ext cx="4705350" cy="4351338"/>
          </a:xfrm>
        </p:spPr>
        <p:txBody>
          <a:bodyPr/>
          <a:lstStyle/>
          <a:p>
            <a:r>
              <a:rPr lang="ru-RU" dirty="0"/>
              <a:t>В целях упрощения тестирования и разработки было принято решение разделить программу на модули: непосредственно сам алгоритм, система ручного тестирования, генератор дерева, модуль оценки производительности.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CF884C-1797-521A-7958-C83A9A4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027906"/>
            <a:ext cx="45339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E6E25-5A06-2DA8-C261-4F88443D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C00EF-9317-5CCA-9274-634A96BB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с ручными тестами можно найти здесь: </a:t>
            </a:r>
            <a:r>
              <a:rPr lang="en-US" dirty="0">
                <a:hlinkClick r:id="rId2"/>
              </a:rPr>
              <a:t>https://github.com/cingetable/isomophic-trees-lab/tree/main/test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Пример ручного теста: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AB3A8-6982-9FC0-F368-F76F4620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714750"/>
            <a:ext cx="7724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C9866-59B1-F844-22E3-95051D5B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 использованием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0D8DE-151C-6162-5657-2C46A757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с генератором расположен тут: </a:t>
            </a:r>
            <a:r>
              <a:rPr lang="en-US" dirty="0">
                <a:hlinkClick r:id="rId2"/>
              </a:rPr>
              <a:t>https://github.com/cingetable/isomophic-trees-lab/tree/main/gen</a:t>
            </a:r>
            <a:endParaRPr lang="ru-RU" dirty="0"/>
          </a:p>
          <a:p>
            <a:r>
              <a:rPr lang="ru-RU" dirty="0"/>
              <a:t>Модуль включает в себя 2 функции: генерацию дерева и генерацию дерева, изоморфного данному</a:t>
            </a:r>
          </a:p>
        </p:txBody>
      </p:sp>
    </p:spTree>
    <p:extLst>
      <p:ext uri="{BB962C8B-B14F-4D97-AF65-F5344CB8AC3E}">
        <p14:creationId xmlns:p14="http://schemas.microsoft.com/office/powerpoint/2010/main" val="189680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F444-9C1C-6BDF-2EF0-70B030B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с использованием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F5F1C-BFF3-1E8C-63A3-018BBB6E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/>
          <a:lstStyle/>
          <a:p>
            <a:r>
              <a:rPr lang="ru-RU" dirty="0"/>
              <a:t>Генератор дерева работает по довольно тривиальной модели. Инвариант дерева – корень в индексе 0 и значением -1. Далее в цикле мы выбираем случайную вершину и спариваем с текущей.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49E480-20AB-4A3E-4FEE-351ED1DB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2319337"/>
            <a:ext cx="4953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A926-095D-FB27-A126-1AD746B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дерева изоморфного данному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0E731-1752-82BB-23F2-87656DE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 что не написал</a:t>
            </a:r>
          </a:p>
        </p:txBody>
      </p:sp>
    </p:spTree>
    <p:extLst>
      <p:ext uri="{BB962C8B-B14F-4D97-AF65-F5344CB8AC3E}">
        <p14:creationId xmlns:p14="http://schemas.microsoft.com/office/powerpoint/2010/main" val="16768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B76FC-EFE8-6D2D-006E-00D5DF3D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производительности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E85E9-CA27-6B8B-6A3A-CC9DCACD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925" cy="4351338"/>
          </a:xfrm>
        </p:spPr>
        <p:txBody>
          <a:bodyPr/>
          <a:lstStyle/>
          <a:p>
            <a:r>
              <a:rPr lang="ru-RU" dirty="0"/>
              <a:t>Для анализа скорости работы алгоритма, воспользуемся созданным ранее генератором. По оси Х отложим количество вершин, по оси </a:t>
            </a:r>
            <a:r>
              <a:rPr lang="en-US" dirty="0"/>
              <a:t>Y – </a:t>
            </a:r>
            <a:r>
              <a:rPr lang="ru-RU" dirty="0"/>
              <a:t>время в миллисекундах. На графике, видно, что время растет линейно, что соответствует целевой </a:t>
            </a:r>
            <a:r>
              <a:rPr lang="ru-RU" dirty="0" err="1"/>
              <a:t>ассимптотике</a:t>
            </a:r>
            <a:r>
              <a:rPr lang="ru-RU" dirty="0"/>
              <a:t> О(</a:t>
            </a:r>
            <a:r>
              <a:rPr lang="en-US" dirty="0"/>
              <a:t>n*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B6E817-D914-50A8-9B26-C14B6B97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825625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5A44E-BFAD-4887-F1AB-348291A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8E32A-FCCE-0BB9-E095-063E85C3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с исходным кодом можно найти по ссылке:</a:t>
            </a:r>
          </a:p>
          <a:p>
            <a:r>
              <a:rPr lang="en-US" dirty="0">
                <a:hlinkClick r:id="rId2"/>
              </a:rPr>
              <a:t>https://github.com/cingetable/isomophic-trees-lab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398C7-F4B8-BDB9-1D89-4C865E36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27238-347F-0C58-8FF6-6B2D280D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Деревья называют изоморфными, если они имеют одинаковую структуру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4358-1355-44AB-09FB-9441810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98972-0B7F-D50A-3DBA-03043F40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алгоритм поиска изоморфных деревьев за </a:t>
            </a:r>
            <a:r>
              <a:rPr lang="en-US" dirty="0"/>
              <a:t>O(n*log(n))</a:t>
            </a:r>
            <a:r>
              <a:rPr lang="ru-RU" dirty="0"/>
              <a:t>, а также разработать тестирующую систему, предусматривающую проведение как ручных тестов, так и тестов с использованием генератора. Оценить производительность алгоритма и предоставить отчет.</a:t>
            </a:r>
          </a:p>
        </p:txBody>
      </p:sp>
    </p:spTree>
    <p:extLst>
      <p:ext uri="{BB962C8B-B14F-4D97-AF65-F5344CB8AC3E}">
        <p14:creationId xmlns:p14="http://schemas.microsoft.com/office/powerpoint/2010/main" val="3951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195EB-0C19-7EAB-32B0-8F84EE8F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5763E-AF62-6E3E-42FE-B7EB411C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алгоритм был описан в книге </a:t>
            </a:r>
            <a:r>
              <a:rPr lang="ru-RU" dirty="0" err="1"/>
              <a:t>Ахо</a:t>
            </a:r>
            <a:r>
              <a:rPr lang="ru-RU" dirty="0"/>
              <a:t> А. </a:t>
            </a:r>
            <a:r>
              <a:rPr lang="ru-RU" dirty="0" err="1"/>
              <a:t>Хопкрофта</a:t>
            </a:r>
            <a:r>
              <a:rPr lang="ru-RU" dirty="0"/>
              <a:t> Дж., и Ульман Дж. «Построение и анализ вычислительных алгоритмов» в 1979 году.</a:t>
            </a:r>
            <a:br>
              <a:rPr lang="ru-RU" dirty="0"/>
            </a:br>
            <a:r>
              <a:rPr lang="ru-RU" dirty="0"/>
              <a:t>На практике он хорошо себя зарекомендовал в молекулярной химии, где зачастую изучаемыми структурами являются деревья с миллионами вершин. Для поиска идентичных элементов как раз и используется алгоритм </a:t>
            </a:r>
            <a:r>
              <a:rPr lang="ru-RU" dirty="0" err="1"/>
              <a:t>Ахо</a:t>
            </a:r>
            <a:r>
              <a:rPr lang="ru-RU" dirty="0"/>
              <a:t> </a:t>
            </a:r>
            <a:r>
              <a:rPr lang="ru-RU" dirty="0" err="1"/>
              <a:t>Хопкрофта</a:t>
            </a:r>
            <a:r>
              <a:rPr lang="ru-RU" dirty="0"/>
              <a:t> Ульман (далее </a:t>
            </a:r>
            <a:r>
              <a:rPr lang="en-US" dirty="0"/>
              <a:t>AHU)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FB1F4-D3B5-D136-5F22-CF466FF9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A6473-8E89-EDF5-1904-888A09A9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алгоритма заключается в том, чтобы связывать с каждой вершиной кортеж, которых хранит полную историю его потомков, иначе говоря однозначно </a:t>
            </a:r>
            <a:r>
              <a:rPr lang="ru-RU" i="1" dirty="0" err="1"/>
              <a:t>сериализовать</a:t>
            </a:r>
            <a:r>
              <a:rPr lang="ru-RU" dirty="0"/>
              <a:t> дерево.</a:t>
            </a:r>
            <a:br>
              <a:rPr lang="ru-RU" dirty="0"/>
            </a:br>
            <a:r>
              <a:rPr lang="ru-RU" dirty="0"/>
              <a:t>Это достигается путем преобразования дерева в уникальный код, где «()» отображает текущую вершину, а скобки более глубокой вложенности – детей текущей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99939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0FFA9-84D4-B57C-1490-62592BCE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355751-AD1C-8335-6317-0A7EE6F3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95" y="1825625"/>
            <a:ext cx="6661609" cy="4351338"/>
          </a:xfrm>
        </p:spPr>
      </p:pic>
    </p:spTree>
    <p:extLst>
      <p:ext uri="{BB962C8B-B14F-4D97-AF65-F5344CB8AC3E}">
        <p14:creationId xmlns:p14="http://schemas.microsoft.com/office/powerpoint/2010/main" val="35525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6C4B6-49D4-BA0C-2362-06E8C890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Эти деревья изоморфны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BD8659-6838-10DD-E1AE-2F32D75B7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46" y="1816100"/>
            <a:ext cx="7971508" cy="4351338"/>
          </a:xfrm>
        </p:spPr>
      </p:pic>
    </p:spTree>
    <p:extLst>
      <p:ext uri="{BB962C8B-B14F-4D97-AF65-F5344CB8AC3E}">
        <p14:creationId xmlns:p14="http://schemas.microsoft.com/office/powerpoint/2010/main" val="30426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2EF-AB3B-D4AE-B160-9B2A3E88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определения изоморфизма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8E2A77-9C61-FAC2-B934-B7E068F3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Найти центр дерева.</a:t>
            </a:r>
            <a:br>
              <a:rPr lang="ru-RU" dirty="0"/>
            </a:br>
            <a:r>
              <a:rPr lang="ru-RU" dirty="0"/>
              <a:t>2. Укоренить дерево за центр</a:t>
            </a:r>
            <a:br>
              <a:rPr lang="ru-RU" dirty="0"/>
            </a:br>
            <a:r>
              <a:rPr lang="ru-RU" dirty="0"/>
              <a:t>3. </a:t>
            </a:r>
            <a:r>
              <a:rPr lang="ru-RU" dirty="0" err="1"/>
              <a:t>Сериализовать</a:t>
            </a:r>
            <a:r>
              <a:rPr lang="ru-RU" dirty="0"/>
              <a:t> дерево в специальный код</a:t>
            </a:r>
            <a:br>
              <a:rPr lang="ru-RU" dirty="0"/>
            </a:br>
            <a:r>
              <a:rPr lang="ru-RU" dirty="0"/>
              <a:t>4. Сравнить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6647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A983A-E1F7-C3C4-AB1A-DBA25B20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центра дерева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54A218-D2CE-89E2-1A2C-2A43722C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926" y="1958975"/>
            <a:ext cx="600474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916D0-DCB1-93F6-3742-7C7C64E3515C}"/>
              </a:ext>
            </a:extLst>
          </p:cNvPr>
          <p:cNvSpPr txBox="1"/>
          <p:nvPr/>
        </p:nvSpPr>
        <p:spPr>
          <a:xfrm>
            <a:off x="466928" y="3395980"/>
            <a:ext cx="4708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определения центра дерева нужно:</a:t>
            </a:r>
            <a:br>
              <a:rPr lang="ru-RU" dirty="0"/>
            </a:br>
            <a:r>
              <a:rPr lang="ru-RU" dirty="0"/>
              <a:t>1. Определить все листья дерева</a:t>
            </a:r>
            <a:br>
              <a:rPr lang="ru-RU" dirty="0"/>
            </a:br>
            <a:r>
              <a:rPr lang="ru-RU" dirty="0"/>
              <a:t>2. Последовательно удалять их из поиска до тех пор пока не останутся 1 или 2 вершины</a:t>
            </a:r>
            <a:br>
              <a:rPr lang="ru-RU" dirty="0"/>
            </a:br>
            <a:r>
              <a:rPr lang="ru-RU" dirty="0"/>
              <a:t>3. Эти вершины – центр дерева</a:t>
            </a:r>
          </a:p>
        </p:txBody>
      </p:sp>
    </p:spTree>
    <p:extLst>
      <p:ext uri="{BB962C8B-B14F-4D97-AF65-F5344CB8AC3E}">
        <p14:creationId xmlns:p14="http://schemas.microsoft.com/office/powerpoint/2010/main" val="3611173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529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Тема Office</vt:lpstr>
      <vt:lpstr>Изоморфизм деревьев</vt:lpstr>
      <vt:lpstr>Определение</vt:lpstr>
      <vt:lpstr>Постановка задачи</vt:lpstr>
      <vt:lpstr>История создания</vt:lpstr>
      <vt:lpstr>Описание работы</vt:lpstr>
      <vt:lpstr>Описание работы</vt:lpstr>
      <vt:lpstr>Эти деревья изоморфны</vt:lpstr>
      <vt:lpstr>Этапы определения изоморфизма</vt:lpstr>
      <vt:lpstr>Поиск центра дерева</vt:lpstr>
      <vt:lpstr>Сериализация узлов</vt:lpstr>
      <vt:lpstr>Структура проекта</vt:lpstr>
      <vt:lpstr>Ручное тестирование</vt:lpstr>
      <vt:lpstr>Тестирование с использованием генератора</vt:lpstr>
      <vt:lpstr>Тестирование с использованием генератора</vt:lpstr>
      <vt:lpstr>Генерация дерева изоморфного данному</vt:lpstr>
      <vt:lpstr>Анализ производительности</vt:lpstr>
      <vt:lpstr>В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Изоморфизм деревьев</dc:title>
  <dc:creator>Валентин Баздуков</dc:creator>
  <cp:lastModifiedBy>Валентин Баздуков</cp:lastModifiedBy>
  <cp:revision>2</cp:revision>
  <dcterms:created xsi:type="dcterms:W3CDTF">2023-01-26T14:38:45Z</dcterms:created>
  <dcterms:modified xsi:type="dcterms:W3CDTF">2023-01-26T22:39:15Z</dcterms:modified>
</cp:coreProperties>
</file>