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57" r:id="rId3"/>
    <p:sldId id="259" r:id="rId4"/>
    <p:sldId id="264" r:id="rId5"/>
    <p:sldId id="261" r:id="rId6"/>
    <p:sldId id="262" r:id="rId7"/>
    <p:sldId id="260" r:id="rId8"/>
    <p:sldId id="258" r:id="rId9"/>
    <p:sldId id="263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50C12C4-377A-4A97-BC86-51EB4E283EA2}" type="datetimeFigureOut">
              <a:rPr lang="es-AR" smtClean="0"/>
              <a:t>7/5/2018</a:t>
            </a:fld>
            <a:endParaRPr lang="es-A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7AAD47-5F23-415E-B611-55142FE920A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028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2C4-377A-4A97-BC86-51EB4E283EA2}" type="datetimeFigureOut">
              <a:rPr lang="es-AR" smtClean="0"/>
              <a:t>7/5/2018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AD47-5F23-415E-B611-55142FE920A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4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2C4-377A-4A97-BC86-51EB4E283EA2}" type="datetimeFigureOut">
              <a:rPr lang="es-AR" smtClean="0"/>
              <a:t>7/5/2018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AD47-5F23-415E-B611-55142FE920A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9509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2C4-377A-4A97-BC86-51EB4E283EA2}" type="datetimeFigureOut">
              <a:rPr lang="es-AR" smtClean="0"/>
              <a:t>7/5/2018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AD47-5F23-415E-B611-55142FE920A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16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0C12C4-377A-4A97-BC86-51EB4E283EA2}" type="datetimeFigureOut">
              <a:rPr lang="es-AR" smtClean="0"/>
              <a:t>7/5/2018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277AAD47-5F23-415E-B611-55142FE920A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7219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2C4-377A-4A97-BC86-51EB4E283EA2}" type="datetimeFigureOut">
              <a:rPr lang="es-AR" smtClean="0"/>
              <a:t>7/5/2018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AD47-5F23-415E-B611-55142FE920A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720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2C4-377A-4A97-BC86-51EB4E283EA2}" type="datetimeFigureOut">
              <a:rPr lang="es-AR" smtClean="0"/>
              <a:t>7/5/2018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AD47-5F23-415E-B611-55142FE920A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165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2C4-377A-4A97-BC86-51EB4E283EA2}" type="datetimeFigureOut">
              <a:rPr lang="es-AR" smtClean="0"/>
              <a:t>7/5/2018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AD47-5F23-415E-B611-55142FE920A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224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2C4-377A-4A97-BC86-51EB4E283EA2}" type="datetimeFigureOut">
              <a:rPr lang="es-AR" smtClean="0"/>
              <a:t>7/5/2018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AD47-5F23-415E-B611-55142FE920A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0283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2C4-377A-4A97-BC86-51EB4E283EA2}" type="datetimeFigureOut">
              <a:rPr lang="es-AR" smtClean="0"/>
              <a:t>7/5/2018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A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277AAD47-5F23-415E-B611-55142FE920A9}" type="slidenum">
              <a:rPr lang="es-AR" smtClean="0"/>
              <a:t>‹#›</a:t>
            </a:fld>
            <a:endParaRPr lang="es-AR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0850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50C12C4-377A-4A97-BC86-51EB4E283EA2}" type="datetimeFigureOut">
              <a:rPr lang="es-AR" smtClean="0"/>
              <a:t>7/5/2018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277AAD47-5F23-415E-B611-55142FE920A9}" type="slidenum">
              <a:rPr lang="es-AR" smtClean="0"/>
              <a:t>‹#›</a:t>
            </a:fld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15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50C12C4-377A-4A97-BC86-51EB4E283EA2}" type="datetimeFigureOut">
              <a:rPr lang="es-AR" smtClean="0"/>
              <a:t>7/5/2018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7AAD47-5F23-415E-B611-55142FE920A9}" type="slidenum">
              <a:rPr lang="es-AR" smtClean="0"/>
              <a:t>‹#›</a:t>
            </a:fld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28854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Trabajo practico 1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0365" y="4428307"/>
            <a:ext cx="7891272" cy="1423851"/>
          </a:xfrm>
        </p:spPr>
        <p:txBody>
          <a:bodyPr>
            <a:normAutofit/>
          </a:bodyPr>
          <a:lstStyle/>
          <a:p>
            <a:pPr algn="l"/>
            <a:r>
              <a:rPr lang="es-AR" b="1" u="sng" dirty="0" smtClean="0"/>
              <a:t>Materia:</a:t>
            </a:r>
            <a:r>
              <a:rPr lang="es-AR" b="1" dirty="0" smtClean="0"/>
              <a:t> 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Informática Industrial</a:t>
            </a:r>
          </a:p>
          <a:p>
            <a:pPr algn="l"/>
            <a:r>
              <a:rPr lang="es-AR" b="1" u="sng" dirty="0" smtClean="0"/>
              <a:t>Profesores:</a:t>
            </a:r>
            <a:r>
              <a:rPr lang="es-AR" b="1" dirty="0" smtClean="0"/>
              <a:t> 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Tolosa Juan, Acosta Nelson</a:t>
            </a:r>
          </a:p>
          <a:p>
            <a:pPr algn="l"/>
            <a:r>
              <a:rPr lang="es-AR" b="1" u="sng" dirty="0" smtClean="0"/>
              <a:t>Alumnos:</a:t>
            </a:r>
            <a:r>
              <a:rPr lang="es-AR" b="1" dirty="0" smtClean="0"/>
              <a:t> 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Perrotta Mendez Jeremias, Kiselis Aldana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0837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Problema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Modelar el movimiento de rotación, de manera 3D y en su propio eje de </a:t>
            </a:r>
            <a:r>
              <a:rPr lang="es-AR" dirty="0"/>
              <a:t>un </a:t>
            </a:r>
            <a:r>
              <a:rPr lang="es-AR" dirty="0" smtClean="0"/>
              <a:t>objeto físico existente en </a:t>
            </a:r>
            <a:r>
              <a:rPr lang="es-AR" dirty="0"/>
              <a:t>la </a:t>
            </a:r>
            <a:r>
              <a:rPr lang="es-AR" dirty="0" smtClean="0"/>
              <a:t>realidad.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770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Soluciones exploradas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Los objetos que tuvimos en cuenta para realizar la tarea fueron tres:</a:t>
            </a:r>
          </a:p>
          <a:p>
            <a:r>
              <a:rPr lang="es-AR" dirty="0" smtClean="0"/>
              <a:t>Control de consola Nintendo </a:t>
            </a:r>
            <a:r>
              <a:rPr lang="es-AR" dirty="0" err="1" smtClean="0"/>
              <a:t>Switch</a:t>
            </a:r>
            <a:endParaRPr lang="es-AR" dirty="0" smtClean="0"/>
          </a:p>
          <a:p>
            <a:r>
              <a:rPr lang="es-AR" dirty="0" smtClean="0"/>
              <a:t>Control de consola Play </a:t>
            </a:r>
            <a:r>
              <a:rPr lang="es-AR" dirty="0" err="1" smtClean="0"/>
              <a:t>Station</a:t>
            </a:r>
            <a:r>
              <a:rPr lang="es-AR" dirty="0" smtClean="0"/>
              <a:t> 4</a:t>
            </a:r>
          </a:p>
          <a:p>
            <a:r>
              <a:rPr lang="es-AR" dirty="0" smtClean="0"/>
              <a:t>Celular con </a:t>
            </a:r>
            <a:r>
              <a:rPr lang="es-AR" dirty="0"/>
              <a:t>s</a:t>
            </a:r>
            <a:r>
              <a:rPr lang="es-AR" dirty="0" smtClean="0"/>
              <a:t>istema operativo Android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Al explorar en internet sobre la conexión e interacción del sistema con las dos primeras herramientas nos encontramos con muy poca información, sobretodo del control de </a:t>
            </a:r>
            <a:r>
              <a:rPr lang="es-AR" dirty="0" err="1" smtClean="0"/>
              <a:t>Switch</a:t>
            </a:r>
            <a:r>
              <a:rPr lang="es-AR" dirty="0" smtClean="0"/>
              <a:t> ya que el dispositivo es relativamente nuevo y de menor comercialización que los otros dos.</a:t>
            </a:r>
          </a:p>
          <a:p>
            <a:pPr marL="0" indent="0">
              <a:buNone/>
            </a:pPr>
            <a:r>
              <a:rPr lang="es-AR" dirty="0" smtClean="0"/>
              <a:t>Es por ello que finalmente decidimos utilizar un celular Samsung J7 Prime con acelerómetro.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614" y="2642618"/>
            <a:ext cx="2135651" cy="1103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79" y="2449329"/>
            <a:ext cx="1490296" cy="1490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621" y="2192900"/>
            <a:ext cx="1715849" cy="20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Soluciones exploradas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Una vez definido el objeto, en </a:t>
            </a:r>
            <a:r>
              <a:rPr lang="es-AR" dirty="0"/>
              <a:t>cuanto a lo que sistema refiere, </a:t>
            </a:r>
            <a:r>
              <a:rPr lang="es-AR" dirty="0" smtClean="0"/>
              <a:t>nos pareció conveniente utilizar:</a:t>
            </a:r>
          </a:p>
          <a:p>
            <a:r>
              <a:rPr lang="es-AR" dirty="0" smtClean="0"/>
              <a:t>Visual Studio</a:t>
            </a:r>
          </a:p>
          <a:p>
            <a:r>
              <a:rPr lang="es-AR" dirty="0" smtClean="0"/>
              <a:t> </a:t>
            </a:r>
            <a:r>
              <a:rPr lang="es-AR" dirty="0" err="1" smtClean="0"/>
              <a:t>Unity</a:t>
            </a:r>
            <a:endParaRPr lang="es-AR" dirty="0" smtClean="0"/>
          </a:p>
          <a:p>
            <a:r>
              <a:rPr lang="es-AR" dirty="0" smtClean="0"/>
              <a:t> </a:t>
            </a:r>
            <a:r>
              <a:rPr lang="es-AR" dirty="0" smtClean="0"/>
              <a:t>Aplicación </a:t>
            </a:r>
            <a:r>
              <a:rPr lang="es-AR" dirty="0" smtClean="0"/>
              <a:t>IMU </a:t>
            </a:r>
            <a:r>
              <a:rPr lang="es-AR" dirty="0"/>
              <a:t>+ GPS - </a:t>
            </a:r>
            <a:r>
              <a:rPr lang="es-AR" dirty="0" err="1"/>
              <a:t>Stream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01" y="4534634"/>
            <a:ext cx="2258011" cy="1121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65" y="4642005"/>
            <a:ext cx="2496166" cy="906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363" y="4534634"/>
            <a:ext cx="1321076" cy="13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5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Propuesta y desarrollo de la solución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¿Para que utilizamos las herramientas mencionadas</a:t>
            </a:r>
            <a:r>
              <a:rPr lang="es-AR" dirty="0" smtClean="0"/>
              <a:t>?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Visual Studio</a:t>
            </a:r>
            <a:r>
              <a:rPr lang="es-AR" dirty="0" smtClean="0"/>
              <a:t>: Para la implementación del código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Unity</a:t>
            </a:r>
            <a:r>
              <a:rPr lang="es-AR" dirty="0" smtClean="0"/>
              <a:t>: </a:t>
            </a:r>
            <a:r>
              <a:rPr lang="es-AR" dirty="0"/>
              <a:t>Para la </a:t>
            </a:r>
            <a:r>
              <a:rPr lang="es-AR" dirty="0" smtClean="0"/>
              <a:t>representación grafica </a:t>
            </a:r>
            <a:r>
              <a:rPr lang="es-AR" dirty="0"/>
              <a:t>del </a:t>
            </a:r>
            <a:r>
              <a:rPr lang="es-AR" dirty="0" smtClean="0"/>
              <a:t>movimiento en 3D del </a:t>
            </a:r>
            <a:r>
              <a:rPr lang="es-AR" dirty="0" smtClean="0"/>
              <a:t>objeto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IMU + GPS - </a:t>
            </a:r>
            <a:r>
              <a:rPr lang="es-AR" dirty="0" err="1" smtClean="0"/>
              <a:t>Stream</a:t>
            </a:r>
            <a:r>
              <a:rPr lang="es-AR" dirty="0" smtClean="0"/>
              <a:t>: Para realizar la conexión y envío de datos del celular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60104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Formula y algoritmos usados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Para la </a:t>
            </a:r>
            <a:r>
              <a:rPr lang="es-AR" b="1" dirty="0" smtClean="0"/>
              <a:t>lectura</a:t>
            </a:r>
            <a:r>
              <a:rPr lang="es-AR" dirty="0" smtClean="0"/>
              <a:t> utilizamos una interface. La misma cuenta con un solo método que recibe los datos. Esto es debido a que pensamos dos maneras distintas de realizar esta tarea.</a:t>
            </a:r>
          </a:p>
          <a:p>
            <a:pPr marL="0" indent="0">
              <a:buNone/>
            </a:pPr>
            <a:r>
              <a:rPr lang="es-AR" dirty="0" smtClean="0"/>
              <a:t>La diferencia entre las dos implementaciones de la interface, es que una de ellas lee continuamente los datos recibidos, y la otra los lee solo cuando el Cubo de los pide.</a:t>
            </a:r>
          </a:p>
          <a:p>
            <a:pPr marL="0" indent="0">
              <a:buNone/>
            </a:pPr>
            <a:endParaRPr lang="es-AR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36720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Filtros implementados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636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Protocolos usados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445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5660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137</TotalTime>
  <Words>294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</vt:lpstr>
      <vt:lpstr>Trabajo practico 1</vt:lpstr>
      <vt:lpstr>Problema</vt:lpstr>
      <vt:lpstr>Soluciones exploradas</vt:lpstr>
      <vt:lpstr>Soluciones exploradas</vt:lpstr>
      <vt:lpstr>Propuesta y desarrollo de la solución</vt:lpstr>
      <vt:lpstr>Formula y algoritmos usados</vt:lpstr>
      <vt:lpstr>Filtros implementados</vt:lpstr>
      <vt:lpstr>Protocolos usados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1</dc:title>
  <dc:creator>Aldana Estefania Kiselis</dc:creator>
  <cp:lastModifiedBy>Jeremias Santiago Perrotta Mendez</cp:lastModifiedBy>
  <cp:revision>28</cp:revision>
  <dcterms:created xsi:type="dcterms:W3CDTF">2018-05-02T03:05:49Z</dcterms:created>
  <dcterms:modified xsi:type="dcterms:W3CDTF">2018-05-08T03:21:45Z</dcterms:modified>
</cp:coreProperties>
</file>