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71" r:id="rId10"/>
    <p:sldId id="269" r:id="rId11"/>
    <p:sldId id="270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EasyAcess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993497"/>
            <a:ext cx="10853853" cy="194733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Présentation Professionnel du projet de BOB ART développer par </a:t>
            </a:r>
            <a:r>
              <a:rPr lang="fr-FR" dirty="0" err="1">
                <a:solidFill>
                  <a:schemeClr val="tx1"/>
                </a:solidFill>
              </a:rPr>
              <a:t>E</a:t>
            </a:r>
            <a:r>
              <a:rPr lang="fr-FR" dirty="0" err="1" smtClean="0">
                <a:solidFill>
                  <a:schemeClr val="tx1"/>
                </a:solidFill>
              </a:rPr>
              <a:t>asy</a:t>
            </a:r>
            <a:r>
              <a:rPr lang="fr-FR" dirty="0" smtClean="0">
                <a:solidFill>
                  <a:schemeClr val="tx1"/>
                </a:solidFill>
              </a:rPr>
              <a:t> Access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799"/>
            <a:ext cx="1784127" cy="20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433803"/>
            <a:ext cx="8534400" cy="1507067"/>
          </a:xfrm>
        </p:spPr>
        <p:txBody>
          <a:bodyPr/>
          <a:lstStyle/>
          <a:p>
            <a:r>
              <a:rPr lang="fr-FR" dirty="0"/>
              <a:t>Wireframe 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269"/>
            <a:ext cx="12192000" cy="61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516930"/>
            <a:ext cx="8534400" cy="1507067"/>
          </a:xfrm>
        </p:spPr>
        <p:txBody>
          <a:bodyPr/>
          <a:lstStyle/>
          <a:p>
            <a:r>
              <a:rPr lang="fr-FR" dirty="0" smtClean="0"/>
              <a:t>Wireframe Page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16"/>
            <a:ext cx="12192000" cy="62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954" y="148088"/>
            <a:ext cx="8534400" cy="1507067"/>
          </a:xfrm>
        </p:spPr>
        <p:txBody>
          <a:bodyPr/>
          <a:lstStyle/>
          <a:p>
            <a:r>
              <a:rPr lang="fr-FR" dirty="0"/>
              <a:t>3)Création des pages HTML et CSS</a:t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RÃ©sultat de recherche d'images pour &quot;htm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9" y="1655155"/>
            <a:ext cx="2579313" cy="29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s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58" y="1655155"/>
            <a:ext cx="2619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4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9768" y="17302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4)Intégration </a:t>
            </a:r>
            <a:r>
              <a:rPr lang="fr-FR" dirty="0"/>
              <a:t>du PHP sur le site client </a:t>
            </a:r>
            <a:br>
              <a:rPr lang="fr-FR" dirty="0"/>
            </a:br>
            <a:endParaRPr lang="fr-FR" dirty="0"/>
          </a:p>
        </p:txBody>
      </p:sp>
      <p:pic>
        <p:nvPicPr>
          <p:cNvPr id="2054" name="Picture 6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" y="1680094"/>
            <a:ext cx="28575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0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019" y="247841"/>
            <a:ext cx="8534400" cy="1507067"/>
          </a:xfrm>
        </p:spPr>
        <p:txBody>
          <a:bodyPr/>
          <a:lstStyle/>
          <a:p>
            <a:r>
              <a:rPr lang="fr-FR" dirty="0"/>
              <a:t>5)Intégration de la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6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957" y="197965"/>
            <a:ext cx="8534400" cy="1507067"/>
          </a:xfrm>
        </p:spPr>
        <p:txBody>
          <a:bodyPr/>
          <a:lstStyle/>
          <a:p>
            <a:r>
              <a:rPr lang="fr-FR" dirty="0" smtClean="0"/>
              <a:t>L’ imprévu du projet </a:t>
            </a:r>
            <a:br>
              <a:rPr lang="fr-FR" dirty="0" smtClean="0"/>
            </a:br>
            <a:r>
              <a:rPr lang="fr-FR" dirty="0" smtClean="0"/>
              <a:t>crash du serveur mercredi Matin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70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1463"/>
            <a:ext cx="8534400" cy="1507067"/>
          </a:xfrm>
        </p:spPr>
        <p:txBody>
          <a:bodyPr/>
          <a:lstStyle/>
          <a:p>
            <a:r>
              <a:rPr lang="fr-FR" dirty="0" smtClean="0"/>
              <a:t>Conclusion DU Projet BOB 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049088"/>
            <a:ext cx="8534400" cy="361526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4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513" y="1744132"/>
            <a:ext cx="11255431" cy="46234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 :</a:t>
            </a:r>
            <a:br>
              <a:rPr lang="fr-FR" dirty="0" smtClean="0"/>
            </a:br>
            <a:r>
              <a:rPr lang="fr-FR" dirty="0" smtClean="0"/>
              <a:t>1) </a:t>
            </a:r>
            <a:r>
              <a:rPr lang="fr-FR" sz="2400" dirty="0" smtClean="0"/>
              <a:t>Schéma Réseau Interne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2) Installation et </a:t>
            </a:r>
            <a:r>
              <a:rPr lang="fr-FR" sz="2400" dirty="0" err="1" smtClean="0"/>
              <a:t>parametrage</a:t>
            </a:r>
            <a:r>
              <a:rPr lang="fr-FR" sz="2400" dirty="0" smtClean="0"/>
              <a:t> Des  WINDOWS Serveur</a:t>
            </a:r>
            <a:br>
              <a:rPr lang="fr-FR" sz="24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3) </a:t>
            </a:r>
            <a:r>
              <a:rPr lang="fr-FR" sz="2400" dirty="0" smtClean="0"/>
              <a:t>PARAMETRAGE</a:t>
            </a:r>
            <a:r>
              <a:rPr lang="fr-FR" dirty="0" smtClean="0"/>
              <a:t> </a:t>
            </a:r>
            <a:r>
              <a:rPr lang="fr-FR" sz="2400" dirty="0" smtClean="0"/>
              <a:t>du Serveur DE la Base de donnée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5514" y="648393"/>
            <a:ext cx="667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Réseau: 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88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06" y="181340"/>
            <a:ext cx="8534400" cy="1507067"/>
          </a:xfrm>
        </p:spPr>
        <p:txBody>
          <a:bodyPr/>
          <a:lstStyle/>
          <a:p>
            <a:r>
              <a:rPr lang="fr-FR" dirty="0" smtClean="0"/>
              <a:t>1) Schéma réseau Interne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1227070"/>
            <a:ext cx="11138958" cy="54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830" y="181340"/>
            <a:ext cx="8534400" cy="1507067"/>
          </a:xfrm>
        </p:spPr>
        <p:txBody>
          <a:bodyPr/>
          <a:lstStyle/>
          <a:p>
            <a:r>
              <a:rPr lang="fr-FR" dirty="0"/>
              <a:t>2) Installation </a:t>
            </a:r>
            <a:r>
              <a:rPr lang="fr-FR" dirty="0" smtClean="0"/>
              <a:t>des </a:t>
            </a:r>
            <a:r>
              <a:rPr lang="fr-FR" dirty="0"/>
              <a:t>WINDOWS Serveur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07324" y="1961804"/>
            <a:ext cx="9301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Sur le Server 1:</a:t>
            </a:r>
          </a:p>
          <a:p>
            <a:r>
              <a:rPr lang="fr-FR" dirty="0" smtClean="0"/>
              <a:t>Installation de L’AD</a:t>
            </a:r>
          </a:p>
          <a:p>
            <a:r>
              <a:rPr lang="fr-FR" dirty="0" smtClean="0"/>
              <a:t>Installation du Rôle du DNS </a:t>
            </a:r>
          </a:p>
          <a:p>
            <a:r>
              <a:rPr lang="fr-FR" dirty="0" smtClean="0"/>
              <a:t>Installation du rôle DHCP</a:t>
            </a:r>
          </a:p>
          <a:p>
            <a:endParaRPr lang="fr-FR" dirty="0"/>
          </a:p>
          <a:p>
            <a:r>
              <a:rPr lang="fr-FR" dirty="0" smtClean="0"/>
              <a:t>Sur le Server 2:</a:t>
            </a:r>
          </a:p>
          <a:p>
            <a:r>
              <a:rPr lang="fr-FR" dirty="0" smtClean="0"/>
              <a:t>Installation du IIS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576" y="256154"/>
            <a:ext cx="8534400" cy="1507067"/>
          </a:xfrm>
        </p:spPr>
        <p:txBody>
          <a:bodyPr/>
          <a:lstStyle/>
          <a:p>
            <a:r>
              <a:rPr lang="fr-FR" dirty="0" smtClean="0"/>
              <a:t> 3) PARAMETRAGE </a:t>
            </a:r>
            <a:r>
              <a:rPr lang="fr-FR" dirty="0"/>
              <a:t>du Serveur DE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119337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96228" y="700639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Devs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30778" y="1230284"/>
            <a:ext cx="793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Sommaire:</a:t>
            </a:r>
          </a:p>
          <a:p>
            <a:r>
              <a:rPr lang="fr-FR" dirty="0" smtClean="0"/>
              <a:t>1)Création d’une arborescence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2)Mise en œuvre d’un Wireframe</a:t>
            </a:r>
          </a:p>
          <a:p>
            <a:r>
              <a:rPr lang="fr-FR" dirty="0" smtClean="0"/>
              <a:t>3)Création des pages HTML et CSS</a:t>
            </a:r>
          </a:p>
          <a:p>
            <a:r>
              <a:rPr lang="fr-FR" dirty="0" smtClean="0"/>
              <a:t>Index </a:t>
            </a:r>
            <a:r>
              <a:rPr lang="fr-FR" dirty="0" err="1" smtClean="0"/>
              <a:t>connection</a:t>
            </a:r>
            <a:r>
              <a:rPr lang="fr-FR" dirty="0" smtClean="0"/>
              <a:t>, </a:t>
            </a:r>
            <a:r>
              <a:rPr lang="fr-FR" dirty="0" err="1" smtClean="0"/>
              <a:t>idee</a:t>
            </a:r>
            <a:r>
              <a:rPr lang="fr-FR" dirty="0" smtClean="0"/>
              <a:t> du moment , la </a:t>
            </a:r>
            <a:r>
              <a:rPr lang="fr-FR" dirty="0" err="1" smtClean="0"/>
              <a:t>liste_pub</a:t>
            </a:r>
            <a:r>
              <a:rPr lang="fr-FR" dirty="0" smtClean="0"/>
              <a:t>, </a:t>
            </a:r>
            <a:r>
              <a:rPr lang="fr-FR" dirty="0" err="1" smtClean="0"/>
              <a:t>sousmettre</a:t>
            </a:r>
            <a:r>
              <a:rPr lang="fr-FR" dirty="0" smtClean="0"/>
              <a:t> </a:t>
            </a:r>
            <a:r>
              <a:rPr lang="fr-FR" dirty="0" err="1" smtClean="0"/>
              <a:t>idee</a:t>
            </a:r>
            <a:endParaRPr lang="fr-FR" dirty="0" smtClean="0"/>
          </a:p>
          <a:p>
            <a:r>
              <a:rPr lang="fr-FR" dirty="0" smtClean="0"/>
              <a:t>4)Intégration du PHP sur le site client </a:t>
            </a:r>
          </a:p>
          <a:p>
            <a:r>
              <a:rPr lang="fr-FR" dirty="0" smtClean="0"/>
              <a:t>5)Intégration de la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1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332" y="289404"/>
            <a:ext cx="8534400" cy="1507067"/>
          </a:xfrm>
        </p:spPr>
        <p:txBody>
          <a:bodyPr/>
          <a:lstStyle/>
          <a:p>
            <a:r>
              <a:rPr lang="fr-FR" dirty="0"/>
              <a:t>1)Création d’une arborescence sur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4" y="1796471"/>
            <a:ext cx="3885161" cy="24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9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2772" y="164714"/>
            <a:ext cx="8534400" cy="1507067"/>
          </a:xfrm>
        </p:spPr>
        <p:txBody>
          <a:bodyPr/>
          <a:lstStyle/>
          <a:p>
            <a:r>
              <a:rPr lang="fr-FR" dirty="0"/>
              <a:t>2)Mise en œuvre d’un Wireframe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22" y="1671781"/>
            <a:ext cx="1737359" cy="14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947" y="-500305"/>
            <a:ext cx="11502246" cy="1507067"/>
          </a:xfrm>
        </p:spPr>
        <p:txBody>
          <a:bodyPr/>
          <a:lstStyle/>
          <a:p>
            <a:r>
              <a:rPr lang="fr-FR" dirty="0" smtClean="0"/>
              <a:t>Wireframe Page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65"/>
            <a:ext cx="12191999" cy="6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06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610</TotalTime>
  <Words>153</Words>
  <Application>Microsoft Office PowerPoint</Application>
  <PresentationFormat>Grand écran</PresentationFormat>
  <Paragraphs>33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Secteur</vt:lpstr>
      <vt:lpstr>EasyAcess</vt:lpstr>
      <vt:lpstr>SOMMAIRE : 1) Schéma Réseau Interne  2) Installation et parametrage Des  WINDOWS Serveur  3) PARAMETRAGE du Serveur DE la Base de donnée     </vt:lpstr>
      <vt:lpstr>1) Schéma réseau Interne</vt:lpstr>
      <vt:lpstr>2) Installation des WINDOWS Serveur</vt:lpstr>
      <vt:lpstr> 3) PARAMETRAGE du Serveur DE la Base de donnée</vt:lpstr>
      <vt:lpstr> </vt:lpstr>
      <vt:lpstr>1)Création d’une arborescence sur Github</vt:lpstr>
      <vt:lpstr>2)Mise en œuvre d’un Wireframe</vt:lpstr>
      <vt:lpstr>Wireframe Page </vt:lpstr>
      <vt:lpstr>Wireframe Page</vt:lpstr>
      <vt:lpstr>Wireframe Page </vt:lpstr>
      <vt:lpstr>3)Création des pages HTML et CSS </vt:lpstr>
      <vt:lpstr>4)Intégration du PHP sur le site client  </vt:lpstr>
      <vt:lpstr>5)Intégration de la Base de donnée</vt:lpstr>
      <vt:lpstr>L’ imprévu du projet  crash du serveur mercredi Matin </vt:lpstr>
      <vt:lpstr>Conclusion DU Projet BOB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EasyAcess</dc:title>
  <dc:creator>Windows User</dc:creator>
  <cp:lastModifiedBy>Windows User</cp:lastModifiedBy>
  <cp:revision>19</cp:revision>
  <dcterms:created xsi:type="dcterms:W3CDTF">2018-12-19T12:38:51Z</dcterms:created>
  <dcterms:modified xsi:type="dcterms:W3CDTF">2018-12-19T22:49:50Z</dcterms:modified>
</cp:coreProperties>
</file>