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63" r:id="rId3"/>
    <p:sldId id="287" r:id="rId4"/>
    <p:sldId id="271" r:id="rId5"/>
    <p:sldId id="266" r:id="rId6"/>
    <p:sldId id="274" r:id="rId7"/>
    <p:sldId id="280" r:id="rId8"/>
    <p:sldId id="279" r:id="rId9"/>
    <p:sldId id="281" r:id="rId10"/>
    <p:sldId id="285" r:id="rId11"/>
    <p:sldId id="286" r:id="rId12"/>
    <p:sldId id="282" r:id="rId13"/>
    <p:sldId id="283" r:id="rId14"/>
    <p:sldId id="288" r:id="rId15"/>
    <p:sldId id="278" r:id="rId16"/>
    <p:sldId id="272" r:id="rId17"/>
    <p:sldId id="273" r:id="rId18"/>
    <p:sldId id="290" r:id="rId19"/>
    <p:sldId id="275" r:id="rId20"/>
    <p:sldId id="276" r:id="rId21"/>
    <p:sldId id="289" r:id="rId22"/>
    <p:sldId id="258" r:id="rId23"/>
    <p:sldId id="259" r:id="rId24"/>
    <p:sldId id="260" r:id="rId25"/>
    <p:sldId id="261" r:id="rId26"/>
    <p:sldId id="295" r:id="rId27"/>
    <p:sldId id="292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6449" autoAdjust="0"/>
  </p:normalViewPr>
  <p:slideViewPr>
    <p:cSldViewPr>
      <p:cViewPr varScale="1">
        <p:scale>
          <a:sx n="83" d="100"/>
          <a:sy n="83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E096E-D577-4FDA-A8F9-6A99EDF7173B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7014-605C-4DC0-822A-A68C120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 resources include </a:t>
            </a:r>
            <a:r>
              <a:rPr lang="en-US" dirty="0" err="1"/>
              <a:t>ChEBI</a:t>
            </a:r>
            <a:r>
              <a:rPr lang="en-US" dirty="0"/>
              <a:t>, FMA, OPB, GO, </a:t>
            </a:r>
            <a:r>
              <a:rPr lang="en-US" dirty="0" err="1"/>
              <a:t>Uniprot</a:t>
            </a:r>
            <a:r>
              <a:rPr lang="en-US" dirty="0"/>
              <a:t>, SNOMED,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7014-605C-4DC0-822A-A68C120D3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in a “GASP, even </a:t>
            </a:r>
            <a:r>
              <a:rPr lang="en-US" dirty="0" err="1"/>
              <a:t>Matlab</a:t>
            </a:r>
            <a:r>
              <a:rPr lang="en-US" dirty="0"/>
              <a:t>??”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7014-605C-4DC0-822A-A68C120D3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Presubmission</a:t>
            </a:r>
            <a:r>
              <a:rPr lang="en-US" dirty="0"/>
              <a:t> </a:t>
            </a:r>
            <a:r>
              <a:rPr lang="en-US" dirty="0" err="1"/>
              <a:t>inquity</a:t>
            </a:r>
            <a:r>
              <a:rPr lang="en-US" dirty="0"/>
              <a:t> last Sept, received the green light on Sept 21</a:t>
            </a:r>
          </a:p>
          <a:p>
            <a:r>
              <a:rPr lang="en-US" dirty="0"/>
              <a:t>Currently at 24 authors.</a:t>
            </a:r>
          </a:p>
          <a:p>
            <a:r>
              <a:rPr lang="en-US" dirty="0"/>
              <a:t>Received a lot of email comments from many of these co-authors</a:t>
            </a:r>
          </a:p>
          <a:p>
            <a:r>
              <a:rPr lang="en-US" dirty="0"/>
              <a:t>Our current draft is at 6300 words.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7014-605C-4DC0-822A-A68C120D3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Presubmission</a:t>
            </a:r>
            <a:r>
              <a:rPr lang="en-US" dirty="0"/>
              <a:t> </a:t>
            </a:r>
            <a:r>
              <a:rPr lang="en-US" dirty="0" err="1"/>
              <a:t>inquity</a:t>
            </a:r>
            <a:r>
              <a:rPr lang="en-US" dirty="0"/>
              <a:t> last Sept, received the green light on Sept 21</a:t>
            </a:r>
          </a:p>
          <a:p>
            <a:r>
              <a:rPr lang="en-US" dirty="0"/>
              <a:t>Currently at 24 authors.</a:t>
            </a:r>
          </a:p>
          <a:p>
            <a:r>
              <a:rPr lang="en-US" dirty="0"/>
              <a:t>Received a lot of email comments from many of these co-authors</a:t>
            </a:r>
          </a:p>
          <a:p>
            <a:r>
              <a:rPr lang="en-US" dirty="0"/>
              <a:t>Our current draft is at 6300 words.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7014-605C-4DC0-822A-A68C120D3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(failure of</a:t>
            </a:r>
            <a:r>
              <a:rPr lang="en-US"/>
              <a:t>) reproducibility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A7014-605C-4DC0-822A-A68C120D3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this as goal earlier.  Mention that is the only point of overlap. Does anyone know of a better BIOMD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B10C3-07C2-A946-8503-79991FDB2636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8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3F294-2179-F248-BDEC-4568A2BC3432}" type="slidenum">
              <a:rPr lang="en-US"/>
              <a:pPr/>
              <a:t>24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B53DB88E-DC88-BF4C-8A8D-C524460E11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6F619-E127-6F48-978B-3CD56F4E0FAD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24442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803265C6-E33E-5143-B895-91FA09EA80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86A7B-9D16-2F44-A3AB-9DB4FE95C81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90940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5961EB0E-C7D2-1D4C-AEAF-FD29AF235C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11FE3-AA2C-A844-AB4C-8EFBF5BE582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498322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A978E35D-224C-2641-9969-BFDBC7CE0F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EED05-6959-9E4E-9D44-41E1AFC54700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84994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152C7891-9CFA-964E-B356-583339EE7A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85DF9-2FBB-1943-A8A1-6CC8BCE2B27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603610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3DA41442-406E-174C-B60F-ABE9D35796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13256-62BC-E44C-8854-AFF9211CDC5A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7223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4287345E-C562-5941-BBE9-D0C038708B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031DE-7F01-F54F-B1D0-6E4E2AFF209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4283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3C44B765-7393-2C46-B4DB-C5A90D063E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B2031-1400-2643-8253-D156875DCDA0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476247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44347955-3A87-1543-8068-759E5C118C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8404B-6ADA-F246-A794-E15C76B5C8F2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7688010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9DBF68DD-9A8B-A14B-8044-31E0B92228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3681F-AC32-984D-B3C3-899319242FB1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54645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Maxwell Lewis Neal</a:t>
            </a:r>
            <a:fld id="{6B6C75C6-85F9-894D-9F1C-ECB138C1F9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151BC-C510-8B4F-95E9-62A7B2C0AAB9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43755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E6CCFF"/>
            </a:gs>
            <a:gs pos="73000">
              <a:schemeClr val="bg1"/>
            </a:gs>
            <a:gs pos="92000">
              <a:srgbClr val="CC99FF"/>
            </a:gs>
            <a:gs pos="97000">
              <a:srgbClr val="9900CC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29E5-4901-4A50-8D82-CC189989463D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6968-A0A5-45C6-A9DC-F3BF7A70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E6CCFF"/>
            </a:gs>
            <a:gs pos="73000">
              <a:schemeClr val="bg1"/>
            </a:gs>
            <a:gs pos="92000">
              <a:srgbClr val="CC99FF"/>
            </a:gs>
            <a:gs pos="97000">
              <a:srgbClr val="9900CC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+mn-lt"/>
              </a:defRPr>
            </a:lvl1pPr>
          </a:lstStyle>
          <a:p>
            <a:r>
              <a:rPr lang="en-US"/>
              <a:t>May 21st,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+mn-lt"/>
              </a:defRPr>
            </a:lvl1pPr>
          </a:lstStyle>
          <a:p>
            <a:r>
              <a:rPr lang="en-US"/>
              <a:t>Maxwell Lewis Neal</a:t>
            </a:r>
            <a:fld id="{6CBF0327-1192-694E-800A-3768B79C59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000">
                <a:latin typeface="+mn-lt"/>
              </a:defRPr>
            </a:lvl1pPr>
          </a:lstStyle>
          <a:p>
            <a:fld id="{ACA7115D-740C-9D43-9B07-E4D76F614955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3943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DF87-2EFB-492F-A33F-00194CC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57" y="2057400"/>
            <a:ext cx="7113104" cy="2743200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dirty="0"/>
              <a:t>Semantic Annotations for COMBINE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FE3A86-59DB-4E3F-8159-D229190E3699}"/>
              </a:ext>
            </a:extLst>
          </p:cNvPr>
          <p:cNvSpPr txBox="1">
            <a:spLocks/>
          </p:cNvSpPr>
          <p:nvPr/>
        </p:nvSpPr>
        <p:spPr>
          <a:xfrm>
            <a:off x="357809" y="4419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77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nzip icon">
            <a:extLst>
              <a:ext uri="{FF2B5EF4-FFF2-40B4-BE49-F238E27FC236}">
                <a16:creationId xmlns:a16="http://schemas.microsoft.com/office/drawing/2014/main" id="{12F26990-F0FA-4F31-BFDE-4CB61ABB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9" y="4899369"/>
            <a:ext cx="1120431" cy="11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807FD-C537-429F-A1D9-FC2DAF926493}"/>
              </a:ext>
            </a:extLst>
          </p:cNvPr>
          <p:cNvGrpSpPr/>
          <p:nvPr/>
        </p:nvGrpSpPr>
        <p:grpSpPr>
          <a:xfrm>
            <a:off x="2309512" y="2667000"/>
            <a:ext cx="1717075" cy="2434801"/>
            <a:chOff x="1551008" y="2410687"/>
            <a:chExt cx="3333508" cy="3148314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04E4460-C561-4D50-96D2-EF4848CEAF25}"/>
                </a:ext>
              </a:extLst>
            </p:cNvPr>
            <p:cNvSpPr/>
            <p:nvPr/>
          </p:nvSpPr>
          <p:spPr>
            <a:xfrm>
              <a:off x="1551008" y="2434801"/>
              <a:ext cx="1524000" cy="3124200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3404E8-69CE-4C88-90DF-89A81226035F}"/>
                </a:ext>
              </a:extLst>
            </p:cNvPr>
            <p:cNvGrpSpPr/>
            <p:nvPr/>
          </p:nvGrpSpPr>
          <p:grpSpPr>
            <a:xfrm>
              <a:off x="3505200" y="2590800"/>
              <a:ext cx="1219200" cy="304800"/>
              <a:chOff x="3657600" y="2438400"/>
              <a:chExt cx="1219200" cy="3048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7C63630-7F60-4646-A8A5-A8FFD8830B6F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524E6410-48D6-4C6B-8861-1EA2371B34F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91DB45EF-9589-4875-BAED-163B0CF546B5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C5C1747F-B4A6-4376-B1FD-F2D39CCCB122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BC236A-3417-4909-AF68-47F12099B6D7}"/>
                </a:ext>
              </a:extLst>
            </p:cNvPr>
            <p:cNvGrpSpPr/>
            <p:nvPr/>
          </p:nvGrpSpPr>
          <p:grpSpPr>
            <a:xfrm>
              <a:off x="3505200" y="3022218"/>
              <a:ext cx="914400" cy="304800"/>
              <a:chOff x="3962400" y="2813345"/>
              <a:chExt cx="914400" cy="304800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55228F3-24CE-49C7-BA16-F9CBD69176BA}"/>
                  </a:ext>
                </a:extLst>
              </p:cNvPr>
              <p:cNvSpPr/>
              <p:nvPr/>
            </p:nvSpPr>
            <p:spPr>
              <a:xfrm>
                <a:off x="3962400" y="2813345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0E3B859-0AFD-4F1D-B1DF-39C27498B3F8}"/>
                  </a:ext>
                </a:extLst>
              </p:cNvPr>
              <p:cNvSpPr/>
              <p:nvPr/>
            </p:nvSpPr>
            <p:spPr>
              <a:xfrm>
                <a:off x="4267200" y="2813345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46A28A89-3D89-4059-B231-8B926CF48528}"/>
                  </a:ext>
                </a:extLst>
              </p:cNvPr>
              <p:cNvSpPr/>
              <p:nvPr/>
            </p:nvSpPr>
            <p:spPr>
              <a:xfrm>
                <a:off x="4572000" y="2813345"/>
                <a:ext cx="304800" cy="304800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B5150D-EF84-4398-AED9-7A67703376BE}"/>
                </a:ext>
              </a:extLst>
            </p:cNvPr>
            <p:cNvGrpSpPr/>
            <p:nvPr/>
          </p:nvGrpSpPr>
          <p:grpSpPr>
            <a:xfrm>
              <a:off x="3512916" y="3481439"/>
              <a:ext cx="1219200" cy="304800"/>
              <a:chOff x="3657600" y="2438400"/>
              <a:chExt cx="1219200" cy="304800"/>
            </a:xfrm>
          </p:grpSpPr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0885885A-428B-484F-8ACF-29960B433FD2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3C3D546D-60E9-4CC8-9AB4-BFE98C604B0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6CA360FE-75DF-418A-8FA1-DCD9CBFA29CA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35D93F47-0C06-4DD8-B827-DD99196960F1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2E9D7F-2C44-4BE0-861E-A9900A3B4A82}"/>
                </a:ext>
              </a:extLst>
            </p:cNvPr>
            <p:cNvGrpSpPr/>
            <p:nvPr/>
          </p:nvGrpSpPr>
          <p:grpSpPr>
            <a:xfrm>
              <a:off x="3505200" y="3925481"/>
              <a:ext cx="1219200" cy="304800"/>
              <a:chOff x="3657600" y="2438400"/>
              <a:chExt cx="1219200" cy="304800"/>
            </a:xfrm>
          </p:grpSpPr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49451A86-53C8-40A8-B9C6-7E6BB570B127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F601E075-B00A-4ECE-9EC8-6A5E89369BD7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EFFAC3AB-D53E-4FED-8AFD-7EEAE1E328EE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9597D41F-631E-41F3-87D7-A34EDE098359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F646EF87-A35E-4F76-90FA-B659219B40CA}"/>
                </a:ext>
              </a:extLst>
            </p:cNvPr>
            <p:cNvSpPr/>
            <p:nvPr/>
          </p:nvSpPr>
          <p:spPr>
            <a:xfrm>
              <a:off x="3360516" y="2410687"/>
              <a:ext cx="1524000" cy="31242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82212-056B-4F6A-9791-F8AF4C399C05}"/>
              </a:ext>
            </a:extLst>
          </p:cNvPr>
          <p:cNvSpPr/>
          <p:nvPr/>
        </p:nvSpPr>
        <p:spPr>
          <a:xfrm>
            <a:off x="2209800" y="2514600"/>
            <a:ext cx="1981200" cy="3505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8191-E9DF-49CF-BC25-603777C729B8}"/>
              </a:ext>
            </a:extLst>
          </p:cNvPr>
          <p:cNvSpPr txBox="1"/>
          <p:nvPr/>
        </p:nvSpPr>
        <p:spPr>
          <a:xfrm>
            <a:off x="2253808" y="5204203"/>
            <a:ext cx="175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COMBINE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nzip icon">
            <a:extLst>
              <a:ext uri="{FF2B5EF4-FFF2-40B4-BE49-F238E27FC236}">
                <a16:creationId xmlns:a16="http://schemas.microsoft.com/office/drawing/2014/main" id="{12F26990-F0FA-4F31-BFDE-4CB61ABB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9" y="4899369"/>
            <a:ext cx="1120431" cy="11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807FD-C537-429F-A1D9-FC2DAF926493}"/>
              </a:ext>
            </a:extLst>
          </p:cNvPr>
          <p:cNvGrpSpPr/>
          <p:nvPr/>
        </p:nvGrpSpPr>
        <p:grpSpPr>
          <a:xfrm>
            <a:off x="2309512" y="2667000"/>
            <a:ext cx="1717075" cy="2434801"/>
            <a:chOff x="1551008" y="2410687"/>
            <a:chExt cx="3333508" cy="3148314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04E4460-C561-4D50-96D2-EF4848CEAF25}"/>
                </a:ext>
              </a:extLst>
            </p:cNvPr>
            <p:cNvSpPr/>
            <p:nvPr/>
          </p:nvSpPr>
          <p:spPr>
            <a:xfrm>
              <a:off x="1551008" y="2434801"/>
              <a:ext cx="1524000" cy="3124200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3404E8-69CE-4C88-90DF-89A81226035F}"/>
                </a:ext>
              </a:extLst>
            </p:cNvPr>
            <p:cNvGrpSpPr/>
            <p:nvPr/>
          </p:nvGrpSpPr>
          <p:grpSpPr>
            <a:xfrm>
              <a:off x="3505200" y="2590800"/>
              <a:ext cx="1219200" cy="304800"/>
              <a:chOff x="3657600" y="2438400"/>
              <a:chExt cx="1219200" cy="3048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7C63630-7F60-4646-A8A5-A8FFD8830B6F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524E6410-48D6-4C6B-8861-1EA2371B34F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91DB45EF-9589-4875-BAED-163B0CF546B5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C5C1747F-B4A6-4376-B1FD-F2D39CCCB122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BC236A-3417-4909-AF68-47F12099B6D7}"/>
                </a:ext>
              </a:extLst>
            </p:cNvPr>
            <p:cNvGrpSpPr/>
            <p:nvPr/>
          </p:nvGrpSpPr>
          <p:grpSpPr>
            <a:xfrm>
              <a:off x="3505200" y="3022218"/>
              <a:ext cx="914400" cy="304800"/>
              <a:chOff x="3962400" y="2813345"/>
              <a:chExt cx="914400" cy="304800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55228F3-24CE-49C7-BA16-F9CBD69176BA}"/>
                  </a:ext>
                </a:extLst>
              </p:cNvPr>
              <p:cNvSpPr/>
              <p:nvPr/>
            </p:nvSpPr>
            <p:spPr>
              <a:xfrm>
                <a:off x="3962400" y="2813345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0E3B859-0AFD-4F1D-B1DF-39C27498B3F8}"/>
                  </a:ext>
                </a:extLst>
              </p:cNvPr>
              <p:cNvSpPr/>
              <p:nvPr/>
            </p:nvSpPr>
            <p:spPr>
              <a:xfrm>
                <a:off x="4267200" y="2813345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46A28A89-3D89-4059-B231-8B926CF48528}"/>
                  </a:ext>
                </a:extLst>
              </p:cNvPr>
              <p:cNvSpPr/>
              <p:nvPr/>
            </p:nvSpPr>
            <p:spPr>
              <a:xfrm>
                <a:off x="4572000" y="2813345"/>
                <a:ext cx="304800" cy="304800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B5150D-EF84-4398-AED9-7A67703376BE}"/>
                </a:ext>
              </a:extLst>
            </p:cNvPr>
            <p:cNvGrpSpPr/>
            <p:nvPr/>
          </p:nvGrpSpPr>
          <p:grpSpPr>
            <a:xfrm>
              <a:off x="3512916" y="3481439"/>
              <a:ext cx="1219200" cy="304800"/>
              <a:chOff x="3657600" y="2438400"/>
              <a:chExt cx="1219200" cy="304800"/>
            </a:xfrm>
          </p:grpSpPr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0885885A-428B-484F-8ACF-29960B433FD2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3C3D546D-60E9-4CC8-9AB4-BFE98C604B0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6CA360FE-75DF-418A-8FA1-DCD9CBFA29CA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35D93F47-0C06-4DD8-B827-DD99196960F1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2E9D7F-2C44-4BE0-861E-A9900A3B4A82}"/>
                </a:ext>
              </a:extLst>
            </p:cNvPr>
            <p:cNvGrpSpPr/>
            <p:nvPr/>
          </p:nvGrpSpPr>
          <p:grpSpPr>
            <a:xfrm>
              <a:off x="3505200" y="3925481"/>
              <a:ext cx="1219200" cy="304800"/>
              <a:chOff x="3657600" y="2438400"/>
              <a:chExt cx="1219200" cy="304800"/>
            </a:xfrm>
          </p:grpSpPr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49451A86-53C8-40A8-B9C6-7E6BB570B127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F601E075-B00A-4ECE-9EC8-6A5E89369BD7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EFFAC3AB-D53E-4FED-8AFD-7EEAE1E328EE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9597D41F-631E-41F3-87D7-A34EDE098359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F646EF87-A35E-4F76-90FA-B659219B40CA}"/>
                </a:ext>
              </a:extLst>
            </p:cNvPr>
            <p:cNvSpPr/>
            <p:nvPr/>
          </p:nvSpPr>
          <p:spPr>
            <a:xfrm>
              <a:off x="3360516" y="2410687"/>
              <a:ext cx="1524000" cy="31242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82212-056B-4F6A-9791-F8AF4C399C05}"/>
              </a:ext>
            </a:extLst>
          </p:cNvPr>
          <p:cNvSpPr/>
          <p:nvPr/>
        </p:nvSpPr>
        <p:spPr>
          <a:xfrm>
            <a:off x="2209800" y="2514600"/>
            <a:ext cx="1981200" cy="3505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8191-E9DF-49CF-BC25-603777C729B8}"/>
              </a:ext>
            </a:extLst>
          </p:cNvPr>
          <p:cNvSpPr txBox="1"/>
          <p:nvPr/>
        </p:nvSpPr>
        <p:spPr>
          <a:xfrm>
            <a:off x="2253808" y="5204203"/>
            <a:ext cx="175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COMBINE Archive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8BF77B-8019-4F12-99C0-CFF626582BA2}"/>
              </a:ext>
            </a:extLst>
          </p:cNvPr>
          <p:cNvGrpSpPr/>
          <p:nvPr/>
        </p:nvGrpSpPr>
        <p:grpSpPr>
          <a:xfrm>
            <a:off x="7242505" y="808362"/>
            <a:ext cx="760716" cy="1295935"/>
            <a:chOff x="4542415" y="1923015"/>
            <a:chExt cx="1981200" cy="24965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07858C-EEE0-42DA-A93F-3C6E0939EF88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38" name="Flowchart: Document 37">
                <a:extLst>
                  <a:ext uri="{FF2B5EF4-FFF2-40B4-BE49-F238E27FC236}">
                    <a16:creationId xmlns:a16="http://schemas.microsoft.com/office/drawing/2014/main" id="{ADF1E529-66E9-439C-A5D1-B759CA0BC2CA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7ACBF6A-82AA-4E66-9287-17EE28119385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F332D30A-031C-4429-9FA0-3615D8170F79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Process 55">
                  <a:extLst>
                    <a:ext uri="{FF2B5EF4-FFF2-40B4-BE49-F238E27FC236}">
                      <a16:creationId xmlns:a16="http://schemas.microsoft.com/office/drawing/2014/main" id="{11BFFDE0-FE85-4326-98A7-B885E0384BF4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Process 56">
                  <a:extLst>
                    <a:ext uri="{FF2B5EF4-FFF2-40B4-BE49-F238E27FC236}">
                      <a16:creationId xmlns:a16="http://schemas.microsoft.com/office/drawing/2014/main" id="{EC24E2D6-1ABF-4580-BB7A-1EDF7BD4CAD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Process 57">
                  <a:extLst>
                    <a:ext uri="{FF2B5EF4-FFF2-40B4-BE49-F238E27FC236}">
                      <a16:creationId xmlns:a16="http://schemas.microsoft.com/office/drawing/2014/main" id="{17763B73-9386-43CA-BF19-19CA7D339FF5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645F40A-517B-46F9-9D55-0FE5BEA08E46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7186D53B-CA37-4370-BD76-4539518D4CEE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Process 52">
                  <a:extLst>
                    <a:ext uri="{FF2B5EF4-FFF2-40B4-BE49-F238E27FC236}">
                      <a16:creationId xmlns:a16="http://schemas.microsoft.com/office/drawing/2014/main" id="{DBB81333-976B-425D-A150-819D7FA8C40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lowchart: Process 53">
                  <a:extLst>
                    <a:ext uri="{FF2B5EF4-FFF2-40B4-BE49-F238E27FC236}">
                      <a16:creationId xmlns:a16="http://schemas.microsoft.com/office/drawing/2014/main" id="{F0D283AB-1527-4027-B617-8DF99B1C8690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9581F18-4850-4AF1-B4C6-A0A47876FB12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F5CCEFCA-4D3C-4C92-B229-1ED294B48A6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EA11F31D-9BAC-450B-973E-7B075509E2F0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Process 49">
                  <a:extLst>
                    <a:ext uri="{FF2B5EF4-FFF2-40B4-BE49-F238E27FC236}">
                      <a16:creationId xmlns:a16="http://schemas.microsoft.com/office/drawing/2014/main" id="{6E165882-1166-45D2-B15F-B7082616E65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Process 50">
                  <a:extLst>
                    <a:ext uri="{FF2B5EF4-FFF2-40B4-BE49-F238E27FC236}">
                      <a16:creationId xmlns:a16="http://schemas.microsoft.com/office/drawing/2014/main" id="{65C1C216-3640-4771-A424-FD73FAB528BC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4544F91-627E-4C0E-923C-4728306A7E04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44" name="Flowchart: Process 43">
                  <a:extLst>
                    <a:ext uri="{FF2B5EF4-FFF2-40B4-BE49-F238E27FC236}">
                      <a16:creationId xmlns:a16="http://schemas.microsoft.com/office/drawing/2014/main" id="{1D85D19B-F6D5-41E4-BD25-CDF7B280EABC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Process 44">
                  <a:extLst>
                    <a:ext uri="{FF2B5EF4-FFF2-40B4-BE49-F238E27FC236}">
                      <a16:creationId xmlns:a16="http://schemas.microsoft.com/office/drawing/2014/main" id="{A1A6404E-368E-403A-BF10-84EA477C4D21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Process 45">
                  <a:extLst>
                    <a:ext uri="{FF2B5EF4-FFF2-40B4-BE49-F238E27FC236}">
                      <a16:creationId xmlns:a16="http://schemas.microsoft.com/office/drawing/2014/main" id="{B4AEA5BF-758E-4C11-89F1-B430E69EA8F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Process 46">
                  <a:extLst>
                    <a:ext uri="{FF2B5EF4-FFF2-40B4-BE49-F238E27FC236}">
                      <a16:creationId xmlns:a16="http://schemas.microsoft.com/office/drawing/2014/main" id="{6865D604-06E1-40AF-8229-A61E482B5008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lowchart: Document 42">
                <a:extLst>
                  <a:ext uri="{FF2B5EF4-FFF2-40B4-BE49-F238E27FC236}">
                    <a16:creationId xmlns:a16="http://schemas.microsoft.com/office/drawing/2014/main" id="{97689C56-F23E-4902-A871-B3BF1A6D36E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B34CBBE-9A2E-482F-8A86-DE19C05DCA3A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1F7981-EC28-4223-8FE5-FDC0AFC8E852}"/>
              </a:ext>
            </a:extLst>
          </p:cNvPr>
          <p:cNvGrpSpPr/>
          <p:nvPr/>
        </p:nvGrpSpPr>
        <p:grpSpPr>
          <a:xfrm>
            <a:off x="7313027" y="5106300"/>
            <a:ext cx="760716" cy="1295935"/>
            <a:chOff x="4542415" y="1923015"/>
            <a:chExt cx="1981200" cy="24965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1D9C35-5A30-4DA7-9CBA-62B521F05ACB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63" name="Flowchart: Document 62">
                <a:extLst>
                  <a:ext uri="{FF2B5EF4-FFF2-40B4-BE49-F238E27FC236}">
                    <a16:creationId xmlns:a16="http://schemas.microsoft.com/office/drawing/2014/main" id="{58FB7628-3B41-4E4F-9A3E-0B86B9D89E82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007A8BA-3D12-492F-8741-8EEFF66FE3C4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80" name="Flowchart: Process 79">
                  <a:extLst>
                    <a:ext uri="{FF2B5EF4-FFF2-40B4-BE49-F238E27FC236}">
                      <a16:creationId xmlns:a16="http://schemas.microsoft.com/office/drawing/2014/main" id="{630B4855-8EA9-4041-82B5-ECB18DB06FA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Process 80">
                  <a:extLst>
                    <a:ext uri="{FF2B5EF4-FFF2-40B4-BE49-F238E27FC236}">
                      <a16:creationId xmlns:a16="http://schemas.microsoft.com/office/drawing/2014/main" id="{34B4C107-7795-4BFD-818C-ED6539D181BA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lowchart: Process 81">
                  <a:extLst>
                    <a:ext uri="{FF2B5EF4-FFF2-40B4-BE49-F238E27FC236}">
                      <a16:creationId xmlns:a16="http://schemas.microsoft.com/office/drawing/2014/main" id="{5B710655-D168-4999-B12F-C8A1A301E97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49C3A504-67A3-4729-9C8A-F50E80FD1A86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2542418-D6F4-49F9-9863-BD61773AF761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77" name="Flowchart: Process 76">
                  <a:extLst>
                    <a:ext uri="{FF2B5EF4-FFF2-40B4-BE49-F238E27FC236}">
                      <a16:creationId xmlns:a16="http://schemas.microsoft.com/office/drawing/2014/main" id="{A9739CAD-796F-4550-B781-0D33BC958FF5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lowchart: Process 77">
                  <a:extLst>
                    <a:ext uri="{FF2B5EF4-FFF2-40B4-BE49-F238E27FC236}">
                      <a16:creationId xmlns:a16="http://schemas.microsoft.com/office/drawing/2014/main" id="{C1FA39D7-5035-4FA7-8B8F-30D2F7D065E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lowchart: Process 78">
                  <a:extLst>
                    <a:ext uri="{FF2B5EF4-FFF2-40B4-BE49-F238E27FC236}">
                      <a16:creationId xmlns:a16="http://schemas.microsoft.com/office/drawing/2014/main" id="{6279FA4C-88E1-48E0-BB1A-7C8F3F394BC9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E6B78BC-62FF-406F-9E29-BABC423FCCAB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73" name="Flowchart: Process 72">
                  <a:extLst>
                    <a:ext uri="{FF2B5EF4-FFF2-40B4-BE49-F238E27FC236}">
                      <a16:creationId xmlns:a16="http://schemas.microsoft.com/office/drawing/2014/main" id="{AA0A6BBC-52BE-4EA8-8E2F-C40E41CCAE5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lowchart: Process 73">
                  <a:extLst>
                    <a:ext uri="{FF2B5EF4-FFF2-40B4-BE49-F238E27FC236}">
                      <a16:creationId xmlns:a16="http://schemas.microsoft.com/office/drawing/2014/main" id="{8B12446E-CBD5-4D4F-9E2A-C5076350B9A6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lowchart: Process 74">
                  <a:extLst>
                    <a:ext uri="{FF2B5EF4-FFF2-40B4-BE49-F238E27FC236}">
                      <a16:creationId xmlns:a16="http://schemas.microsoft.com/office/drawing/2014/main" id="{7DF8B0EA-8E33-4F58-A607-896E235AD2E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lowchart: Process 75">
                  <a:extLst>
                    <a:ext uri="{FF2B5EF4-FFF2-40B4-BE49-F238E27FC236}">
                      <a16:creationId xmlns:a16="http://schemas.microsoft.com/office/drawing/2014/main" id="{973718EB-32D0-40A5-A6AB-2C8FF41BD6E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0CD7209-0562-4490-BB12-A83293EBEBFC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69" name="Flowchart: Process 68">
                  <a:extLst>
                    <a:ext uri="{FF2B5EF4-FFF2-40B4-BE49-F238E27FC236}">
                      <a16:creationId xmlns:a16="http://schemas.microsoft.com/office/drawing/2014/main" id="{4D4C3CC5-DB6F-4B07-8BF4-E58CF0D87E76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Process 69">
                  <a:extLst>
                    <a:ext uri="{FF2B5EF4-FFF2-40B4-BE49-F238E27FC236}">
                      <a16:creationId xmlns:a16="http://schemas.microsoft.com/office/drawing/2014/main" id="{C69ACB7C-A723-43FD-851C-66FCEB07261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Process 70">
                  <a:extLst>
                    <a:ext uri="{FF2B5EF4-FFF2-40B4-BE49-F238E27FC236}">
                      <a16:creationId xmlns:a16="http://schemas.microsoft.com/office/drawing/2014/main" id="{90546F05-F156-4CD3-A83F-A01BF4A970C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lowchart: Process 71">
                  <a:extLst>
                    <a:ext uri="{FF2B5EF4-FFF2-40B4-BE49-F238E27FC236}">
                      <a16:creationId xmlns:a16="http://schemas.microsoft.com/office/drawing/2014/main" id="{FD343F68-F4C6-465F-97AC-93BBEADDE16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Flowchart: Document 67">
                <a:extLst>
                  <a:ext uri="{FF2B5EF4-FFF2-40B4-BE49-F238E27FC236}">
                    <a16:creationId xmlns:a16="http://schemas.microsoft.com/office/drawing/2014/main" id="{26FCFD81-A11F-4704-A523-AB4A2F6EBF8C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5E77FA9-FB5D-48F6-AA94-03EA97FB2E04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98603A-4BD5-4E0F-8E03-A960A7C2102D}"/>
              </a:ext>
            </a:extLst>
          </p:cNvPr>
          <p:cNvGrpSpPr/>
          <p:nvPr/>
        </p:nvGrpSpPr>
        <p:grpSpPr>
          <a:xfrm>
            <a:off x="6166061" y="5139710"/>
            <a:ext cx="760716" cy="1295935"/>
            <a:chOff x="4542415" y="1923015"/>
            <a:chExt cx="1981200" cy="249658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6CD5DA-FF5A-447C-8DD0-FC76563B5D9F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87" name="Flowchart: Document 86">
                <a:extLst>
                  <a:ext uri="{FF2B5EF4-FFF2-40B4-BE49-F238E27FC236}">
                    <a16:creationId xmlns:a16="http://schemas.microsoft.com/office/drawing/2014/main" id="{0D6077D1-47E7-4B37-978F-A834188A75BB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F95EBC0-B242-44AC-BE18-892FEE32824F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04" name="Flowchart: Process 103">
                  <a:extLst>
                    <a:ext uri="{FF2B5EF4-FFF2-40B4-BE49-F238E27FC236}">
                      <a16:creationId xmlns:a16="http://schemas.microsoft.com/office/drawing/2014/main" id="{F3B50033-DFCD-4AEA-9316-81A7B3A7F983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59448259-A664-46DB-ABF2-82622E6055B9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5EB4F0EA-BE0A-42BC-941B-956EC6F73F75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Process 106">
                  <a:extLst>
                    <a:ext uri="{FF2B5EF4-FFF2-40B4-BE49-F238E27FC236}">
                      <a16:creationId xmlns:a16="http://schemas.microsoft.com/office/drawing/2014/main" id="{8AC651F7-1DC4-4C3C-AD0A-624EADF99261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BB4ED0-35C2-4F78-BE11-8F698F1B47BD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01" name="Flowchart: Process 100">
                  <a:extLst>
                    <a:ext uri="{FF2B5EF4-FFF2-40B4-BE49-F238E27FC236}">
                      <a16:creationId xmlns:a16="http://schemas.microsoft.com/office/drawing/2014/main" id="{4E32A2BD-632F-4FBE-9C88-44228E559F02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Process 101">
                  <a:extLst>
                    <a:ext uri="{FF2B5EF4-FFF2-40B4-BE49-F238E27FC236}">
                      <a16:creationId xmlns:a16="http://schemas.microsoft.com/office/drawing/2014/main" id="{28335CD2-4666-4394-855F-C01782DABE0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lowchart: Process 102">
                  <a:extLst>
                    <a:ext uri="{FF2B5EF4-FFF2-40B4-BE49-F238E27FC236}">
                      <a16:creationId xmlns:a16="http://schemas.microsoft.com/office/drawing/2014/main" id="{372B186B-D048-4903-888C-D9447081FC9A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2926C69-5FBD-4F87-99C3-54430B0535BE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97" name="Flowchart: Process 96">
                  <a:extLst>
                    <a:ext uri="{FF2B5EF4-FFF2-40B4-BE49-F238E27FC236}">
                      <a16:creationId xmlns:a16="http://schemas.microsoft.com/office/drawing/2014/main" id="{2339434C-EF47-4CB9-85E8-3127D033DA1A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Process 97">
                  <a:extLst>
                    <a:ext uri="{FF2B5EF4-FFF2-40B4-BE49-F238E27FC236}">
                      <a16:creationId xmlns:a16="http://schemas.microsoft.com/office/drawing/2014/main" id="{2C77E2FA-F604-4978-9AA2-356776EED74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lowchart: Process 98">
                  <a:extLst>
                    <a:ext uri="{FF2B5EF4-FFF2-40B4-BE49-F238E27FC236}">
                      <a16:creationId xmlns:a16="http://schemas.microsoft.com/office/drawing/2014/main" id="{4635958E-F299-4DCE-86A5-935E164ED46F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lowchart: Process 99">
                  <a:extLst>
                    <a:ext uri="{FF2B5EF4-FFF2-40B4-BE49-F238E27FC236}">
                      <a16:creationId xmlns:a16="http://schemas.microsoft.com/office/drawing/2014/main" id="{5B0F1BE6-6F71-42AC-8C53-6914FEB2EB66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8C74AE-CCB4-422D-9E9F-45C431DC673A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93" name="Flowchart: Process 92">
                  <a:extLst>
                    <a:ext uri="{FF2B5EF4-FFF2-40B4-BE49-F238E27FC236}">
                      <a16:creationId xmlns:a16="http://schemas.microsoft.com/office/drawing/2014/main" id="{710B3F3F-B8F9-4A24-9AD8-345B937F22BC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lowchart: Process 93">
                  <a:extLst>
                    <a:ext uri="{FF2B5EF4-FFF2-40B4-BE49-F238E27FC236}">
                      <a16:creationId xmlns:a16="http://schemas.microsoft.com/office/drawing/2014/main" id="{D623A4CC-4BC0-463E-8FE9-B60BC2778BAA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Process 94">
                  <a:extLst>
                    <a:ext uri="{FF2B5EF4-FFF2-40B4-BE49-F238E27FC236}">
                      <a16:creationId xmlns:a16="http://schemas.microsoft.com/office/drawing/2014/main" id="{6F0587E6-94DC-4D32-9EDF-5A6F9BD0AC49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lowchart: Process 95">
                  <a:extLst>
                    <a:ext uri="{FF2B5EF4-FFF2-40B4-BE49-F238E27FC236}">
                      <a16:creationId xmlns:a16="http://schemas.microsoft.com/office/drawing/2014/main" id="{C9F9E60B-F64D-45D9-B775-B3790C038E5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Flowchart: Document 91">
                <a:extLst>
                  <a:ext uri="{FF2B5EF4-FFF2-40B4-BE49-F238E27FC236}">
                    <a16:creationId xmlns:a16="http://schemas.microsoft.com/office/drawing/2014/main" id="{C3062027-04BF-4B7E-A8AB-19868149E792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F24CE47-B19C-47F2-BD8D-328AFAAA0E56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98F1A1B-359F-4C7C-B71B-24591555BE23}"/>
              </a:ext>
            </a:extLst>
          </p:cNvPr>
          <p:cNvGrpSpPr/>
          <p:nvPr/>
        </p:nvGrpSpPr>
        <p:grpSpPr>
          <a:xfrm>
            <a:off x="5392402" y="4748911"/>
            <a:ext cx="760716" cy="1295935"/>
            <a:chOff x="4542415" y="1923015"/>
            <a:chExt cx="1981200" cy="249658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D6B903E-81AD-45B4-B2A5-97154DB2D88A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11" name="Flowchart: Document 110">
                <a:extLst>
                  <a:ext uri="{FF2B5EF4-FFF2-40B4-BE49-F238E27FC236}">
                    <a16:creationId xmlns:a16="http://schemas.microsoft.com/office/drawing/2014/main" id="{F9F8F3C2-FD40-4E06-AF19-1C6B3A62BA32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3119F47-F7E0-46B6-A179-BE85BFE02EF0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28" name="Flowchart: Process 127">
                  <a:extLst>
                    <a:ext uri="{FF2B5EF4-FFF2-40B4-BE49-F238E27FC236}">
                      <a16:creationId xmlns:a16="http://schemas.microsoft.com/office/drawing/2014/main" id="{7CF57837-029D-4E95-B635-15672EF5621E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BA0F94F8-9A80-4CF1-B79E-7A4F974B940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lowchart: Process 129">
                  <a:extLst>
                    <a:ext uri="{FF2B5EF4-FFF2-40B4-BE49-F238E27FC236}">
                      <a16:creationId xmlns:a16="http://schemas.microsoft.com/office/drawing/2014/main" id="{7E9699B7-B247-4853-9F55-4E1F7FB51F17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lowchart: Process 130">
                  <a:extLst>
                    <a:ext uri="{FF2B5EF4-FFF2-40B4-BE49-F238E27FC236}">
                      <a16:creationId xmlns:a16="http://schemas.microsoft.com/office/drawing/2014/main" id="{AB87BD0E-5312-4069-BEBD-DA2E1D997BD8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6016C62-75DE-461D-ABBB-380A21641FDF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25" name="Flowchart: Process 124">
                  <a:extLst>
                    <a:ext uri="{FF2B5EF4-FFF2-40B4-BE49-F238E27FC236}">
                      <a16:creationId xmlns:a16="http://schemas.microsoft.com/office/drawing/2014/main" id="{78A9B788-7379-4687-89D9-13C97B7BADE6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lowchart: Process 125">
                  <a:extLst>
                    <a:ext uri="{FF2B5EF4-FFF2-40B4-BE49-F238E27FC236}">
                      <a16:creationId xmlns:a16="http://schemas.microsoft.com/office/drawing/2014/main" id="{2874FCE3-04FB-400D-9295-54B9E0FDE47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lowchart: Process 126">
                  <a:extLst>
                    <a:ext uri="{FF2B5EF4-FFF2-40B4-BE49-F238E27FC236}">
                      <a16:creationId xmlns:a16="http://schemas.microsoft.com/office/drawing/2014/main" id="{7189BE2A-B57A-4132-BF8C-5B4E847CAE23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FE8425A-5B63-49CB-9A42-2D0E794C45C9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21" name="Flowchart: Process 120">
                  <a:extLst>
                    <a:ext uri="{FF2B5EF4-FFF2-40B4-BE49-F238E27FC236}">
                      <a16:creationId xmlns:a16="http://schemas.microsoft.com/office/drawing/2014/main" id="{F3C45C2F-3EBC-4C8A-B712-821A10C11902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lowchart: Process 121">
                  <a:extLst>
                    <a:ext uri="{FF2B5EF4-FFF2-40B4-BE49-F238E27FC236}">
                      <a16:creationId xmlns:a16="http://schemas.microsoft.com/office/drawing/2014/main" id="{24053C46-39AE-44D2-8B80-079275DAB4B0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DFC3F5EE-AB12-4A3E-858F-B3E80B874FA4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B28DEB79-BDFC-4406-9BB8-F827F3F5EBE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F9B9B3E-208B-4915-B079-354982AB585D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17" name="Flowchart: Process 116">
                  <a:extLst>
                    <a:ext uri="{FF2B5EF4-FFF2-40B4-BE49-F238E27FC236}">
                      <a16:creationId xmlns:a16="http://schemas.microsoft.com/office/drawing/2014/main" id="{A44CD0EB-0884-41BA-A37B-FB84FA07CFE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lowchart: Process 117">
                  <a:extLst>
                    <a:ext uri="{FF2B5EF4-FFF2-40B4-BE49-F238E27FC236}">
                      <a16:creationId xmlns:a16="http://schemas.microsoft.com/office/drawing/2014/main" id="{2919F2EE-F7C5-4973-B549-09BD7C443C73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lowchart: Process 118">
                  <a:extLst>
                    <a:ext uri="{FF2B5EF4-FFF2-40B4-BE49-F238E27FC236}">
                      <a16:creationId xmlns:a16="http://schemas.microsoft.com/office/drawing/2014/main" id="{DEBF1387-C9FA-4299-A3CE-64554700E967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CB91FC94-A369-4E51-ACD4-B3C6BC541F0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Flowchart: Document 115">
                <a:extLst>
                  <a:ext uri="{FF2B5EF4-FFF2-40B4-BE49-F238E27FC236}">
                    <a16:creationId xmlns:a16="http://schemas.microsoft.com/office/drawing/2014/main" id="{978C26FF-B390-4886-9E61-D32744606DD9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48CB6ED-E700-4B64-AF7E-1BEE8AEA1CCD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F91719-6DF2-4122-B799-3386F94542C7}"/>
              </a:ext>
            </a:extLst>
          </p:cNvPr>
          <p:cNvGrpSpPr/>
          <p:nvPr/>
        </p:nvGrpSpPr>
        <p:grpSpPr>
          <a:xfrm>
            <a:off x="6082288" y="755375"/>
            <a:ext cx="760716" cy="1295935"/>
            <a:chOff x="4542415" y="1923015"/>
            <a:chExt cx="1981200" cy="249658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BEC96F6-35F0-43B1-BFB2-DA7AFB1F1660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35" name="Flowchart: Document 134">
                <a:extLst>
                  <a:ext uri="{FF2B5EF4-FFF2-40B4-BE49-F238E27FC236}">
                    <a16:creationId xmlns:a16="http://schemas.microsoft.com/office/drawing/2014/main" id="{D9D830E6-0140-4A9B-8EC2-DED8BFB2458A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2B25026-834F-445C-836E-E22587137DA0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52" name="Flowchart: Process 151">
                  <a:extLst>
                    <a:ext uri="{FF2B5EF4-FFF2-40B4-BE49-F238E27FC236}">
                      <a16:creationId xmlns:a16="http://schemas.microsoft.com/office/drawing/2014/main" id="{C41879EC-E713-46C4-96A2-5B1A0ADBA4B1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lowchart: Process 152">
                  <a:extLst>
                    <a:ext uri="{FF2B5EF4-FFF2-40B4-BE49-F238E27FC236}">
                      <a16:creationId xmlns:a16="http://schemas.microsoft.com/office/drawing/2014/main" id="{0B5607E2-9BFE-40F5-917C-B6E9F699A7BB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Process 153">
                  <a:extLst>
                    <a:ext uri="{FF2B5EF4-FFF2-40B4-BE49-F238E27FC236}">
                      <a16:creationId xmlns:a16="http://schemas.microsoft.com/office/drawing/2014/main" id="{F8EEEAE8-0739-450A-ADD6-9A723CC5AB5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lowchart: Process 154">
                  <a:extLst>
                    <a:ext uri="{FF2B5EF4-FFF2-40B4-BE49-F238E27FC236}">
                      <a16:creationId xmlns:a16="http://schemas.microsoft.com/office/drawing/2014/main" id="{0B9A5C29-0D47-418D-A2D6-F15D94F17F9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F212DDF-3D0A-4941-B201-0B2D12826BD0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49" name="Flowchart: Process 148">
                  <a:extLst>
                    <a:ext uri="{FF2B5EF4-FFF2-40B4-BE49-F238E27FC236}">
                      <a16:creationId xmlns:a16="http://schemas.microsoft.com/office/drawing/2014/main" id="{88DB663D-6F1A-4279-B4CB-E56A091F1FBA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lowchart: Process 149">
                  <a:extLst>
                    <a:ext uri="{FF2B5EF4-FFF2-40B4-BE49-F238E27FC236}">
                      <a16:creationId xmlns:a16="http://schemas.microsoft.com/office/drawing/2014/main" id="{3597DABE-3B61-4C86-9BA6-1245804EEB9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B2E6E542-868E-4662-9FB4-318F244F5A33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D4EAF3C-0D38-4E56-A49E-2080E6737381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45" name="Flowchart: Process 144">
                  <a:extLst>
                    <a:ext uri="{FF2B5EF4-FFF2-40B4-BE49-F238E27FC236}">
                      <a16:creationId xmlns:a16="http://schemas.microsoft.com/office/drawing/2014/main" id="{013467B4-8597-4316-9AB8-942EF3D0702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lowchart: Process 145">
                  <a:extLst>
                    <a:ext uri="{FF2B5EF4-FFF2-40B4-BE49-F238E27FC236}">
                      <a16:creationId xmlns:a16="http://schemas.microsoft.com/office/drawing/2014/main" id="{1A0E2352-CEE0-4C15-BFC5-059A95305E98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lowchart: Process 146">
                  <a:extLst>
                    <a:ext uri="{FF2B5EF4-FFF2-40B4-BE49-F238E27FC236}">
                      <a16:creationId xmlns:a16="http://schemas.microsoft.com/office/drawing/2014/main" id="{DE7DA3DA-EC9B-4EE3-B86F-4E2036333C5D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lowchart: Process 147">
                  <a:extLst>
                    <a:ext uri="{FF2B5EF4-FFF2-40B4-BE49-F238E27FC236}">
                      <a16:creationId xmlns:a16="http://schemas.microsoft.com/office/drawing/2014/main" id="{E505C0A6-F1EE-4F42-8091-01AE3D667039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1E52CB0-80A3-44D1-94FB-89B080E14333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41" name="Flowchart: Process 140">
                  <a:extLst>
                    <a:ext uri="{FF2B5EF4-FFF2-40B4-BE49-F238E27FC236}">
                      <a16:creationId xmlns:a16="http://schemas.microsoft.com/office/drawing/2014/main" id="{3BF374E2-8804-4CF1-AC29-A0E57BF028C6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lowchart: Process 141">
                  <a:extLst>
                    <a:ext uri="{FF2B5EF4-FFF2-40B4-BE49-F238E27FC236}">
                      <a16:creationId xmlns:a16="http://schemas.microsoft.com/office/drawing/2014/main" id="{B28B777E-6C40-4B7E-AA09-EEA202B2966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lowchart: Process 142">
                  <a:extLst>
                    <a:ext uri="{FF2B5EF4-FFF2-40B4-BE49-F238E27FC236}">
                      <a16:creationId xmlns:a16="http://schemas.microsoft.com/office/drawing/2014/main" id="{1D41400F-6615-4593-8450-E782CB020DB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5F5B02F-5C5C-4230-A4DB-6EF4185DD79C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Flowchart: Document 139">
                <a:extLst>
                  <a:ext uri="{FF2B5EF4-FFF2-40B4-BE49-F238E27FC236}">
                    <a16:creationId xmlns:a16="http://schemas.microsoft.com/office/drawing/2014/main" id="{80C12916-DDC1-4790-9117-E230F24F6E1C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67D9B74-8365-48D4-AE16-AC47A3015BD0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E0AF33F-29BD-4CDD-B873-CF9C48EE3316}"/>
              </a:ext>
            </a:extLst>
          </p:cNvPr>
          <p:cNvGrpSpPr/>
          <p:nvPr/>
        </p:nvGrpSpPr>
        <p:grpSpPr>
          <a:xfrm>
            <a:off x="5669618" y="2248504"/>
            <a:ext cx="760716" cy="1295935"/>
            <a:chOff x="4542415" y="1923015"/>
            <a:chExt cx="1981200" cy="249658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585800-348A-4E28-B1AC-FAA480027D11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59" name="Flowchart: Document 158">
                <a:extLst>
                  <a:ext uri="{FF2B5EF4-FFF2-40B4-BE49-F238E27FC236}">
                    <a16:creationId xmlns:a16="http://schemas.microsoft.com/office/drawing/2014/main" id="{496E5193-F259-4210-A6AB-6199DC4C361B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D6730E2-D025-4826-A30B-DF98B4EB9869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76" name="Flowchart: Process 175">
                  <a:extLst>
                    <a:ext uri="{FF2B5EF4-FFF2-40B4-BE49-F238E27FC236}">
                      <a16:creationId xmlns:a16="http://schemas.microsoft.com/office/drawing/2014/main" id="{E806F754-5043-4D33-BD03-2BA874F42CB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lowchart: Process 176">
                  <a:extLst>
                    <a:ext uri="{FF2B5EF4-FFF2-40B4-BE49-F238E27FC236}">
                      <a16:creationId xmlns:a16="http://schemas.microsoft.com/office/drawing/2014/main" id="{9C8A9579-40A9-43F4-909B-45BC26D0963F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lowchart: Process 177">
                  <a:extLst>
                    <a:ext uri="{FF2B5EF4-FFF2-40B4-BE49-F238E27FC236}">
                      <a16:creationId xmlns:a16="http://schemas.microsoft.com/office/drawing/2014/main" id="{02F0323A-0412-40C7-8515-EF1A3CF81988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lowchart: Process 178">
                  <a:extLst>
                    <a:ext uri="{FF2B5EF4-FFF2-40B4-BE49-F238E27FC236}">
                      <a16:creationId xmlns:a16="http://schemas.microsoft.com/office/drawing/2014/main" id="{8060E965-E96B-4F7F-9FF0-07138B6EF34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2BD30B7-1C38-4C0E-89DC-53DC14F17B34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73" name="Flowchart: Process 172">
                  <a:extLst>
                    <a:ext uri="{FF2B5EF4-FFF2-40B4-BE49-F238E27FC236}">
                      <a16:creationId xmlns:a16="http://schemas.microsoft.com/office/drawing/2014/main" id="{E2597E3D-0E1F-4F6B-A91D-4AAB06A0A2E5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lowchart: Process 173">
                  <a:extLst>
                    <a:ext uri="{FF2B5EF4-FFF2-40B4-BE49-F238E27FC236}">
                      <a16:creationId xmlns:a16="http://schemas.microsoft.com/office/drawing/2014/main" id="{BB3BAD58-CE0A-477C-BE79-F11C924A488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lowchart: Process 174">
                  <a:extLst>
                    <a:ext uri="{FF2B5EF4-FFF2-40B4-BE49-F238E27FC236}">
                      <a16:creationId xmlns:a16="http://schemas.microsoft.com/office/drawing/2014/main" id="{27753C17-83D5-4C93-AB9D-BB5EFC69B01F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90285C7-858D-41B5-B418-16972FFB6DF3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0B0EB823-BCC8-49C7-A42F-68483227885E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lowchart: Process 169">
                  <a:extLst>
                    <a:ext uri="{FF2B5EF4-FFF2-40B4-BE49-F238E27FC236}">
                      <a16:creationId xmlns:a16="http://schemas.microsoft.com/office/drawing/2014/main" id="{970A004A-9452-436C-97FB-4BAA8B64010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lowchart: Process 170">
                  <a:extLst>
                    <a:ext uri="{FF2B5EF4-FFF2-40B4-BE49-F238E27FC236}">
                      <a16:creationId xmlns:a16="http://schemas.microsoft.com/office/drawing/2014/main" id="{E1AA329E-A3F4-4CE0-AB3A-6C44F4AF3AA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lowchart: Process 171">
                  <a:extLst>
                    <a:ext uri="{FF2B5EF4-FFF2-40B4-BE49-F238E27FC236}">
                      <a16:creationId xmlns:a16="http://schemas.microsoft.com/office/drawing/2014/main" id="{FE2BE342-60C8-4B96-A1C3-0CCDE36F370E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A8421182-BEED-42B6-8E37-2C494A7E07FD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65" name="Flowchart: Process 164">
                  <a:extLst>
                    <a:ext uri="{FF2B5EF4-FFF2-40B4-BE49-F238E27FC236}">
                      <a16:creationId xmlns:a16="http://schemas.microsoft.com/office/drawing/2014/main" id="{192657F1-7805-4526-9896-650195ACD41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Process 165">
                  <a:extLst>
                    <a:ext uri="{FF2B5EF4-FFF2-40B4-BE49-F238E27FC236}">
                      <a16:creationId xmlns:a16="http://schemas.microsoft.com/office/drawing/2014/main" id="{3B329119-9201-487E-99B7-F5B127362ADF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Process 166">
                  <a:extLst>
                    <a:ext uri="{FF2B5EF4-FFF2-40B4-BE49-F238E27FC236}">
                      <a16:creationId xmlns:a16="http://schemas.microsoft.com/office/drawing/2014/main" id="{A6590C43-CF5B-4362-82ED-D8B6E8552F33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lowchart: Process 167">
                  <a:extLst>
                    <a:ext uri="{FF2B5EF4-FFF2-40B4-BE49-F238E27FC236}">
                      <a16:creationId xmlns:a16="http://schemas.microsoft.com/office/drawing/2014/main" id="{4B535303-1FBE-424C-B4D6-765AB73909A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Flowchart: Document 163">
                <a:extLst>
                  <a:ext uri="{FF2B5EF4-FFF2-40B4-BE49-F238E27FC236}">
                    <a16:creationId xmlns:a16="http://schemas.microsoft.com/office/drawing/2014/main" id="{BEDE1692-0494-4B7A-B3F8-8B06175C456F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277489A9-ADC3-43D8-AA45-DBD8E7EEF64F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773FDA4-9C7B-4EFC-974A-3C9615F1359C}"/>
              </a:ext>
            </a:extLst>
          </p:cNvPr>
          <p:cNvGrpSpPr/>
          <p:nvPr/>
        </p:nvGrpSpPr>
        <p:grpSpPr>
          <a:xfrm>
            <a:off x="6313621" y="2827548"/>
            <a:ext cx="760716" cy="1295935"/>
            <a:chOff x="4542415" y="1923015"/>
            <a:chExt cx="1981200" cy="249658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8FA47DD-35BF-4DB1-9B21-3E6410C539A7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83" name="Flowchart: Document 182">
                <a:extLst>
                  <a:ext uri="{FF2B5EF4-FFF2-40B4-BE49-F238E27FC236}">
                    <a16:creationId xmlns:a16="http://schemas.microsoft.com/office/drawing/2014/main" id="{D9FA2ACD-E06D-4706-BEBB-49F044D1A3F3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14C246E7-08EF-4B75-A3EA-64B6408D40D9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00" name="Flowchart: Process 199">
                  <a:extLst>
                    <a:ext uri="{FF2B5EF4-FFF2-40B4-BE49-F238E27FC236}">
                      <a16:creationId xmlns:a16="http://schemas.microsoft.com/office/drawing/2014/main" id="{75DB9C1C-4EB3-404C-A824-860C137AC14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lowchart: Process 200">
                  <a:extLst>
                    <a:ext uri="{FF2B5EF4-FFF2-40B4-BE49-F238E27FC236}">
                      <a16:creationId xmlns:a16="http://schemas.microsoft.com/office/drawing/2014/main" id="{58D5E57E-D036-4F15-AB11-33E8678A5B0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Flowchart: Process 201">
                  <a:extLst>
                    <a:ext uri="{FF2B5EF4-FFF2-40B4-BE49-F238E27FC236}">
                      <a16:creationId xmlns:a16="http://schemas.microsoft.com/office/drawing/2014/main" id="{5A89B776-10F3-4FBF-BB6D-D43436FA010F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Flowchart: Process 202">
                  <a:extLst>
                    <a:ext uri="{FF2B5EF4-FFF2-40B4-BE49-F238E27FC236}">
                      <a16:creationId xmlns:a16="http://schemas.microsoft.com/office/drawing/2014/main" id="{84F8CEB9-4EB5-4058-9CA6-BC06C0405AA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4912DDB-7EB1-463D-A695-A9B193E0A81B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97" name="Flowchart: Process 196">
                  <a:extLst>
                    <a:ext uri="{FF2B5EF4-FFF2-40B4-BE49-F238E27FC236}">
                      <a16:creationId xmlns:a16="http://schemas.microsoft.com/office/drawing/2014/main" id="{A5BE7B35-26E5-4A9A-BDAF-0FBA38B4EA20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lowchart: Process 197">
                  <a:extLst>
                    <a:ext uri="{FF2B5EF4-FFF2-40B4-BE49-F238E27FC236}">
                      <a16:creationId xmlns:a16="http://schemas.microsoft.com/office/drawing/2014/main" id="{E5F8E159-DB87-4A5B-B4F6-9458736FBA77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Flowchart: Process 198">
                  <a:extLst>
                    <a:ext uri="{FF2B5EF4-FFF2-40B4-BE49-F238E27FC236}">
                      <a16:creationId xmlns:a16="http://schemas.microsoft.com/office/drawing/2014/main" id="{40F700A9-6BC4-4770-A2F0-089B35E12076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B84C164-541D-46D2-9EF1-A3DC87813C33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93" name="Flowchart: Process 192">
                  <a:extLst>
                    <a:ext uri="{FF2B5EF4-FFF2-40B4-BE49-F238E27FC236}">
                      <a16:creationId xmlns:a16="http://schemas.microsoft.com/office/drawing/2014/main" id="{D25E7789-21B7-4D98-A9AF-CA6A65B7FC44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Flowchart: Process 193">
                  <a:extLst>
                    <a:ext uri="{FF2B5EF4-FFF2-40B4-BE49-F238E27FC236}">
                      <a16:creationId xmlns:a16="http://schemas.microsoft.com/office/drawing/2014/main" id="{64D7616B-34CA-4AF7-A985-0F796E052CA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Flowchart: Process 194">
                  <a:extLst>
                    <a:ext uri="{FF2B5EF4-FFF2-40B4-BE49-F238E27FC236}">
                      <a16:creationId xmlns:a16="http://schemas.microsoft.com/office/drawing/2014/main" id="{79585A9F-CB82-4754-B521-96A06B2B3AC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lowchart: Process 195">
                  <a:extLst>
                    <a:ext uri="{FF2B5EF4-FFF2-40B4-BE49-F238E27FC236}">
                      <a16:creationId xmlns:a16="http://schemas.microsoft.com/office/drawing/2014/main" id="{3D135171-E3E3-4FDF-9C99-8F3E64760FA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53598C2-DFB4-4EC5-9ACE-518AD6D7E7A8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89" name="Flowchart: Process 188">
                  <a:extLst>
                    <a:ext uri="{FF2B5EF4-FFF2-40B4-BE49-F238E27FC236}">
                      <a16:creationId xmlns:a16="http://schemas.microsoft.com/office/drawing/2014/main" id="{026593BA-5FA0-4DE4-9535-53852CFA480B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lowchart: Process 189">
                  <a:extLst>
                    <a:ext uri="{FF2B5EF4-FFF2-40B4-BE49-F238E27FC236}">
                      <a16:creationId xmlns:a16="http://schemas.microsoft.com/office/drawing/2014/main" id="{7DBADF38-A18F-41EA-93DC-31D5D66A9FE2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lowchart: Process 190">
                  <a:extLst>
                    <a:ext uri="{FF2B5EF4-FFF2-40B4-BE49-F238E27FC236}">
                      <a16:creationId xmlns:a16="http://schemas.microsoft.com/office/drawing/2014/main" id="{0B576C78-6D21-49F9-ABF2-A9D61198C1C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lowchart: Process 191">
                  <a:extLst>
                    <a:ext uri="{FF2B5EF4-FFF2-40B4-BE49-F238E27FC236}">
                      <a16:creationId xmlns:a16="http://schemas.microsoft.com/office/drawing/2014/main" id="{5674393F-0164-4D21-9556-F24292E669A5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Flowchart: Document 187">
                <a:extLst>
                  <a:ext uri="{FF2B5EF4-FFF2-40B4-BE49-F238E27FC236}">
                    <a16:creationId xmlns:a16="http://schemas.microsoft.com/office/drawing/2014/main" id="{7FA86B2F-F599-4D2C-98B8-5E49940F7AB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E3DDED72-B1A0-4C55-88FD-EEDFD69B2D4A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36D4990-C801-4D97-8789-E0C53568BA73}"/>
              </a:ext>
            </a:extLst>
          </p:cNvPr>
          <p:cNvGrpSpPr/>
          <p:nvPr/>
        </p:nvGrpSpPr>
        <p:grpSpPr>
          <a:xfrm>
            <a:off x="7349984" y="2865061"/>
            <a:ext cx="760716" cy="1295935"/>
            <a:chOff x="4542415" y="1923015"/>
            <a:chExt cx="1981200" cy="249658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8C70E01-344C-49AB-9CC1-CA8F59C63769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207" name="Flowchart: Document 206">
                <a:extLst>
                  <a:ext uri="{FF2B5EF4-FFF2-40B4-BE49-F238E27FC236}">
                    <a16:creationId xmlns:a16="http://schemas.microsoft.com/office/drawing/2014/main" id="{34FC9D96-B022-498B-8549-910CC9C7CBBD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7A0B462-26F9-4664-AA98-E0148AA0BAD7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24" name="Flowchart: Process 223">
                  <a:extLst>
                    <a:ext uri="{FF2B5EF4-FFF2-40B4-BE49-F238E27FC236}">
                      <a16:creationId xmlns:a16="http://schemas.microsoft.com/office/drawing/2014/main" id="{97D94831-B5EF-40CE-A05F-D4D151B9AB8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Flowchart: Process 224">
                  <a:extLst>
                    <a:ext uri="{FF2B5EF4-FFF2-40B4-BE49-F238E27FC236}">
                      <a16:creationId xmlns:a16="http://schemas.microsoft.com/office/drawing/2014/main" id="{575456AE-6907-47C7-9B2E-B32EE1AA9D74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lowchart: Process 225">
                  <a:extLst>
                    <a:ext uri="{FF2B5EF4-FFF2-40B4-BE49-F238E27FC236}">
                      <a16:creationId xmlns:a16="http://schemas.microsoft.com/office/drawing/2014/main" id="{CB148763-5C0A-4B7B-9EC5-4BB648F85876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lowchart: Process 226">
                  <a:extLst>
                    <a:ext uri="{FF2B5EF4-FFF2-40B4-BE49-F238E27FC236}">
                      <a16:creationId xmlns:a16="http://schemas.microsoft.com/office/drawing/2014/main" id="{3D824BC1-8BA6-4A60-84A9-2462DFE0BA4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3B1C5C0-9A4B-4180-AF3A-D1E71743B356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221" name="Flowchart: Process 220">
                  <a:extLst>
                    <a:ext uri="{FF2B5EF4-FFF2-40B4-BE49-F238E27FC236}">
                      <a16:creationId xmlns:a16="http://schemas.microsoft.com/office/drawing/2014/main" id="{561ACAAA-A69B-4EFC-A3B0-F5166B4070FC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Flowchart: Process 221">
                  <a:extLst>
                    <a:ext uri="{FF2B5EF4-FFF2-40B4-BE49-F238E27FC236}">
                      <a16:creationId xmlns:a16="http://schemas.microsoft.com/office/drawing/2014/main" id="{C16AFBBC-DAEE-4621-B622-CC561488A4C0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lowchart: Process 222">
                  <a:extLst>
                    <a:ext uri="{FF2B5EF4-FFF2-40B4-BE49-F238E27FC236}">
                      <a16:creationId xmlns:a16="http://schemas.microsoft.com/office/drawing/2014/main" id="{F5E66196-272F-41CD-B662-1F4F1B776BC0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F2AB95C-A931-4A33-A7A1-36EA6215F75C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17" name="Flowchart: Process 216">
                  <a:extLst>
                    <a:ext uri="{FF2B5EF4-FFF2-40B4-BE49-F238E27FC236}">
                      <a16:creationId xmlns:a16="http://schemas.microsoft.com/office/drawing/2014/main" id="{AA7B7A60-2A39-4AF4-9128-541DBCB3707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Flowchart: Process 217">
                  <a:extLst>
                    <a:ext uri="{FF2B5EF4-FFF2-40B4-BE49-F238E27FC236}">
                      <a16:creationId xmlns:a16="http://schemas.microsoft.com/office/drawing/2014/main" id="{54224857-ED6C-4F22-AF85-DDC565062D89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lowchart: Process 218">
                  <a:extLst>
                    <a:ext uri="{FF2B5EF4-FFF2-40B4-BE49-F238E27FC236}">
                      <a16:creationId xmlns:a16="http://schemas.microsoft.com/office/drawing/2014/main" id="{340B3C57-92E4-4476-9AF9-C76638BCDA03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lowchart: Process 219">
                  <a:extLst>
                    <a:ext uri="{FF2B5EF4-FFF2-40B4-BE49-F238E27FC236}">
                      <a16:creationId xmlns:a16="http://schemas.microsoft.com/office/drawing/2014/main" id="{DDE0901D-C732-4B83-BCA0-510BFE37948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9C605476-A2C6-441E-B50A-7F926F10D47B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13" name="Flowchart: Process 212">
                  <a:extLst>
                    <a:ext uri="{FF2B5EF4-FFF2-40B4-BE49-F238E27FC236}">
                      <a16:creationId xmlns:a16="http://schemas.microsoft.com/office/drawing/2014/main" id="{9CB8DD5A-28ED-4A0B-869F-634840E31AE1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lowchart: Process 213">
                  <a:extLst>
                    <a:ext uri="{FF2B5EF4-FFF2-40B4-BE49-F238E27FC236}">
                      <a16:creationId xmlns:a16="http://schemas.microsoft.com/office/drawing/2014/main" id="{521DB04B-5C3E-40DA-A843-3446F21042EB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lowchart: Process 214">
                  <a:extLst>
                    <a:ext uri="{FF2B5EF4-FFF2-40B4-BE49-F238E27FC236}">
                      <a16:creationId xmlns:a16="http://schemas.microsoft.com/office/drawing/2014/main" id="{AD90B508-BE5E-4440-81C3-20AE88717B6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Flowchart: Process 215">
                  <a:extLst>
                    <a:ext uri="{FF2B5EF4-FFF2-40B4-BE49-F238E27FC236}">
                      <a16:creationId xmlns:a16="http://schemas.microsoft.com/office/drawing/2014/main" id="{0FAECE03-9208-46A7-AFF7-C266135594A1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Flowchart: Document 211">
                <a:extLst>
                  <a:ext uri="{FF2B5EF4-FFF2-40B4-BE49-F238E27FC236}">
                    <a16:creationId xmlns:a16="http://schemas.microsoft.com/office/drawing/2014/main" id="{2CCEF9C4-8F0C-4D5F-9125-922AD00C9E8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F3B959-4439-4912-B7FA-4DA0AE28C778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2" descr="logo-cellml">
            <a:extLst>
              <a:ext uri="{FF2B5EF4-FFF2-40B4-BE49-F238E27FC236}">
                <a16:creationId xmlns:a16="http://schemas.microsoft.com/office/drawing/2014/main" id="{B734E462-29DA-4367-9E4F-C7625483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80" y="1970242"/>
            <a:ext cx="2306851" cy="1153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sbml">
            <a:extLst>
              <a:ext uri="{FF2B5EF4-FFF2-40B4-BE49-F238E27FC236}">
                <a16:creationId xmlns:a16="http://schemas.microsoft.com/office/drawing/2014/main" id="{8701ECED-89BF-4A6C-8985-7941B5AC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81" y="4458239"/>
            <a:ext cx="2093861" cy="1013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9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8BF77B-8019-4F12-99C0-CFF626582BA2}"/>
              </a:ext>
            </a:extLst>
          </p:cNvPr>
          <p:cNvGrpSpPr/>
          <p:nvPr/>
        </p:nvGrpSpPr>
        <p:grpSpPr>
          <a:xfrm>
            <a:off x="7242505" y="808362"/>
            <a:ext cx="760716" cy="1295935"/>
            <a:chOff x="4542415" y="1923015"/>
            <a:chExt cx="1981200" cy="24965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07858C-EEE0-42DA-A93F-3C6E0939EF88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38" name="Flowchart: Document 37">
                <a:extLst>
                  <a:ext uri="{FF2B5EF4-FFF2-40B4-BE49-F238E27FC236}">
                    <a16:creationId xmlns:a16="http://schemas.microsoft.com/office/drawing/2014/main" id="{ADF1E529-66E9-439C-A5D1-B759CA0BC2CA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7ACBF6A-82AA-4E66-9287-17EE28119385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F332D30A-031C-4429-9FA0-3615D8170F79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Flowchart: Process 55">
                  <a:extLst>
                    <a:ext uri="{FF2B5EF4-FFF2-40B4-BE49-F238E27FC236}">
                      <a16:creationId xmlns:a16="http://schemas.microsoft.com/office/drawing/2014/main" id="{11BFFDE0-FE85-4326-98A7-B885E0384BF4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Flowchart: Process 56">
                  <a:extLst>
                    <a:ext uri="{FF2B5EF4-FFF2-40B4-BE49-F238E27FC236}">
                      <a16:creationId xmlns:a16="http://schemas.microsoft.com/office/drawing/2014/main" id="{EC24E2D6-1ABF-4580-BB7A-1EDF7BD4CAD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lowchart: Process 57">
                  <a:extLst>
                    <a:ext uri="{FF2B5EF4-FFF2-40B4-BE49-F238E27FC236}">
                      <a16:creationId xmlns:a16="http://schemas.microsoft.com/office/drawing/2014/main" id="{17763B73-9386-43CA-BF19-19CA7D339FF5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645F40A-517B-46F9-9D55-0FE5BEA08E46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52" name="Flowchart: Process 51">
                  <a:extLst>
                    <a:ext uri="{FF2B5EF4-FFF2-40B4-BE49-F238E27FC236}">
                      <a16:creationId xmlns:a16="http://schemas.microsoft.com/office/drawing/2014/main" id="{7186D53B-CA37-4370-BD76-4539518D4CEE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Flowchart: Process 52">
                  <a:extLst>
                    <a:ext uri="{FF2B5EF4-FFF2-40B4-BE49-F238E27FC236}">
                      <a16:creationId xmlns:a16="http://schemas.microsoft.com/office/drawing/2014/main" id="{DBB81333-976B-425D-A150-819D7FA8C40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lowchart: Process 53">
                  <a:extLst>
                    <a:ext uri="{FF2B5EF4-FFF2-40B4-BE49-F238E27FC236}">
                      <a16:creationId xmlns:a16="http://schemas.microsoft.com/office/drawing/2014/main" id="{F0D283AB-1527-4027-B617-8DF99B1C8690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9581F18-4850-4AF1-B4C6-A0A47876FB12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F5CCEFCA-4D3C-4C92-B229-1ED294B48A6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EA11F31D-9BAC-450B-973E-7B075509E2F0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Flowchart: Process 49">
                  <a:extLst>
                    <a:ext uri="{FF2B5EF4-FFF2-40B4-BE49-F238E27FC236}">
                      <a16:creationId xmlns:a16="http://schemas.microsoft.com/office/drawing/2014/main" id="{6E165882-1166-45D2-B15F-B7082616E65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Flowchart: Process 50">
                  <a:extLst>
                    <a:ext uri="{FF2B5EF4-FFF2-40B4-BE49-F238E27FC236}">
                      <a16:creationId xmlns:a16="http://schemas.microsoft.com/office/drawing/2014/main" id="{65C1C216-3640-4771-A424-FD73FAB528BC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4544F91-627E-4C0E-923C-4728306A7E04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44" name="Flowchart: Process 43">
                  <a:extLst>
                    <a:ext uri="{FF2B5EF4-FFF2-40B4-BE49-F238E27FC236}">
                      <a16:creationId xmlns:a16="http://schemas.microsoft.com/office/drawing/2014/main" id="{1D85D19B-F6D5-41E4-BD25-CDF7B280EABC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lowchart: Process 44">
                  <a:extLst>
                    <a:ext uri="{FF2B5EF4-FFF2-40B4-BE49-F238E27FC236}">
                      <a16:creationId xmlns:a16="http://schemas.microsoft.com/office/drawing/2014/main" id="{A1A6404E-368E-403A-BF10-84EA477C4D21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Flowchart: Process 45">
                  <a:extLst>
                    <a:ext uri="{FF2B5EF4-FFF2-40B4-BE49-F238E27FC236}">
                      <a16:creationId xmlns:a16="http://schemas.microsoft.com/office/drawing/2014/main" id="{B4AEA5BF-758E-4C11-89F1-B430E69EA8F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Process 46">
                  <a:extLst>
                    <a:ext uri="{FF2B5EF4-FFF2-40B4-BE49-F238E27FC236}">
                      <a16:creationId xmlns:a16="http://schemas.microsoft.com/office/drawing/2014/main" id="{6865D604-06E1-40AF-8229-A61E482B5008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3" name="Flowchart: Document 42">
                <a:extLst>
                  <a:ext uri="{FF2B5EF4-FFF2-40B4-BE49-F238E27FC236}">
                    <a16:creationId xmlns:a16="http://schemas.microsoft.com/office/drawing/2014/main" id="{97689C56-F23E-4902-A871-B3BF1A6D36E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B34CBBE-9A2E-482F-8A86-DE19C05DCA3A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1F7981-EC28-4223-8FE5-FDC0AFC8E852}"/>
              </a:ext>
            </a:extLst>
          </p:cNvPr>
          <p:cNvGrpSpPr/>
          <p:nvPr/>
        </p:nvGrpSpPr>
        <p:grpSpPr>
          <a:xfrm>
            <a:off x="7313027" y="5106300"/>
            <a:ext cx="760716" cy="1295935"/>
            <a:chOff x="4542415" y="1923015"/>
            <a:chExt cx="1981200" cy="24965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1D9C35-5A30-4DA7-9CBA-62B521F05ACB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63" name="Flowchart: Document 62">
                <a:extLst>
                  <a:ext uri="{FF2B5EF4-FFF2-40B4-BE49-F238E27FC236}">
                    <a16:creationId xmlns:a16="http://schemas.microsoft.com/office/drawing/2014/main" id="{58FB7628-3B41-4E4F-9A3E-0B86B9D89E82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007A8BA-3D12-492F-8741-8EEFF66FE3C4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80" name="Flowchart: Process 79">
                  <a:extLst>
                    <a:ext uri="{FF2B5EF4-FFF2-40B4-BE49-F238E27FC236}">
                      <a16:creationId xmlns:a16="http://schemas.microsoft.com/office/drawing/2014/main" id="{630B4855-8EA9-4041-82B5-ECB18DB06FA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lowchart: Process 80">
                  <a:extLst>
                    <a:ext uri="{FF2B5EF4-FFF2-40B4-BE49-F238E27FC236}">
                      <a16:creationId xmlns:a16="http://schemas.microsoft.com/office/drawing/2014/main" id="{34B4C107-7795-4BFD-818C-ED6539D181BA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lowchart: Process 81">
                  <a:extLst>
                    <a:ext uri="{FF2B5EF4-FFF2-40B4-BE49-F238E27FC236}">
                      <a16:creationId xmlns:a16="http://schemas.microsoft.com/office/drawing/2014/main" id="{5B710655-D168-4999-B12F-C8A1A301E97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lowchart: Process 82">
                  <a:extLst>
                    <a:ext uri="{FF2B5EF4-FFF2-40B4-BE49-F238E27FC236}">
                      <a16:creationId xmlns:a16="http://schemas.microsoft.com/office/drawing/2014/main" id="{49C3A504-67A3-4729-9C8A-F50E80FD1A86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2542418-D6F4-49F9-9863-BD61773AF761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77" name="Flowchart: Process 76">
                  <a:extLst>
                    <a:ext uri="{FF2B5EF4-FFF2-40B4-BE49-F238E27FC236}">
                      <a16:creationId xmlns:a16="http://schemas.microsoft.com/office/drawing/2014/main" id="{A9739CAD-796F-4550-B781-0D33BC958FF5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lowchart: Process 77">
                  <a:extLst>
                    <a:ext uri="{FF2B5EF4-FFF2-40B4-BE49-F238E27FC236}">
                      <a16:creationId xmlns:a16="http://schemas.microsoft.com/office/drawing/2014/main" id="{C1FA39D7-5035-4FA7-8B8F-30D2F7D065E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lowchart: Process 78">
                  <a:extLst>
                    <a:ext uri="{FF2B5EF4-FFF2-40B4-BE49-F238E27FC236}">
                      <a16:creationId xmlns:a16="http://schemas.microsoft.com/office/drawing/2014/main" id="{6279FA4C-88E1-48E0-BB1A-7C8F3F394BC9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E6B78BC-62FF-406F-9E29-BABC423FCCAB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73" name="Flowchart: Process 72">
                  <a:extLst>
                    <a:ext uri="{FF2B5EF4-FFF2-40B4-BE49-F238E27FC236}">
                      <a16:creationId xmlns:a16="http://schemas.microsoft.com/office/drawing/2014/main" id="{AA0A6BBC-52BE-4EA8-8E2F-C40E41CCAE5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Flowchart: Process 73">
                  <a:extLst>
                    <a:ext uri="{FF2B5EF4-FFF2-40B4-BE49-F238E27FC236}">
                      <a16:creationId xmlns:a16="http://schemas.microsoft.com/office/drawing/2014/main" id="{8B12446E-CBD5-4D4F-9E2A-C5076350B9A6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lowchart: Process 74">
                  <a:extLst>
                    <a:ext uri="{FF2B5EF4-FFF2-40B4-BE49-F238E27FC236}">
                      <a16:creationId xmlns:a16="http://schemas.microsoft.com/office/drawing/2014/main" id="{7DF8B0EA-8E33-4F58-A607-896E235AD2E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lowchart: Process 75">
                  <a:extLst>
                    <a:ext uri="{FF2B5EF4-FFF2-40B4-BE49-F238E27FC236}">
                      <a16:creationId xmlns:a16="http://schemas.microsoft.com/office/drawing/2014/main" id="{973718EB-32D0-40A5-A6AB-2C8FF41BD6E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0CD7209-0562-4490-BB12-A83293EBEBFC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69" name="Flowchart: Process 68">
                  <a:extLst>
                    <a:ext uri="{FF2B5EF4-FFF2-40B4-BE49-F238E27FC236}">
                      <a16:creationId xmlns:a16="http://schemas.microsoft.com/office/drawing/2014/main" id="{4D4C3CC5-DB6F-4B07-8BF4-E58CF0D87E76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Flowchart: Process 69">
                  <a:extLst>
                    <a:ext uri="{FF2B5EF4-FFF2-40B4-BE49-F238E27FC236}">
                      <a16:creationId xmlns:a16="http://schemas.microsoft.com/office/drawing/2014/main" id="{C69ACB7C-A723-43FD-851C-66FCEB07261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Flowchart: Process 70">
                  <a:extLst>
                    <a:ext uri="{FF2B5EF4-FFF2-40B4-BE49-F238E27FC236}">
                      <a16:creationId xmlns:a16="http://schemas.microsoft.com/office/drawing/2014/main" id="{90546F05-F156-4CD3-A83F-A01BF4A970C0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lowchart: Process 71">
                  <a:extLst>
                    <a:ext uri="{FF2B5EF4-FFF2-40B4-BE49-F238E27FC236}">
                      <a16:creationId xmlns:a16="http://schemas.microsoft.com/office/drawing/2014/main" id="{FD343F68-F4C6-465F-97AC-93BBEADDE16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Flowchart: Document 67">
                <a:extLst>
                  <a:ext uri="{FF2B5EF4-FFF2-40B4-BE49-F238E27FC236}">
                    <a16:creationId xmlns:a16="http://schemas.microsoft.com/office/drawing/2014/main" id="{26FCFD81-A11F-4704-A523-AB4A2F6EBF8C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5E77FA9-FB5D-48F6-AA94-03EA97FB2E04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98603A-4BD5-4E0F-8E03-A960A7C2102D}"/>
              </a:ext>
            </a:extLst>
          </p:cNvPr>
          <p:cNvGrpSpPr/>
          <p:nvPr/>
        </p:nvGrpSpPr>
        <p:grpSpPr>
          <a:xfrm>
            <a:off x="6166061" y="5139710"/>
            <a:ext cx="760716" cy="1295935"/>
            <a:chOff x="4542415" y="1923015"/>
            <a:chExt cx="1981200" cy="249658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6CD5DA-FF5A-447C-8DD0-FC76563B5D9F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87" name="Flowchart: Document 86">
                <a:extLst>
                  <a:ext uri="{FF2B5EF4-FFF2-40B4-BE49-F238E27FC236}">
                    <a16:creationId xmlns:a16="http://schemas.microsoft.com/office/drawing/2014/main" id="{0D6077D1-47E7-4B37-978F-A834188A75BB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F95EBC0-B242-44AC-BE18-892FEE32824F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04" name="Flowchart: Process 103">
                  <a:extLst>
                    <a:ext uri="{FF2B5EF4-FFF2-40B4-BE49-F238E27FC236}">
                      <a16:creationId xmlns:a16="http://schemas.microsoft.com/office/drawing/2014/main" id="{F3B50033-DFCD-4AEA-9316-81A7B3A7F983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59448259-A664-46DB-ABF2-82622E6055B9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5EB4F0EA-BE0A-42BC-941B-956EC6F73F75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lowchart: Process 106">
                  <a:extLst>
                    <a:ext uri="{FF2B5EF4-FFF2-40B4-BE49-F238E27FC236}">
                      <a16:creationId xmlns:a16="http://schemas.microsoft.com/office/drawing/2014/main" id="{8AC651F7-1DC4-4C3C-AD0A-624EADF99261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3BB4ED0-35C2-4F78-BE11-8F698F1B47BD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01" name="Flowchart: Process 100">
                  <a:extLst>
                    <a:ext uri="{FF2B5EF4-FFF2-40B4-BE49-F238E27FC236}">
                      <a16:creationId xmlns:a16="http://schemas.microsoft.com/office/drawing/2014/main" id="{4E32A2BD-632F-4FBE-9C88-44228E559F02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lowchart: Process 101">
                  <a:extLst>
                    <a:ext uri="{FF2B5EF4-FFF2-40B4-BE49-F238E27FC236}">
                      <a16:creationId xmlns:a16="http://schemas.microsoft.com/office/drawing/2014/main" id="{28335CD2-4666-4394-855F-C01782DABE0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Flowchart: Process 102">
                  <a:extLst>
                    <a:ext uri="{FF2B5EF4-FFF2-40B4-BE49-F238E27FC236}">
                      <a16:creationId xmlns:a16="http://schemas.microsoft.com/office/drawing/2014/main" id="{372B186B-D048-4903-888C-D9447081FC9A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2926C69-5FBD-4F87-99C3-54430B0535BE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97" name="Flowchart: Process 96">
                  <a:extLst>
                    <a:ext uri="{FF2B5EF4-FFF2-40B4-BE49-F238E27FC236}">
                      <a16:creationId xmlns:a16="http://schemas.microsoft.com/office/drawing/2014/main" id="{2339434C-EF47-4CB9-85E8-3127D033DA1A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lowchart: Process 97">
                  <a:extLst>
                    <a:ext uri="{FF2B5EF4-FFF2-40B4-BE49-F238E27FC236}">
                      <a16:creationId xmlns:a16="http://schemas.microsoft.com/office/drawing/2014/main" id="{2C77E2FA-F604-4978-9AA2-356776EED74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Flowchart: Process 98">
                  <a:extLst>
                    <a:ext uri="{FF2B5EF4-FFF2-40B4-BE49-F238E27FC236}">
                      <a16:creationId xmlns:a16="http://schemas.microsoft.com/office/drawing/2014/main" id="{4635958E-F299-4DCE-86A5-935E164ED46F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Flowchart: Process 99">
                  <a:extLst>
                    <a:ext uri="{FF2B5EF4-FFF2-40B4-BE49-F238E27FC236}">
                      <a16:creationId xmlns:a16="http://schemas.microsoft.com/office/drawing/2014/main" id="{5B0F1BE6-6F71-42AC-8C53-6914FEB2EB66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8C74AE-CCB4-422D-9E9F-45C431DC673A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93" name="Flowchart: Process 92">
                  <a:extLst>
                    <a:ext uri="{FF2B5EF4-FFF2-40B4-BE49-F238E27FC236}">
                      <a16:creationId xmlns:a16="http://schemas.microsoft.com/office/drawing/2014/main" id="{710B3F3F-B8F9-4A24-9AD8-345B937F22BC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Flowchart: Process 93">
                  <a:extLst>
                    <a:ext uri="{FF2B5EF4-FFF2-40B4-BE49-F238E27FC236}">
                      <a16:creationId xmlns:a16="http://schemas.microsoft.com/office/drawing/2014/main" id="{D623A4CC-4BC0-463E-8FE9-B60BC2778BAA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lowchart: Process 94">
                  <a:extLst>
                    <a:ext uri="{FF2B5EF4-FFF2-40B4-BE49-F238E27FC236}">
                      <a16:creationId xmlns:a16="http://schemas.microsoft.com/office/drawing/2014/main" id="{6F0587E6-94DC-4D32-9EDF-5A6F9BD0AC49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lowchart: Process 95">
                  <a:extLst>
                    <a:ext uri="{FF2B5EF4-FFF2-40B4-BE49-F238E27FC236}">
                      <a16:creationId xmlns:a16="http://schemas.microsoft.com/office/drawing/2014/main" id="{C9F9E60B-F64D-45D9-B775-B3790C038E5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2" name="Flowchart: Document 91">
                <a:extLst>
                  <a:ext uri="{FF2B5EF4-FFF2-40B4-BE49-F238E27FC236}">
                    <a16:creationId xmlns:a16="http://schemas.microsoft.com/office/drawing/2014/main" id="{C3062027-04BF-4B7E-A8AB-19868149E792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F24CE47-B19C-47F2-BD8D-328AFAAA0E56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98F1A1B-359F-4C7C-B71B-24591555BE23}"/>
              </a:ext>
            </a:extLst>
          </p:cNvPr>
          <p:cNvGrpSpPr/>
          <p:nvPr/>
        </p:nvGrpSpPr>
        <p:grpSpPr>
          <a:xfrm>
            <a:off x="5392402" y="4748911"/>
            <a:ext cx="760716" cy="1295935"/>
            <a:chOff x="4542415" y="1923015"/>
            <a:chExt cx="1981200" cy="249658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D6B903E-81AD-45B4-B2A5-97154DB2D88A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11" name="Flowchart: Document 110">
                <a:extLst>
                  <a:ext uri="{FF2B5EF4-FFF2-40B4-BE49-F238E27FC236}">
                    <a16:creationId xmlns:a16="http://schemas.microsoft.com/office/drawing/2014/main" id="{F9F8F3C2-FD40-4E06-AF19-1C6B3A62BA32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3119F47-F7E0-46B6-A179-BE85BFE02EF0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28" name="Flowchart: Process 127">
                  <a:extLst>
                    <a:ext uri="{FF2B5EF4-FFF2-40B4-BE49-F238E27FC236}">
                      <a16:creationId xmlns:a16="http://schemas.microsoft.com/office/drawing/2014/main" id="{7CF57837-029D-4E95-B635-15672EF5621E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Flowchart: Process 128">
                  <a:extLst>
                    <a:ext uri="{FF2B5EF4-FFF2-40B4-BE49-F238E27FC236}">
                      <a16:creationId xmlns:a16="http://schemas.microsoft.com/office/drawing/2014/main" id="{BA0F94F8-9A80-4CF1-B79E-7A4F974B940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Flowchart: Process 129">
                  <a:extLst>
                    <a:ext uri="{FF2B5EF4-FFF2-40B4-BE49-F238E27FC236}">
                      <a16:creationId xmlns:a16="http://schemas.microsoft.com/office/drawing/2014/main" id="{7E9699B7-B247-4853-9F55-4E1F7FB51F17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Flowchart: Process 130">
                  <a:extLst>
                    <a:ext uri="{FF2B5EF4-FFF2-40B4-BE49-F238E27FC236}">
                      <a16:creationId xmlns:a16="http://schemas.microsoft.com/office/drawing/2014/main" id="{AB87BD0E-5312-4069-BEBD-DA2E1D997BD8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6016C62-75DE-461D-ABBB-380A21641FDF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25" name="Flowchart: Process 124">
                  <a:extLst>
                    <a:ext uri="{FF2B5EF4-FFF2-40B4-BE49-F238E27FC236}">
                      <a16:creationId xmlns:a16="http://schemas.microsoft.com/office/drawing/2014/main" id="{78A9B788-7379-4687-89D9-13C97B7BADE6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Flowchart: Process 125">
                  <a:extLst>
                    <a:ext uri="{FF2B5EF4-FFF2-40B4-BE49-F238E27FC236}">
                      <a16:creationId xmlns:a16="http://schemas.microsoft.com/office/drawing/2014/main" id="{2874FCE3-04FB-400D-9295-54B9E0FDE47E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Flowchart: Process 126">
                  <a:extLst>
                    <a:ext uri="{FF2B5EF4-FFF2-40B4-BE49-F238E27FC236}">
                      <a16:creationId xmlns:a16="http://schemas.microsoft.com/office/drawing/2014/main" id="{7189BE2A-B57A-4132-BF8C-5B4E847CAE23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FE8425A-5B63-49CB-9A42-2D0E794C45C9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21" name="Flowchart: Process 120">
                  <a:extLst>
                    <a:ext uri="{FF2B5EF4-FFF2-40B4-BE49-F238E27FC236}">
                      <a16:creationId xmlns:a16="http://schemas.microsoft.com/office/drawing/2014/main" id="{F3C45C2F-3EBC-4C8A-B712-821A10C11902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lowchart: Process 121">
                  <a:extLst>
                    <a:ext uri="{FF2B5EF4-FFF2-40B4-BE49-F238E27FC236}">
                      <a16:creationId xmlns:a16="http://schemas.microsoft.com/office/drawing/2014/main" id="{24053C46-39AE-44D2-8B80-079275DAB4B0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Flowchart: Process 122">
                  <a:extLst>
                    <a:ext uri="{FF2B5EF4-FFF2-40B4-BE49-F238E27FC236}">
                      <a16:creationId xmlns:a16="http://schemas.microsoft.com/office/drawing/2014/main" id="{DFC3F5EE-AB12-4A3E-858F-B3E80B874FA4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Flowchart: Process 123">
                  <a:extLst>
                    <a:ext uri="{FF2B5EF4-FFF2-40B4-BE49-F238E27FC236}">
                      <a16:creationId xmlns:a16="http://schemas.microsoft.com/office/drawing/2014/main" id="{B28DEB79-BDFC-4406-9BB8-F827F3F5EBE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F9B9B3E-208B-4915-B079-354982AB585D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17" name="Flowchart: Process 116">
                  <a:extLst>
                    <a:ext uri="{FF2B5EF4-FFF2-40B4-BE49-F238E27FC236}">
                      <a16:creationId xmlns:a16="http://schemas.microsoft.com/office/drawing/2014/main" id="{A44CD0EB-0884-41BA-A37B-FB84FA07CFE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lowchart: Process 117">
                  <a:extLst>
                    <a:ext uri="{FF2B5EF4-FFF2-40B4-BE49-F238E27FC236}">
                      <a16:creationId xmlns:a16="http://schemas.microsoft.com/office/drawing/2014/main" id="{2919F2EE-F7C5-4973-B549-09BD7C443C73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Flowchart: Process 118">
                  <a:extLst>
                    <a:ext uri="{FF2B5EF4-FFF2-40B4-BE49-F238E27FC236}">
                      <a16:creationId xmlns:a16="http://schemas.microsoft.com/office/drawing/2014/main" id="{DEBF1387-C9FA-4299-A3CE-64554700E967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CB91FC94-A369-4E51-ACD4-B3C6BC541F0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6" name="Flowchart: Document 115">
                <a:extLst>
                  <a:ext uri="{FF2B5EF4-FFF2-40B4-BE49-F238E27FC236}">
                    <a16:creationId xmlns:a16="http://schemas.microsoft.com/office/drawing/2014/main" id="{978C26FF-B390-4886-9E61-D32744606DD9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48CB6ED-E700-4B64-AF7E-1BEE8AEA1CCD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F91719-6DF2-4122-B799-3386F94542C7}"/>
              </a:ext>
            </a:extLst>
          </p:cNvPr>
          <p:cNvGrpSpPr/>
          <p:nvPr/>
        </p:nvGrpSpPr>
        <p:grpSpPr>
          <a:xfrm>
            <a:off x="6082288" y="755375"/>
            <a:ext cx="760716" cy="1295935"/>
            <a:chOff x="4542415" y="1923015"/>
            <a:chExt cx="1981200" cy="249658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BEC96F6-35F0-43B1-BFB2-DA7AFB1F1660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35" name="Flowchart: Document 134">
                <a:extLst>
                  <a:ext uri="{FF2B5EF4-FFF2-40B4-BE49-F238E27FC236}">
                    <a16:creationId xmlns:a16="http://schemas.microsoft.com/office/drawing/2014/main" id="{D9D830E6-0140-4A9B-8EC2-DED8BFB2458A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2B25026-834F-445C-836E-E22587137DA0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52" name="Flowchart: Process 151">
                  <a:extLst>
                    <a:ext uri="{FF2B5EF4-FFF2-40B4-BE49-F238E27FC236}">
                      <a16:creationId xmlns:a16="http://schemas.microsoft.com/office/drawing/2014/main" id="{C41879EC-E713-46C4-96A2-5B1A0ADBA4B1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Flowchart: Process 152">
                  <a:extLst>
                    <a:ext uri="{FF2B5EF4-FFF2-40B4-BE49-F238E27FC236}">
                      <a16:creationId xmlns:a16="http://schemas.microsoft.com/office/drawing/2014/main" id="{0B5607E2-9BFE-40F5-917C-B6E9F699A7BB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Flowchart: Process 153">
                  <a:extLst>
                    <a:ext uri="{FF2B5EF4-FFF2-40B4-BE49-F238E27FC236}">
                      <a16:creationId xmlns:a16="http://schemas.microsoft.com/office/drawing/2014/main" id="{F8EEEAE8-0739-450A-ADD6-9A723CC5AB5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Flowchart: Process 154">
                  <a:extLst>
                    <a:ext uri="{FF2B5EF4-FFF2-40B4-BE49-F238E27FC236}">
                      <a16:creationId xmlns:a16="http://schemas.microsoft.com/office/drawing/2014/main" id="{0B9A5C29-0D47-418D-A2D6-F15D94F17F9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F212DDF-3D0A-4941-B201-0B2D12826BD0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49" name="Flowchart: Process 148">
                  <a:extLst>
                    <a:ext uri="{FF2B5EF4-FFF2-40B4-BE49-F238E27FC236}">
                      <a16:creationId xmlns:a16="http://schemas.microsoft.com/office/drawing/2014/main" id="{88DB663D-6F1A-4279-B4CB-E56A091F1FBA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Flowchart: Process 149">
                  <a:extLst>
                    <a:ext uri="{FF2B5EF4-FFF2-40B4-BE49-F238E27FC236}">
                      <a16:creationId xmlns:a16="http://schemas.microsoft.com/office/drawing/2014/main" id="{3597DABE-3B61-4C86-9BA6-1245804EEB9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B2E6E542-868E-4662-9FB4-318F244F5A33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D4EAF3C-0D38-4E56-A49E-2080E6737381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45" name="Flowchart: Process 144">
                  <a:extLst>
                    <a:ext uri="{FF2B5EF4-FFF2-40B4-BE49-F238E27FC236}">
                      <a16:creationId xmlns:a16="http://schemas.microsoft.com/office/drawing/2014/main" id="{013467B4-8597-4316-9AB8-942EF3D0702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Flowchart: Process 145">
                  <a:extLst>
                    <a:ext uri="{FF2B5EF4-FFF2-40B4-BE49-F238E27FC236}">
                      <a16:creationId xmlns:a16="http://schemas.microsoft.com/office/drawing/2014/main" id="{1A0E2352-CEE0-4C15-BFC5-059A95305E98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Flowchart: Process 146">
                  <a:extLst>
                    <a:ext uri="{FF2B5EF4-FFF2-40B4-BE49-F238E27FC236}">
                      <a16:creationId xmlns:a16="http://schemas.microsoft.com/office/drawing/2014/main" id="{DE7DA3DA-EC9B-4EE3-B86F-4E2036333C5D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Flowchart: Process 147">
                  <a:extLst>
                    <a:ext uri="{FF2B5EF4-FFF2-40B4-BE49-F238E27FC236}">
                      <a16:creationId xmlns:a16="http://schemas.microsoft.com/office/drawing/2014/main" id="{E505C0A6-F1EE-4F42-8091-01AE3D667039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1E52CB0-80A3-44D1-94FB-89B080E14333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41" name="Flowchart: Process 140">
                  <a:extLst>
                    <a:ext uri="{FF2B5EF4-FFF2-40B4-BE49-F238E27FC236}">
                      <a16:creationId xmlns:a16="http://schemas.microsoft.com/office/drawing/2014/main" id="{3BF374E2-8804-4CF1-AC29-A0E57BF028C6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Flowchart: Process 141">
                  <a:extLst>
                    <a:ext uri="{FF2B5EF4-FFF2-40B4-BE49-F238E27FC236}">
                      <a16:creationId xmlns:a16="http://schemas.microsoft.com/office/drawing/2014/main" id="{B28B777E-6C40-4B7E-AA09-EEA202B2966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Flowchart: Process 142">
                  <a:extLst>
                    <a:ext uri="{FF2B5EF4-FFF2-40B4-BE49-F238E27FC236}">
                      <a16:creationId xmlns:a16="http://schemas.microsoft.com/office/drawing/2014/main" id="{1D41400F-6615-4593-8450-E782CB020DB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5F5B02F-5C5C-4230-A4DB-6EF4185DD79C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0" name="Flowchart: Document 139">
                <a:extLst>
                  <a:ext uri="{FF2B5EF4-FFF2-40B4-BE49-F238E27FC236}">
                    <a16:creationId xmlns:a16="http://schemas.microsoft.com/office/drawing/2014/main" id="{80C12916-DDC1-4790-9117-E230F24F6E1C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67D9B74-8365-48D4-AE16-AC47A3015BD0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E0AF33F-29BD-4CDD-B873-CF9C48EE3316}"/>
              </a:ext>
            </a:extLst>
          </p:cNvPr>
          <p:cNvGrpSpPr/>
          <p:nvPr/>
        </p:nvGrpSpPr>
        <p:grpSpPr>
          <a:xfrm>
            <a:off x="5669618" y="2248504"/>
            <a:ext cx="760716" cy="1295935"/>
            <a:chOff x="4542415" y="1923015"/>
            <a:chExt cx="1981200" cy="249658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585800-348A-4E28-B1AC-FAA480027D11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59" name="Flowchart: Document 158">
                <a:extLst>
                  <a:ext uri="{FF2B5EF4-FFF2-40B4-BE49-F238E27FC236}">
                    <a16:creationId xmlns:a16="http://schemas.microsoft.com/office/drawing/2014/main" id="{496E5193-F259-4210-A6AB-6199DC4C361B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D6730E2-D025-4826-A30B-DF98B4EB9869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76" name="Flowchart: Process 175">
                  <a:extLst>
                    <a:ext uri="{FF2B5EF4-FFF2-40B4-BE49-F238E27FC236}">
                      <a16:creationId xmlns:a16="http://schemas.microsoft.com/office/drawing/2014/main" id="{E806F754-5043-4D33-BD03-2BA874F42CB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lowchart: Process 176">
                  <a:extLst>
                    <a:ext uri="{FF2B5EF4-FFF2-40B4-BE49-F238E27FC236}">
                      <a16:creationId xmlns:a16="http://schemas.microsoft.com/office/drawing/2014/main" id="{9C8A9579-40A9-43F4-909B-45BC26D0963F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Flowchart: Process 177">
                  <a:extLst>
                    <a:ext uri="{FF2B5EF4-FFF2-40B4-BE49-F238E27FC236}">
                      <a16:creationId xmlns:a16="http://schemas.microsoft.com/office/drawing/2014/main" id="{02F0323A-0412-40C7-8515-EF1A3CF81988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Flowchart: Process 178">
                  <a:extLst>
                    <a:ext uri="{FF2B5EF4-FFF2-40B4-BE49-F238E27FC236}">
                      <a16:creationId xmlns:a16="http://schemas.microsoft.com/office/drawing/2014/main" id="{8060E965-E96B-4F7F-9FF0-07138B6EF34F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2BD30B7-1C38-4C0E-89DC-53DC14F17B34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73" name="Flowchart: Process 172">
                  <a:extLst>
                    <a:ext uri="{FF2B5EF4-FFF2-40B4-BE49-F238E27FC236}">
                      <a16:creationId xmlns:a16="http://schemas.microsoft.com/office/drawing/2014/main" id="{E2597E3D-0E1F-4F6B-A91D-4AAB06A0A2E5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Flowchart: Process 173">
                  <a:extLst>
                    <a:ext uri="{FF2B5EF4-FFF2-40B4-BE49-F238E27FC236}">
                      <a16:creationId xmlns:a16="http://schemas.microsoft.com/office/drawing/2014/main" id="{BB3BAD58-CE0A-477C-BE79-F11C924A488D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Flowchart: Process 174">
                  <a:extLst>
                    <a:ext uri="{FF2B5EF4-FFF2-40B4-BE49-F238E27FC236}">
                      <a16:creationId xmlns:a16="http://schemas.microsoft.com/office/drawing/2014/main" id="{27753C17-83D5-4C93-AB9D-BB5EFC69B01F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90285C7-858D-41B5-B418-16972FFB6DF3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0B0EB823-BCC8-49C7-A42F-68483227885E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Flowchart: Process 169">
                  <a:extLst>
                    <a:ext uri="{FF2B5EF4-FFF2-40B4-BE49-F238E27FC236}">
                      <a16:creationId xmlns:a16="http://schemas.microsoft.com/office/drawing/2014/main" id="{970A004A-9452-436C-97FB-4BAA8B64010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Flowchart: Process 170">
                  <a:extLst>
                    <a:ext uri="{FF2B5EF4-FFF2-40B4-BE49-F238E27FC236}">
                      <a16:creationId xmlns:a16="http://schemas.microsoft.com/office/drawing/2014/main" id="{E1AA329E-A3F4-4CE0-AB3A-6C44F4AF3AA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Flowchart: Process 171">
                  <a:extLst>
                    <a:ext uri="{FF2B5EF4-FFF2-40B4-BE49-F238E27FC236}">
                      <a16:creationId xmlns:a16="http://schemas.microsoft.com/office/drawing/2014/main" id="{FE2BE342-60C8-4B96-A1C3-0CCDE36F370E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A8421182-BEED-42B6-8E37-2C494A7E07FD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65" name="Flowchart: Process 164">
                  <a:extLst>
                    <a:ext uri="{FF2B5EF4-FFF2-40B4-BE49-F238E27FC236}">
                      <a16:creationId xmlns:a16="http://schemas.microsoft.com/office/drawing/2014/main" id="{192657F1-7805-4526-9896-650195ACD41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Flowchart: Process 165">
                  <a:extLst>
                    <a:ext uri="{FF2B5EF4-FFF2-40B4-BE49-F238E27FC236}">
                      <a16:creationId xmlns:a16="http://schemas.microsoft.com/office/drawing/2014/main" id="{3B329119-9201-487E-99B7-F5B127362ADF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Flowchart: Process 166">
                  <a:extLst>
                    <a:ext uri="{FF2B5EF4-FFF2-40B4-BE49-F238E27FC236}">
                      <a16:creationId xmlns:a16="http://schemas.microsoft.com/office/drawing/2014/main" id="{A6590C43-CF5B-4362-82ED-D8B6E8552F33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Flowchart: Process 167">
                  <a:extLst>
                    <a:ext uri="{FF2B5EF4-FFF2-40B4-BE49-F238E27FC236}">
                      <a16:creationId xmlns:a16="http://schemas.microsoft.com/office/drawing/2014/main" id="{4B535303-1FBE-424C-B4D6-765AB73909A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4" name="Flowchart: Document 163">
                <a:extLst>
                  <a:ext uri="{FF2B5EF4-FFF2-40B4-BE49-F238E27FC236}">
                    <a16:creationId xmlns:a16="http://schemas.microsoft.com/office/drawing/2014/main" id="{BEDE1692-0494-4B7A-B3F8-8B06175C456F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277489A9-ADC3-43D8-AA45-DBD8E7EEF64F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773FDA4-9C7B-4EFC-974A-3C9615F1359C}"/>
              </a:ext>
            </a:extLst>
          </p:cNvPr>
          <p:cNvGrpSpPr/>
          <p:nvPr/>
        </p:nvGrpSpPr>
        <p:grpSpPr>
          <a:xfrm>
            <a:off x="6313621" y="2827548"/>
            <a:ext cx="760716" cy="1295935"/>
            <a:chOff x="4542415" y="1923015"/>
            <a:chExt cx="1981200" cy="249658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8FA47DD-35BF-4DB1-9B21-3E6410C539A7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183" name="Flowchart: Document 182">
                <a:extLst>
                  <a:ext uri="{FF2B5EF4-FFF2-40B4-BE49-F238E27FC236}">
                    <a16:creationId xmlns:a16="http://schemas.microsoft.com/office/drawing/2014/main" id="{D9FA2ACD-E06D-4706-BEBB-49F044D1A3F3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14C246E7-08EF-4B75-A3EA-64B6408D40D9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00" name="Flowchart: Process 199">
                  <a:extLst>
                    <a:ext uri="{FF2B5EF4-FFF2-40B4-BE49-F238E27FC236}">
                      <a16:creationId xmlns:a16="http://schemas.microsoft.com/office/drawing/2014/main" id="{75DB9C1C-4EB3-404C-A824-860C137AC147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Flowchart: Process 200">
                  <a:extLst>
                    <a:ext uri="{FF2B5EF4-FFF2-40B4-BE49-F238E27FC236}">
                      <a16:creationId xmlns:a16="http://schemas.microsoft.com/office/drawing/2014/main" id="{58D5E57E-D036-4F15-AB11-33E8678A5B05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Flowchart: Process 201">
                  <a:extLst>
                    <a:ext uri="{FF2B5EF4-FFF2-40B4-BE49-F238E27FC236}">
                      <a16:creationId xmlns:a16="http://schemas.microsoft.com/office/drawing/2014/main" id="{5A89B776-10F3-4FBF-BB6D-D43436FA010F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Flowchart: Process 202">
                  <a:extLst>
                    <a:ext uri="{FF2B5EF4-FFF2-40B4-BE49-F238E27FC236}">
                      <a16:creationId xmlns:a16="http://schemas.microsoft.com/office/drawing/2014/main" id="{84F8CEB9-4EB5-4058-9CA6-BC06C0405AA4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4912DDB-7EB1-463D-A695-A9B193E0A81B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197" name="Flowchart: Process 196">
                  <a:extLst>
                    <a:ext uri="{FF2B5EF4-FFF2-40B4-BE49-F238E27FC236}">
                      <a16:creationId xmlns:a16="http://schemas.microsoft.com/office/drawing/2014/main" id="{A5BE7B35-26E5-4A9A-BDAF-0FBA38B4EA20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lowchart: Process 197">
                  <a:extLst>
                    <a:ext uri="{FF2B5EF4-FFF2-40B4-BE49-F238E27FC236}">
                      <a16:creationId xmlns:a16="http://schemas.microsoft.com/office/drawing/2014/main" id="{E5F8E159-DB87-4A5B-B4F6-9458736FBA77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Flowchart: Process 198">
                  <a:extLst>
                    <a:ext uri="{FF2B5EF4-FFF2-40B4-BE49-F238E27FC236}">
                      <a16:creationId xmlns:a16="http://schemas.microsoft.com/office/drawing/2014/main" id="{40F700A9-6BC4-4770-A2F0-089B35E12076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B84C164-541D-46D2-9EF1-A3DC87813C33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93" name="Flowchart: Process 192">
                  <a:extLst>
                    <a:ext uri="{FF2B5EF4-FFF2-40B4-BE49-F238E27FC236}">
                      <a16:creationId xmlns:a16="http://schemas.microsoft.com/office/drawing/2014/main" id="{D25E7789-21B7-4D98-A9AF-CA6A65B7FC44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Flowchart: Process 193">
                  <a:extLst>
                    <a:ext uri="{FF2B5EF4-FFF2-40B4-BE49-F238E27FC236}">
                      <a16:creationId xmlns:a16="http://schemas.microsoft.com/office/drawing/2014/main" id="{64D7616B-34CA-4AF7-A985-0F796E052CAE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Flowchart: Process 194">
                  <a:extLst>
                    <a:ext uri="{FF2B5EF4-FFF2-40B4-BE49-F238E27FC236}">
                      <a16:creationId xmlns:a16="http://schemas.microsoft.com/office/drawing/2014/main" id="{79585A9F-CB82-4754-B521-96A06B2B3AC1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Flowchart: Process 195">
                  <a:extLst>
                    <a:ext uri="{FF2B5EF4-FFF2-40B4-BE49-F238E27FC236}">
                      <a16:creationId xmlns:a16="http://schemas.microsoft.com/office/drawing/2014/main" id="{3D135171-E3E3-4FDF-9C99-8F3E64760FA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53598C2-DFB4-4EC5-9ACE-518AD6D7E7A8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189" name="Flowchart: Process 188">
                  <a:extLst>
                    <a:ext uri="{FF2B5EF4-FFF2-40B4-BE49-F238E27FC236}">
                      <a16:creationId xmlns:a16="http://schemas.microsoft.com/office/drawing/2014/main" id="{026593BA-5FA0-4DE4-9535-53852CFA480B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Flowchart: Process 189">
                  <a:extLst>
                    <a:ext uri="{FF2B5EF4-FFF2-40B4-BE49-F238E27FC236}">
                      <a16:creationId xmlns:a16="http://schemas.microsoft.com/office/drawing/2014/main" id="{7DBADF38-A18F-41EA-93DC-31D5D66A9FE2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Flowchart: Process 190">
                  <a:extLst>
                    <a:ext uri="{FF2B5EF4-FFF2-40B4-BE49-F238E27FC236}">
                      <a16:creationId xmlns:a16="http://schemas.microsoft.com/office/drawing/2014/main" id="{0B576C78-6D21-49F9-ABF2-A9D61198C1CC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Flowchart: Process 191">
                  <a:extLst>
                    <a:ext uri="{FF2B5EF4-FFF2-40B4-BE49-F238E27FC236}">
                      <a16:creationId xmlns:a16="http://schemas.microsoft.com/office/drawing/2014/main" id="{5674393F-0164-4D21-9556-F24292E669A5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8" name="Flowchart: Document 187">
                <a:extLst>
                  <a:ext uri="{FF2B5EF4-FFF2-40B4-BE49-F238E27FC236}">
                    <a16:creationId xmlns:a16="http://schemas.microsoft.com/office/drawing/2014/main" id="{7FA86B2F-F599-4D2C-98B8-5E49940F7AB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E3DDED72-B1A0-4C55-88FD-EEDFD69B2D4A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36D4990-C801-4D97-8789-E0C53568BA73}"/>
              </a:ext>
            </a:extLst>
          </p:cNvPr>
          <p:cNvGrpSpPr/>
          <p:nvPr/>
        </p:nvGrpSpPr>
        <p:grpSpPr>
          <a:xfrm>
            <a:off x="7349984" y="2865061"/>
            <a:ext cx="760716" cy="1295935"/>
            <a:chOff x="4542415" y="1923015"/>
            <a:chExt cx="1981200" cy="249658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8C70E01-344C-49AB-9CC1-CA8F59C63769}"/>
                </a:ext>
              </a:extLst>
            </p:cNvPr>
            <p:cNvGrpSpPr/>
            <p:nvPr/>
          </p:nvGrpSpPr>
          <p:grpSpPr>
            <a:xfrm>
              <a:off x="4642127" y="2075415"/>
              <a:ext cx="1717075" cy="2195111"/>
              <a:chOff x="1551008" y="2410687"/>
              <a:chExt cx="3333508" cy="3148314"/>
            </a:xfrm>
          </p:grpSpPr>
          <p:sp>
            <p:nvSpPr>
              <p:cNvPr id="207" name="Flowchart: Document 206">
                <a:extLst>
                  <a:ext uri="{FF2B5EF4-FFF2-40B4-BE49-F238E27FC236}">
                    <a16:creationId xmlns:a16="http://schemas.microsoft.com/office/drawing/2014/main" id="{34FC9D96-B022-498B-8549-910CC9C7CBBD}"/>
                  </a:ext>
                </a:extLst>
              </p:cNvPr>
              <p:cNvSpPr/>
              <p:nvPr/>
            </p:nvSpPr>
            <p:spPr>
              <a:xfrm>
                <a:off x="1551008" y="2434801"/>
                <a:ext cx="1524000" cy="3124200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7A0B462-26F9-4664-AA98-E0148AA0BAD7}"/>
                  </a:ext>
                </a:extLst>
              </p:cNvPr>
              <p:cNvGrpSpPr/>
              <p:nvPr/>
            </p:nvGrpSpPr>
            <p:grpSpPr>
              <a:xfrm>
                <a:off x="3505200" y="2590800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24" name="Flowchart: Process 223">
                  <a:extLst>
                    <a:ext uri="{FF2B5EF4-FFF2-40B4-BE49-F238E27FC236}">
                      <a16:creationId xmlns:a16="http://schemas.microsoft.com/office/drawing/2014/main" id="{97D94831-B5EF-40CE-A05F-D4D151B9AB8D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Flowchart: Process 224">
                  <a:extLst>
                    <a:ext uri="{FF2B5EF4-FFF2-40B4-BE49-F238E27FC236}">
                      <a16:creationId xmlns:a16="http://schemas.microsoft.com/office/drawing/2014/main" id="{575456AE-6907-47C7-9B2E-B32EE1AA9D74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lowchart: Process 225">
                  <a:extLst>
                    <a:ext uri="{FF2B5EF4-FFF2-40B4-BE49-F238E27FC236}">
                      <a16:creationId xmlns:a16="http://schemas.microsoft.com/office/drawing/2014/main" id="{CB148763-5C0A-4B7B-9EC5-4BB648F85876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Flowchart: Process 226">
                  <a:extLst>
                    <a:ext uri="{FF2B5EF4-FFF2-40B4-BE49-F238E27FC236}">
                      <a16:creationId xmlns:a16="http://schemas.microsoft.com/office/drawing/2014/main" id="{3D824BC1-8BA6-4A60-84A9-2462DFE0BA4A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23B1C5C0-9A4B-4180-AF3A-D1E71743B356}"/>
                  </a:ext>
                </a:extLst>
              </p:cNvPr>
              <p:cNvGrpSpPr/>
              <p:nvPr/>
            </p:nvGrpSpPr>
            <p:grpSpPr>
              <a:xfrm>
                <a:off x="3505200" y="3022218"/>
                <a:ext cx="914400" cy="304800"/>
                <a:chOff x="3962400" y="2813345"/>
                <a:chExt cx="914400" cy="304800"/>
              </a:xfrm>
            </p:grpSpPr>
            <p:sp>
              <p:nvSpPr>
                <p:cNvPr id="221" name="Flowchart: Process 220">
                  <a:extLst>
                    <a:ext uri="{FF2B5EF4-FFF2-40B4-BE49-F238E27FC236}">
                      <a16:creationId xmlns:a16="http://schemas.microsoft.com/office/drawing/2014/main" id="{561ACAAA-A69B-4EFC-A3B0-F5166B4070FC}"/>
                    </a:ext>
                  </a:extLst>
                </p:cNvPr>
                <p:cNvSpPr/>
                <p:nvPr/>
              </p:nvSpPr>
              <p:spPr>
                <a:xfrm>
                  <a:off x="3962400" y="2813345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Flowchart: Process 221">
                  <a:extLst>
                    <a:ext uri="{FF2B5EF4-FFF2-40B4-BE49-F238E27FC236}">
                      <a16:creationId xmlns:a16="http://schemas.microsoft.com/office/drawing/2014/main" id="{C16AFBBC-DAEE-4621-B622-CC561488A4C0}"/>
                    </a:ext>
                  </a:extLst>
                </p:cNvPr>
                <p:cNvSpPr/>
                <p:nvPr/>
              </p:nvSpPr>
              <p:spPr>
                <a:xfrm>
                  <a:off x="4267200" y="2813345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Flowchart: Process 222">
                  <a:extLst>
                    <a:ext uri="{FF2B5EF4-FFF2-40B4-BE49-F238E27FC236}">
                      <a16:creationId xmlns:a16="http://schemas.microsoft.com/office/drawing/2014/main" id="{F5E66196-272F-41CD-B662-1F4F1B776BC0}"/>
                    </a:ext>
                  </a:extLst>
                </p:cNvPr>
                <p:cNvSpPr/>
                <p:nvPr/>
              </p:nvSpPr>
              <p:spPr>
                <a:xfrm>
                  <a:off x="4572000" y="2813345"/>
                  <a:ext cx="304800" cy="304800"/>
                </a:xfrm>
                <a:prstGeom prst="flowChart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F2AB95C-A931-4A33-A7A1-36EA6215F75C}"/>
                  </a:ext>
                </a:extLst>
              </p:cNvPr>
              <p:cNvGrpSpPr/>
              <p:nvPr/>
            </p:nvGrpSpPr>
            <p:grpSpPr>
              <a:xfrm>
                <a:off x="3512916" y="3481439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17" name="Flowchart: Process 216">
                  <a:extLst>
                    <a:ext uri="{FF2B5EF4-FFF2-40B4-BE49-F238E27FC236}">
                      <a16:creationId xmlns:a16="http://schemas.microsoft.com/office/drawing/2014/main" id="{AA7B7A60-2A39-4AF4-9128-541DBCB37078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Flowchart: Process 217">
                  <a:extLst>
                    <a:ext uri="{FF2B5EF4-FFF2-40B4-BE49-F238E27FC236}">
                      <a16:creationId xmlns:a16="http://schemas.microsoft.com/office/drawing/2014/main" id="{54224857-ED6C-4F22-AF85-DDC565062D89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Flowchart: Process 218">
                  <a:extLst>
                    <a:ext uri="{FF2B5EF4-FFF2-40B4-BE49-F238E27FC236}">
                      <a16:creationId xmlns:a16="http://schemas.microsoft.com/office/drawing/2014/main" id="{340B3C57-92E4-4476-9AF9-C76638BCDA03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Flowchart: Process 219">
                  <a:extLst>
                    <a:ext uri="{FF2B5EF4-FFF2-40B4-BE49-F238E27FC236}">
                      <a16:creationId xmlns:a16="http://schemas.microsoft.com/office/drawing/2014/main" id="{DDE0901D-C732-4B83-BCA0-510BFE379483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9C605476-A2C6-441E-B50A-7F926F10D47B}"/>
                  </a:ext>
                </a:extLst>
              </p:cNvPr>
              <p:cNvGrpSpPr/>
              <p:nvPr/>
            </p:nvGrpSpPr>
            <p:grpSpPr>
              <a:xfrm>
                <a:off x="3505200" y="3925481"/>
                <a:ext cx="1219200" cy="304800"/>
                <a:chOff x="3657600" y="2438400"/>
                <a:chExt cx="1219200" cy="304800"/>
              </a:xfrm>
            </p:grpSpPr>
            <p:sp>
              <p:nvSpPr>
                <p:cNvPr id="213" name="Flowchart: Process 212">
                  <a:extLst>
                    <a:ext uri="{FF2B5EF4-FFF2-40B4-BE49-F238E27FC236}">
                      <a16:creationId xmlns:a16="http://schemas.microsoft.com/office/drawing/2014/main" id="{9CB8DD5A-28ED-4A0B-869F-634840E31AE1}"/>
                    </a:ext>
                  </a:extLst>
                </p:cNvPr>
                <p:cNvSpPr/>
                <p:nvPr/>
              </p:nvSpPr>
              <p:spPr>
                <a:xfrm>
                  <a:off x="3657600" y="2438400"/>
                  <a:ext cx="304800" cy="304800"/>
                </a:xfrm>
                <a:prstGeom prst="flowChartProcess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Flowchart: Process 213">
                  <a:extLst>
                    <a:ext uri="{FF2B5EF4-FFF2-40B4-BE49-F238E27FC236}">
                      <a16:creationId xmlns:a16="http://schemas.microsoft.com/office/drawing/2014/main" id="{521DB04B-5C3E-40DA-A843-3446F21042EB}"/>
                    </a:ext>
                  </a:extLst>
                </p:cNvPr>
                <p:cNvSpPr/>
                <p:nvPr/>
              </p:nvSpPr>
              <p:spPr>
                <a:xfrm>
                  <a:off x="3962400" y="2438400"/>
                  <a:ext cx="304800" cy="304800"/>
                </a:xfrm>
                <a:prstGeom prst="flowChartProcess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Flowchart: Process 214">
                  <a:extLst>
                    <a:ext uri="{FF2B5EF4-FFF2-40B4-BE49-F238E27FC236}">
                      <a16:creationId xmlns:a16="http://schemas.microsoft.com/office/drawing/2014/main" id="{AD90B508-BE5E-4440-81C3-20AE88717B6A}"/>
                    </a:ext>
                  </a:extLst>
                </p:cNvPr>
                <p:cNvSpPr/>
                <p:nvPr/>
              </p:nvSpPr>
              <p:spPr>
                <a:xfrm>
                  <a:off x="42672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Flowchart: Process 215">
                  <a:extLst>
                    <a:ext uri="{FF2B5EF4-FFF2-40B4-BE49-F238E27FC236}">
                      <a16:creationId xmlns:a16="http://schemas.microsoft.com/office/drawing/2014/main" id="{0FAECE03-9208-46A7-AFF7-C266135594A1}"/>
                    </a:ext>
                  </a:extLst>
                </p:cNvPr>
                <p:cNvSpPr/>
                <p:nvPr/>
              </p:nvSpPr>
              <p:spPr>
                <a:xfrm>
                  <a:off x="4572000" y="2438400"/>
                  <a:ext cx="304800" cy="3048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2" name="Flowchart: Document 211">
                <a:extLst>
                  <a:ext uri="{FF2B5EF4-FFF2-40B4-BE49-F238E27FC236}">
                    <a16:creationId xmlns:a16="http://schemas.microsoft.com/office/drawing/2014/main" id="{2CCEF9C4-8F0C-4D5F-9125-922AD00C9E8E}"/>
                  </a:ext>
                </a:extLst>
              </p:cNvPr>
              <p:cNvSpPr/>
              <p:nvPr/>
            </p:nvSpPr>
            <p:spPr>
              <a:xfrm>
                <a:off x="3360516" y="2410687"/>
                <a:ext cx="1524000" cy="3124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9F3B959-4439-4912-B7FA-4DA0AE28C778}"/>
                </a:ext>
              </a:extLst>
            </p:cNvPr>
            <p:cNvSpPr/>
            <p:nvPr/>
          </p:nvSpPr>
          <p:spPr>
            <a:xfrm>
              <a:off x="4542415" y="1923015"/>
              <a:ext cx="1981200" cy="249658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2" descr="logo-cellml">
            <a:extLst>
              <a:ext uri="{FF2B5EF4-FFF2-40B4-BE49-F238E27FC236}">
                <a16:creationId xmlns:a16="http://schemas.microsoft.com/office/drawing/2014/main" id="{B734E462-29DA-4367-9E4F-C7625483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80" y="1970242"/>
            <a:ext cx="2306851" cy="1153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sbml">
            <a:extLst>
              <a:ext uri="{FF2B5EF4-FFF2-40B4-BE49-F238E27FC236}">
                <a16:creationId xmlns:a16="http://schemas.microsoft.com/office/drawing/2014/main" id="{8701ECED-89BF-4A6C-8985-7941B5AC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81" y="4458239"/>
            <a:ext cx="2093861" cy="1013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Content Placeholder 2">
            <a:extLst>
              <a:ext uri="{FF2B5EF4-FFF2-40B4-BE49-F238E27FC236}">
                <a16:creationId xmlns:a16="http://schemas.microsoft.com/office/drawing/2014/main" id="{15DD05E4-71D1-46FA-878F-A537261D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2722"/>
            <a:ext cx="5015434" cy="4743442"/>
          </a:xfrm>
        </p:spPr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Language agnostic: SBML, </a:t>
            </a:r>
            <a:r>
              <a:rPr lang="en-US" dirty="0" err="1"/>
              <a:t>CellML</a:t>
            </a:r>
            <a:r>
              <a:rPr lang="en-US" dirty="0"/>
              <a:t>, </a:t>
            </a:r>
            <a:r>
              <a:rPr lang="en-US" dirty="0" err="1"/>
              <a:t>NeuroML</a:t>
            </a:r>
            <a:r>
              <a:rPr lang="en-US" dirty="0"/>
              <a:t>, MATLAB</a:t>
            </a:r>
          </a:p>
          <a:p>
            <a:pPr lvl="1"/>
            <a:r>
              <a:rPr lang="en-US" dirty="0"/>
              <a:t>Enables intelligent search</a:t>
            </a:r>
          </a:p>
          <a:p>
            <a:pPr lvl="1"/>
            <a:r>
              <a:rPr lang="en-US" dirty="0"/>
              <a:t>Enables model merging</a:t>
            </a:r>
          </a:p>
          <a:p>
            <a:pPr lvl="1"/>
            <a:r>
              <a:rPr lang="en-US" dirty="0"/>
              <a:t>Matches models to Data</a:t>
            </a:r>
          </a:p>
          <a:p>
            <a:pPr lvl="1"/>
            <a:endParaRPr lang="en-US" dirty="0"/>
          </a:p>
          <a:p>
            <a:r>
              <a:rPr lang="en-US" dirty="0"/>
              <a:t>IF we develop a </a:t>
            </a:r>
            <a:br>
              <a:rPr lang="en-US" dirty="0"/>
            </a:br>
            <a:r>
              <a:rPr lang="en-US" dirty="0"/>
              <a:t>significant library of annotated models.</a:t>
            </a:r>
          </a:p>
        </p:txBody>
      </p:sp>
    </p:spTree>
    <p:extLst>
      <p:ext uri="{BB962C8B-B14F-4D97-AF65-F5344CB8AC3E}">
        <p14:creationId xmlns:p14="http://schemas.microsoft.com/office/powerpoint/2010/main" val="426179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6FEF-337B-4560-887E-32ABE31C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A working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EB88-492D-41CE-92A0-66BC9DE4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working group goals:</a:t>
            </a:r>
          </a:p>
          <a:p>
            <a:pPr lvl="1"/>
            <a:r>
              <a:rPr lang="en-US" dirty="0"/>
              <a:t>Develop that seed library of annotated models</a:t>
            </a:r>
          </a:p>
          <a:p>
            <a:pPr lvl="1"/>
            <a:r>
              <a:rPr lang="en-US" dirty="0"/>
              <a:t>Promote a more consistent approach to annotation</a:t>
            </a:r>
          </a:p>
          <a:p>
            <a:pPr lvl="1"/>
            <a:r>
              <a:rPr lang="en-US" dirty="0"/>
              <a:t>Develop a software library for tool builders (that would leverage COMBINE archives)</a:t>
            </a:r>
          </a:p>
          <a:p>
            <a:pPr lvl="1"/>
            <a:r>
              <a:rPr lang="en-US" dirty="0"/>
              <a:t>Explore automation and semi-automation of annotation</a:t>
            </a:r>
          </a:p>
          <a:p>
            <a:pPr lvl="1"/>
            <a:r>
              <a:rPr lang="en-US" dirty="0"/>
              <a:t>Establish which resources should be used for which entities.</a:t>
            </a:r>
          </a:p>
        </p:txBody>
      </p:sp>
    </p:spTree>
    <p:extLst>
      <p:ext uri="{BB962C8B-B14F-4D97-AF65-F5344CB8AC3E}">
        <p14:creationId xmlns:p14="http://schemas.microsoft.com/office/powerpoint/2010/main" val="336484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676-D3AB-4980-892F-0A91EE5F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</a:t>
            </a:r>
            <a:r>
              <a:rPr lang="en-US" dirty="0" err="1"/>
              <a:t>BioTech</a:t>
            </a:r>
            <a:r>
              <a:rPr lang="en-US" dirty="0"/>
              <a:t>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30F7-B1EE-41A4-A260-FA35F98D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r>
              <a:rPr lang="en-US" dirty="0"/>
              <a:t>Leads: Max Neal &amp; Dagmar Waltemath</a:t>
            </a:r>
          </a:p>
          <a:p>
            <a:r>
              <a:rPr lang="en-US" dirty="0"/>
              <a:t>Currently 24 authors</a:t>
            </a:r>
          </a:p>
          <a:p>
            <a:r>
              <a:rPr lang="en-US" dirty="0"/>
              <a:t>Complete draft exists; discussed yesterday</a:t>
            </a:r>
          </a:p>
          <a:p>
            <a:r>
              <a:rPr lang="en-US" dirty="0"/>
              <a:t>Perspective pieces are “normally” &lt; 3000 </a:t>
            </a:r>
            <a:r>
              <a:rPr lang="en-US" dirty="0" err="1"/>
              <a:t>wds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0676-D3AB-4980-892F-0A91EE5F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</a:t>
            </a:r>
            <a:r>
              <a:rPr lang="en-US" dirty="0" err="1"/>
              <a:t>BioTech</a:t>
            </a:r>
            <a:r>
              <a:rPr lang="en-US" dirty="0"/>
              <a:t>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30F7-B1EE-41A4-A260-FA35F98D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r>
              <a:rPr lang="en-US" dirty="0"/>
              <a:t>Leads: Max Neal &amp; Dagmar Waltemath</a:t>
            </a:r>
          </a:p>
          <a:p>
            <a:r>
              <a:rPr lang="en-US" dirty="0"/>
              <a:t>Currently 24 authors</a:t>
            </a:r>
          </a:p>
          <a:p>
            <a:r>
              <a:rPr lang="en-US" dirty="0"/>
              <a:t>Complete draft exists; discussed yesterday</a:t>
            </a:r>
          </a:p>
          <a:p>
            <a:r>
              <a:rPr lang="en-US" dirty="0"/>
              <a:t>Perspective pieces are “normally” &lt; 3000 </a:t>
            </a:r>
            <a:r>
              <a:rPr lang="en-US" dirty="0" err="1"/>
              <a:t>wds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279E226-B2DE-40AF-B6D0-EA0FD2B6A5FE}"/>
              </a:ext>
            </a:extLst>
          </p:cNvPr>
          <p:cNvSpPr/>
          <p:nvPr/>
        </p:nvSpPr>
        <p:spPr>
          <a:xfrm>
            <a:off x="3505200" y="4343400"/>
            <a:ext cx="2438400" cy="6858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E856B-E458-4A27-9FB6-90529D317AC4}"/>
              </a:ext>
            </a:extLst>
          </p:cNvPr>
          <p:cNvSpPr txBox="1"/>
          <p:nvPr/>
        </p:nvSpPr>
        <p:spPr>
          <a:xfrm>
            <a:off x="2756240" y="5054461"/>
            <a:ext cx="392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Can’t include everything!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824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CEE-E11F-43E7-B58D-90433DAA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8DFF-BE3C-4066-B121-39DDF393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are needed</a:t>
            </a:r>
          </a:p>
          <a:p>
            <a:r>
              <a:rPr lang="en-US" dirty="0"/>
              <a:t>Annotation standards are lacking</a:t>
            </a:r>
          </a:p>
          <a:p>
            <a:r>
              <a:rPr lang="en-US" dirty="0"/>
              <a:t>How do we get more annotation? Carrots and sticks…</a:t>
            </a:r>
          </a:p>
          <a:p>
            <a:r>
              <a:rPr lang="en-US" dirty="0"/>
              <a:t>Carrots:</a:t>
            </a:r>
          </a:p>
          <a:p>
            <a:pPr lvl="1"/>
            <a:r>
              <a:rPr lang="en-US" dirty="0"/>
              <a:t>Demonstrations of capabilities</a:t>
            </a:r>
          </a:p>
          <a:p>
            <a:pPr lvl="1"/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CEE-E11F-43E7-B58D-90433DAA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Submission: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8DFF-BE3C-4066-B121-39DDF393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297363"/>
          </a:xfrm>
        </p:spPr>
        <p:txBody>
          <a:bodyPr/>
          <a:lstStyle/>
          <a:p>
            <a:r>
              <a:rPr lang="en-US" sz="2800" dirty="0"/>
              <a:t>Use RDF, identifiers.org and </a:t>
            </a:r>
            <a:r>
              <a:rPr lang="en-US" sz="2800" dirty="0" err="1"/>
              <a:t>BioModels</a:t>
            </a:r>
            <a:r>
              <a:rPr lang="en-US" sz="2800" dirty="0"/>
              <a:t> qualifiers</a:t>
            </a:r>
          </a:p>
          <a:p>
            <a:r>
              <a:rPr lang="en-US" sz="2800" dirty="0"/>
              <a:t>Put annotations in separate file (COMBINE Archives)</a:t>
            </a:r>
          </a:p>
          <a:p>
            <a:r>
              <a:rPr lang="en-US" sz="2800" dirty="0"/>
              <a:t>Document which knowledge resources to use</a:t>
            </a:r>
          </a:p>
          <a:p>
            <a:r>
              <a:rPr lang="en-US" sz="2800" dirty="0"/>
              <a:t>Ensure that annotations are re-usable</a:t>
            </a:r>
          </a:p>
          <a:p>
            <a:r>
              <a:rPr lang="en-US" sz="2800" dirty="0"/>
              <a:t>Create a software library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9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88A-39E7-4416-906E-CB8CD25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FC4A-05A3-48B3-902D-D415844A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Versioning, extraction, merging of Beta cell electrophysiology models: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(From “The impact of mathematical modeling on the understanding of diabetes and related complications”, by Ajmera, Swat, </a:t>
            </a:r>
            <a:r>
              <a:rPr lang="en-US" sz="2000" dirty="0" err="1"/>
              <a:t>Laibe</a:t>
            </a:r>
            <a:r>
              <a:rPr lang="en-US" sz="2000" dirty="0"/>
              <a:t>, Le </a:t>
            </a:r>
            <a:r>
              <a:rPr lang="en-US" sz="2000" dirty="0" err="1"/>
              <a:t>Novère</a:t>
            </a:r>
            <a:r>
              <a:rPr lang="en-US" sz="2000" dirty="0"/>
              <a:t> and </a:t>
            </a:r>
            <a:r>
              <a:rPr lang="en-US" sz="2000" dirty="0" err="1"/>
              <a:t>Chelliah</a:t>
            </a:r>
            <a:r>
              <a:rPr lang="en-US" sz="2000" dirty="0"/>
              <a:t>, 2013)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2E09-AE7D-4940-801D-E8A2A35D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61506" b="17388"/>
          <a:stretch/>
        </p:blipFill>
        <p:spPr bwMode="auto">
          <a:xfrm>
            <a:off x="457200" y="2682081"/>
            <a:ext cx="8210544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918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88A-39E7-4416-906E-CB8CD25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FC4A-05A3-48B3-902D-D415844A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Versioning, extraction, merging of Beta Cell electrophysiology models: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(From “The impact of mathematical modeling on the understanding of diabetes and related complications”, by Ajmera, Swat, </a:t>
            </a:r>
            <a:r>
              <a:rPr lang="en-US" sz="2000" dirty="0" err="1"/>
              <a:t>Laibe</a:t>
            </a:r>
            <a:r>
              <a:rPr lang="en-US" sz="2000" dirty="0"/>
              <a:t>, Le </a:t>
            </a:r>
            <a:r>
              <a:rPr lang="en-US" sz="2000" dirty="0" err="1"/>
              <a:t>Novère</a:t>
            </a:r>
            <a:r>
              <a:rPr lang="en-US" sz="2000" dirty="0"/>
              <a:t> and </a:t>
            </a:r>
            <a:r>
              <a:rPr lang="en-US" sz="2000" dirty="0" err="1"/>
              <a:t>Chelliah</a:t>
            </a:r>
            <a:r>
              <a:rPr lang="en-US" sz="2000" dirty="0"/>
              <a:t>, 2013)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2E09-AE7D-4940-801D-E8A2A35D9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770" t="61506" r="27610" b="17388"/>
          <a:stretch/>
        </p:blipFill>
        <p:spPr bwMode="auto">
          <a:xfrm>
            <a:off x="838200" y="1379538"/>
            <a:ext cx="6978445" cy="4602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91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5055-976F-4F86-A430-B5D59FB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800"/>
            <a:ext cx="7543800" cy="731838"/>
          </a:xfrm>
        </p:spPr>
        <p:txBody>
          <a:bodyPr/>
          <a:lstStyle/>
          <a:p>
            <a:pPr algn="l"/>
            <a:r>
              <a:rPr lang="en-US" dirty="0"/>
              <a:t>The Plan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D2DEE6-B4F7-425E-AF60-785FC49923AF}"/>
              </a:ext>
            </a:extLst>
          </p:cNvPr>
          <p:cNvSpPr/>
          <p:nvPr/>
        </p:nvSpPr>
        <p:spPr>
          <a:xfrm>
            <a:off x="2452868" y="1140308"/>
            <a:ext cx="6248400" cy="1143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Plans are useless, </a:t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i="1" dirty="0">
                <a:solidFill>
                  <a:schemeClr val="tx1"/>
                </a:solidFill>
              </a:rPr>
              <a:t>but planning is indispensable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28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987-C9F1-4BE2-9815-34F60359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884238"/>
          </a:xfrm>
        </p:spPr>
        <p:txBody>
          <a:bodyPr/>
          <a:lstStyle/>
          <a:p>
            <a:r>
              <a:rPr lang="en-US" dirty="0"/>
              <a:t>Example benefit:</a:t>
            </a:r>
            <a:br>
              <a:rPr lang="en-US" dirty="0"/>
            </a:br>
            <a:r>
              <a:rPr lang="en-US" dirty="0"/>
              <a:t>The Jiang – Pederson demo</a:t>
            </a:r>
          </a:p>
        </p:txBody>
      </p:sp>
    </p:spTree>
    <p:extLst>
      <p:ext uri="{BB962C8B-B14F-4D97-AF65-F5344CB8AC3E}">
        <p14:creationId xmlns:p14="http://schemas.microsoft.com/office/powerpoint/2010/main" val="128885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905000" y="1295400"/>
            <a:ext cx="6477000" cy="3962400"/>
          </a:xfrm>
          <a:prstGeom prst="roundRect">
            <a:avLst>
              <a:gd name="adj" fmla="val 961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" name="Can 5"/>
          <p:cNvSpPr/>
          <p:nvPr/>
        </p:nvSpPr>
        <p:spPr bwMode="auto">
          <a:xfrm rot="5400000">
            <a:off x="1777999" y="2086792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5400000">
            <a:off x="1777999" y="27050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" name="Can 7"/>
          <p:cNvSpPr/>
          <p:nvPr/>
        </p:nvSpPr>
        <p:spPr bwMode="auto">
          <a:xfrm rot="5400000">
            <a:off x="1777999" y="3323408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Can 8"/>
          <p:cNvSpPr/>
          <p:nvPr/>
        </p:nvSpPr>
        <p:spPr bwMode="auto">
          <a:xfrm rot="5400000">
            <a:off x="1765299" y="3924301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402" y="1628413"/>
            <a:ext cx="893081" cy="28982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</a:rPr>
              <a:t>Glucose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62997" y="1574800"/>
            <a:ext cx="1339504" cy="346249"/>
          </a:xfrm>
          <a:prstGeom prst="rect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Glycolysis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42557" y="2892425"/>
            <a:ext cx="2734643" cy="1527175"/>
          </a:xfrm>
          <a:prstGeom prst="roundRect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1458" y="4009851"/>
            <a:ext cx="1676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Mitochondria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25290" y="2638251"/>
            <a:ext cx="629311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ATP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905000" y="48641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441700" y="49530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619500" y="48006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810000" y="50038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543300" y="3111500"/>
            <a:ext cx="952500" cy="1333500"/>
          </a:xfrm>
          <a:prstGeom prst="roundRect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0600" y="4111451"/>
            <a:ext cx="76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ER</a:t>
            </a:r>
          </a:p>
        </p:txBody>
      </p:sp>
      <p:cxnSp>
        <p:nvCxnSpPr>
          <p:cNvPr id="28" name="Straight Arrow Connector 27"/>
          <p:cNvCxnSpPr>
            <a:stCxn id="11" idx="2"/>
          </p:cNvCxnSpPr>
          <p:nvPr/>
        </p:nvCxnSpPr>
        <p:spPr bwMode="auto">
          <a:xfrm>
            <a:off x="6632749" y="1921049"/>
            <a:ext cx="0" cy="12031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19" idx="3"/>
          </p:cNvCxnSpPr>
          <p:nvPr/>
        </p:nvCxnSpPr>
        <p:spPr bwMode="auto">
          <a:xfrm flipH="1" flipV="1">
            <a:off x="5054601" y="2811376"/>
            <a:ext cx="431800" cy="623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3797300" y="4577090"/>
            <a:ext cx="10668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Insulin granules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717800"/>
            <a:ext cx="10160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</a:t>
            </a:r>
            <a:r>
              <a:rPr lang="en-US" sz="1200" b="1" baseline="-25000" dirty="0"/>
              <a:t>ATP</a:t>
            </a:r>
            <a:r>
              <a:rPr lang="en-US" sz="1200" b="1" dirty="0"/>
              <a:t> channel</a:t>
            </a:r>
          </a:p>
        </p:txBody>
      </p:sp>
      <p:cxnSp>
        <p:nvCxnSpPr>
          <p:cNvPr id="42" name="Straight Arrow Connector 41"/>
          <p:cNvCxnSpPr>
            <a:stCxn id="19" idx="1"/>
            <a:endCxn id="52" idx="6"/>
          </p:cNvCxnSpPr>
          <p:nvPr/>
        </p:nvCxnSpPr>
        <p:spPr bwMode="auto">
          <a:xfrm flipH="1">
            <a:off x="2209800" y="2811376"/>
            <a:ext cx="2215490" cy="1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57200" y="3352800"/>
            <a:ext cx="12954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Voltage-gated Ca</a:t>
            </a:r>
            <a:r>
              <a:rPr lang="en-US" sz="1200" b="1" baseline="30000" dirty="0"/>
              <a:t>2+</a:t>
            </a:r>
            <a:r>
              <a:rPr lang="en-US" sz="1200" b="1" dirty="0"/>
              <a:t> channel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3886200"/>
            <a:ext cx="1295400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Calcium-activated K</a:t>
            </a:r>
            <a:r>
              <a:rPr lang="en-US" sz="1200" b="1" baseline="30000" dirty="0"/>
              <a:t>+</a:t>
            </a:r>
            <a:r>
              <a:rPr lang="en-US" sz="1200" b="1" dirty="0"/>
              <a:t> channel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2600" y="2137591"/>
            <a:ext cx="12954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Voltage-gated K</a:t>
            </a:r>
            <a:r>
              <a:rPr lang="en-US" sz="1200" b="1" baseline="30000" dirty="0"/>
              <a:t>+</a:t>
            </a:r>
            <a:r>
              <a:rPr lang="en-US" sz="1200" b="1" dirty="0"/>
              <a:t> channel</a:t>
            </a:r>
          </a:p>
        </p:txBody>
      </p:sp>
      <p:sp>
        <p:nvSpPr>
          <p:cNvPr id="46" name="Can 45"/>
          <p:cNvSpPr/>
          <p:nvPr/>
        </p:nvSpPr>
        <p:spPr bwMode="auto">
          <a:xfrm rot="5400000">
            <a:off x="3365499" y="32765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16200000" flipH="1" flipV="1">
            <a:off x="3543299" y="3741409"/>
            <a:ext cx="1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3695700" y="379730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Ca</a:t>
            </a:r>
            <a:r>
              <a:rPr lang="en-US" sz="1200" baseline="30000" dirty="0"/>
              <a:t>2+</a:t>
            </a:r>
            <a:r>
              <a:rPr lang="en-US" sz="1200" dirty="0"/>
              <a:t> leak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5200" y="33832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SERCA</a:t>
            </a:r>
          </a:p>
        </p:txBody>
      </p:sp>
      <p:sp>
        <p:nvSpPr>
          <p:cNvPr id="50" name="Can 49"/>
          <p:cNvSpPr/>
          <p:nvPr/>
        </p:nvSpPr>
        <p:spPr bwMode="auto">
          <a:xfrm rot="5400000">
            <a:off x="1777999" y="15366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51" name="Straight Arrow Connector 50"/>
          <p:cNvCxnSpPr>
            <a:stCxn id="10" idx="3"/>
            <a:endCxn id="11" idx="1"/>
          </p:cNvCxnSpPr>
          <p:nvPr/>
        </p:nvCxnSpPr>
        <p:spPr bwMode="auto">
          <a:xfrm flipV="1">
            <a:off x="1451483" y="1747925"/>
            <a:ext cx="4511514" cy="25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&quot;No&quot; Symbol 51"/>
          <p:cNvSpPr/>
          <p:nvPr/>
        </p:nvSpPr>
        <p:spPr bwMode="auto">
          <a:xfrm>
            <a:off x="1968500" y="2692400"/>
            <a:ext cx="241300" cy="241300"/>
          </a:xfrm>
          <a:prstGeom prst="noSmoking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295400" y="616915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i="1" dirty="0">
                <a:latin typeface="Arial" charset="0"/>
              </a:rPr>
              <a:t>Pedersen et al. 2005 beta cell model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9001" y="3229610"/>
            <a:ext cx="13716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66800" y="6145678"/>
            <a:ext cx="7010400" cy="48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Pedersen MG, Bertram R, Sherman A. Intra- and Inter-Islet Synchronization of Metabolically Driven Insulin Secretion. </a:t>
            </a:r>
            <a:r>
              <a:rPr lang="en-US" sz="1400" i="1" dirty="0"/>
              <a:t>Biophysical Journal</a:t>
            </a:r>
            <a:r>
              <a:rPr lang="en-US" sz="1400" dirty="0"/>
              <a:t>, 89:107-119, 2005.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2362201" y="4953000"/>
            <a:ext cx="8381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3276600" y="47117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4953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exocytosis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1714500" y="50419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1638300" y="47371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1447800" y="49657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49500" y="3721100"/>
            <a:ext cx="76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</a:t>
            </a:r>
            <a:r>
              <a:rPr lang="en-US" baseline="30000" dirty="0"/>
              <a:t>2+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730498" y="4064000"/>
            <a:ext cx="2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7" name="Picture 2" descr="logo-cellml">
            <a:extLst>
              <a:ext uri="{FF2B5EF4-FFF2-40B4-BE49-F238E27FC236}">
                <a16:creationId xmlns:a16="http://schemas.microsoft.com/office/drawing/2014/main" id="{7C47D659-A07C-4EAA-BC4D-78C008C4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74" y="4637898"/>
            <a:ext cx="2306851" cy="11534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11"/>
    </mc:Choice>
    <mc:Fallback xmlns="">
      <p:transition spd="slow" advTm="14811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2093569" y="2209800"/>
            <a:ext cx="4699000" cy="349303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76665" y="2705638"/>
            <a:ext cx="1339504" cy="346249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Glycolysis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156225" y="4023263"/>
            <a:ext cx="2734643" cy="1527175"/>
          </a:xfrm>
          <a:prstGeom prst="roundRect">
            <a:avLst/>
          </a:prstGeom>
          <a:solidFill>
            <a:srgbClr val="85C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743726" y="4115338"/>
            <a:ext cx="1003300" cy="900300"/>
          </a:xfrm>
          <a:prstGeom prst="ellipse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</a:rPr>
              <a:t>TCA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</a:rPr>
              <a:t>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0069" y="4267738"/>
            <a:ext cx="851547" cy="595548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Resp. Chain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5126" y="5140689"/>
            <a:ext cx="1676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Mitochondria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2226" y="3505738"/>
            <a:ext cx="851465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NADH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89026" y="3505738"/>
            <a:ext cx="903087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Malate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12026" y="3505738"/>
            <a:ext cx="1159843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Pyruvate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38958" y="3769089"/>
            <a:ext cx="629311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ATP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 flipH="1">
            <a:off x="3327959" y="3051887"/>
            <a:ext cx="1118458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 bwMode="auto">
          <a:xfrm flipH="1">
            <a:off x="4440570" y="3051887"/>
            <a:ext cx="5847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2"/>
            <a:endCxn id="12" idx="0"/>
          </p:cNvCxnSpPr>
          <p:nvPr/>
        </p:nvCxnSpPr>
        <p:spPr bwMode="auto">
          <a:xfrm>
            <a:off x="4446417" y="3051887"/>
            <a:ext cx="1245531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8" idx="0"/>
          </p:cNvCxnSpPr>
          <p:nvPr/>
        </p:nvCxnSpPr>
        <p:spPr bwMode="auto">
          <a:xfrm>
            <a:off x="3327959" y="3851987"/>
            <a:ext cx="397884" cy="4157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1" idx="2"/>
            <a:endCxn id="24" idx="0"/>
          </p:cNvCxnSpPr>
          <p:nvPr/>
        </p:nvCxnSpPr>
        <p:spPr bwMode="auto">
          <a:xfrm>
            <a:off x="4440570" y="3851987"/>
            <a:ext cx="2499" cy="6316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7" idx="2"/>
            <a:endCxn id="24" idx="3"/>
          </p:cNvCxnSpPr>
          <p:nvPr/>
        </p:nvCxnSpPr>
        <p:spPr bwMode="auto">
          <a:xfrm flipH="1" flipV="1">
            <a:off x="4519269" y="4559838"/>
            <a:ext cx="224457" cy="5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2" idx="2"/>
            <a:endCxn id="7" idx="7"/>
          </p:cNvCxnSpPr>
          <p:nvPr/>
        </p:nvCxnSpPr>
        <p:spPr bwMode="auto">
          <a:xfrm flipH="1">
            <a:off x="5600096" y="3851987"/>
            <a:ext cx="91852" cy="3951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106"/>
          <p:cNvCxnSpPr>
            <a:stCxn id="7" idx="6"/>
          </p:cNvCxnSpPr>
          <p:nvPr/>
        </p:nvCxnSpPr>
        <p:spPr bwMode="auto">
          <a:xfrm flipV="1">
            <a:off x="5747026" y="3886739"/>
            <a:ext cx="444365" cy="678749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4366869" y="4483638"/>
            <a:ext cx="152400" cy="1524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25" name="Straight Arrow Connector 24"/>
          <p:cNvCxnSpPr>
            <a:stCxn id="24" idx="1"/>
            <a:endCxn id="8" idx="3"/>
          </p:cNvCxnSpPr>
          <p:nvPr/>
        </p:nvCxnSpPr>
        <p:spPr bwMode="auto">
          <a:xfrm flipH="1">
            <a:off x="4151616" y="4559838"/>
            <a:ext cx="215253" cy="5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8" idx="1"/>
            <a:endCxn id="13" idx="3"/>
          </p:cNvCxnSpPr>
          <p:nvPr/>
        </p:nvCxnSpPr>
        <p:spPr bwMode="auto">
          <a:xfrm flipH="1" flipV="1">
            <a:off x="2868269" y="3942214"/>
            <a:ext cx="431800" cy="623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an 27"/>
          <p:cNvSpPr/>
          <p:nvPr/>
        </p:nvSpPr>
        <p:spPr bwMode="auto">
          <a:xfrm rot="10800000">
            <a:off x="4300868" y="1930439"/>
            <a:ext cx="279401" cy="482600"/>
          </a:xfrm>
          <a:prstGeom prst="can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87188" y="1457275"/>
            <a:ext cx="1095485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Glucose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 bwMode="auto">
          <a:xfrm>
            <a:off x="4430369" y="1772551"/>
            <a:ext cx="11506" cy="9320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609600" y="787756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800" b="1" i="1" dirty="0">
                <a:latin typeface="Arial" charset="0"/>
              </a:rPr>
              <a:t>Jiang et al. 2007 beta cell metabolism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6019800"/>
            <a:ext cx="7620000" cy="4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Jiang N, Cox RD, Hancock JM. A kinetic core model of the glucose-stimulated insulin secretion network of pancreatic beta cells. </a:t>
            </a:r>
            <a:r>
              <a:rPr lang="en-US" sz="1400" i="1" dirty="0"/>
              <a:t>Mammalian Genome</a:t>
            </a:r>
            <a:r>
              <a:rPr lang="en-US" sz="1400" dirty="0"/>
              <a:t>. Jul;18(6-7):508-20, 2007.</a:t>
            </a:r>
          </a:p>
        </p:txBody>
      </p:sp>
      <p:pic>
        <p:nvPicPr>
          <p:cNvPr id="31" name="Picture 3" descr="sbml">
            <a:extLst>
              <a:ext uri="{FF2B5EF4-FFF2-40B4-BE49-F238E27FC236}">
                <a16:creationId xmlns:a16="http://schemas.microsoft.com/office/drawing/2014/main" id="{CA5C37F5-3ACE-48E4-BBFE-9CEF0C87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70" y="4023263"/>
            <a:ext cx="2093861" cy="1013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4"/>
    </mc:Choice>
    <mc:Fallback xmlns="">
      <p:transition spd="slow" advTm="2111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 bwMode="auto">
          <a:xfrm>
            <a:off x="1905000" y="1295400"/>
            <a:ext cx="6477000" cy="3962400"/>
          </a:xfrm>
          <a:prstGeom prst="roundRect">
            <a:avLst>
              <a:gd name="adj" fmla="val 961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457200" y="528973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800" b="1" i="1" dirty="0">
                <a:latin typeface="Arial" charset="0"/>
              </a:rPr>
              <a:t>Target beta cell model merge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79900" y="6012596"/>
            <a:ext cx="41402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Jiang et al. 2007 (</a:t>
            </a:r>
            <a:r>
              <a:rPr lang="en-US" sz="1400" dirty="0" err="1"/>
              <a:t>BioModels</a:t>
            </a:r>
            <a:r>
              <a:rPr lang="en-US" sz="1400" dirty="0"/>
              <a:t> #279)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200" y="6007100"/>
            <a:ext cx="4419600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pedersen_bertram_sherman_2005</a:t>
            </a:r>
          </a:p>
        </p:txBody>
      </p:sp>
      <p:pic>
        <p:nvPicPr>
          <p:cNvPr id="64" name="Picture 2" descr="logo-cell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6" y="5448300"/>
            <a:ext cx="1085854" cy="542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sb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5448300"/>
            <a:ext cx="1143000" cy="553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 bwMode="auto">
          <a:xfrm>
            <a:off x="5556596" y="1574800"/>
            <a:ext cx="1339504" cy="346249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Glycolysis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4986955" y="2943224"/>
            <a:ext cx="2633046" cy="1527175"/>
          </a:xfrm>
          <a:prstGeom prst="roundRect">
            <a:avLst/>
          </a:prstGeom>
          <a:solidFill>
            <a:srgbClr val="85C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23657" y="3035299"/>
            <a:ext cx="1003300" cy="900300"/>
          </a:xfrm>
          <a:prstGeom prst="ellipse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</a:rPr>
              <a:t>TCA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</a:rPr>
              <a:t>cycle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80000" y="3187699"/>
            <a:ext cx="851547" cy="595548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Resp. Chain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5057" y="4060650"/>
            <a:ext cx="16764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Mitochondria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682157" y="2374900"/>
            <a:ext cx="851465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NADH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768957" y="2374900"/>
            <a:ext cx="903087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Malate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891957" y="2374900"/>
            <a:ext cx="1159843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Pyruvate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018889" y="2638251"/>
            <a:ext cx="629311" cy="34624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ATP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86" name="Straight Arrow Connector 85"/>
          <p:cNvCxnSpPr>
            <a:stCxn id="68" idx="2"/>
          </p:cNvCxnSpPr>
          <p:nvPr/>
        </p:nvCxnSpPr>
        <p:spPr bwMode="auto">
          <a:xfrm flipH="1">
            <a:off x="5107890" y="1921049"/>
            <a:ext cx="1118458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68" idx="2"/>
            <a:endCxn id="73" idx="0"/>
          </p:cNvCxnSpPr>
          <p:nvPr/>
        </p:nvCxnSpPr>
        <p:spPr bwMode="auto">
          <a:xfrm flipH="1">
            <a:off x="6220501" y="1921049"/>
            <a:ext cx="5847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68" idx="2"/>
            <a:endCxn id="74" idx="0"/>
          </p:cNvCxnSpPr>
          <p:nvPr/>
        </p:nvCxnSpPr>
        <p:spPr bwMode="auto">
          <a:xfrm>
            <a:off x="6226348" y="1921049"/>
            <a:ext cx="1245531" cy="4538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endCxn id="69" idx="0"/>
          </p:cNvCxnSpPr>
          <p:nvPr/>
        </p:nvCxnSpPr>
        <p:spPr bwMode="auto">
          <a:xfrm>
            <a:off x="5107890" y="2771948"/>
            <a:ext cx="397884" cy="4157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>
            <a:stCxn id="73" idx="2"/>
            <a:endCxn id="114" idx="0"/>
          </p:cNvCxnSpPr>
          <p:nvPr/>
        </p:nvCxnSpPr>
        <p:spPr bwMode="auto">
          <a:xfrm>
            <a:off x="6220501" y="2721149"/>
            <a:ext cx="2499" cy="682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>
            <a:stCxn id="54" idx="2"/>
            <a:endCxn id="114" idx="3"/>
          </p:cNvCxnSpPr>
          <p:nvPr/>
        </p:nvCxnSpPr>
        <p:spPr bwMode="auto">
          <a:xfrm flipH="1" flipV="1">
            <a:off x="6299200" y="3479799"/>
            <a:ext cx="224457" cy="5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>
            <a:stCxn id="74" idx="2"/>
            <a:endCxn id="54" idx="7"/>
          </p:cNvCxnSpPr>
          <p:nvPr/>
        </p:nvCxnSpPr>
        <p:spPr bwMode="auto">
          <a:xfrm flipH="1">
            <a:off x="7380027" y="2721149"/>
            <a:ext cx="91852" cy="445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>
            <a:stCxn id="54" idx="6"/>
          </p:cNvCxnSpPr>
          <p:nvPr/>
        </p:nvCxnSpPr>
        <p:spPr bwMode="auto">
          <a:xfrm flipV="1">
            <a:off x="7526957" y="2743200"/>
            <a:ext cx="397843" cy="742249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 bwMode="auto">
          <a:xfrm>
            <a:off x="6146800" y="3403599"/>
            <a:ext cx="152400" cy="152400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16" name="Straight Arrow Connector 115"/>
          <p:cNvCxnSpPr>
            <a:stCxn id="114" idx="1"/>
            <a:endCxn id="69" idx="3"/>
          </p:cNvCxnSpPr>
          <p:nvPr/>
        </p:nvCxnSpPr>
        <p:spPr bwMode="auto">
          <a:xfrm flipH="1">
            <a:off x="5931547" y="3479799"/>
            <a:ext cx="215253" cy="5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>
            <a:stCxn id="69" idx="1"/>
            <a:endCxn id="77" idx="3"/>
          </p:cNvCxnSpPr>
          <p:nvPr/>
        </p:nvCxnSpPr>
        <p:spPr bwMode="auto">
          <a:xfrm flipH="1" flipV="1">
            <a:off x="4648200" y="2811376"/>
            <a:ext cx="431800" cy="6740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/>
          <p:cNvCxnSpPr>
            <a:stCxn id="77" idx="1"/>
          </p:cNvCxnSpPr>
          <p:nvPr/>
        </p:nvCxnSpPr>
        <p:spPr bwMode="auto">
          <a:xfrm flipH="1">
            <a:off x="2209800" y="2811376"/>
            <a:ext cx="1809089" cy="1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>
            <a:endCxn id="68" idx="1"/>
          </p:cNvCxnSpPr>
          <p:nvPr/>
        </p:nvCxnSpPr>
        <p:spPr bwMode="auto">
          <a:xfrm flipV="1">
            <a:off x="1451483" y="1747925"/>
            <a:ext cx="4105113" cy="25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Can 58"/>
          <p:cNvSpPr/>
          <p:nvPr/>
        </p:nvSpPr>
        <p:spPr bwMode="auto">
          <a:xfrm rot="5400000">
            <a:off x="1777999" y="2086792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0" name="Can 59"/>
          <p:cNvSpPr/>
          <p:nvPr/>
        </p:nvSpPr>
        <p:spPr bwMode="auto">
          <a:xfrm rot="5400000">
            <a:off x="1777999" y="27050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63" name="Can 62"/>
          <p:cNvSpPr/>
          <p:nvPr/>
        </p:nvSpPr>
        <p:spPr bwMode="auto">
          <a:xfrm rot="5400000">
            <a:off x="1777999" y="3323408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70" name="Can 69"/>
          <p:cNvSpPr/>
          <p:nvPr/>
        </p:nvSpPr>
        <p:spPr bwMode="auto">
          <a:xfrm rot="5400000">
            <a:off x="1765299" y="3924301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58402" y="1628413"/>
            <a:ext cx="893081" cy="28982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</a:rPr>
              <a:t>Glucose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1905000" y="48641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3441700" y="49530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19500" y="48006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3810000" y="50038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3543300" y="3111500"/>
            <a:ext cx="952500" cy="1333500"/>
          </a:xfrm>
          <a:prstGeom prst="roundRect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30600" y="4111451"/>
            <a:ext cx="76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97300" y="4577090"/>
            <a:ext cx="10668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Insulin granules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9600" y="2717800"/>
            <a:ext cx="10160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</a:t>
            </a:r>
            <a:r>
              <a:rPr lang="en-US" sz="1200" b="1" baseline="-25000" dirty="0"/>
              <a:t>ATP</a:t>
            </a:r>
            <a:r>
              <a:rPr lang="en-US" sz="1200" b="1" dirty="0"/>
              <a:t> channel</a:t>
            </a:r>
          </a:p>
        </p:txBody>
      </p:sp>
      <p:cxnSp>
        <p:nvCxnSpPr>
          <p:cNvPr id="94" name="Straight Arrow Connector 93"/>
          <p:cNvCxnSpPr>
            <a:stCxn id="77" idx="1"/>
            <a:endCxn id="106" idx="6"/>
          </p:cNvCxnSpPr>
          <p:nvPr/>
        </p:nvCxnSpPr>
        <p:spPr bwMode="auto">
          <a:xfrm flipH="1">
            <a:off x="2209800" y="2811376"/>
            <a:ext cx="1809089" cy="1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457200" y="3352800"/>
            <a:ext cx="12954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Voltage-gated Ca</a:t>
            </a:r>
            <a:r>
              <a:rPr lang="en-US" sz="1200" b="1" baseline="30000" dirty="0"/>
              <a:t>2+</a:t>
            </a:r>
            <a:r>
              <a:rPr lang="en-US" sz="1200" b="1" dirty="0"/>
              <a:t> channel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3886200"/>
            <a:ext cx="1295400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Calcium-activated K</a:t>
            </a:r>
            <a:r>
              <a:rPr lang="en-US" sz="1200" b="1" baseline="30000" dirty="0"/>
              <a:t>+</a:t>
            </a:r>
            <a:r>
              <a:rPr lang="en-US" sz="1200" b="1" dirty="0"/>
              <a:t> channel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2600" y="2137591"/>
            <a:ext cx="1295400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Voltage-gated K</a:t>
            </a:r>
            <a:r>
              <a:rPr lang="en-US" sz="1200" b="1" baseline="30000" dirty="0"/>
              <a:t>+</a:t>
            </a:r>
            <a:r>
              <a:rPr lang="en-US" sz="1200" b="1" dirty="0"/>
              <a:t> channel</a:t>
            </a:r>
          </a:p>
        </p:txBody>
      </p:sp>
      <p:sp>
        <p:nvSpPr>
          <p:cNvPr id="99" name="Can 98"/>
          <p:cNvSpPr/>
          <p:nvPr/>
        </p:nvSpPr>
        <p:spPr bwMode="auto">
          <a:xfrm rot="5400000">
            <a:off x="3365499" y="32765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16200000" flipH="1" flipV="1">
            <a:off x="3543299" y="3741409"/>
            <a:ext cx="1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3695700" y="379730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Ca</a:t>
            </a:r>
            <a:r>
              <a:rPr lang="en-US" sz="1200" baseline="30000" dirty="0"/>
              <a:t>2+</a:t>
            </a:r>
            <a:r>
              <a:rPr lang="en-US" sz="1200" dirty="0"/>
              <a:t> leak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5200" y="33832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SERCA</a:t>
            </a:r>
          </a:p>
        </p:txBody>
      </p:sp>
      <p:sp>
        <p:nvSpPr>
          <p:cNvPr id="105" name="Can 104"/>
          <p:cNvSpPr/>
          <p:nvPr/>
        </p:nvSpPr>
        <p:spPr bwMode="auto">
          <a:xfrm rot="5400000">
            <a:off x="1777999" y="1536699"/>
            <a:ext cx="279401" cy="482600"/>
          </a:xfrm>
          <a:prstGeom prst="can">
            <a:avLst/>
          </a:prstGeom>
          <a:solidFill>
            <a:srgbClr val="F79EA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6" name="&quot;No&quot; Symbol 105"/>
          <p:cNvSpPr/>
          <p:nvPr/>
        </p:nvSpPr>
        <p:spPr bwMode="auto">
          <a:xfrm>
            <a:off x="1968500" y="2692400"/>
            <a:ext cx="241300" cy="241300"/>
          </a:xfrm>
          <a:prstGeom prst="noSmoking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H="1">
            <a:off x="2362201" y="4953000"/>
            <a:ext cx="8381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Oval 108"/>
          <p:cNvSpPr/>
          <p:nvPr/>
        </p:nvSpPr>
        <p:spPr bwMode="auto">
          <a:xfrm>
            <a:off x="3276600" y="47117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81200" y="4953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exocytosis</a:t>
            </a:r>
          </a:p>
        </p:txBody>
      </p:sp>
      <p:sp>
        <p:nvSpPr>
          <p:cNvPr id="111" name="Oval 110"/>
          <p:cNvSpPr/>
          <p:nvPr/>
        </p:nvSpPr>
        <p:spPr bwMode="auto">
          <a:xfrm>
            <a:off x="1714500" y="50419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638300" y="47371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7800" y="4965700"/>
            <a:ext cx="152400" cy="152400"/>
          </a:xfrm>
          <a:prstGeom prst="ellipse">
            <a:avLst/>
          </a:prstGeom>
          <a:solidFill>
            <a:srgbClr val="FFB6B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49500" y="3721100"/>
            <a:ext cx="762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</a:t>
            </a:r>
            <a:r>
              <a:rPr lang="en-US" baseline="30000" dirty="0"/>
              <a:t>2+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730498" y="4064000"/>
            <a:ext cx="2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419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2"/>
    </mc:Choice>
    <mc:Fallback xmlns="">
      <p:transition spd="slow" advTm="134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B72F-FE76-244A-B861-455479423E29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879619" name="AutoShape 3"/>
          <p:cNvSpPr>
            <a:spLocks noChangeArrowheads="1"/>
          </p:cNvSpPr>
          <p:nvPr/>
        </p:nvSpPr>
        <p:spPr bwMode="auto">
          <a:xfrm>
            <a:off x="3911600" y="2006600"/>
            <a:ext cx="1843088" cy="2184400"/>
          </a:xfrm>
          <a:prstGeom prst="rightArrowCallout">
            <a:avLst>
              <a:gd name="adj1" fmla="val 31093"/>
              <a:gd name="adj2" fmla="val 30877"/>
              <a:gd name="adj3" fmla="val 14296"/>
              <a:gd name="adj4" fmla="val 70769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879620" name="Group 4"/>
          <p:cNvGrpSpPr>
            <a:grpSpLocks/>
          </p:cNvGrpSpPr>
          <p:nvPr/>
        </p:nvGrpSpPr>
        <p:grpSpPr bwMode="auto">
          <a:xfrm>
            <a:off x="768347" y="2243137"/>
            <a:ext cx="954088" cy="744538"/>
            <a:chOff x="1442" y="1843"/>
            <a:chExt cx="601" cy="469"/>
          </a:xfrm>
        </p:grpSpPr>
        <p:sp>
          <p:nvSpPr>
            <p:cNvPr id="879621" name="AutoShape 5"/>
            <p:cNvSpPr>
              <a:spLocks noChangeArrowheads="1"/>
            </p:cNvSpPr>
            <p:nvPr/>
          </p:nvSpPr>
          <p:spPr bwMode="auto">
            <a:xfrm>
              <a:off x="1463" y="1843"/>
              <a:ext cx="580" cy="469"/>
            </a:xfrm>
            <a:prstGeom prst="flowChartDocument">
              <a:avLst/>
            </a:prstGeom>
            <a:solidFill>
              <a:srgbClr val="FFC6BE"/>
            </a:solidFill>
            <a:ln w="19050">
              <a:solidFill>
                <a:srgbClr val="CA1D1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chemeClr val="accent2"/>
                  </a:solidFill>
                  <a:latin typeface="Arial" charset="0"/>
                </a:rPr>
                <a:t>Pedersen</a:t>
              </a:r>
            </a:p>
          </p:txBody>
        </p:sp>
        <p:sp>
          <p:nvSpPr>
            <p:cNvPr id="879622" name="Rectangle 6"/>
            <p:cNvSpPr>
              <a:spLocks noChangeArrowheads="1"/>
            </p:cNvSpPr>
            <p:nvPr/>
          </p:nvSpPr>
          <p:spPr bwMode="auto">
            <a:xfrm>
              <a:off x="1442" y="2100"/>
              <a:ext cx="42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</a:rPr>
                <a:t>CellML</a:t>
              </a:r>
            </a:p>
          </p:txBody>
        </p:sp>
      </p:grpSp>
      <p:sp>
        <p:nvSpPr>
          <p:cNvPr id="879624" name="AutoShape 8"/>
          <p:cNvSpPr>
            <a:spLocks noChangeArrowheads="1"/>
          </p:cNvSpPr>
          <p:nvPr/>
        </p:nvSpPr>
        <p:spPr bwMode="auto">
          <a:xfrm>
            <a:off x="801683" y="3217862"/>
            <a:ext cx="920750" cy="744538"/>
          </a:xfrm>
          <a:prstGeom prst="flowChartDocument">
            <a:avLst/>
          </a:prstGeom>
          <a:solidFill>
            <a:srgbClr val="85CF99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Jiang</a:t>
            </a:r>
          </a:p>
        </p:txBody>
      </p:sp>
      <p:sp>
        <p:nvSpPr>
          <p:cNvPr id="879625" name="Rectangle 9"/>
          <p:cNvSpPr>
            <a:spLocks noChangeArrowheads="1"/>
          </p:cNvSpPr>
          <p:nvPr/>
        </p:nvSpPr>
        <p:spPr bwMode="auto">
          <a:xfrm>
            <a:off x="776283" y="3625850"/>
            <a:ext cx="6080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charset="0"/>
              </a:rPr>
              <a:t>SBML</a:t>
            </a:r>
          </a:p>
        </p:txBody>
      </p:sp>
      <p:sp>
        <p:nvSpPr>
          <p:cNvPr id="879629" name="AutoShape 13"/>
          <p:cNvSpPr>
            <a:spLocks noChangeArrowheads="1"/>
          </p:cNvSpPr>
          <p:nvPr/>
        </p:nvSpPr>
        <p:spPr bwMode="auto">
          <a:xfrm>
            <a:off x="2373308" y="2266950"/>
            <a:ext cx="922337" cy="693737"/>
          </a:xfrm>
          <a:prstGeom prst="roundRect">
            <a:avLst>
              <a:gd name="adj" fmla="val 17713"/>
            </a:avLst>
          </a:prstGeom>
          <a:solidFill>
            <a:srgbClr val="B5DAFF"/>
          </a:solidFill>
          <a:ln w="19050">
            <a:solidFill>
              <a:schemeClr val="accent6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Pedersen</a:t>
            </a:r>
          </a:p>
        </p:txBody>
      </p:sp>
      <p:sp>
        <p:nvSpPr>
          <p:cNvPr id="879630" name="Rectangle 14"/>
          <p:cNvSpPr>
            <a:spLocks noChangeArrowheads="1"/>
          </p:cNvSpPr>
          <p:nvPr/>
        </p:nvSpPr>
        <p:spPr bwMode="auto">
          <a:xfrm>
            <a:off x="2454270" y="2687637"/>
            <a:ext cx="760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DFFBB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charset="0"/>
              </a:rPr>
              <a:t>SemSim</a:t>
            </a:r>
          </a:p>
        </p:txBody>
      </p:sp>
      <p:sp>
        <p:nvSpPr>
          <p:cNvPr id="879631" name="AutoShape 15"/>
          <p:cNvSpPr>
            <a:spLocks noChangeArrowheads="1"/>
          </p:cNvSpPr>
          <p:nvPr/>
        </p:nvSpPr>
        <p:spPr bwMode="auto">
          <a:xfrm>
            <a:off x="4110033" y="3241675"/>
            <a:ext cx="922337" cy="693737"/>
          </a:xfrm>
          <a:prstGeom prst="roundRect">
            <a:avLst>
              <a:gd name="adj" fmla="val 17713"/>
            </a:avLst>
          </a:prstGeom>
          <a:solidFill>
            <a:srgbClr val="B5DAFF"/>
          </a:solidFill>
          <a:ln w="19050">
            <a:solidFill>
              <a:schemeClr val="accent6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Jiang</a:t>
            </a:r>
          </a:p>
        </p:txBody>
      </p:sp>
      <p:sp>
        <p:nvSpPr>
          <p:cNvPr id="879632" name="Rectangle 16"/>
          <p:cNvSpPr>
            <a:spLocks noChangeArrowheads="1"/>
          </p:cNvSpPr>
          <p:nvPr/>
        </p:nvSpPr>
        <p:spPr bwMode="auto">
          <a:xfrm>
            <a:off x="4186233" y="3644900"/>
            <a:ext cx="760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DFFBB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charset="0"/>
              </a:rPr>
              <a:t>SemSim</a:t>
            </a:r>
          </a:p>
        </p:txBody>
      </p:sp>
      <p:sp>
        <p:nvSpPr>
          <p:cNvPr id="879635" name="AutoShape 19"/>
          <p:cNvSpPr>
            <a:spLocks noChangeArrowheads="1"/>
          </p:cNvSpPr>
          <p:nvPr/>
        </p:nvSpPr>
        <p:spPr bwMode="auto">
          <a:xfrm rot="-5400000">
            <a:off x="1799427" y="2401093"/>
            <a:ext cx="563562" cy="396875"/>
          </a:xfrm>
          <a:prstGeom prst="downArrow">
            <a:avLst>
              <a:gd name="adj1" fmla="val 49296"/>
              <a:gd name="adj2" fmla="val 46801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Arial" charset="0"/>
            </a:endParaRPr>
          </a:p>
        </p:txBody>
      </p:sp>
      <p:sp>
        <p:nvSpPr>
          <p:cNvPr id="879636" name="AutoShape 20"/>
          <p:cNvSpPr>
            <a:spLocks noChangeArrowheads="1"/>
          </p:cNvSpPr>
          <p:nvPr/>
        </p:nvSpPr>
        <p:spPr bwMode="auto">
          <a:xfrm rot="-5400000">
            <a:off x="2597939" y="2583655"/>
            <a:ext cx="563563" cy="2003425"/>
          </a:xfrm>
          <a:prstGeom prst="downArrow">
            <a:avLst>
              <a:gd name="adj1" fmla="val 49296"/>
              <a:gd name="adj2" fmla="val 46801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Arial" charset="0"/>
            </a:endParaRPr>
          </a:p>
        </p:txBody>
      </p:sp>
      <p:sp>
        <p:nvSpPr>
          <p:cNvPr id="879638" name="AutoShape 22"/>
          <p:cNvSpPr>
            <a:spLocks noChangeArrowheads="1"/>
          </p:cNvSpPr>
          <p:nvPr/>
        </p:nvSpPr>
        <p:spPr bwMode="auto">
          <a:xfrm>
            <a:off x="5862632" y="2552700"/>
            <a:ext cx="1071568" cy="1152525"/>
          </a:xfrm>
          <a:prstGeom prst="roundRect">
            <a:avLst>
              <a:gd name="adj" fmla="val 17713"/>
            </a:avLst>
          </a:prstGeom>
          <a:solidFill>
            <a:srgbClr val="B5DAFF"/>
          </a:solidFill>
          <a:ln w="19050">
            <a:solidFill>
              <a:schemeClr val="accent6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Pedersen 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transport</a:t>
            </a: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+Jiang</a:t>
            </a:r>
          </a:p>
        </p:txBody>
      </p:sp>
      <p:grpSp>
        <p:nvGrpSpPr>
          <p:cNvPr id="879640" name="Group 24"/>
          <p:cNvGrpSpPr>
            <a:grpSpLocks/>
          </p:cNvGrpSpPr>
          <p:nvPr/>
        </p:nvGrpSpPr>
        <p:grpSpPr bwMode="auto">
          <a:xfrm>
            <a:off x="7478712" y="2570163"/>
            <a:ext cx="979488" cy="1162050"/>
            <a:chOff x="3923" y="1035"/>
            <a:chExt cx="617" cy="732"/>
          </a:xfrm>
        </p:grpSpPr>
        <p:sp>
          <p:nvSpPr>
            <p:cNvPr id="879641" name="AutoShape 25"/>
            <p:cNvSpPr>
              <a:spLocks noChangeArrowheads="1"/>
            </p:cNvSpPr>
            <p:nvPr/>
          </p:nvSpPr>
          <p:spPr bwMode="auto">
            <a:xfrm>
              <a:off x="3960" y="1035"/>
              <a:ext cx="580" cy="732"/>
            </a:xfrm>
            <a:prstGeom prst="flowChartDocument">
              <a:avLst/>
            </a:prstGeom>
            <a:solidFill>
              <a:srgbClr val="FFC6BE"/>
            </a:solidFill>
            <a:ln w="19050">
              <a:solidFill>
                <a:srgbClr val="CA1D19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/>
            <a:lstStyle/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chemeClr val="accent2"/>
                  </a:solidFill>
                  <a:latin typeface="Arial" charset="0"/>
                </a:rPr>
                <a:t>Pedersen</a:t>
              </a:r>
            </a:p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chemeClr val="accent2"/>
                  </a:solidFill>
                  <a:latin typeface="Arial" charset="0"/>
                </a:rPr>
                <a:t>transport</a:t>
              </a:r>
            </a:p>
            <a:p>
              <a:pPr>
                <a:spcBef>
                  <a:spcPct val="0"/>
                </a:spcBef>
              </a:pPr>
              <a:r>
                <a:rPr lang="en-US" sz="1600" dirty="0">
                  <a:solidFill>
                    <a:schemeClr val="accent2"/>
                  </a:solidFill>
                  <a:latin typeface="Arial" charset="0"/>
                </a:rPr>
                <a:t>+Jiang</a:t>
              </a:r>
            </a:p>
          </p:txBody>
        </p:sp>
        <p:sp>
          <p:nvSpPr>
            <p:cNvPr id="879642" name="Rectangle 26"/>
            <p:cNvSpPr>
              <a:spLocks noChangeArrowheads="1"/>
            </p:cNvSpPr>
            <p:nvPr/>
          </p:nvSpPr>
          <p:spPr bwMode="auto">
            <a:xfrm>
              <a:off x="3923" y="1555"/>
              <a:ext cx="42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</a:rPr>
                <a:t>CellML</a:t>
              </a:r>
            </a:p>
          </p:txBody>
        </p:sp>
      </p:grpSp>
      <p:sp>
        <p:nvSpPr>
          <p:cNvPr id="879643" name="AutoShape 27"/>
          <p:cNvSpPr>
            <a:spLocks noChangeArrowheads="1"/>
          </p:cNvSpPr>
          <p:nvPr/>
        </p:nvSpPr>
        <p:spPr bwMode="auto">
          <a:xfrm rot="-5400000">
            <a:off x="6934989" y="2931319"/>
            <a:ext cx="563563" cy="396875"/>
          </a:xfrm>
          <a:prstGeom prst="downArrow">
            <a:avLst>
              <a:gd name="adj1" fmla="val 49296"/>
              <a:gd name="adj2" fmla="val 46801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Arial" charset="0"/>
            </a:endParaRPr>
          </a:p>
        </p:txBody>
      </p:sp>
      <p:sp>
        <p:nvSpPr>
          <p:cNvPr id="879644" name="AutoShape 28"/>
          <p:cNvSpPr>
            <a:spLocks noChangeArrowheads="1"/>
          </p:cNvSpPr>
          <p:nvPr/>
        </p:nvSpPr>
        <p:spPr bwMode="auto">
          <a:xfrm>
            <a:off x="6019800" y="4329113"/>
            <a:ext cx="2744788" cy="712787"/>
          </a:xfrm>
          <a:prstGeom prst="wedgeRoundRectCallout">
            <a:avLst>
              <a:gd name="adj1" fmla="val -5904"/>
              <a:gd name="adj2" fmla="val -160245"/>
              <a:gd name="adj3" fmla="val 16667"/>
            </a:avLst>
          </a:prstGeom>
          <a:solidFill>
            <a:srgbClr val="FFFFDB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4. encode merged model for simulation</a:t>
            </a:r>
          </a:p>
        </p:txBody>
      </p:sp>
      <p:sp>
        <p:nvSpPr>
          <p:cNvPr id="879645" name="AutoShape 29"/>
          <p:cNvSpPr>
            <a:spLocks noChangeArrowheads="1"/>
          </p:cNvSpPr>
          <p:nvPr/>
        </p:nvSpPr>
        <p:spPr bwMode="auto">
          <a:xfrm>
            <a:off x="3276600" y="4648200"/>
            <a:ext cx="2590800" cy="381000"/>
          </a:xfrm>
          <a:prstGeom prst="wedgeRoundRectCallout">
            <a:avLst>
              <a:gd name="adj1" fmla="val -8116"/>
              <a:gd name="adj2" fmla="val -154707"/>
              <a:gd name="adj3" fmla="val 16667"/>
            </a:avLst>
          </a:prstGeom>
          <a:solidFill>
            <a:srgbClr val="FFFFDB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3. merge </a:t>
            </a:r>
            <a:r>
              <a:rPr lang="en-US" sz="1600" dirty="0" err="1">
                <a:latin typeface="Arial" charset="0"/>
              </a:rPr>
              <a:t>SemSim</a:t>
            </a:r>
            <a:r>
              <a:rPr lang="en-US" sz="1600" dirty="0">
                <a:latin typeface="Arial" charset="0"/>
              </a:rPr>
              <a:t> models</a:t>
            </a:r>
          </a:p>
        </p:txBody>
      </p:sp>
      <p:sp>
        <p:nvSpPr>
          <p:cNvPr id="879646" name="AutoShape 30"/>
          <p:cNvSpPr>
            <a:spLocks noChangeArrowheads="1"/>
          </p:cNvSpPr>
          <p:nvPr/>
        </p:nvSpPr>
        <p:spPr bwMode="auto">
          <a:xfrm>
            <a:off x="304800" y="4267200"/>
            <a:ext cx="2743200" cy="762000"/>
          </a:xfrm>
          <a:prstGeom prst="wedgeRoundRectCallout">
            <a:avLst>
              <a:gd name="adj1" fmla="val 16744"/>
              <a:gd name="adj2" fmla="val -110021"/>
              <a:gd name="adj3" fmla="val 16667"/>
            </a:avLst>
          </a:prstGeom>
          <a:solidFill>
            <a:srgbClr val="FFFFDB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1. create SemSim versions of models &amp; annotate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28600" y="268069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1" i="1" dirty="0" err="1">
                <a:latin typeface="Arial" charset="0"/>
              </a:rPr>
              <a:t>CellML</a:t>
            </a:r>
            <a:r>
              <a:rPr lang="en-US" sz="2400" b="1" i="1" dirty="0">
                <a:latin typeface="Arial" charset="0"/>
              </a:rPr>
              <a:t> + SBML composition</a:t>
            </a: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 rot="16200000">
            <a:off x="3417090" y="2407444"/>
            <a:ext cx="563562" cy="396875"/>
          </a:xfrm>
          <a:prstGeom prst="downArrow">
            <a:avLst>
              <a:gd name="adj1" fmla="val 49296"/>
              <a:gd name="adj2" fmla="val 46801"/>
            </a:avLst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600">
              <a:latin typeface="Arial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110033" y="2247900"/>
            <a:ext cx="922337" cy="693737"/>
          </a:xfrm>
          <a:prstGeom prst="roundRect">
            <a:avLst>
              <a:gd name="adj" fmla="val 17713"/>
            </a:avLst>
          </a:prstGeom>
          <a:solidFill>
            <a:srgbClr val="B5DAFF"/>
          </a:solidFill>
          <a:ln w="19050">
            <a:solidFill>
              <a:schemeClr val="accent6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accent2"/>
                </a:solidFill>
                <a:latin typeface="Arial" charset="0"/>
              </a:rPr>
              <a:t>Pedersen</a:t>
            </a:r>
          </a:p>
          <a:p>
            <a:pPr>
              <a:spcBef>
                <a:spcPct val="0"/>
              </a:spcBef>
            </a:pPr>
            <a:r>
              <a:rPr lang="en-US" sz="1400" dirty="0">
                <a:solidFill>
                  <a:schemeClr val="accent2"/>
                </a:solidFill>
                <a:latin typeface="Arial" charset="0"/>
              </a:rPr>
              <a:t>transport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190995" y="2668587"/>
            <a:ext cx="760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DFFBB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charset="0"/>
              </a:rPr>
              <a:t>SemSim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38833" y="3390900"/>
            <a:ext cx="760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DFFBB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charset="0"/>
              </a:rPr>
              <a:t>SemSim</a:t>
            </a:r>
          </a:p>
        </p:txBody>
      </p:sp>
      <p:sp>
        <p:nvSpPr>
          <p:cNvPr id="39" name="AutoShape 29"/>
          <p:cNvSpPr>
            <a:spLocks noChangeArrowheads="1"/>
          </p:cNvSpPr>
          <p:nvPr/>
        </p:nvSpPr>
        <p:spPr bwMode="auto">
          <a:xfrm>
            <a:off x="2743200" y="1219200"/>
            <a:ext cx="2209800" cy="609600"/>
          </a:xfrm>
          <a:prstGeom prst="wedgeRoundRectCallout">
            <a:avLst>
              <a:gd name="adj1" fmla="val -9441"/>
              <a:gd name="adj2" fmla="val 123628"/>
              <a:gd name="adj3" fmla="val 16667"/>
            </a:avLst>
          </a:prstGeom>
          <a:solidFill>
            <a:srgbClr val="FFFFDB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latin typeface="Arial" charset="0"/>
              </a:rPr>
              <a:t>2. extract Pedersen transport dynamics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0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7"/>
    </mc:Choice>
    <mc:Fallback xmlns="">
      <p:transition spd="slow" advTm="25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44" grpId="0" animBg="1"/>
      <p:bldP spid="879645" grpId="0" animBg="1"/>
      <p:bldP spid="87964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A268-CA6B-4F27-B181-222D66E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FB36-1726-41B9-8F2B-DB5E3A68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</a:t>
            </a:r>
            <a:r>
              <a:rPr lang="en-US" dirty="0" err="1"/>
              <a:t>BiGG</a:t>
            </a:r>
            <a:r>
              <a:rPr lang="en-US" dirty="0"/>
              <a:t> repository?</a:t>
            </a:r>
          </a:p>
          <a:p>
            <a:r>
              <a:rPr lang="en-US" dirty="0"/>
              <a:t>What about </a:t>
            </a:r>
            <a:r>
              <a:rPr lang="en-US" dirty="0" err="1"/>
              <a:t>Reactome</a:t>
            </a:r>
            <a:r>
              <a:rPr lang="en-US" dirty="0"/>
              <a:t>, </a:t>
            </a:r>
            <a:r>
              <a:rPr lang="en-US" dirty="0" err="1"/>
              <a:t>BioCyc</a:t>
            </a:r>
            <a:r>
              <a:rPr lang="en-US" dirty="0"/>
              <a:t> (via </a:t>
            </a:r>
            <a:r>
              <a:rPr lang="en-US" dirty="0" err="1"/>
              <a:t>BioPAX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9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987-C9F1-4BE2-9815-34F60359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884238"/>
          </a:xfrm>
        </p:spPr>
        <p:txBody>
          <a:bodyPr/>
          <a:lstStyle/>
          <a:p>
            <a:r>
              <a:rPr lang="en-US" dirty="0"/>
              <a:t>Discussion!</a:t>
            </a:r>
          </a:p>
        </p:txBody>
      </p:sp>
    </p:spTree>
    <p:extLst>
      <p:ext uri="{BB962C8B-B14F-4D97-AF65-F5344CB8AC3E}">
        <p14:creationId xmlns:p14="http://schemas.microsoft.com/office/powerpoint/2010/main" val="345369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E6D-1837-4F51-9E1E-4DCC4435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39C7-D044-48BF-B0F5-2DE41484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D0D3-D595-4457-9EDA-3E949572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A7B-9D16-2F44-A3AB-9DB4FE95C81F}" type="slidenum">
              <a:rPr lang="en-US" smtClean="0"/>
              <a:pPr/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033972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5055-976F-4F86-A430-B5D59FB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800"/>
            <a:ext cx="7543800" cy="731838"/>
          </a:xfrm>
        </p:spPr>
        <p:txBody>
          <a:bodyPr/>
          <a:lstStyle/>
          <a:p>
            <a:pPr algn="l"/>
            <a:r>
              <a:rPr lang="en-US" dirty="0"/>
              <a:t>The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6E0D-609C-4798-8B02-E4D51AD8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4705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800" i="1" dirty="0"/>
          </a:p>
          <a:p>
            <a:r>
              <a:rPr lang="en-US" dirty="0"/>
              <a:t>Definitions / The Vision</a:t>
            </a:r>
          </a:p>
          <a:p>
            <a:r>
              <a:rPr lang="en-US" dirty="0"/>
              <a:t>Goals of a working group on Semantic Annotation </a:t>
            </a:r>
          </a:p>
          <a:p>
            <a:r>
              <a:rPr lang="en-US" dirty="0"/>
              <a:t>Summary of work toward Nature </a:t>
            </a:r>
            <a:r>
              <a:rPr lang="en-US" dirty="0" err="1"/>
              <a:t>BioTech</a:t>
            </a:r>
            <a:r>
              <a:rPr lang="en-US" dirty="0"/>
              <a:t> position paper</a:t>
            </a:r>
          </a:p>
          <a:p>
            <a:r>
              <a:rPr lang="en-US" dirty="0"/>
              <a:t>Demo of </a:t>
            </a:r>
            <a:r>
              <a:rPr lang="en-US" dirty="0" err="1"/>
              <a:t>SemGen</a:t>
            </a:r>
            <a:r>
              <a:rPr lang="en-US" dirty="0"/>
              <a:t> as one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D2DEE6-B4F7-425E-AF60-785FC49923AF}"/>
              </a:ext>
            </a:extLst>
          </p:cNvPr>
          <p:cNvSpPr/>
          <p:nvPr/>
        </p:nvSpPr>
        <p:spPr>
          <a:xfrm>
            <a:off x="2438400" y="1140308"/>
            <a:ext cx="6248400" cy="1143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Plans are useless, </a:t>
            </a:r>
            <a:br>
              <a:rPr lang="en-US" sz="2800" i="1" dirty="0">
                <a:solidFill>
                  <a:schemeClr val="tx1"/>
                </a:solidFill>
              </a:rPr>
            </a:br>
            <a:r>
              <a:rPr lang="en-US" sz="2800" i="1" dirty="0">
                <a:solidFill>
                  <a:schemeClr val="tx1"/>
                </a:solidFill>
              </a:rPr>
              <a:t>but planning is indispensable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542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CF03-C175-448D-8DF4-C05F8F55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382000" cy="4449763"/>
          </a:xfrm>
        </p:spPr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Encoding the biological meaning of model or data elements </a:t>
            </a:r>
          </a:p>
          <a:p>
            <a:pPr lvl="1"/>
            <a:r>
              <a:rPr lang="en-US" dirty="0"/>
              <a:t>A “glossary”, linking terms to knowledge resources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Language independent knowledge representation</a:t>
            </a:r>
          </a:p>
          <a:p>
            <a:pPr lvl="1"/>
            <a:r>
              <a:rPr lang="en-US" dirty="0"/>
              <a:t>Improved comprehension and search</a:t>
            </a:r>
          </a:p>
          <a:p>
            <a:pPr lvl="1"/>
            <a:r>
              <a:rPr lang="en-US" dirty="0"/>
              <a:t>Model merging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B39F1-A2D4-4DDA-90AB-2A876449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Autofit/>
          </a:bodyPr>
          <a:lstStyle/>
          <a:p>
            <a:r>
              <a:rPr lang="en-US" dirty="0"/>
              <a:t>Semantic Annotation</a:t>
            </a:r>
          </a:p>
        </p:txBody>
      </p:sp>
    </p:spTree>
    <p:extLst>
      <p:ext uri="{BB962C8B-B14F-4D97-AF65-F5344CB8AC3E}">
        <p14:creationId xmlns:p14="http://schemas.microsoft.com/office/powerpoint/2010/main" val="350208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04E4460-C561-4D50-96D2-EF4848CEAF25}"/>
              </a:ext>
            </a:extLst>
          </p:cNvPr>
          <p:cNvSpPr/>
          <p:nvPr/>
        </p:nvSpPr>
        <p:spPr>
          <a:xfrm>
            <a:off x="1551008" y="2434801"/>
            <a:ext cx="1524000" cy="31242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3404E8-69CE-4C88-90DF-89A81226035F}"/>
              </a:ext>
            </a:extLst>
          </p:cNvPr>
          <p:cNvGrpSpPr/>
          <p:nvPr/>
        </p:nvGrpSpPr>
        <p:grpSpPr>
          <a:xfrm>
            <a:off x="3505200" y="2590800"/>
            <a:ext cx="1219200" cy="304800"/>
            <a:chOff x="3657600" y="2438400"/>
            <a:chExt cx="1219200" cy="3048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B7C63630-7F60-4646-A8A5-A8FFD8830B6F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524E6410-48D6-4C6B-8861-1EA2371B34F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1DB45EF-9589-4875-BAED-163B0CF546B5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5C1747F-B4A6-4376-B1FD-F2D39CCCB122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BC236A-3417-4909-AF68-47F12099B6D7}"/>
              </a:ext>
            </a:extLst>
          </p:cNvPr>
          <p:cNvGrpSpPr/>
          <p:nvPr/>
        </p:nvGrpSpPr>
        <p:grpSpPr>
          <a:xfrm>
            <a:off x="3505200" y="3022218"/>
            <a:ext cx="914400" cy="304800"/>
            <a:chOff x="3962400" y="2813345"/>
            <a:chExt cx="914400" cy="304800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C55228F3-24CE-49C7-BA16-F9CBD69176BA}"/>
                </a:ext>
              </a:extLst>
            </p:cNvPr>
            <p:cNvSpPr/>
            <p:nvPr/>
          </p:nvSpPr>
          <p:spPr>
            <a:xfrm>
              <a:off x="3962400" y="2813345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10E3B859-0AFD-4F1D-B1DF-39C27498B3F8}"/>
                </a:ext>
              </a:extLst>
            </p:cNvPr>
            <p:cNvSpPr/>
            <p:nvPr/>
          </p:nvSpPr>
          <p:spPr>
            <a:xfrm>
              <a:off x="4267200" y="2813345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46A28A89-3D89-4059-B231-8B926CF48528}"/>
                </a:ext>
              </a:extLst>
            </p:cNvPr>
            <p:cNvSpPr/>
            <p:nvPr/>
          </p:nvSpPr>
          <p:spPr>
            <a:xfrm>
              <a:off x="4572000" y="2813345"/>
              <a:ext cx="304800" cy="304800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B5150D-EF84-4398-AED9-7A67703376BE}"/>
              </a:ext>
            </a:extLst>
          </p:cNvPr>
          <p:cNvGrpSpPr/>
          <p:nvPr/>
        </p:nvGrpSpPr>
        <p:grpSpPr>
          <a:xfrm>
            <a:off x="3512916" y="3481439"/>
            <a:ext cx="1219200" cy="304800"/>
            <a:chOff x="3657600" y="2438400"/>
            <a:chExt cx="1219200" cy="304800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0885885A-428B-484F-8ACF-29960B433FD2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3C3D546D-60E9-4CC8-9AB4-BFE98C604B0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CA360FE-75DF-418A-8FA1-DCD9CBFA29CA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35D93F47-0C06-4DD8-B827-DD99196960F1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E9D7F-2C44-4BE0-861E-A9900A3B4A82}"/>
              </a:ext>
            </a:extLst>
          </p:cNvPr>
          <p:cNvGrpSpPr/>
          <p:nvPr/>
        </p:nvGrpSpPr>
        <p:grpSpPr>
          <a:xfrm>
            <a:off x="3505200" y="3925481"/>
            <a:ext cx="1219200" cy="304800"/>
            <a:chOff x="3657600" y="2438400"/>
            <a:chExt cx="1219200" cy="3048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49451A86-53C8-40A8-B9C6-7E6BB570B127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F601E075-B00A-4ECE-9EC8-6A5E89369BD7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EFFAC3AB-D53E-4FED-8AFD-7EEAE1E328EE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9597D41F-631E-41F3-87D7-A34EDE098359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E64A1FB3-A1EB-49DE-9338-868DA2ADAAEA}"/>
              </a:ext>
            </a:extLst>
          </p:cNvPr>
          <p:cNvSpPr/>
          <p:nvPr/>
        </p:nvSpPr>
        <p:spPr>
          <a:xfrm rot="5587275">
            <a:off x="4953228" y="2999278"/>
            <a:ext cx="3946059" cy="251618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F646EF87-A35E-4F76-90FA-B659219B40CA}"/>
              </a:ext>
            </a:extLst>
          </p:cNvPr>
          <p:cNvSpPr/>
          <p:nvPr/>
        </p:nvSpPr>
        <p:spPr>
          <a:xfrm>
            <a:off x="3360516" y="2410687"/>
            <a:ext cx="1524000" cy="31242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987A9-5EF6-407C-A955-94664DD60AD7}"/>
              </a:ext>
            </a:extLst>
          </p:cNvPr>
          <p:cNvSpPr txBox="1"/>
          <p:nvPr/>
        </p:nvSpPr>
        <p:spPr>
          <a:xfrm>
            <a:off x="6101335" y="1515813"/>
            <a:ext cx="164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Knowledge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04E4460-C561-4D50-96D2-EF4848CEAF25}"/>
              </a:ext>
            </a:extLst>
          </p:cNvPr>
          <p:cNvSpPr/>
          <p:nvPr/>
        </p:nvSpPr>
        <p:spPr>
          <a:xfrm>
            <a:off x="1551008" y="2434801"/>
            <a:ext cx="1524000" cy="31242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3404E8-69CE-4C88-90DF-89A81226035F}"/>
              </a:ext>
            </a:extLst>
          </p:cNvPr>
          <p:cNvGrpSpPr/>
          <p:nvPr/>
        </p:nvGrpSpPr>
        <p:grpSpPr>
          <a:xfrm>
            <a:off x="3505200" y="2590800"/>
            <a:ext cx="1219200" cy="304800"/>
            <a:chOff x="3657600" y="2438400"/>
            <a:chExt cx="1219200" cy="3048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B7C63630-7F60-4646-A8A5-A8FFD8830B6F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524E6410-48D6-4C6B-8861-1EA2371B34F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1DB45EF-9589-4875-BAED-163B0CF546B5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5C1747F-B4A6-4376-B1FD-F2D39CCCB122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BC236A-3417-4909-AF68-47F12099B6D7}"/>
              </a:ext>
            </a:extLst>
          </p:cNvPr>
          <p:cNvGrpSpPr/>
          <p:nvPr/>
        </p:nvGrpSpPr>
        <p:grpSpPr>
          <a:xfrm>
            <a:off x="3505200" y="3022218"/>
            <a:ext cx="914400" cy="304800"/>
            <a:chOff x="3962400" y="2813345"/>
            <a:chExt cx="914400" cy="304800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C55228F3-24CE-49C7-BA16-F9CBD69176BA}"/>
                </a:ext>
              </a:extLst>
            </p:cNvPr>
            <p:cNvSpPr/>
            <p:nvPr/>
          </p:nvSpPr>
          <p:spPr>
            <a:xfrm>
              <a:off x="3962400" y="2813345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10E3B859-0AFD-4F1D-B1DF-39C27498B3F8}"/>
                </a:ext>
              </a:extLst>
            </p:cNvPr>
            <p:cNvSpPr/>
            <p:nvPr/>
          </p:nvSpPr>
          <p:spPr>
            <a:xfrm>
              <a:off x="4267200" y="2813345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46A28A89-3D89-4059-B231-8B926CF48528}"/>
                </a:ext>
              </a:extLst>
            </p:cNvPr>
            <p:cNvSpPr/>
            <p:nvPr/>
          </p:nvSpPr>
          <p:spPr>
            <a:xfrm>
              <a:off x="4572000" y="2813345"/>
              <a:ext cx="304800" cy="304800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B5150D-EF84-4398-AED9-7A67703376BE}"/>
              </a:ext>
            </a:extLst>
          </p:cNvPr>
          <p:cNvGrpSpPr/>
          <p:nvPr/>
        </p:nvGrpSpPr>
        <p:grpSpPr>
          <a:xfrm>
            <a:off x="3512916" y="3481439"/>
            <a:ext cx="1219200" cy="304800"/>
            <a:chOff x="3657600" y="2438400"/>
            <a:chExt cx="1219200" cy="304800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0885885A-428B-484F-8ACF-29960B433FD2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3C3D546D-60E9-4CC8-9AB4-BFE98C604B0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CA360FE-75DF-418A-8FA1-DCD9CBFA29CA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35D93F47-0C06-4DD8-B827-DD99196960F1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E9D7F-2C44-4BE0-861E-A9900A3B4A82}"/>
              </a:ext>
            </a:extLst>
          </p:cNvPr>
          <p:cNvGrpSpPr/>
          <p:nvPr/>
        </p:nvGrpSpPr>
        <p:grpSpPr>
          <a:xfrm>
            <a:off x="3505200" y="3925481"/>
            <a:ext cx="1219200" cy="304800"/>
            <a:chOff x="3657600" y="2438400"/>
            <a:chExt cx="1219200" cy="3048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49451A86-53C8-40A8-B9C6-7E6BB570B127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F601E075-B00A-4ECE-9EC8-6A5E89369BD7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EFFAC3AB-D53E-4FED-8AFD-7EEAE1E328EE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9597D41F-631E-41F3-87D7-A34EDE098359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E64A1FB3-A1EB-49DE-9338-868DA2ADAAEA}"/>
              </a:ext>
            </a:extLst>
          </p:cNvPr>
          <p:cNvSpPr/>
          <p:nvPr/>
        </p:nvSpPr>
        <p:spPr>
          <a:xfrm rot="5587275">
            <a:off x="4953228" y="2999278"/>
            <a:ext cx="3946059" cy="251618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F646EF87-A35E-4F76-90FA-B659219B40CA}"/>
              </a:ext>
            </a:extLst>
          </p:cNvPr>
          <p:cNvSpPr/>
          <p:nvPr/>
        </p:nvSpPr>
        <p:spPr>
          <a:xfrm>
            <a:off x="3360516" y="2410687"/>
            <a:ext cx="1524000" cy="31242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987A9-5EF6-407C-A955-94664DD60AD7}"/>
              </a:ext>
            </a:extLst>
          </p:cNvPr>
          <p:cNvSpPr txBox="1"/>
          <p:nvPr/>
        </p:nvSpPr>
        <p:spPr>
          <a:xfrm>
            <a:off x="6101335" y="1515813"/>
            <a:ext cx="164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Knowledge resources</a:t>
            </a:r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BC6469EB-6DE2-4AE0-B7B1-8E5E7C7DF0C7}"/>
              </a:ext>
            </a:extLst>
          </p:cNvPr>
          <p:cNvSpPr/>
          <p:nvPr/>
        </p:nvSpPr>
        <p:spPr>
          <a:xfrm>
            <a:off x="2000492" y="2320767"/>
            <a:ext cx="1666754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C9F8EAF-2831-4EB1-ADBC-BB932B9465BA}"/>
              </a:ext>
            </a:extLst>
          </p:cNvPr>
          <p:cNvSpPr/>
          <p:nvPr/>
        </p:nvSpPr>
        <p:spPr>
          <a:xfrm>
            <a:off x="1828800" y="3236045"/>
            <a:ext cx="1856772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F1579D2-9671-4635-B724-F9F3F471528F}"/>
              </a:ext>
            </a:extLst>
          </p:cNvPr>
          <p:cNvSpPr/>
          <p:nvPr/>
        </p:nvSpPr>
        <p:spPr>
          <a:xfrm>
            <a:off x="1687976" y="2800142"/>
            <a:ext cx="1984093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39FB135-FA90-4DCC-8833-83123A72DE21}"/>
              </a:ext>
            </a:extLst>
          </p:cNvPr>
          <p:cNvSpPr/>
          <p:nvPr/>
        </p:nvSpPr>
        <p:spPr>
          <a:xfrm>
            <a:off x="1996634" y="3584135"/>
            <a:ext cx="1666754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04E4460-C561-4D50-96D2-EF4848CEAF25}"/>
              </a:ext>
            </a:extLst>
          </p:cNvPr>
          <p:cNvSpPr/>
          <p:nvPr/>
        </p:nvSpPr>
        <p:spPr>
          <a:xfrm>
            <a:off x="1551008" y="2434801"/>
            <a:ext cx="1524000" cy="31242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3404E8-69CE-4C88-90DF-89A81226035F}"/>
              </a:ext>
            </a:extLst>
          </p:cNvPr>
          <p:cNvGrpSpPr/>
          <p:nvPr/>
        </p:nvGrpSpPr>
        <p:grpSpPr>
          <a:xfrm>
            <a:off x="3505200" y="2590800"/>
            <a:ext cx="1219200" cy="304800"/>
            <a:chOff x="3657600" y="2438400"/>
            <a:chExt cx="1219200" cy="30480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B7C63630-7F60-4646-A8A5-A8FFD8830B6F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524E6410-48D6-4C6B-8861-1EA2371B34F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1DB45EF-9589-4875-BAED-163B0CF546B5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5C1747F-B4A6-4376-B1FD-F2D39CCCB122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BC236A-3417-4909-AF68-47F12099B6D7}"/>
              </a:ext>
            </a:extLst>
          </p:cNvPr>
          <p:cNvGrpSpPr/>
          <p:nvPr/>
        </p:nvGrpSpPr>
        <p:grpSpPr>
          <a:xfrm>
            <a:off x="3505200" y="3022218"/>
            <a:ext cx="914400" cy="304800"/>
            <a:chOff x="3962400" y="2813345"/>
            <a:chExt cx="914400" cy="304800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C55228F3-24CE-49C7-BA16-F9CBD69176BA}"/>
                </a:ext>
              </a:extLst>
            </p:cNvPr>
            <p:cNvSpPr/>
            <p:nvPr/>
          </p:nvSpPr>
          <p:spPr>
            <a:xfrm>
              <a:off x="3962400" y="2813345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10E3B859-0AFD-4F1D-B1DF-39C27498B3F8}"/>
                </a:ext>
              </a:extLst>
            </p:cNvPr>
            <p:cNvSpPr/>
            <p:nvPr/>
          </p:nvSpPr>
          <p:spPr>
            <a:xfrm>
              <a:off x="4267200" y="2813345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46A28A89-3D89-4059-B231-8B926CF48528}"/>
                </a:ext>
              </a:extLst>
            </p:cNvPr>
            <p:cNvSpPr/>
            <p:nvPr/>
          </p:nvSpPr>
          <p:spPr>
            <a:xfrm>
              <a:off x="4572000" y="2813345"/>
              <a:ext cx="304800" cy="304800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B5150D-EF84-4398-AED9-7A67703376BE}"/>
              </a:ext>
            </a:extLst>
          </p:cNvPr>
          <p:cNvGrpSpPr/>
          <p:nvPr/>
        </p:nvGrpSpPr>
        <p:grpSpPr>
          <a:xfrm>
            <a:off x="3512916" y="3481439"/>
            <a:ext cx="1219200" cy="304800"/>
            <a:chOff x="3657600" y="2438400"/>
            <a:chExt cx="1219200" cy="304800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0885885A-428B-484F-8ACF-29960B433FD2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3C3D546D-60E9-4CC8-9AB4-BFE98C604B0D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CA360FE-75DF-418A-8FA1-DCD9CBFA29CA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35D93F47-0C06-4DD8-B827-DD99196960F1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E9D7F-2C44-4BE0-861E-A9900A3B4A82}"/>
              </a:ext>
            </a:extLst>
          </p:cNvPr>
          <p:cNvGrpSpPr/>
          <p:nvPr/>
        </p:nvGrpSpPr>
        <p:grpSpPr>
          <a:xfrm>
            <a:off x="3505200" y="3925481"/>
            <a:ext cx="1219200" cy="304800"/>
            <a:chOff x="3657600" y="2438400"/>
            <a:chExt cx="1219200" cy="30480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49451A86-53C8-40A8-B9C6-7E6BB570B127}"/>
                </a:ext>
              </a:extLst>
            </p:cNvPr>
            <p:cNvSpPr/>
            <p:nvPr/>
          </p:nvSpPr>
          <p:spPr>
            <a:xfrm>
              <a:off x="3657600" y="2438400"/>
              <a:ext cx="304800" cy="3048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F601E075-B00A-4ECE-9EC8-6A5E89369BD7}"/>
                </a:ext>
              </a:extLst>
            </p:cNvPr>
            <p:cNvSpPr/>
            <p:nvPr/>
          </p:nvSpPr>
          <p:spPr>
            <a:xfrm>
              <a:off x="3962400" y="2438400"/>
              <a:ext cx="304800" cy="3048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EFFAC3AB-D53E-4FED-8AFD-7EEAE1E328EE}"/>
                </a:ext>
              </a:extLst>
            </p:cNvPr>
            <p:cNvSpPr/>
            <p:nvPr/>
          </p:nvSpPr>
          <p:spPr>
            <a:xfrm>
              <a:off x="42672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9597D41F-631E-41F3-87D7-A34EDE098359}"/>
                </a:ext>
              </a:extLst>
            </p:cNvPr>
            <p:cNvSpPr/>
            <p:nvPr/>
          </p:nvSpPr>
          <p:spPr>
            <a:xfrm>
              <a:off x="4572000" y="2438400"/>
              <a:ext cx="304800" cy="304800"/>
            </a:xfrm>
            <a:prstGeom prst="flowChart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E64A1FB3-A1EB-49DE-9338-868DA2ADAAEA}"/>
              </a:ext>
            </a:extLst>
          </p:cNvPr>
          <p:cNvSpPr/>
          <p:nvPr/>
        </p:nvSpPr>
        <p:spPr>
          <a:xfrm rot="5587275">
            <a:off x="4953228" y="2999278"/>
            <a:ext cx="3946059" cy="251618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F646EF87-A35E-4F76-90FA-B659219B40CA}"/>
              </a:ext>
            </a:extLst>
          </p:cNvPr>
          <p:cNvSpPr/>
          <p:nvPr/>
        </p:nvSpPr>
        <p:spPr>
          <a:xfrm>
            <a:off x="3360516" y="2410687"/>
            <a:ext cx="1524000" cy="31242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987A9-5EF6-407C-A955-94664DD60AD7}"/>
              </a:ext>
            </a:extLst>
          </p:cNvPr>
          <p:cNvSpPr txBox="1"/>
          <p:nvPr/>
        </p:nvSpPr>
        <p:spPr>
          <a:xfrm>
            <a:off x="6101335" y="1515813"/>
            <a:ext cx="164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Knowledge resources</a:t>
            </a:r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BC6469EB-6DE2-4AE0-B7B1-8E5E7C7DF0C7}"/>
              </a:ext>
            </a:extLst>
          </p:cNvPr>
          <p:cNvSpPr/>
          <p:nvPr/>
        </p:nvSpPr>
        <p:spPr>
          <a:xfrm>
            <a:off x="2000492" y="2320767"/>
            <a:ext cx="1666754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C9F8EAF-2831-4EB1-ADBC-BB932B9465BA}"/>
              </a:ext>
            </a:extLst>
          </p:cNvPr>
          <p:cNvSpPr/>
          <p:nvPr/>
        </p:nvSpPr>
        <p:spPr>
          <a:xfrm>
            <a:off x="1828800" y="3236045"/>
            <a:ext cx="1856772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F1579D2-9671-4635-B724-F9F3F471528F}"/>
              </a:ext>
            </a:extLst>
          </p:cNvPr>
          <p:cNvSpPr/>
          <p:nvPr/>
        </p:nvSpPr>
        <p:spPr>
          <a:xfrm>
            <a:off x="1687976" y="2800142"/>
            <a:ext cx="1984093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39FB135-FA90-4DCC-8833-83123A72DE21}"/>
              </a:ext>
            </a:extLst>
          </p:cNvPr>
          <p:cNvSpPr/>
          <p:nvPr/>
        </p:nvSpPr>
        <p:spPr>
          <a:xfrm>
            <a:off x="1996634" y="3584135"/>
            <a:ext cx="1666754" cy="863897"/>
          </a:xfrm>
          <a:prstGeom prst="arc">
            <a:avLst>
              <a:gd name="adj1" fmla="val 10566279"/>
              <a:gd name="adj2" fmla="val 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CD4FCB-87D3-4C59-B221-74D5CCA735D5}"/>
              </a:ext>
            </a:extLst>
          </p:cNvPr>
          <p:cNvSpPr/>
          <p:nvPr/>
        </p:nvSpPr>
        <p:spPr>
          <a:xfrm>
            <a:off x="3923818" y="1901894"/>
            <a:ext cx="2870521" cy="1269569"/>
          </a:xfrm>
          <a:custGeom>
            <a:avLst/>
            <a:gdLst>
              <a:gd name="connsiteX0" fmla="*/ 0 w 2870521"/>
              <a:gd name="connsiteY0" fmla="*/ 829731 h 1269569"/>
              <a:gd name="connsiteX1" fmla="*/ 1446835 w 2870521"/>
              <a:gd name="connsiteY1" fmla="*/ 7929 h 1269569"/>
              <a:gd name="connsiteX2" fmla="*/ 2870521 w 2870521"/>
              <a:gd name="connsiteY2" fmla="*/ 1269569 h 126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521" h="1269569">
                <a:moveTo>
                  <a:pt x="0" y="829731"/>
                </a:moveTo>
                <a:cubicBezTo>
                  <a:pt x="484207" y="382177"/>
                  <a:pt x="968415" y="-65377"/>
                  <a:pt x="1446835" y="7929"/>
                </a:cubicBezTo>
                <a:cubicBezTo>
                  <a:pt x="1925255" y="81235"/>
                  <a:pt x="2397888" y="675402"/>
                  <a:pt x="2870521" y="12695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553788-8EB3-41A0-8F64-5F2946C9AB3D}"/>
              </a:ext>
            </a:extLst>
          </p:cNvPr>
          <p:cNvSpPr/>
          <p:nvPr/>
        </p:nvSpPr>
        <p:spPr>
          <a:xfrm>
            <a:off x="4236334" y="2777924"/>
            <a:ext cx="3264061" cy="1345566"/>
          </a:xfrm>
          <a:custGeom>
            <a:avLst/>
            <a:gdLst>
              <a:gd name="connsiteX0" fmla="*/ 0 w 3264061"/>
              <a:gd name="connsiteY0" fmla="*/ 0 h 1345566"/>
              <a:gd name="connsiteX1" fmla="*/ 1701479 w 3264061"/>
              <a:gd name="connsiteY1" fmla="*/ 1273215 h 1345566"/>
              <a:gd name="connsiteX2" fmla="*/ 3264061 w 3264061"/>
              <a:gd name="connsiteY2" fmla="*/ 1076446 h 134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4061" h="1345566">
                <a:moveTo>
                  <a:pt x="0" y="0"/>
                </a:moveTo>
                <a:cubicBezTo>
                  <a:pt x="578734" y="546903"/>
                  <a:pt x="1157469" y="1093807"/>
                  <a:pt x="1701479" y="1273215"/>
                </a:cubicBezTo>
                <a:cubicBezTo>
                  <a:pt x="2245489" y="1452623"/>
                  <a:pt x="2754775" y="1264534"/>
                  <a:pt x="3264061" y="10764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922F033-2402-4D5A-AF7B-E0D4F87BCBB5}"/>
              </a:ext>
            </a:extLst>
          </p:cNvPr>
          <p:cNvSpPr/>
          <p:nvPr/>
        </p:nvSpPr>
        <p:spPr>
          <a:xfrm>
            <a:off x="4583575" y="2574323"/>
            <a:ext cx="1678329" cy="770761"/>
          </a:xfrm>
          <a:custGeom>
            <a:avLst/>
            <a:gdLst>
              <a:gd name="connsiteX0" fmla="*/ 0 w 1678329"/>
              <a:gd name="connsiteY0" fmla="*/ 215176 h 770761"/>
              <a:gd name="connsiteX1" fmla="*/ 983848 w 1678329"/>
              <a:gd name="connsiteY1" fmla="*/ 29981 h 770761"/>
              <a:gd name="connsiteX2" fmla="*/ 1678329 w 1678329"/>
              <a:gd name="connsiteY2" fmla="*/ 770761 h 77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329" h="770761">
                <a:moveTo>
                  <a:pt x="0" y="215176"/>
                </a:moveTo>
                <a:cubicBezTo>
                  <a:pt x="352063" y="76280"/>
                  <a:pt x="704127" y="-62616"/>
                  <a:pt x="983848" y="29981"/>
                </a:cubicBezTo>
                <a:cubicBezTo>
                  <a:pt x="1263569" y="122578"/>
                  <a:pt x="1470949" y="446669"/>
                  <a:pt x="1678329" y="7707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4672A10-C097-4D6E-9C5B-069A2E8D0E98}"/>
              </a:ext>
            </a:extLst>
          </p:cNvPr>
          <p:cNvSpPr/>
          <p:nvPr/>
        </p:nvSpPr>
        <p:spPr>
          <a:xfrm>
            <a:off x="3935392" y="3159889"/>
            <a:ext cx="2847373" cy="937554"/>
          </a:xfrm>
          <a:custGeom>
            <a:avLst/>
            <a:gdLst>
              <a:gd name="connsiteX0" fmla="*/ 0 w 2847373"/>
              <a:gd name="connsiteY0" fmla="*/ 0 h 937554"/>
              <a:gd name="connsiteX1" fmla="*/ 1273216 w 2847373"/>
              <a:gd name="connsiteY1" fmla="*/ 937549 h 937554"/>
              <a:gd name="connsiteX2" fmla="*/ 2847373 w 2847373"/>
              <a:gd name="connsiteY2" fmla="*/ 11574 h 93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373" h="937554">
                <a:moveTo>
                  <a:pt x="0" y="0"/>
                </a:moveTo>
                <a:cubicBezTo>
                  <a:pt x="399327" y="467810"/>
                  <a:pt x="798654" y="935620"/>
                  <a:pt x="1273216" y="937549"/>
                </a:cubicBezTo>
                <a:cubicBezTo>
                  <a:pt x="1747778" y="939478"/>
                  <a:pt x="2297575" y="475526"/>
                  <a:pt x="2847373" y="11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B4D343-05CF-479D-943F-36EB96B88FCC}"/>
              </a:ext>
            </a:extLst>
          </p:cNvPr>
          <p:cNvSpPr/>
          <p:nvPr/>
        </p:nvSpPr>
        <p:spPr>
          <a:xfrm>
            <a:off x="4259484" y="2922086"/>
            <a:ext cx="2118167" cy="943858"/>
          </a:xfrm>
          <a:custGeom>
            <a:avLst/>
            <a:gdLst>
              <a:gd name="connsiteX0" fmla="*/ 0 w 2118167"/>
              <a:gd name="connsiteY0" fmla="*/ 237803 h 943858"/>
              <a:gd name="connsiteX1" fmla="*/ 1331088 w 2118167"/>
              <a:gd name="connsiteY1" fmla="*/ 41033 h 943858"/>
              <a:gd name="connsiteX2" fmla="*/ 2118167 w 2118167"/>
              <a:gd name="connsiteY2" fmla="*/ 943858 h 9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943858">
                <a:moveTo>
                  <a:pt x="0" y="237803"/>
                </a:moveTo>
                <a:cubicBezTo>
                  <a:pt x="489030" y="80580"/>
                  <a:pt x="978060" y="-76643"/>
                  <a:pt x="1331088" y="41033"/>
                </a:cubicBezTo>
                <a:cubicBezTo>
                  <a:pt x="1684116" y="158709"/>
                  <a:pt x="1901141" y="551283"/>
                  <a:pt x="2118167" y="943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21D6425-C6F4-4714-8771-8B893FFB96A4}"/>
              </a:ext>
            </a:extLst>
          </p:cNvPr>
          <p:cNvSpPr/>
          <p:nvPr/>
        </p:nvSpPr>
        <p:spPr>
          <a:xfrm>
            <a:off x="3958542" y="3240911"/>
            <a:ext cx="2801073" cy="1198399"/>
          </a:xfrm>
          <a:custGeom>
            <a:avLst/>
            <a:gdLst>
              <a:gd name="connsiteX0" fmla="*/ 0 w 2801073"/>
              <a:gd name="connsiteY0" fmla="*/ 381965 h 1198399"/>
              <a:gd name="connsiteX1" fmla="*/ 1238491 w 2801073"/>
              <a:gd name="connsiteY1" fmla="*/ 1192193 h 1198399"/>
              <a:gd name="connsiteX2" fmla="*/ 2801073 w 2801073"/>
              <a:gd name="connsiteY2" fmla="*/ 0 h 119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1073" h="1198399">
                <a:moveTo>
                  <a:pt x="0" y="381965"/>
                </a:moveTo>
                <a:cubicBezTo>
                  <a:pt x="385823" y="818909"/>
                  <a:pt x="771646" y="1255854"/>
                  <a:pt x="1238491" y="1192193"/>
                </a:cubicBezTo>
                <a:cubicBezTo>
                  <a:pt x="1705336" y="1128532"/>
                  <a:pt x="2253204" y="564266"/>
                  <a:pt x="28010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nzip icon">
            <a:extLst>
              <a:ext uri="{FF2B5EF4-FFF2-40B4-BE49-F238E27FC236}">
                <a16:creationId xmlns:a16="http://schemas.microsoft.com/office/drawing/2014/main" id="{12F26990-F0FA-4F31-BFDE-4CB61ABB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9" y="4899369"/>
            <a:ext cx="1120431" cy="11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807FD-C537-429F-A1D9-FC2DAF926493}"/>
              </a:ext>
            </a:extLst>
          </p:cNvPr>
          <p:cNvGrpSpPr/>
          <p:nvPr/>
        </p:nvGrpSpPr>
        <p:grpSpPr>
          <a:xfrm>
            <a:off x="2309512" y="2667000"/>
            <a:ext cx="1717075" cy="2434801"/>
            <a:chOff x="1551008" y="2410687"/>
            <a:chExt cx="3333508" cy="3148314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04E4460-C561-4D50-96D2-EF4848CEAF25}"/>
                </a:ext>
              </a:extLst>
            </p:cNvPr>
            <p:cNvSpPr/>
            <p:nvPr/>
          </p:nvSpPr>
          <p:spPr>
            <a:xfrm>
              <a:off x="1551008" y="2434801"/>
              <a:ext cx="1524000" cy="3124200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3404E8-69CE-4C88-90DF-89A81226035F}"/>
                </a:ext>
              </a:extLst>
            </p:cNvPr>
            <p:cNvGrpSpPr/>
            <p:nvPr/>
          </p:nvGrpSpPr>
          <p:grpSpPr>
            <a:xfrm>
              <a:off x="3505200" y="2590800"/>
              <a:ext cx="1219200" cy="304800"/>
              <a:chOff x="3657600" y="2438400"/>
              <a:chExt cx="1219200" cy="3048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7C63630-7F60-4646-A8A5-A8FFD8830B6F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524E6410-48D6-4C6B-8861-1EA2371B34F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91DB45EF-9589-4875-BAED-163B0CF546B5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C5C1747F-B4A6-4376-B1FD-F2D39CCCB122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BC236A-3417-4909-AF68-47F12099B6D7}"/>
                </a:ext>
              </a:extLst>
            </p:cNvPr>
            <p:cNvGrpSpPr/>
            <p:nvPr/>
          </p:nvGrpSpPr>
          <p:grpSpPr>
            <a:xfrm>
              <a:off x="3505200" y="3022218"/>
              <a:ext cx="914400" cy="304800"/>
              <a:chOff x="3962400" y="2813345"/>
              <a:chExt cx="914400" cy="304800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55228F3-24CE-49C7-BA16-F9CBD69176BA}"/>
                  </a:ext>
                </a:extLst>
              </p:cNvPr>
              <p:cNvSpPr/>
              <p:nvPr/>
            </p:nvSpPr>
            <p:spPr>
              <a:xfrm>
                <a:off x="3962400" y="2813345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0E3B859-0AFD-4F1D-B1DF-39C27498B3F8}"/>
                  </a:ext>
                </a:extLst>
              </p:cNvPr>
              <p:cNvSpPr/>
              <p:nvPr/>
            </p:nvSpPr>
            <p:spPr>
              <a:xfrm>
                <a:off x="4267200" y="2813345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46A28A89-3D89-4059-B231-8B926CF48528}"/>
                  </a:ext>
                </a:extLst>
              </p:cNvPr>
              <p:cNvSpPr/>
              <p:nvPr/>
            </p:nvSpPr>
            <p:spPr>
              <a:xfrm>
                <a:off x="4572000" y="2813345"/>
                <a:ext cx="304800" cy="304800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B5150D-EF84-4398-AED9-7A67703376BE}"/>
                </a:ext>
              </a:extLst>
            </p:cNvPr>
            <p:cNvGrpSpPr/>
            <p:nvPr/>
          </p:nvGrpSpPr>
          <p:grpSpPr>
            <a:xfrm>
              <a:off x="3512916" y="3481439"/>
              <a:ext cx="1219200" cy="304800"/>
              <a:chOff x="3657600" y="2438400"/>
              <a:chExt cx="1219200" cy="304800"/>
            </a:xfrm>
          </p:grpSpPr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0885885A-428B-484F-8ACF-29960B433FD2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3C3D546D-60E9-4CC8-9AB4-BFE98C604B0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6CA360FE-75DF-418A-8FA1-DCD9CBFA29CA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35D93F47-0C06-4DD8-B827-DD99196960F1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2E9D7F-2C44-4BE0-861E-A9900A3B4A82}"/>
                </a:ext>
              </a:extLst>
            </p:cNvPr>
            <p:cNvGrpSpPr/>
            <p:nvPr/>
          </p:nvGrpSpPr>
          <p:grpSpPr>
            <a:xfrm>
              <a:off x="3505200" y="3925481"/>
              <a:ext cx="1219200" cy="304800"/>
              <a:chOff x="3657600" y="2438400"/>
              <a:chExt cx="1219200" cy="304800"/>
            </a:xfrm>
          </p:grpSpPr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49451A86-53C8-40A8-B9C6-7E6BB570B127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F601E075-B00A-4ECE-9EC8-6A5E89369BD7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EFFAC3AB-D53E-4FED-8AFD-7EEAE1E328EE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9597D41F-631E-41F3-87D7-A34EDE098359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F646EF87-A35E-4F76-90FA-B659219B40CA}"/>
                </a:ext>
              </a:extLst>
            </p:cNvPr>
            <p:cNvSpPr/>
            <p:nvPr/>
          </p:nvSpPr>
          <p:spPr>
            <a:xfrm>
              <a:off x="3360516" y="2410687"/>
              <a:ext cx="1524000" cy="31242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82212-056B-4F6A-9791-F8AF4C399C05}"/>
              </a:ext>
            </a:extLst>
          </p:cNvPr>
          <p:cNvSpPr/>
          <p:nvPr/>
        </p:nvSpPr>
        <p:spPr>
          <a:xfrm>
            <a:off x="2209800" y="2514600"/>
            <a:ext cx="1981200" cy="3505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8191-E9DF-49CF-BC25-603777C729B8}"/>
              </a:ext>
            </a:extLst>
          </p:cNvPr>
          <p:cNvSpPr txBox="1"/>
          <p:nvPr/>
        </p:nvSpPr>
        <p:spPr>
          <a:xfrm>
            <a:off x="2253808" y="5204203"/>
            <a:ext cx="175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COMBINE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nzip icon">
            <a:extLst>
              <a:ext uri="{FF2B5EF4-FFF2-40B4-BE49-F238E27FC236}">
                <a16:creationId xmlns:a16="http://schemas.microsoft.com/office/drawing/2014/main" id="{12F26990-F0FA-4F31-BFDE-4CB61ABB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9" y="4899369"/>
            <a:ext cx="1120431" cy="11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87CD3-2218-4BCD-8A1D-7F3CED3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Vision: Data Annotation?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807FD-C537-429F-A1D9-FC2DAF926493}"/>
              </a:ext>
            </a:extLst>
          </p:cNvPr>
          <p:cNvGrpSpPr/>
          <p:nvPr/>
        </p:nvGrpSpPr>
        <p:grpSpPr>
          <a:xfrm>
            <a:off x="2309512" y="2667000"/>
            <a:ext cx="1717075" cy="2434801"/>
            <a:chOff x="1551008" y="2410687"/>
            <a:chExt cx="3333508" cy="3148314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B04E4460-C561-4D50-96D2-EF4848CEAF25}"/>
                </a:ext>
              </a:extLst>
            </p:cNvPr>
            <p:cNvSpPr/>
            <p:nvPr/>
          </p:nvSpPr>
          <p:spPr>
            <a:xfrm>
              <a:off x="1551008" y="2434801"/>
              <a:ext cx="1524000" cy="3124200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3404E8-69CE-4C88-90DF-89A81226035F}"/>
                </a:ext>
              </a:extLst>
            </p:cNvPr>
            <p:cNvGrpSpPr/>
            <p:nvPr/>
          </p:nvGrpSpPr>
          <p:grpSpPr>
            <a:xfrm>
              <a:off x="3505200" y="2590800"/>
              <a:ext cx="1219200" cy="304800"/>
              <a:chOff x="3657600" y="2438400"/>
              <a:chExt cx="1219200" cy="3048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7C63630-7F60-4646-A8A5-A8FFD8830B6F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524E6410-48D6-4C6B-8861-1EA2371B34F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91DB45EF-9589-4875-BAED-163B0CF546B5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C5C1747F-B4A6-4376-B1FD-F2D39CCCB122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BC236A-3417-4909-AF68-47F12099B6D7}"/>
                </a:ext>
              </a:extLst>
            </p:cNvPr>
            <p:cNvGrpSpPr/>
            <p:nvPr/>
          </p:nvGrpSpPr>
          <p:grpSpPr>
            <a:xfrm>
              <a:off x="3505200" y="3022218"/>
              <a:ext cx="914400" cy="304800"/>
              <a:chOff x="3962400" y="2813345"/>
              <a:chExt cx="914400" cy="304800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55228F3-24CE-49C7-BA16-F9CBD69176BA}"/>
                  </a:ext>
                </a:extLst>
              </p:cNvPr>
              <p:cNvSpPr/>
              <p:nvPr/>
            </p:nvSpPr>
            <p:spPr>
              <a:xfrm>
                <a:off x="3962400" y="2813345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0E3B859-0AFD-4F1D-B1DF-39C27498B3F8}"/>
                  </a:ext>
                </a:extLst>
              </p:cNvPr>
              <p:cNvSpPr/>
              <p:nvPr/>
            </p:nvSpPr>
            <p:spPr>
              <a:xfrm>
                <a:off x="4267200" y="2813345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46A28A89-3D89-4059-B231-8B926CF48528}"/>
                  </a:ext>
                </a:extLst>
              </p:cNvPr>
              <p:cNvSpPr/>
              <p:nvPr/>
            </p:nvSpPr>
            <p:spPr>
              <a:xfrm>
                <a:off x="4572000" y="2813345"/>
                <a:ext cx="304800" cy="304800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B5150D-EF84-4398-AED9-7A67703376BE}"/>
                </a:ext>
              </a:extLst>
            </p:cNvPr>
            <p:cNvGrpSpPr/>
            <p:nvPr/>
          </p:nvGrpSpPr>
          <p:grpSpPr>
            <a:xfrm>
              <a:off x="3512916" y="3481439"/>
              <a:ext cx="1219200" cy="304800"/>
              <a:chOff x="3657600" y="2438400"/>
              <a:chExt cx="1219200" cy="304800"/>
            </a:xfrm>
          </p:grpSpPr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0885885A-428B-484F-8ACF-29960B433FD2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3C3D546D-60E9-4CC8-9AB4-BFE98C604B0D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6CA360FE-75DF-418A-8FA1-DCD9CBFA29CA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35D93F47-0C06-4DD8-B827-DD99196960F1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2E9D7F-2C44-4BE0-861E-A9900A3B4A82}"/>
                </a:ext>
              </a:extLst>
            </p:cNvPr>
            <p:cNvGrpSpPr/>
            <p:nvPr/>
          </p:nvGrpSpPr>
          <p:grpSpPr>
            <a:xfrm>
              <a:off x="3505200" y="3925481"/>
              <a:ext cx="1219200" cy="304800"/>
              <a:chOff x="3657600" y="2438400"/>
              <a:chExt cx="1219200" cy="304800"/>
            </a:xfrm>
          </p:grpSpPr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49451A86-53C8-40A8-B9C6-7E6BB570B127}"/>
                  </a:ext>
                </a:extLst>
              </p:cNvPr>
              <p:cNvSpPr/>
              <p:nvPr/>
            </p:nvSpPr>
            <p:spPr>
              <a:xfrm>
                <a:off x="3657600" y="2438400"/>
                <a:ext cx="304800" cy="304800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F601E075-B00A-4ECE-9EC8-6A5E89369BD7}"/>
                  </a:ext>
                </a:extLst>
              </p:cNvPr>
              <p:cNvSpPr/>
              <p:nvPr/>
            </p:nvSpPr>
            <p:spPr>
              <a:xfrm>
                <a:off x="3962400" y="2438400"/>
                <a:ext cx="304800" cy="304800"/>
              </a:xfrm>
              <a:prstGeom prst="flowChart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EFFAC3AB-D53E-4FED-8AFD-7EEAE1E328EE}"/>
                  </a:ext>
                </a:extLst>
              </p:cNvPr>
              <p:cNvSpPr/>
              <p:nvPr/>
            </p:nvSpPr>
            <p:spPr>
              <a:xfrm>
                <a:off x="42672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9597D41F-631E-41F3-87D7-A34EDE098359}"/>
                  </a:ext>
                </a:extLst>
              </p:cNvPr>
              <p:cNvSpPr/>
              <p:nvPr/>
            </p:nvSpPr>
            <p:spPr>
              <a:xfrm>
                <a:off x="4572000" y="2438400"/>
                <a:ext cx="304800" cy="3048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lowchart: Document 31">
              <a:extLst>
                <a:ext uri="{FF2B5EF4-FFF2-40B4-BE49-F238E27FC236}">
                  <a16:creationId xmlns:a16="http://schemas.microsoft.com/office/drawing/2014/main" id="{F646EF87-A35E-4F76-90FA-B659219B40CA}"/>
                </a:ext>
              </a:extLst>
            </p:cNvPr>
            <p:cNvSpPr/>
            <p:nvPr/>
          </p:nvSpPr>
          <p:spPr>
            <a:xfrm>
              <a:off x="3360516" y="2410687"/>
              <a:ext cx="1524000" cy="31242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853786-25A2-4F34-BC88-9BB1C0002FB4}"/>
              </a:ext>
            </a:extLst>
          </p:cNvPr>
          <p:cNvSpPr txBox="1"/>
          <p:nvPr/>
        </p:nvSpPr>
        <p:spPr>
          <a:xfrm>
            <a:off x="1457966" y="1931312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8EA4B4-3EAE-48B6-B931-DBBFEBBC1D55}"/>
              </a:ext>
            </a:extLst>
          </p:cNvPr>
          <p:cNvSpPr txBox="1"/>
          <p:nvPr/>
        </p:nvSpPr>
        <p:spPr>
          <a:xfrm>
            <a:off x="3268083" y="1949022"/>
            <a:ext cx="170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Annotations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82212-056B-4F6A-9791-F8AF4C399C05}"/>
              </a:ext>
            </a:extLst>
          </p:cNvPr>
          <p:cNvSpPr/>
          <p:nvPr/>
        </p:nvSpPr>
        <p:spPr>
          <a:xfrm>
            <a:off x="2209800" y="2514600"/>
            <a:ext cx="1981200" cy="3505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8191-E9DF-49CF-BC25-603777C729B8}"/>
              </a:ext>
            </a:extLst>
          </p:cNvPr>
          <p:cNvSpPr txBox="1"/>
          <p:nvPr/>
        </p:nvSpPr>
        <p:spPr>
          <a:xfrm>
            <a:off x="2253808" y="5204203"/>
            <a:ext cx="175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COMBINE Archive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0EABC-0186-4578-B2E3-9F63860F83FE}"/>
              </a:ext>
            </a:extLst>
          </p:cNvPr>
          <p:cNvSpPr txBox="1"/>
          <p:nvPr/>
        </p:nvSpPr>
        <p:spPr>
          <a:xfrm>
            <a:off x="5095021" y="3355404"/>
            <a:ext cx="199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what </a:t>
            </a:r>
            <a:r>
              <a:rPr lang="en-US" sz="2800" dirty="0" err="1"/>
              <a:t>NuML</a:t>
            </a:r>
            <a:r>
              <a:rPr lang="en-US" sz="2800" dirty="0"/>
              <a:t> does?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950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3.1|5.4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5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804</Words>
  <Application>Microsoft Office PowerPoint</Application>
  <PresentationFormat>On-screen Show (4:3)</PresentationFormat>
  <Paragraphs>206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Helvetica</vt:lpstr>
      <vt:lpstr>Office Theme</vt:lpstr>
      <vt:lpstr>Default Design</vt:lpstr>
      <vt:lpstr> Semantic Annotations for COMBINE</vt:lpstr>
      <vt:lpstr>The Plan </vt:lpstr>
      <vt:lpstr>The Plan </vt:lpstr>
      <vt:lpstr>Semantic Annotation</vt:lpstr>
      <vt:lpstr>Vision</vt:lpstr>
      <vt:lpstr>Vision</vt:lpstr>
      <vt:lpstr>Vision</vt:lpstr>
      <vt:lpstr>Vision</vt:lpstr>
      <vt:lpstr>Vision: Data Annotation?</vt:lpstr>
      <vt:lpstr>Vision</vt:lpstr>
      <vt:lpstr>Vision</vt:lpstr>
      <vt:lpstr>Vision</vt:lpstr>
      <vt:lpstr>Proposal: A working group</vt:lpstr>
      <vt:lpstr>Nature BioTech submission</vt:lpstr>
      <vt:lpstr>Nature BioTech submission</vt:lpstr>
      <vt:lpstr>Submission content</vt:lpstr>
      <vt:lpstr>Submission: Recommendations</vt:lpstr>
      <vt:lpstr>Model evolution</vt:lpstr>
      <vt:lpstr>Model evolutions</vt:lpstr>
      <vt:lpstr>Example benefit: The Jiang – Pederson demo</vt:lpstr>
      <vt:lpstr>PowerPoint Presentation</vt:lpstr>
      <vt:lpstr>PowerPoint Presentation</vt:lpstr>
      <vt:lpstr>PowerPoint Presentation</vt:lpstr>
      <vt:lpstr>PowerPoint Presentation</vt:lpstr>
      <vt:lpstr>Other ideas</vt:lpstr>
      <vt:lpstr>Discussion!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John H. Gennari</cp:lastModifiedBy>
  <cp:revision>43</cp:revision>
  <dcterms:created xsi:type="dcterms:W3CDTF">2017-06-22T16:48:27Z</dcterms:created>
  <dcterms:modified xsi:type="dcterms:W3CDTF">2017-07-01T18:49:13Z</dcterms:modified>
</cp:coreProperties>
</file>