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SBML Packages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Lucian Smith</a:t>
            </a:r>
          </a:p>
          <a:p>
            <a:r>
              <a:rPr lang="en-US" dirty="0"/>
              <a:t>For the SBML Editors</a:t>
            </a:r>
          </a:p>
        </p:txBody>
      </p:sp>
    </p:spTree>
    <p:extLst>
      <p:ext uri="{BB962C8B-B14F-4D97-AF65-F5344CB8AC3E}">
        <p14:creationId xmlns:p14="http://schemas.microsoft.com/office/powerpoint/2010/main" val="36658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90676"/>
            <a:ext cx="11002963" cy="4657724"/>
          </a:xfrm>
        </p:spPr>
        <p:txBody>
          <a:bodyPr>
            <a:normAutofit fontScale="92500"/>
          </a:bodyPr>
          <a:lstStyle/>
          <a:p>
            <a:r>
              <a:rPr lang="en-US" dirty="0"/>
              <a:t>Hierarchical Model Composition (‘comp’)</a:t>
            </a:r>
          </a:p>
          <a:p>
            <a:r>
              <a:rPr lang="en-US" dirty="0"/>
              <a:t>Layout</a:t>
            </a:r>
          </a:p>
          <a:p>
            <a:r>
              <a:rPr lang="en-US" dirty="0"/>
              <a:t>Flux Balance Constraints (‘</a:t>
            </a:r>
            <a:r>
              <a:rPr lang="en-US" dirty="0" err="1"/>
              <a:t>fbc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Version 2!</a:t>
            </a:r>
          </a:p>
          <a:p>
            <a:r>
              <a:rPr lang="en-US" dirty="0"/>
              <a:t>Qualitative Models (‘</a:t>
            </a:r>
            <a:r>
              <a:rPr lang="en-US" dirty="0" err="1"/>
              <a:t>qual</a:t>
            </a:r>
            <a:r>
              <a:rPr lang="en-US" dirty="0"/>
              <a:t>’)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Multistate and Multicomponent Species (‘multi’)</a:t>
            </a:r>
          </a:p>
        </p:txBody>
      </p:sp>
    </p:spTree>
    <p:extLst>
      <p:ext uri="{BB962C8B-B14F-4D97-AF65-F5344CB8AC3E}">
        <p14:creationId xmlns:p14="http://schemas.microsoft.com/office/powerpoint/2010/main" val="22316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28893"/>
            <a:ext cx="9404723" cy="1400530"/>
          </a:xfrm>
        </p:spPr>
        <p:txBody>
          <a:bodyPr/>
          <a:lstStyle/>
          <a:p>
            <a:r>
              <a:rPr lang="en-US" sz="5400" dirty="0"/>
              <a:t>Tests in the SBML ‘semantic’ Test Suite?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Yes:</a:t>
            </a:r>
          </a:p>
          <a:p>
            <a:pPr lvl="1"/>
            <a:r>
              <a:rPr lang="en-US" sz="3600" dirty="0"/>
              <a:t>Comp</a:t>
            </a:r>
          </a:p>
          <a:p>
            <a:pPr lvl="1"/>
            <a:r>
              <a:rPr lang="en-US" sz="3600" dirty="0"/>
              <a:t>FBC</a:t>
            </a:r>
          </a:p>
          <a:p>
            <a:r>
              <a:rPr lang="en-US" sz="4000" dirty="0"/>
              <a:t>No:</a:t>
            </a:r>
          </a:p>
          <a:p>
            <a:pPr lvl="1"/>
            <a:r>
              <a:rPr lang="en-US" sz="3600" dirty="0" err="1"/>
              <a:t>Qual</a:t>
            </a:r>
            <a:endParaRPr lang="en-US" sz="3600" dirty="0"/>
          </a:p>
          <a:p>
            <a:pPr lvl="1"/>
            <a:r>
              <a:rPr lang="en-US" sz="3600" dirty="0"/>
              <a:t>Multi</a:t>
            </a:r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E84F57-77DA-47DA-B4C8-AA0100100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Impossible:</a:t>
            </a:r>
          </a:p>
          <a:p>
            <a:pPr lvl="1"/>
            <a:r>
              <a:rPr lang="en-US" sz="3800" dirty="0"/>
              <a:t>Layout</a:t>
            </a:r>
          </a:p>
          <a:p>
            <a:pPr lvl="1"/>
            <a:r>
              <a:rPr lang="en-US" sz="3800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140203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28893"/>
            <a:ext cx="9404723" cy="1400530"/>
          </a:xfrm>
        </p:spPr>
        <p:txBody>
          <a:bodyPr/>
          <a:lstStyle/>
          <a:p>
            <a:r>
              <a:rPr lang="en-US" sz="5400" dirty="0"/>
              <a:t>Tests in the SBML ‘syntactic’ Test Suite?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Yes:</a:t>
            </a:r>
          </a:p>
          <a:p>
            <a:pPr lvl="1"/>
            <a:r>
              <a:rPr lang="en-US" sz="3600" dirty="0"/>
              <a:t>Comp</a:t>
            </a:r>
          </a:p>
          <a:p>
            <a:pPr lvl="1"/>
            <a:r>
              <a:rPr lang="en-US" sz="3600" dirty="0"/>
              <a:t>FBC</a:t>
            </a:r>
          </a:p>
          <a:p>
            <a:pPr lvl="1"/>
            <a:r>
              <a:rPr lang="en-US" sz="3600" dirty="0"/>
              <a:t>Groups</a:t>
            </a:r>
          </a:p>
          <a:p>
            <a:pPr lvl="1"/>
            <a:r>
              <a:rPr lang="en-US" sz="4000" dirty="0"/>
              <a:t>Layout</a:t>
            </a:r>
          </a:p>
          <a:p>
            <a:pPr lvl="1"/>
            <a:r>
              <a:rPr lang="en-US" sz="3600" dirty="0" err="1"/>
              <a:t>Qual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E84F57-77DA-47DA-B4C8-AA0100100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 yet:</a:t>
            </a:r>
          </a:p>
          <a:p>
            <a:pPr lvl="1"/>
            <a:r>
              <a:rPr lang="en-US" sz="4000" dirty="0"/>
              <a:t>Multi</a:t>
            </a:r>
          </a:p>
        </p:txBody>
      </p:sp>
    </p:spTree>
    <p:extLst>
      <p:ext uri="{BB962C8B-B14F-4D97-AF65-F5344CB8AC3E}">
        <p14:creationId xmlns:p14="http://schemas.microsoft.com/office/powerpoint/2010/main" val="6302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Nearing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9250"/>
            <a:ext cx="8946541" cy="5114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Spatial</a:t>
            </a:r>
          </a:p>
          <a:p>
            <a:pPr lvl="1"/>
            <a:r>
              <a:rPr lang="en-US" dirty="0"/>
              <a:t>Needs final buy-in and trimming of unused parts</a:t>
            </a:r>
          </a:p>
          <a:p>
            <a:r>
              <a:rPr lang="en-US" dirty="0"/>
              <a:t>Render</a:t>
            </a:r>
          </a:p>
          <a:p>
            <a:pPr lvl="1"/>
            <a:r>
              <a:rPr lang="en-US" dirty="0" smtClean="0"/>
              <a:t>Sarah </a:t>
            </a:r>
            <a:r>
              <a:rPr lang="en-US" dirty="0"/>
              <a:t>updated reported typos/fixes to spec.</a:t>
            </a:r>
          </a:p>
          <a:p>
            <a:pPr lvl="1"/>
            <a:r>
              <a:rPr lang="en-US" dirty="0"/>
              <a:t>Still needs decisions and confirmation of implementation (volunteers?)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New version needs acceptance, then implementation</a:t>
            </a:r>
          </a:p>
          <a:p>
            <a:r>
              <a:rPr lang="en-US" dirty="0"/>
              <a:t> Arrays</a:t>
            </a:r>
          </a:p>
          <a:p>
            <a:pPr lvl="1"/>
            <a:r>
              <a:rPr lang="en-US" dirty="0"/>
              <a:t>Needs second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098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Processes</a:t>
            </a:r>
          </a:p>
          <a:p>
            <a:pPr lvl="1"/>
            <a:r>
              <a:rPr lang="en-US" dirty="0"/>
              <a:t>Needs more people working on it (perhaps multicellular groups?)</a:t>
            </a:r>
          </a:p>
          <a:p>
            <a:r>
              <a:rPr lang="en-US" dirty="0"/>
              <a:t>Math packages</a:t>
            </a:r>
          </a:p>
          <a:p>
            <a:pPr lvl="1"/>
            <a:r>
              <a:rPr lang="en-US" dirty="0"/>
              <a:t>Sarah working on it; will release new draft soon.</a:t>
            </a:r>
          </a:p>
        </p:txBody>
      </p:sp>
    </p:spTree>
    <p:extLst>
      <p:ext uri="{BB962C8B-B14F-4D97-AF65-F5344CB8AC3E}">
        <p14:creationId xmlns:p14="http://schemas.microsoft.com/office/powerpoint/2010/main" val="315035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3844</TotalTime>
  <Words>153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SBML Packages Update</vt:lpstr>
      <vt:lpstr>Released Packages</vt:lpstr>
      <vt:lpstr>Tests in the SBML ‘semantic’ Test Suite?</vt:lpstr>
      <vt:lpstr>Tests in the SBML ‘syntactic’ Test Suite?</vt:lpstr>
      <vt:lpstr>Nearing Completion</vt:lpstr>
      <vt:lpstr>In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SBML Packages UPdate</dc:title>
  <dc:creator>Lucian</dc:creator>
  <cp:lastModifiedBy>Sarah</cp:lastModifiedBy>
  <cp:revision>11</cp:revision>
  <dcterms:created xsi:type="dcterms:W3CDTF">2017-06-09T23:36:41Z</dcterms:created>
  <dcterms:modified xsi:type="dcterms:W3CDTF">2017-06-24T15:47:29Z</dcterms:modified>
</cp:coreProperties>
</file>