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09AA-188C-4759-AC49-B257162F42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36D-0075-44EE-A2F7-AEEE8003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09AA-188C-4759-AC49-B257162F42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36D-0075-44EE-A2F7-AEEE8003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09AA-188C-4759-AC49-B257162F42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36D-0075-44EE-A2F7-AEEE8003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3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09AA-188C-4759-AC49-B257162F42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36D-0075-44EE-A2F7-AEEE8003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9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09AA-188C-4759-AC49-B257162F42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36D-0075-44EE-A2F7-AEEE8003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5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09AA-188C-4759-AC49-B257162F42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36D-0075-44EE-A2F7-AEEE8003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09AA-188C-4759-AC49-B257162F42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36D-0075-44EE-A2F7-AEEE8003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09AA-188C-4759-AC49-B257162F42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36D-0075-44EE-A2F7-AEEE8003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09AA-188C-4759-AC49-B257162F42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36D-0075-44EE-A2F7-AEEE8003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7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09AA-188C-4759-AC49-B257162F42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36D-0075-44EE-A2F7-AEEE8003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09AA-188C-4759-AC49-B257162F42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36D-0075-44EE-A2F7-AEEE8003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3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B09AA-188C-4759-AC49-B257162F42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2F36D-0075-44EE-A2F7-AEEE8003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012" y="2248474"/>
            <a:ext cx="4352976" cy="5633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2891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SBML L3 Math package(s)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73742" y="1210236"/>
            <a:ext cx="757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 </a:t>
            </a:r>
            <a:r>
              <a:rPr lang="en-GB" sz="3600" dirty="0" smtClean="0"/>
              <a:t>template specification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057835" y="1882585"/>
            <a:ext cx="88660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https://sourceforge.net/p/sbml/code/HEAD/tree/trunk/specifications/sbml-level-3/version-1/math/specifications/template/sbml-level3-template-math-specification.pdf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7835" y="3082839"/>
            <a:ext cx="82116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800" dirty="0" smtClean="0"/>
              <a:t>Framework </a:t>
            </a:r>
            <a:r>
              <a:rPr lang="en-GB" sz="2800" dirty="0" err="1" smtClean="0"/>
              <a:t>tex</a:t>
            </a:r>
            <a:r>
              <a:rPr lang="en-GB" sz="2800" dirty="0" smtClean="0"/>
              <a:t> files</a:t>
            </a:r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  <a:p>
            <a:pPr marL="342900" indent="-342900">
              <a:buFont typeface="+mj-lt"/>
              <a:buAutoNum type="arabicPeriod"/>
            </a:pPr>
            <a:r>
              <a:rPr lang="en-GB" sz="2800" dirty="0" smtClean="0"/>
              <a:t>Replace ‘xxx’ in </a:t>
            </a:r>
            <a:r>
              <a:rPr lang="en-GB" sz="2800" dirty="0" err="1" smtClean="0"/>
              <a:t>macros.tex</a:t>
            </a:r>
            <a:r>
              <a:rPr lang="en-GB" sz="2800" dirty="0" smtClean="0"/>
              <a:t> to get the correct package name</a:t>
            </a:r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  <a:p>
            <a:pPr marL="342900" indent="-342900">
              <a:buFont typeface="+mj-lt"/>
              <a:buAutoNum type="arabicPeriod"/>
            </a:pPr>
            <a:r>
              <a:rPr lang="en-GB" sz="2800" dirty="0" smtClean="0"/>
              <a:t>Fill in information where the ‘To Do’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34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2205750"/>
            <a:ext cx="5299364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2891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SBML L3 Math package(s)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73742" y="1210236"/>
            <a:ext cx="757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 </a:t>
            </a:r>
            <a:r>
              <a:rPr lang="en-GB" sz="3600" dirty="0" smtClean="0"/>
              <a:t>L3V2 ‘extras’ specification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7835" y="1882585"/>
            <a:ext cx="88660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https://sourceforge.net/p/sbml/code/HEAD/tree/trunk/specifications/sbml-level-3/version-1/math/specifications/math-v2extras/sbml-level3-math-v2extras-version1.pdf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2891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SBML L3 Math package(s)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73742" y="1210236"/>
            <a:ext cx="757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Issue #1 Namespaces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88157" y="2460396"/>
            <a:ext cx="10360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http://www.sbml.org/sbml/level3/math/xxx/version1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73742" y="3649000"/>
            <a:ext cx="114360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dirty="0" smtClean="0"/>
              <a:t>Do we need the SBML version ? Is leaving it out going to cause issues for software ?</a:t>
            </a:r>
          </a:p>
          <a:p>
            <a:pPr marL="742950" indent="-742950">
              <a:buFont typeface="+mj-lt"/>
              <a:buAutoNum type="arabicPeriod"/>
            </a:pPr>
            <a:endParaRPr lang="en-GB" sz="3600" dirty="0"/>
          </a:p>
          <a:p>
            <a:pPr marL="742950" indent="-742950">
              <a:buFont typeface="+mj-lt"/>
              <a:buAutoNum type="arabicPeriod"/>
            </a:pPr>
            <a:r>
              <a:rPr lang="en-GB" sz="3600" dirty="0" smtClean="0"/>
              <a:t>How descriptive do we need ‘xxx’ to be ?                            I used v2-extras 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89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2891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SBML L3 Math package(s)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73742" y="1210236"/>
            <a:ext cx="757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Issue #2 Number of specifications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79107" y="2013851"/>
            <a:ext cx="5514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One specification with several ‘sub specifications’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9107" y="3030979"/>
            <a:ext cx="559009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Advantage: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All in one 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Not overwhelming in number of specs</a:t>
            </a:r>
          </a:p>
          <a:p>
            <a:endParaRPr lang="en-GB" dirty="0"/>
          </a:p>
          <a:p>
            <a:r>
              <a:rPr lang="en-GB" sz="2800" dirty="0" smtClean="0"/>
              <a:t>Disadvantage: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Time to put together is greater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Some bits may never be implemented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May be overwhelming in content !</a:t>
            </a:r>
            <a:endParaRPr lang="en-GB" sz="2400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8357" y="2005992"/>
            <a:ext cx="5514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</a:t>
            </a:r>
            <a:r>
              <a:rPr lang="en-GB" sz="2800" dirty="0" smtClean="0"/>
              <a:t>everal specifications – each dealing with one ‘sub-spec’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468357" y="3023120"/>
            <a:ext cx="559009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Advantage: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Quicker to produce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Only produce what is going to implemented (supply on demand)</a:t>
            </a:r>
          </a:p>
          <a:p>
            <a:endParaRPr lang="en-GB" dirty="0"/>
          </a:p>
          <a:p>
            <a:r>
              <a:rPr lang="en-GB" sz="2800" dirty="0" smtClean="0"/>
              <a:t>Disadvantage: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Overwhelming in number of specs (once they are done)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Someone looking for something new may give up as it does not yet exist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14301" y="1918122"/>
            <a:ext cx="0" cy="49398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94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2891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SBML L3 Math package(s)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73742" y="1210236"/>
            <a:ext cx="757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Issue #3 Arrays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75414" y="2281286"/>
            <a:ext cx="1202860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The arrays package already adds vector/selector to MathML subset</a:t>
            </a:r>
          </a:p>
          <a:p>
            <a:endParaRPr lang="en-GB" sz="3200" dirty="0"/>
          </a:p>
          <a:p>
            <a:r>
              <a:rPr lang="en-GB" sz="3200" dirty="0" smtClean="0"/>
              <a:t>Should we</a:t>
            </a:r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Take it out of arrays into its own math-arrays package which arrays package will depend on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Leave it in arrays AND have a separate package math-arrays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79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245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</dc:creator>
  <cp:lastModifiedBy>Sarah</cp:lastModifiedBy>
  <cp:revision>6</cp:revision>
  <dcterms:created xsi:type="dcterms:W3CDTF">2017-06-28T17:31:37Z</dcterms:created>
  <dcterms:modified xsi:type="dcterms:W3CDTF">2017-06-28T18:30:41Z</dcterms:modified>
</cp:coreProperties>
</file>