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背景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smtClean="0"/>
              <a:t>MREAL </a:t>
            </a:r>
            <a:r>
              <a:rPr lang="ja-JP" altLang="en-US" smtClean="0"/>
              <a:t>とハンドグローブで，パートをつかんで移動する，という機能がある</a:t>
            </a:r>
            <a:endParaRPr lang="en-US" altLang="ja-JP" smtClean="0"/>
          </a:p>
          <a:p>
            <a:pPr lvl="1"/>
            <a:r>
              <a:rPr lang="ja-JP" altLang="en-US" smtClean="0"/>
              <a:t>手の位置はセンサーにより取得</a:t>
            </a:r>
            <a:endParaRPr lang="en-US" altLang="ja-JP" smtClean="0"/>
          </a:p>
          <a:p>
            <a:r>
              <a:rPr lang="ja-JP" altLang="en-US" smtClean="0"/>
              <a:t>ハンドグローブにより，指の角度で計測し，手が握っているか，離しているかを判断してている．</a:t>
            </a:r>
            <a:endParaRPr lang="en-US" altLang="ja-JP" smtClean="0"/>
          </a:p>
          <a:p>
            <a:r>
              <a:rPr lang="ja-JP" altLang="en-US"/>
              <a:t>ハンドグローブは高価で </a:t>
            </a:r>
            <a:r>
              <a:rPr lang="en-US" altLang="ja-JP"/>
              <a:t>100 </a:t>
            </a:r>
            <a:r>
              <a:rPr lang="ja-JP" altLang="en-US"/>
              <a:t>万円．ハード的に故障しやすい．</a:t>
            </a:r>
            <a:endParaRPr lang="en-US" altLang="ja-JP"/>
          </a:p>
          <a:p>
            <a:r>
              <a:rPr kumimoji="1" lang="ja-JP" altLang="en-US" smtClean="0"/>
              <a:t>画像認識により，手の形状を判断できれば，ハンドグローブが不要になる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手の画像認識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右手か左手か</a:t>
            </a:r>
            <a:endParaRPr kumimoji="1" lang="en-US" altLang="ja-JP" smtClean="0"/>
          </a:p>
          <a:p>
            <a:pPr lvl="1"/>
            <a:r>
              <a:rPr lang="ja-JP" altLang="en-US" smtClean="0"/>
              <a:t>対称的な形状を区別できるか</a:t>
            </a:r>
            <a:endParaRPr lang="en-US" altLang="ja-JP" smtClean="0"/>
          </a:p>
          <a:p>
            <a:r>
              <a:rPr kumimoji="1" lang="ja-JP" altLang="en-US" smtClean="0"/>
              <a:t>手の表と裏</a:t>
            </a:r>
            <a:endParaRPr kumimoji="1" lang="en-US" altLang="ja-JP" smtClean="0"/>
          </a:p>
          <a:p>
            <a:r>
              <a:rPr lang="ja-JP" altLang="en-US" smtClean="0"/>
              <a:t>手が開いているか，閉じているか</a:t>
            </a:r>
            <a:endParaRPr lang="en-US" altLang="ja-JP" smtClean="0"/>
          </a:p>
          <a:p>
            <a:pPr lvl="1"/>
            <a:r>
              <a:rPr kumimoji="1" lang="ja-JP" altLang="en-US" smtClean="0"/>
              <a:t>どちらでもない状態はどう認識されるか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MREAL </a:t>
            </a:r>
            <a:r>
              <a:rPr kumimoji="1" lang="ja-JP" altLang="en-US" smtClean="0"/>
              <a:t>実行中に </a:t>
            </a:r>
            <a:r>
              <a:rPr kumimoji="1" lang="en-US" altLang="ja-JP" smtClean="0"/>
              <a:t>HMD </a:t>
            </a:r>
            <a:r>
              <a:rPr kumimoji="1" lang="ja-JP" altLang="en-US" smtClean="0"/>
              <a:t>から手の画像のみを取得する</a:t>
            </a:r>
            <a:endParaRPr kumimoji="1" lang="en-US" altLang="ja-JP" smtClean="0"/>
          </a:p>
          <a:p>
            <a:r>
              <a:rPr lang="ja-JP" altLang="en-US" smtClean="0"/>
              <a:t>手の画像から，次を判定する</a:t>
            </a:r>
            <a:endParaRPr lang="en-US" altLang="ja-JP" smtClean="0"/>
          </a:p>
          <a:p>
            <a:pPr lvl="1"/>
            <a:r>
              <a:rPr kumimoji="1" lang="ja-JP" altLang="en-US" smtClean="0"/>
              <a:t>手が開いているか，閉じている</a:t>
            </a:r>
            <a:endParaRPr kumimoji="1" lang="en-US" altLang="ja-JP" smtClean="0"/>
          </a:p>
          <a:p>
            <a:pPr lvl="1"/>
            <a:r>
              <a:rPr lang="ja-JP" altLang="en-US" smtClean="0"/>
              <a:t>右手か左手か</a:t>
            </a:r>
            <a:endParaRPr lang="en-US" altLang="ja-JP" smtClean="0"/>
          </a:p>
          <a:p>
            <a:pPr lvl="1"/>
            <a:r>
              <a:rPr kumimoji="1" lang="ja-JP" altLang="en-US" smtClean="0"/>
              <a:t>表か裏か</a:t>
            </a:r>
            <a:endParaRPr kumimoji="1" lang="en-US" altLang="ja-JP" smtClean="0"/>
          </a:p>
          <a:p>
            <a:r>
              <a:rPr lang="ja-JP" altLang="en-US" smtClean="0"/>
              <a:t>手が閉じていれば，掴み，と見做す</a:t>
            </a:r>
            <a:endParaRPr lang="en-US" altLang="ja-JP" smtClean="0"/>
          </a:p>
          <a:p>
            <a:r>
              <a:rPr kumimoji="1" lang="ja-JP" altLang="en-US" smtClean="0"/>
              <a:t>手が開いていれば，離し，と見做す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学習 </a:t>
            </a:r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次の画像を大量に</a:t>
            </a:r>
            <a:r>
              <a:rPr lang="ja-JP" altLang="en-US"/>
              <a:t>作成</a:t>
            </a:r>
            <a:r>
              <a:rPr lang="ja-JP" altLang="en-US" smtClean="0"/>
              <a:t>する</a:t>
            </a:r>
            <a:endParaRPr lang="en-US" altLang="ja-JP" smtClean="0"/>
          </a:p>
          <a:p>
            <a:pPr lvl="1"/>
            <a:r>
              <a:rPr lang="ja-JP" altLang="en-US" smtClean="0"/>
              <a:t>右手 </a:t>
            </a:r>
            <a:r>
              <a:rPr lang="ja-JP" altLang="en-US"/>
              <a:t>表 </a:t>
            </a:r>
            <a:r>
              <a:rPr lang="ja-JP" altLang="en-US" smtClean="0"/>
              <a:t>グー</a:t>
            </a:r>
            <a:endParaRPr lang="en-US" altLang="ja-JP" smtClean="0"/>
          </a:p>
          <a:p>
            <a:pPr lvl="1"/>
            <a:r>
              <a:rPr lang="ja-JP" altLang="en-US"/>
              <a:t>右手 </a:t>
            </a:r>
            <a:r>
              <a:rPr lang="ja-JP" altLang="en-US" smtClean="0"/>
              <a:t>裏 グー</a:t>
            </a:r>
            <a:endParaRPr lang="en-US" altLang="ja-JP" smtClean="0"/>
          </a:p>
          <a:p>
            <a:pPr lvl="1"/>
            <a:r>
              <a:rPr lang="ja-JP" altLang="en-US"/>
              <a:t>右手 </a:t>
            </a:r>
            <a:r>
              <a:rPr lang="ja-JP" altLang="en-US" smtClean="0"/>
              <a:t>表 </a:t>
            </a:r>
            <a:r>
              <a:rPr lang="ja-JP" altLang="en-US"/>
              <a:t>パ</a:t>
            </a:r>
            <a:r>
              <a:rPr lang="ja-JP" altLang="en-US" smtClean="0"/>
              <a:t>ー</a:t>
            </a:r>
            <a:endParaRPr lang="en-US" altLang="ja-JP" smtClean="0"/>
          </a:p>
          <a:p>
            <a:pPr lvl="1"/>
            <a:r>
              <a:rPr lang="ja-JP" altLang="en-US"/>
              <a:t>右手 </a:t>
            </a:r>
            <a:r>
              <a:rPr lang="ja-JP" altLang="en-US" smtClean="0"/>
              <a:t>裏 パー</a:t>
            </a:r>
            <a:endParaRPr lang="en-US" altLang="ja-JP" smtClean="0"/>
          </a:p>
          <a:p>
            <a:pPr lvl="1"/>
            <a:r>
              <a:rPr lang="ja-JP" altLang="en-US" smtClean="0"/>
              <a:t>左手 </a:t>
            </a:r>
            <a:r>
              <a:rPr lang="ja-JP" altLang="en-US"/>
              <a:t>表 </a:t>
            </a:r>
            <a:r>
              <a:rPr lang="ja-JP" altLang="en-US" smtClean="0"/>
              <a:t>グー</a:t>
            </a:r>
            <a:endParaRPr lang="en-US" altLang="ja-JP" smtClean="0"/>
          </a:p>
          <a:p>
            <a:pPr lvl="1"/>
            <a:r>
              <a:rPr lang="ja-JP" altLang="en-US" smtClean="0"/>
              <a:t>左手 裏 グー</a:t>
            </a:r>
            <a:endParaRPr lang="en-US" altLang="ja-JP" smtClean="0"/>
          </a:p>
          <a:p>
            <a:pPr lvl="1"/>
            <a:r>
              <a:rPr lang="ja-JP" altLang="en-US" smtClean="0"/>
              <a:t>左手 </a:t>
            </a:r>
            <a:r>
              <a:rPr lang="ja-JP" altLang="en-US"/>
              <a:t>表 </a:t>
            </a:r>
            <a:r>
              <a:rPr lang="ja-JP" altLang="en-US" smtClean="0"/>
              <a:t>パー</a:t>
            </a:r>
            <a:endParaRPr lang="en-US" altLang="ja-JP" smtClean="0"/>
          </a:p>
          <a:p>
            <a:pPr lvl="1"/>
            <a:r>
              <a:rPr lang="ja-JP" altLang="en-US"/>
              <a:t>左</a:t>
            </a:r>
            <a:r>
              <a:rPr lang="ja-JP" altLang="en-US" smtClean="0"/>
              <a:t>手 裏 パー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945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学習 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画像を元に学習モデルを作成する</a:t>
            </a:r>
            <a:endParaRPr kumimoji="1" lang="en-US" altLang="ja-JP" smtClean="0"/>
          </a:p>
          <a:p>
            <a:r>
              <a:rPr lang="ja-JP" altLang="en-US" smtClean="0"/>
              <a:t>手の画像の入力に対して次の出力をできるようにする</a:t>
            </a:r>
            <a:endParaRPr lang="en-US" altLang="ja-JP" smtClean="0"/>
          </a:p>
          <a:p>
            <a:pPr lvl="1"/>
            <a:r>
              <a:rPr kumimoji="1" lang="ja-JP" altLang="en-US" smtClean="0"/>
              <a:t>右手 表裏グーの入力は，右手握りを出力</a:t>
            </a:r>
            <a:endParaRPr kumimoji="1" lang="en-US" altLang="ja-JP" smtClean="0"/>
          </a:p>
          <a:p>
            <a:pPr lvl="1"/>
            <a:r>
              <a:rPr lang="ja-JP" altLang="en-US"/>
              <a:t>右手 </a:t>
            </a:r>
            <a:r>
              <a:rPr lang="ja-JP" altLang="en-US" smtClean="0"/>
              <a:t>表裏パー</a:t>
            </a:r>
            <a:r>
              <a:rPr lang="ja-JP" altLang="en-US"/>
              <a:t>の</a:t>
            </a:r>
            <a:r>
              <a:rPr lang="ja-JP" altLang="en-US"/>
              <a:t>入力</a:t>
            </a:r>
            <a:r>
              <a:rPr lang="ja-JP" altLang="en-US" smtClean="0"/>
              <a:t>は，右手離しを</a:t>
            </a:r>
            <a:r>
              <a:rPr lang="ja-JP" altLang="en-US"/>
              <a:t>出力</a:t>
            </a:r>
            <a:endParaRPr lang="en-US" altLang="ja-JP"/>
          </a:p>
          <a:p>
            <a:pPr lvl="1"/>
            <a:r>
              <a:rPr lang="ja-JP" altLang="en-US" smtClean="0"/>
              <a:t>左手 </a:t>
            </a:r>
            <a:r>
              <a:rPr lang="ja-JP" altLang="en-US"/>
              <a:t>表裏グーの</a:t>
            </a:r>
            <a:r>
              <a:rPr lang="ja-JP" altLang="en-US"/>
              <a:t>入力</a:t>
            </a:r>
            <a:r>
              <a:rPr lang="ja-JP" altLang="en-US" smtClean="0"/>
              <a:t>は，左手</a:t>
            </a:r>
            <a:r>
              <a:rPr lang="ja-JP" altLang="en-US"/>
              <a:t>握りを出力</a:t>
            </a:r>
            <a:endParaRPr lang="en-US" altLang="ja-JP"/>
          </a:p>
          <a:p>
            <a:pPr lvl="1"/>
            <a:r>
              <a:rPr lang="ja-JP" altLang="en-US" smtClean="0"/>
              <a:t>左手 表裏パー</a:t>
            </a:r>
            <a:r>
              <a:rPr lang="ja-JP" altLang="en-US"/>
              <a:t>の</a:t>
            </a:r>
            <a:r>
              <a:rPr lang="ja-JP" altLang="en-US"/>
              <a:t>入力</a:t>
            </a:r>
            <a:r>
              <a:rPr lang="ja-JP" altLang="en-US" smtClean="0"/>
              <a:t>は，左手離しを</a:t>
            </a:r>
            <a:r>
              <a:rPr lang="ja-JP" altLang="en-US"/>
              <a:t>出力</a:t>
            </a:r>
            <a:endParaRPr lang="en-US" altLang="ja-JP"/>
          </a:p>
          <a:p>
            <a:pPr lvl="1"/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02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制限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右手と左手が同時に </a:t>
            </a:r>
            <a:r>
              <a:rPr kumimoji="1" lang="en-US" altLang="ja-JP" smtClean="0"/>
              <a:t>HMD </a:t>
            </a:r>
            <a:r>
              <a:rPr kumimoji="1" lang="ja-JP" altLang="en-US" smtClean="0"/>
              <a:t>に写っている場合は動作しない．これは，今回は領域抽出には対応しないため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306</Words>
  <Application>Microsoft Office PowerPoint</Application>
  <PresentationFormat>画面に合わせる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背景</vt:lpstr>
      <vt:lpstr>手の画像認識</vt:lpstr>
      <vt:lpstr>手順</vt:lpstr>
      <vt:lpstr>学習 1</vt:lpstr>
      <vt:lpstr>学習 2</vt:lpstr>
      <vt:lpstr>制限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昌宏</dc:creator>
  <cp:lastModifiedBy>佐藤 昌宏</cp:lastModifiedBy>
  <cp:revision>10</cp:revision>
  <dcterms:created xsi:type="dcterms:W3CDTF">2018-08-16T01:47:30Z</dcterms:created>
  <dcterms:modified xsi:type="dcterms:W3CDTF">2018-08-16T02:34:02Z</dcterms:modified>
</cp:coreProperties>
</file>