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68" r:id="rId5"/>
    <p:sldId id="310" r:id="rId6"/>
    <p:sldId id="311" r:id="rId7"/>
    <p:sldId id="314" r:id="rId8"/>
    <p:sldId id="312" r:id="rId9"/>
    <p:sldId id="313" r:id="rId10"/>
    <p:sldId id="315" r:id="rId11"/>
    <p:sldId id="316" r:id="rId12"/>
    <p:sldId id="320" r:id="rId13"/>
    <p:sldId id="318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DFF"/>
    <a:srgbClr val="DFF8FD"/>
    <a:srgbClr val="C1E5DD"/>
    <a:srgbClr val="FFFFFF"/>
    <a:srgbClr val="61D0A9"/>
    <a:srgbClr val="DA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2C3C3-A637-41DB-8E80-7CBB7DEB5617}" v="1057" dt="2024-06-10T19:50:47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6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dat Islam" userId="35e6deae422b808f" providerId="LiveId" clId="{BA2AA0C1-68BF-4451-9D23-1916F88D6E4A}"/>
    <pc:docChg chg="undo custSel addSld modSld modMainMaster">
      <pc:chgData name="Sahadat Islam" userId="35e6deae422b808f" providerId="LiveId" clId="{BA2AA0C1-68BF-4451-9D23-1916F88D6E4A}" dt="2024-06-10T19:39:24.798" v="262"/>
      <pc:docMkLst>
        <pc:docMk/>
      </pc:docMkLst>
      <pc:sldChg chg="addSp delSp modSp mod setBg">
        <pc:chgData name="Sahadat Islam" userId="35e6deae422b808f" providerId="LiveId" clId="{BA2AA0C1-68BF-4451-9D23-1916F88D6E4A}" dt="2024-06-10T19:35:12.219" v="242" actId="1076"/>
        <pc:sldMkLst>
          <pc:docMk/>
          <pc:sldMk cId="3912747309" sldId="268"/>
        </pc:sldMkLst>
        <pc:spChg chg="add mod ord topLvl">
          <ac:chgData name="Sahadat Islam" userId="35e6deae422b808f" providerId="LiveId" clId="{BA2AA0C1-68BF-4451-9D23-1916F88D6E4A}" dt="2024-06-10T19:33:34.560" v="227" actId="207"/>
          <ac:spMkLst>
            <pc:docMk/>
            <pc:sldMk cId="3912747309" sldId="268"/>
            <ac:spMk id="8" creationId="{1C81C159-05E8-D103-2314-1F53F45610DC}"/>
          </ac:spMkLst>
        </pc:spChg>
        <pc:spChg chg="add del">
          <ac:chgData name="Sahadat Islam" userId="35e6deae422b808f" providerId="LiveId" clId="{BA2AA0C1-68BF-4451-9D23-1916F88D6E4A}" dt="2024-06-10T19:29:28.880" v="201" actId="11529"/>
          <ac:spMkLst>
            <pc:docMk/>
            <pc:sldMk cId="3912747309" sldId="268"/>
            <ac:spMk id="9" creationId="{C278CACB-DBE5-6089-3B0F-85165C2726E1}"/>
          </ac:spMkLst>
        </pc:spChg>
        <pc:spChg chg="add mod topLvl">
          <ac:chgData name="Sahadat Islam" userId="35e6deae422b808f" providerId="LiveId" clId="{BA2AA0C1-68BF-4451-9D23-1916F88D6E4A}" dt="2024-06-10T19:33:16.246" v="226" actId="207"/>
          <ac:spMkLst>
            <pc:docMk/>
            <pc:sldMk cId="3912747309" sldId="268"/>
            <ac:spMk id="10" creationId="{2EDF83E9-A2D8-1836-23A3-8C3F9B5B359A}"/>
          </ac:spMkLst>
        </pc:spChg>
        <pc:spChg chg="mod">
          <ac:chgData name="Sahadat Islam" userId="35e6deae422b808f" providerId="LiveId" clId="{BA2AA0C1-68BF-4451-9D23-1916F88D6E4A}" dt="2024-06-10T19:34:19.040" v="232"/>
          <ac:spMkLst>
            <pc:docMk/>
            <pc:sldMk cId="3912747309" sldId="268"/>
            <ac:spMk id="14" creationId="{FEE87DB3-F4FC-6C65-514C-996DECE4E165}"/>
          </ac:spMkLst>
        </pc:spChg>
        <pc:spChg chg="mod">
          <ac:chgData name="Sahadat Islam" userId="35e6deae422b808f" providerId="LiveId" clId="{BA2AA0C1-68BF-4451-9D23-1916F88D6E4A}" dt="2024-06-10T19:34:19.040" v="232"/>
          <ac:spMkLst>
            <pc:docMk/>
            <pc:sldMk cId="3912747309" sldId="268"/>
            <ac:spMk id="15" creationId="{9F32DA63-D46C-2E08-225B-3B9FA4897D2C}"/>
          </ac:spMkLst>
        </pc:spChg>
        <pc:spChg chg="mod">
          <ac:chgData name="Sahadat Islam" userId="35e6deae422b808f" providerId="LiveId" clId="{BA2AA0C1-68BF-4451-9D23-1916F88D6E4A}" dt="2024-06-10T19:34:37.706" v="237"/>
          <ac:spMkLst>
            <pc:docMk/>
            <pc:sldMk cId="3912747309" sldId="268"/>
            <ac:spMk id="17" creationId="{4B40D9E5-72BE-4BCE-30B4-8A8302984DCE}"/>
          </ac:spMkLst>
        </pc:spChg>
        <pc:spChg chg="mod">
          <ac:chgData name="Sahadat Islam" userId="35e6deae422b808f" providerId="LiveId" clId="{BA2AA0C1-68BF-4451-9D23-1916F88D6E4A}" dt="2024-06-10T19:34:37.706" v="237"/>
          <ac:spMkLst>
            <pc:docMk/>
            <pc:sldMk cId="3912747309" sldId="268"/>
            <ac:spMk id="18" creationId="{3288B8FA-5E26-5B17-B87A-BA52FDA70C49}"/>
          </ac:spMkLst>
        </pc:spChg>
        <pc:spChg chg="mod">
          <ac:chgData name="Sahadat Islam" userId="35e6deae422b808f" providerId="LiveId" clId="{BA2AA0C1-68BF-4451-9D23-1916F88D6E4A}" dt="2024-06-10T19:34:54.949" v="240"/>
          <ac:spMkLst>
            <pc:docMk/>
            <pc:sldMk cId="3912747309" sldId="268"/>
            <ac:spMk id="20" creationId="{8EE1689E-CB23-4A3C-4F90-60EF9813D16F}"/>
          </ac:spMkLst>
        </pc:spChg>
        <pc:spChg chg="mod">
          <ac:chgData name="Sahadat Islam" userId="35e6deae422b808f" providerId="LiveId" clId="{BA2AA0C1-68BF-4451-9D23-1916F88D6E4A}" dt="2024-06-10T19:34:54.949" v="240"/>
          <ac:spMkLst>
            <pc:docMk/>
            <pc:sldMk cId="3912747309" sldId="268"/>
            <ac:spMk id="21" creationId="{B58819E1-FD94-60EF-93C3-6BB3A91F2233}"/>
          </ac:spMkLst>
        </pc:spChg>
        <pc:grpChg chg="add del">
          <ac:chgData name="Sahadat Islam" userId="35e6deae422b808f" providerId="LiveId" clId="{BA2AA0C1-68BF-4451-9D23-1916F88D6E4A}" dt="2024-06-10T19:31:20.859" v="212" actId="164"/>
          <ac:grpSpMkLst>
            <pc:docMk/>
            <pc:sldMk cId="3912747309" sldId="268"/>
            <ac:grpSpMk id="11" creationId="{33067EE2-9CE4-35A9-8888-7317EB714AA6}"/>
          </ac:grpSpMkLst>
        </pc:grpChg>
        <pc:grpChg chg="add mod">
          <ac:chgData name="Sahadat Islam" userId="35e6deae422b808f" providerId="LiveId" clId="{BA2AA0C1-68BF-4451-9D23-1916F88D6E4A}" dt="2024-06-10T19:34:17.289" v="231" actId="1076"/>
          <ac:grpSpMkLst>
            <pc:docMk/>
            <pc:sldMk cId="3912747309" sldId="268"/>
            <ac:grpSpMk id="12" creationId="{DCAF3ACF-2B52-ADB0-562B-A8D3B75F09CC}"/>
          </ac:grpSpMkLst>
        </pc:grpChg>
        <pc:grpChg chg="add mod">
          <ac:chgData name="Sahadat Islam" userId="35e6deae422b808f" providerId="LiveId" clId="{BA2AA0C1-68BF-4451-9D23-1916F88D6E4A}" dt="2024-06-10T19:34:34.173" v="236" actId="1076"/>
          <ac:grpSpMkLst>
            <pc:docMk/>
            <pc:sldMk cId="3912747309" sldId="268"/>
            <ac:grpSpMk id="13" creationId="{F0ECD97F-E1F1-4282-8E6A-E4F28C5159B8}"/>
          </ac:grpSpMkLst>
        </pc:grpChg>
        <pc:grpChg chg="add mod">
          <ac:chgData name="Sahadat Islam" userId="35e6deae422b808f" providerId="LiveId" clId="{BA2AA0C1-68BF-4451-9D23-1916F88D6E4A}" dt="2024-06-10T19:34:50.639" v="239" actId="1076"/>
          <ac:grpSpMkLst>
            <pc:docMk/>
            <pc:sldMk cId="3912747309" sldId="268"/>
            <ac:grpSpMk id="16" creationId="{F86ADB27-02C6-F2A9-D1A4-57828AF16348}"/>
          </ac:grpSpMkLst>
        </pc:grpChg>
        <pc:grpChg chg="add mod">
          <ac:chgData name="Sahadat Islam" userId="35e6deae422b808f" providerId="LiveId" clId="{BA2AA0C1-68BF-4451-9D23-1916F88D6E4A}" dt="2024-06-10T19:35:12.219" v="242" actId="1076"/>
          <ac:grpSpMkLst>
            <pc:docMk/>
            <pc:sldMk cId="3912747309" sldId="268"/>
            <ac:grpSpMk id="19" creationId="{D1EFBEAB-515D-9AC3-C412-42D692D65123}"/>
          </ac:grpSpMkLst>
        </pc:grpChg>
        <pc:picChg chg="add mod ord">
          <ac:chgData name="Sahadat Islam" userId="35e6deae422b808f" providerId="LiveId" clId="{BA2AA0C1-68BF-4451-9D23-1916F88D6E4A}" dt="2024-06-10T19:16:08.483" v="150" actId="171"/>
          <ac:picMkLst>
            <pc:docMk/>
            <pc:sldMk cId="3912747309" sldId="268"/>
            <ac:picMk id="7" creationId="{EAF7A9EC-DE60-AD6E-AC0D-A5F034A3BFFD}"/>
          </ac:picMkLst>
        </pc:picChg>
      </pc:sldChg>
      <pc:sldChg chg="addSp delSp modSp mod modTransition setBg">
        <pc:chgData name="Sahadat Islam" userId="35e6deae422b808f" providerId="LiveId" clId="{BA2AA0C1-68BF-4451-9D23-1916F88D6E4A}" dt="2024-06-10T19:36:07.799" v="252" actId="478"/>
        <pc:sldMkLst>
          <pc:docMk/>
          <pc:sldMk cId="2482546811" sldId="310"/>
        </pc:sldMkLst>
        <pc:spChg chg="mod">
          <ac:chgData name="Sahadat Islam" userId="35e6deae422b808f" providerId="LiveId" clId="{BA2AA0C1-68BF-4451-9D23-1916F88D6E4A}" dt="2024-06-10T19:35:25.269" v="243"/>
          <ac:spMkLst>
            <pc:docMk/>
            <pc:sldMk cId="2482546811" sldId="310"/>
            <ac:spMk id="4" creationId="{A68EB624-F23A-71BA-1B8F-3EE41099D7E2}"/>
          </ac:spMkLst>
        </pc:spChg>
        <pc:spChg chg="mod">
          <ac:chgData name="Sahadat Islam" userId="35e6deae422b808f" providerId="LiveId" clId="{BA2AA0C1-68BF-4451-9D23-1916F88D6E4A}" dt="2024-06-10T19:35:25.269" v="243"/>
          <ac:spMkLst>
            <pc:docMk/>
            <pc:sldMk cId="2482546811" sldId="310"/>
            <ac:spMk id="5" creationId="{1801E1FD-9F53-4694-25EA-431F63DF97D0}"/>
          </ac:spMkLst>
        </pc:spChg>
        <pc:spChg chg="mod">
          <ac:chgData name="Sahadat Islam" userId="35e6deae422b808f" providerId="LiveId" clId="{BA2AA0C1-68BF-4451-9D23-1916F88D6E4A}" dt="2024-06-10T19:35:25.269" v="243"/>
          <ac:spMkLst>
            <pc:docMk/>
            <pc:sldMk cId="2482546811" sldId="310"/>
            <ac:spMk id="7" creationId="{BC5D0B08-DC4E-6711-5159-4FBD8FF497BA}"/>
          </ac:spMkLst>
        </pc:spChg>
        <pc:spChg chg="mod">
          <ac:chgData name="Sahadat Islam" userId="35e6deae422b808f" providerId="LiveId" clId="{BA2AA0C1-68BF-4451-9D23-1916F88D6E4A}" dt="2024-06-10T19:35:25.269" v="243"/>
          <ac:spMkLst>
            <pc:docMk/>
            <pc:sldMk cId="2482546811" sldId="310"/>
            <ac:spMk id="8" creationId="{300D3521-1124-62C1-37C3-79442E376874}"/>
          </ac:spMkLst>
        </pc:spChg>
        <pc:spChg chg="mod">
          <ac:chgData name="Sahadat Islam" userId="35e6deae422b808f" providerId="LiveId" clId="{BA2AA0C1-68BF-4451-9D23-1916F88D6E4A}" dt="2024-06-10T19:35:25.269" v="243"/>
          <ac:spMkLst>
            <pc:docMk/>
            <pc:sldMk cId="2482546811" sldId="310"/>
            <ac:spMk id="10" creationId="{1604CD2D-68A2-DC69-C204-092B7836628A}"/>
          </ac:spMkLst>
        </pc:spChg>
        <pc:spChg chg="mod">
          <ac:chgData name="Sahadat Islam" userId="35e6deae422b808f" providerId="LiveId" clId="{BA2AA0C1-68BF-4451-9D23-1916F88D6E4A}" dt="2024-06-10T19:35:25.269" v="243"/>
          <ac:spMkLst>
            <pc:docMk/>
            <pc:sldMk cId="2482546811" sldId="310"/>
            <ac:spMk id="11" creationId="{A246984D-6D4A-5BB4-F089-D81199172778}"/>
          </ac:spMkLst>
        </pc:spChg>
        <pc:spChg chg="mod">
          <ac:chgData name="Sahadat Islam" userId="35e6deae422b808f" providerId="LiveId" clId="{BA2AA0C1-68BF-4451-9D23-1916F88D6E4A}" dt="2024-06-10T19:35:25.269" v="243"/>
          <ac:spMkLst>
            <pc:docMk/>
            <pc:sldMk cId="2482546811" sldId="310"/>
            <ac:spMk id="13" creationId="{6C832C60-FE93-1F78-F8D2-9E346FB15FC1}"/>
          </ac:spMkLst>
        </pc:spChg>
        <pc:spChg chg="mod">
          <ac:chgData name="Sahadat Islam" userId="35e6deae422b808f" providerId="LiveId" clId="{BA2AA0C1-68BF-4451-9D23-1916F88D6E4A}" dt="2024-06-10T19:35:25.269" v="243"/>
          <ac:spMkLst>
            <pc:docMk/>
            <pc:sldMk cId="2482546811" sldId="310"/>
            <ac:spMk id="15" creationId="{286A5E5F-C252-2C3A-E7B4-BE18ABA319E4}"/>
          </ac:spMkLst>
        </pc:spChg>
        <pc:grpChg chg="add mod">
          <ac:chgData name="Sahadat Islam" userId="35e6deae422b808f" providerId="LiveId" clId="{BA2AA0C1-68BF-4451-9D23-1916F88D6E4A}" dt="2024-06-10T19:35:29.279" v="247" actId="1036"/>
          <ac:grpSpMkLst>
            <pc:docMk/>
            <pc:sldMk cId="2482546811" sldId="310"/>
            <ac:grpSpMk id="3" creationId="{673849D0-A97B-3A49-2FA1-21B931C23C1F}"/>
          </ac:grpSpMkLst>
        </pc:grpChg>
        <pc:grpChg chg="add mod">
          <ac:chgData name="Sahadat Islam" userId="35e6deae422b808f" providerId="LiveId" clId="{BA2AA0C1-68BF-4451-9D23-1916F88D6E4A}" dt="2024-06-10T19:35:29.279" v="247" actId="1036"/>
          <ac:grpSpMkLst>
            <pc:docMk/>
            <pc:sldMk cId="2482546811" sldId="310"/>
            <ac:grpSpMk id="6" creationId="{76E33475-8AD4-EF37-E6BC-DEA17B9E131F}"/>
          </ac:grpSpMkLst>
        </pc:grpChg>
        <pc:grpChg chg="add del mod">
          <ac:chgData name="Sahadat Islam" userId="35e6deae422b808f" providerId="LiveId" clId="{BA2AA0C1-68BF-4451-9D23-1916F88D6E4A}" dt="2024-06-10T19:36:07.799" v="252" actId="478"/>
          <ac:grpSpMkLst>
            <pc:docMk/>
            <pc:sldMk cId="2482546811" sldId="310"/>
            <ac:grpSpMk id="9" creationId="{8A0B1AE0-C605-6906-0C3F-B365369CED93}"/>
          </ac:grpSpMkLst>
        </pc:grpChg>
        <pc:grpChg chg="add del mod">
          <ac:chgData name="Sahadat Islam" userId="35e6deae422b808f" providerId="LiveId" clId="{BA2AA0C1-68BF-4451-9D23-1916F88D6E4A}" dt="2024-06-10T19:36:05.681" v="251" actId="478"/>
          <ac:grpSpMkLst>
            <pc:docMk/>
            <pc:sldMk cId="2482546811" sldId="310"/>
            <ac:grpSpMk id="12" creationId="{F6ABAE22-7AC6-5A91-75B7-82F42E122A2C}"/>
          </ac:grpSpMkLst>
        </pc:grpChg>
      </pc:sldChg>
      <pc:sldChg chg="addSp modSp modTransition setBg">
        <pc:chgData name="Sahadat Islam" userId="35e6deae422b808f" providerId="LiveId" clId="{BA2AA0C1-68BF-4451-9D23-1916F88D6E4A}" dt="2024-06-10T19:36:14.939" v="253"/>
        <pc:sldMkLst>
          <pc:docMk/>
          <pc:sldMk cId="3649751074" sldId="311"/>
        </pc:sldMkLst>
        <pc:spChg chg="mod">
          <ac:chgData name="Sahadat Islam" userId="35e6deae422b808f" providerId="LiveId" clId="{BA2AA0C1-68BF-4451-9D23-1916F88D6E4A}" dt="2024-06-10T19:35:32.024" v="248"/>
          <ac:spMkLst>
            <pc:docMk/>
            <pc:sldMk cId="3649751074" sldId="311"/>
            <ac:spMk id="8" creationId="{8B65588E-C051-D2B7-1C30-468F98EB9A7D}"/>
          </ac:spMkLst>
        </pc:spChg>
        <pc:spChg chg="mod">
          <ac:chgData name="Sahadat Islam" userId="35e6deae422b808f" providerId="LiveId" clId="{BA2AA0C1-68BF-4451-9D23-1916F88D6E4A}" dt="2024-06-10T19:35:32.024" v="248"/>
          <ac:spMkLst>
            <pc:docMk/>
            <pc:sldMk cId="3649751074" sldId="311"/>
            <ac:spMk id="9" creationId="{7EB0C096-42FD-57CF-5447-6C6E1BC8A44F}"/>
          </ac:spMkLst>
        </pc:spChg>
        <pc:spChg chg="mod">
          <ac:chgData name="Sahadat Islam" userId="35e6deae422b808f" providerId="LiveId" clId="{BA2AA0C1-68BF-4451-9D23-1916F88D6E4A}" dt="2024-06-10T19:35:32.024" v="248"/>
          <ac:spMkLst>
            <pc:docMk/>
            <pc:sldMk cId="3649751074" sldId="311"/>
            <ac:spMk id="15" creationId="{2124C3CD-B4CA-0B50-2A0D-77E9528C227E}"/>
          </ac:spMkLst>
        </pc:spChg>
        <pc:spChg chg="mod">
          <ac:chgData name="Sahadat Islam" userId="35e6deae422b808f" providerId="LiveId" clId="{BA2AA0C1-68BF-4451-9D23-1916F88D6E4A}" dt="2024-06-10T19:35:32.024" v="248"/>
          <ac:spMkLst>
            <pc:docMk/>
            <pc:sldMk cId="3649751074" sldId="311"/>
            <ac:spMk id="16" creationId="{12A81D98-0D73-36AB-3BB2-ACB27EB6B4EF}"/>
          </ac:spMkLst>
        </pc:spChg>
        <pc:spChg chg="mod">
          <ac:chgData name="Sahadat Islam" userId="35e6deae422b808f" providerId="LiveId" clId="{BA2AA0C1-68BF-4451-9D23-1916F88D6E4A}" dt="2024-06-10T19:35:32.024" v="248"/>
          <ac:spMkLst>
            <pc:docMk/>
            <pc:sldMk cId="3649751074" sldId="311"/>
            <ac:spMk id="21" creationId="{FDF58C0D-FD68-1B21-375D-C83BD319DB81}"/>
          </ac:spMkLst>
        </pc:spChg>
        <pc:spChg chg="mod">
          <ac:chgData name="Sahadat Islam" userId="35e6deae422b808f" providerId="LiveId" clId="{BA2AA0C1-68BF-4451-9D23-1916F88D6E4A}" dt="2024-06-10T19:35:32.024" v="248"/>
          <ac:spMkLst>
            <pc:docMk/>
            <pc:sldMk cId="3649751074" sldId="311"/>
            <ac:spMk id="22" creationId="{E359FD4E-CF30-E5E3-0534-20D91A09AA15}"/>
          </ac:spMkLst>
        </pc:spChg>
        <pc:spChg chg="mod">
          <ac:chgData name="Sahadat Islam" userId="35e6deae422b808f" providerId="LiveId" clId="{BA2AA0C1-68BF-4451-9D23-1916F88D6E4A}" dt="2024-06-10T19:35:32.024" v="248"/>
          <ac:spMkLst>
            <pc:docMk/>
            <pc:sldMk cId="3649751074" sldId="311"/>
            <ac:spMk id="24" creationId="{5B4FA794-7459-5468-8657-BDA89E5F1DF1}"/>
          </ac:spMkLst>
        </pc:spChg>
        <pc:spChg chg="mod">
          <ac:chgData name="Sahadat Islam" userId="35e6deae422b808f" providerId="LiveId" clId="{BA2AA0C1-68BF-4451-9D23-1916F88D6E4A}" dt="2024-06-10T19:35:32.024" v="248"/>
          <ac:spMkLst>
            <pc:docMk/>
            <pc:sldMk cId="3649751074" sldId="311"/>
            <ac:spMk id="25" creationId="{58EDBE3E-3E35-8DC8-BC89-D56204395DB7}"/>
          </ac:spMkLst>
        </pc:spChg>
        <pc:spChg chg="mod">
          <ac:chgData name="Sahadat Islam" userId="35e6deae422b808f" providerId="LiveId" clId="{BA2AA0C1-68BF-4451-9D23-1916F88D6E4A}" dt="2024-06-10T19:36:14.939" v="253"/>
          <ac:spMkLst>
            <pc:docMk/>
            <pc:sldMk cId="3649751074" sldId="311"/>
            <ac:spMk id="27" creationId="{57BC9688-27F5-BCCE-9B08-03CD7C6C98AF}"/>
          </ac:spMkLst>
        </pc:spChg>
        <pc:spChg chg="mod">
          <ac:chgData name="Sahadat Islam" userId="35e6deae422b808f" providerId="LiveId" clId="{BA2AA0C1-68BF-4451-9D23-1916F88D6E4A}" dt="2024-06-10T19:36:14.939" v="253"/>
          <ac:spMkLst>
            <pc:docMk/>
            <pc:sldMk cId="3649751074" sldId="311"/>
            <ac:spMk id="28" creationId="{EE00C437-F326-6FFF-EB32-C937A1DA7656}"/>
          </ac:spMkLst>
        </pc:spChg>
        <pc:spChg chg="mod">
          <ac:chgData name="Sahadat Islam" userId="35e6deae422b808f" providerId="LiveId" clId="{BA2AA0C1-68BF-4451-9D23-1916F88D6E4A}" dt="2024-06-10T19:36:14.939" v="253"/>
          <ac:spMkLst>
            <pc:docMk/>
            <pc:sldMk cId="3649751074" sldId="311"/>
            <ac:spMk id="30" creationId="{5467A132-3A92-28E5-9D7E-C0150471F64F}"/>
          </ac:spMkLst>
        </pc:spChg>
        <pc:spChg chg="mod">
          <ac:chgData name="Sahadat Islam" userId="35e6deae422b808f" providerId="LiveId" clId="{BA2AA0C1-68BF-4451-9D23-1916F88D6E4A}" dt="2024-06-10T19:36:14.939" v="253"/>
          <ac:spMkLst>
            <pc:docMk/>
            <pc:sldMk cId="3649751074" sldId="311"/>
            <ac:spMk id="31" creationId="{4B866718-8D27-ADE3-130C-234347231E2C}"/>
          </ac:spMkLst>
        </pc:spChg>
        <pc:grpChg chg="add mod">
          <ac:chgData name="Sahadat Islam" userId="35e6deae422b808f" providerId="LiveId" clId="{BA2AA0C1-68BF-4451-9D23-1916F88D6E4A}" dt="2024-06-10T19:35:32.024" v="248"/>
          <ac:grpSpMkLst>
            <pc:docMk/>
            <pc:sldMk cId="3649751074" sldId="311"/>
            <ac:grpSpMk id="6" creationId="{CE221ED0-65CC-B51C-BFCC-C70A65C81E94}"/>
          </ac:grpSpMkLst>
        </pc:grpChg>
        <pc:grpChg chg="add mod">
          <ac:chgData name="Sahadat Islam" userId="35e6deae422b808f" providerId="LiveId" clId="{BA2AA0C1-68BF-4451-9D23-1916F88D6E4A}" dt="2024-06-10T19:35:32.024" v="248"/>
          <ac:grpSpMkLst>
            <pc:docMk/>
            <pc:sldMk cId="3649751074" sldId="311"/>
            <ac:grpSpMk id="12" creationId="{5CF95E0F-4D02-36C8-5817-344EBCCF6585}"/>
          </ac:grpSpMkLst>
        </pc:grpChg>
        <pc:grpChg chg="add mod">
          <ac:chgData name="Sahadat Islam" userId="35e6deae422b808f" providerId="LiveId" clId="{BA2AA0C1-68BF-4451-9D23-1916F88D6E4A}" dt="2024-06-10T19:35:32.024" v="248"/>
          <ac:grpSpMkLst>
            <pc:docMk/>
            <pc:sldMk cId="3649751074" sldId="311"/>
            <ac:grpSpMk id="17" creationId="{032CAC88-C22D-1F44-6CF0-F70D61549457}"/>
          </ac:grpSpMkLst>
        </pc:grpChg>
        <pc:grpChg chg="add mod">
          <ac:chgData name="Sahadat Islam" userId="35e6deae422b808f" providerId="LiveId" clId="{BA2AA0C1-68BF-4451-9D23-1916F88D6E4A}" dt="2024-06-10T19:35:32.024" v="248"/>
          <ac:grpSpMkLst>
            <pc:docMk/>
            <pc:sldMk cId="3649751074" sldId="311"/>
            <ac:grpSpMk id="23" creationId="{67DB43C4-FBAD-D6E3-FCC0-2A7792FC9932}"/>
          </ac:grpSpMkLst>
        </pc:grpChg>
        <pc:grpChg chg="add mod">
          <ac:chgData name="Sahadat Islam" userId="35e6deae422b808f" providerId="LiveId" clId="{BA2AA0C1-68BF-4451-9D23-1916F88D6E4A}" dt="2024-06-10T19:36:14.939" v="253"/>
          <ac:grpSpMkLst>
            <pc:docMk/>
            <pc:sldMk cId="3649751074" sldId="311"/>
            <ac:grpSpMk id="26" creationId="{A836534D-894F-559C-D6F8-DA30D84789C2}"/>
          </ac:grpSpMkLst>
        </pc:grpChg>
        <pc:grpChg chg="add mod">
          <ac:chgData name="Sahadat Islam" userId="35e6deae422b808f" providerId="LiveId" clId="{BA2AA0C1-68BF-4451-9D23-1916F88D6E4A}" dt="2024-06-10T19:36:14.939" v="253"/>
          <ac:grpSpMkLst>
            <pc:docMk/>
            <pc:sldMk cId="3649751074" sldId="311"/>
            <ac:grpSpMk id="29" creationId="{A944F7A1-7CBE-9CB5-F44E-E5132B0214DF}"/>
          </ac:grpSpMkLst>
        </pc:grpChg>
      </pc:sldChg>
      <pc:sldChg chg="addSp modSp modTransition">
        <pc:chgData name="Sahadat Islam" userId="35e6deae422b808f" providerId="LiveId" clId="{BA2AA0C1-68BF-4451-9D23-1916F88D6E4A}" dt="2024-06-10T19:36:20.789" v="255"/>
        <pc:sldMkLst>
          <pc:docMk/>
          <pc:sldMk cId="2205157008" sldId="312"/>
        </pc:sldMkLst>
        <pc:spChg chg="mod">
          <ac:chgData name="Sahadat Islam" userId="35e6deae422b808f" providerId="LiveId" clId="{BA2AA0C1-68BF-4451-9D23-1916F88D6E4A}" dt="2024-06-10T19:35:44.042" v="250"/>
          <ac:spMkLst>
            <pc:docMk/>
            <pc:sldMk cId="2205157008" sldId="312"/>
            <ac:spMk id="8" creationId="{36AB6A82-C568-B01A-2232-D2AF509E24CF}"/>
          </ac:spMkLst>
        </pc:spChg>
        <pc:spChg chg="mod">
          <ac:chgData name="Sahadat Islam" userId="35e6deae422b808f" providerId="LiveId" clId="{BA2AA0C1-68BF-4451-9D23-1916F88D6E4A}" dt="2024-06-10T19:35:44.042" v="250"/>
          <ac:spMkLst>
            <pc:docMk/>
            <pc:sldMk cId="2205157008" sldId="312"/>
            <ac:spMk id="9" creationId="{ADB58587-F70D-9991-6953-F623FB0B5C35}"/>
          </ac:spMkLst>
        </pc:spChg>
        <pc:spChg chg="mod">
          <ac:chgData name="Sahadat Islam" userId="35e6deae422b808f" providerId="LiveId" clId="{BA2AA0C1-68BF-4451-9D23-1916F88D6E4A}" dt="2024-06-10T19:35:44.042" v="250"/>
          <ac:spMkLst>
            <pc:docMk/>
            <pc:sldMk cId="2205157008" sldId="312"/>
            <ac:spMk id="11" creationId="{A5DD75DE-2368-B037-49AC-F708E36616EB}"/>
          </ac:spMkLst>
        </pc:spChg>
        <pc:spChg chg="mod">
          <ac:chgData name="Sahadat Islam" userId="35e6deae422b808f" providerId="LiveId" clId="{BA2AA0C1-68BF-4451-9D23-1916F88D6E4A}" dt="2024-06-10T19:35:44.042" v="250"/>
          <ac:spMkLst>
            <pc:docMk/>
            <pc:sldMk cId="2205157008" sldId="312"/>
            <ac:spMk id="12" creationId="{DEF687C9-8919-029C-B8F2-2FA0D0E457AA}"/>
          </ac:spMkLst>
        </pc:spChg>
        <pc:spChg chg="mod">
          <ac:chgData name="Sahadat Islam" userId="35e6deae422b808f" providerId="LiveId" clId="{BA2AA0C1-68BF-4451-9D23-1916F88D6E4A}" dt="2024-06-10T19:35:44.042" v="250"/>
          <ac:spMkLst>
            <pc:docMk/>
            <pc:sldMk cId="2205157008" sldId="312"/>
            <ac:spMk id="15" creationId="{58F2C974-28A3-CCFF-938C-7C9ABFA27C6C}"/>
          </ac:spMkLst>
        </pc:spChg>
        <pc:spChg chg="mod">
          <ac:chgData name="Sahadat Islam" userId="35e6deae422b808f" providerId="LiveId" clId="{BA2AA0C1-68BF-4451-9D23-1916F88D6E4A}" dt="2024-06-10T19:35:44.042" v="250"/>
          <ac:spMkLst>
            <pc:docMk/>
            <pc:sldMk cId="2205157008" sldId="312"/>
            <ac:spMk id="16" creationId="{4A5FD95C-508E-B78E-FB98-CC67C40B83B3}"/>
          </ac:spMkLst>
        </pc:spChg>
        <pc:spChg chg="mod">
          <ac:chgData name="Sahadat Islam" userId="35e6deae422b808f" providerId="LiveId" clId="{BA2AA0C1-68BF-4451-9D23-1916F88D6E4A}" dt="2024-06-10T19:35:44.042" v="250"/>
          <ac:spMkLst>
            <pc:docMk/>
            <pc:sldMk cId="2205157008" sldId="312"/>
            <ac:spMk id="18" creationId="{E4CAF77F-81E7-96E2-68F9-A607E4E5006F}"/>
          </ac:spMkLst>
        </pc:spChg>
        <pc:spChg chg="mod">
          <ac:chgData name="Sahadat Islam" userId="35e6deae422b808f" providerId="LiveId" clId="{BA2AA0C1-68BF-4451-9D23-1916F88D6E4A}" dt="2024-06-10T19:35:44.042" v="250"/>
          <ac:spMkLst>
            <pc:docMk/>
            <pc:sldMk cId="2205157008" sldId="312"/>
            <ac:spMk id="19" creationId="{E80EF541-CFF6-0DB0-A765-034272A5B727}"/>
          </ac:spMkLst>
        </pc:spChg>
        <pc:spChg chg="mod">
          <ac:chgData name="Sahadat Islam" userId="35e6deae422b808f" providerId="LiveId" clId="{BA2AA0C1-68BF-4451-9D23-1916F88D6E4A}" dt="2024-06-10T19:36:20.789" v="255"/>
          <ac:spMkLst>
            <pc:docMk/>
            <pc:sldMk cId="2205157008" sldId="312"/>
            <ac:spMk id="21" creationId="{77273FFF-01D5-D53B-4EC9-0E9D509E86D1}"/>
          </ac:spMkLst>
        </pc:spChg>
        <pc:spChg chg="mod">
          <ac:chgData name="Sahadat Islam" userId="35e6deae422b808f" providerId="LiveId" clId="{BA2AA0C1-68BF-4451-9D23-1916F88D6E4A}" dt="2024-06-10T19:36:20.789" v="255"/>
          <ac:spMkLst>
            <pc:docMk/>
            <pc:sldMk cId="2205157008" sldId="312"/>
            <ac:spMk id="22" creationId="{4A333BD5-1052-B800-3F98-BE7678EFAD1C}"/>
          </ac:spMkLst>
        </pc:spChg>
        <pc:spChg chg="mod">
          <ac:chgData name="Sahadat Islam" userId="35e6deae422b808f" providerId="LiveId" clId="{BA2AA0C1-68BF-4451-9D23-1916F88D6E4A}" dt="2024-06-10T19:36:20.789" v="255"/>
          <ac:spMkLst>
            <pc:docMk/>
            <pc:sldMk cId="2205157008" sldId="312"/>
            <ac:spMk id="24" creationId="{2A298629-0225-5D11-1A52-63A3B3855BA1}"/>
          </ac:spMkLst>
        </pc:spChg>
        <pc:spChg chg="mod">
          <ac:chgData name="Sahadat Islam" userId="35e6deae422b808f" providerId="LiveId" clId="{BA2AA0C1-68BF-4451-9D23-1916F88D6E4A}" dt="2024-06-10T19:36:20.789" v="255"/>
          <ac:spMkLst>
            <pc:docMk/>
            <pc:sldMk cId="2205157008" sldId="312"/>
            <ac:spMk id="25" creationId="{0D7CBAF2-53D1-9606-0E20-826A29E061F5}"/>
          </ac:spMkLst>
        </pc:spChg>
        <pc:grpChg chg="add mod">
          <ac:chgData name="Sahadat Islam" userId="35e6deae422b808f" providerId="LiveId" clId="{BA2AA0C1-68BF-4451-9D23-1916F88D6E4A}" dt="2024-06-10T19:35:44.042" v="250"/>
          <ac:grpSpMkLst>
            <pc:docMk/>
            <pc:sldMk cId="2205157008" sldId="312"/>
            <ac:grpSpMk id="7" creationId="{5EE34DFC-E44C-9475-1A2C-DA78B52DF015}"/>
          </ac:grpSpMkLst>
        </pc:grpChg>
        <pc:grpChg chg="add mod">
          <ac:chgData name="Sahadat Islam" userId="35e6deae422b808f" providerId="LiveId" clId="{BA2AA0C1-68BF-4451-9D23-1916F88D6E4A}" dt="2024-06-10T19:35:44.042" v="250"/>
          <ac:grpSpMkLst>
            <pc:docMk/>
            <pc:sldMk cId="2205157008" sldId="312"/>
            <ac:grpSpMk id="10" creationId="{B3B0D5FA-2716-522F-F448-B6B8D77F0DC1}"/>
          </ac:grpSpMkLst>
        </pc:grpChg>
        <pc:grpChg chg="add mod">
          <ac:chgData name="Sahadat Islam" userId="35e6deae422b808f" providerId="LiveId" clId="{BA2AA0C1-68BF-4451-9D23-1916F88D6E4A}" dt="2024-06-10T19:35:44.042" v="250"/>
          <ac:grpSpMkLst>
            <pc:docMk/>
            <pc:sldMk cId="2205157008" sldId="312"/>
            <ac:grpSpMk id="13" creationId="{378C03F1-6727-DBB1-D13E-BD2BC6CF4F91}"/>
          </ac:grpSpMkLst>
        </pc:grpChg>
        <pc:grpChg chg="add mod">
          <ac:chgData name="Sahadat Islam" userId="35e6deae422b808f" providerId="LiveId" clId="{BA2AA0C1-68BF-4451-9D23-1916F88D6E4A}" dt="2024-06-10T19:35:44.042" v="250"/>
          <ac:grpSpMkLst>
            <pc:docMk/>
            <pc:sldMk cId="2205157008" sldId="312"/>
            <ac:grpSpMk id="17" creationId="{3EF24659-0239-4A79-B6FA-70A652F38FDE}"/>
          </ac:grpSpMkLst>
        </pc:grpChg>
        <pc:grpChg chg="add mod">
          <ac:chgData name="Sahadat Islam" userId="35e6deae422b808f" providerId="LiveId" clId="{BA2AA0C1-68BF-4451-9D23-1916F88D6E4A}" dt="2024-06-10T19:36:20.789" v="255"/>
          <ac:grpSpMkLst>
            <pc:docMk/>
            <pc:sldMk cId="2205157008" sldId="312"/>
            <ac:grpSpMk id="20" creationId="{D6653D6D-B509-3404-E697-E491B86D7FC0}"/>
          </ac:grpSpMkLst>
        </pc:grpChg>
        <pc:grpChg chg="add mod">
          <ac:chgData name="Sahadat Islam" userId="35e6deae422b808f" providerId="LiveId" clId="{BA2AA0C1-68BF-4451-9D23-1916F88D6E4A}" dt="2024-06-10T19:36:20.789" v="255"/>
          <ac:grpSpMkLst>
            <pc:docMk/>
            <pc:sldMk cId="2205157008" sldId="312"/>
            <ac:grpSpMk id="23" creationId="{F9E522E9-2A8F-4317-507E-3D23A4127202}"/>
          </ac:grpSpMkLst>
        </pc:grpChg>
      </pc:sldChg>
      <pc:sldChg chg="addSp modSp mod modTransition">
        <pc:chgData name="Sahadat Islam" userId="35e6deae422b808f" providerId="LiveId" clId="{BA2AA0C1-68BF-4451-9D23-1916F88D6E4A}" dt="2024-06-10T19:36:23.149" v="256"/>
        <pc:sldMkLst>
          <pc:docMk/>
          <pc:sldMk cId="73415759" sldId="313"/>
        </pc:sldMkLst>
        <pc:spChg chg="mod">
          <ac:chgData name="Sahadat Islam" userId="35e6deae422b808f" providerId="LiveId" clId="{BA2AA0C1-68BF-4451-9D23-1916F88D6E4A}" dt="2024-06-10T19:36:23.149" v="256"/>
          <ac:spMkLst>
            <pc:docMk/>
            <pc:sldMk cId="73415759" sldId="313"/>
            <ac:spMk id="11" creationId="{EC123817-F414-F636-4055-B4289A32E553}"/>
          </ac:spMkLst>
        </pc:spChg>
        <pc:spChg chg="mod">
          <ac:chgData name="Sahadat Islam" userId="35e6deae422b808f" providerId="LiveId" clId="{BA2AA0C1-68BF-4451-9D23-1916F88D6E4A}" dt="2024-06-10T19:36:23.149" v="256"/>
          <ac:spMkLst>
            <pc:docMk/>
            <pc:sldMk cId="73415759" sldId="313"/>
            <ac:spMk id="12" creationId="{20A24D8C-4D9D-C650-FC2F-83E02289489E}"/>
          </ac:spMkLst>
        </pc:spChg>
        <pc:spChg chg="mod">
          <ac:chgData name="Sahadat Islam" userId="35e6deae422b808f" providerId="LiveId" clId="{BA2AA0C1-68BF-4451-9D23-1916F88D6E4A}" dt="2024-06-10T19:36:23.149" v="256"/>
          <ac:spMkLst>
            <pc:docMk/>
            <pc:sldMk cId="73415759" sldId="313"/>
            <ac:spMk id="15" creationId="{41DEB3CE-39C8-2951-9E36-D51450F2319E}"/>
          </ac:spMkLst>
        </pc:spChg>
        <pc:spChg chg="mod">
          <ac:chgData name="Sahadat Islam" userId="35e6deae422b808f" providerId="LiveId" clId="{BA2AA0C1-68BF-4451-9D23-1916F88D6E4A}" dt="2024-06-10T19:36:23.149" v="256"/>
          <ac:spMkLst>
            <pc:docMk/>
            <pc:sldMk cId="73415759" sldId="313"/>
            <ac:spMk id="16" creationId="{6F5A70D9-E563-1868-0E7B-D508AAFC7E08}"/>
          </ac:spMkLst>
        </pc:spChg>
        <pc:grpChg chg="add mod">
          <ac:chgData name="Sahadat Islam" userId="35e6deae422b808f" providerId="LiveId" clId="{BA2AA0C1-68BF-4451-9D23-1916F88D6E4A}" dt="2024-06-10T19:36:23.149" v="256"/>
          <ac:grpSpMkLst>
            <pc:docMk/>
            <pc:sldMk cId="73415759" sldId="313"/>
            <ac:grpSpMk id="9" creationId="{8664EA60-C305-5EC7-C6EE-F0ABCFC0C7F0}"/>
          </ac:grpSpMkLst>
        </pc:grpChg>
        <pc:grpChg chg="add mod">
          <ac:chgData name="Sahadat Islam" userId="35e6deae422b808f" providerId="LiveId" clId="{BA2AA0C1-68BF-4451-9D23-1916F88D6E4A}" dt="2024-06-10T19:36:23.149" v="256"/>
          <ac:grpSpMkLst>
            <pc:docMk/>
            <pc:sldMk cId="73415759" sldId="313"/>
            <ac:grpSpMk id="13" creationId="{D4DC935B-0604-7CDE-0704-9E9C566C7C4B}"/>
          </ac:grpSpMkLst>
        </pc:grpChg>
        <pc:picChg chg="mod">
          <ac:chgData name="Sahadat Islam" userId="35e6deae422b808f" providerId="LiveId" clId="{BA2AA0C1-68BF-4451-9D23-1916F88D6E4A}" dt="2024-06-10T19:18:25.482" v="156" actId="1076"/>
          <ac:picMkLst>
            <pc:docMk/>
            <pc:sldMk cId="73415759" sldId="313"/>
            <ac:picMk id="3" creationId="{E9240B66-A68B-05AC-8F9A-8D4E3DB680C0}"/>
          </ac:picMkLst>
        </pc:picChg>
        <pc:picChg chg="mod">
          <ac:chgData name="Sahadat Islam" userId="35e6deae422b808f" providerId="LiveId" clId="{BA2AA0C1-68BF-4451-9D23-1916F88D6E4A}" dt="2024-06-10T19:18:25.482" v="156" actId="1076"/>
          <ac:picMkLst>
            <pc:docMk/>
            <pc:sldMk cId="73415759" sldId="313"/>
            <ac:picMk id="5" creationId="{48249991-F231-9288-452D-30779790AE6C}"/>
          </ac:picMkLst>
        </pc:picChg>
      </pc:sldChg>
      <pc:sldChg chg="addSp modSp modTransition">
        <pc:chgData name="Sahadat Islam" userId="35e6deae422b808f" providerId="LiveId" clId="{BA2AA0C1-68BF-4451-9D23-1916F88D6E4A}" dt="2024-06-10T19:36:18.005" v="254"/>
        <pc:sldMkLst>
          <pc:docMk/>
          <pc:sldMk cId="691062962" sldId="314"/>
        </pc:sldMkLst>
        <pc:spChg chg="mod">
          <ac:chgData name="Sahadat Islam" userId="35e6deae422b808f" providerId="LiveId" clId="{BA2AA0C1-68BF-4451-9D23-1916F88D6E4A}" dt="2024-06-10T19:35:34.589" v="249"/>
          <ac:spMkLst>
            <pc:docMk/>
            <pc:sldMk cId="691062962" sldId="314"/>
            <ac:spMk id="6" creationId="{76FB73DC-28B1-78FB-A090-E94C4B3BD1AE}"/>
          </ac:spMkLst>
        </pc:spChg>
        <pc:spChg chg="mod">
          <ac:chgData name="Sahadat Islam" userId="35e6deae422b808f" providerId="LiveId" clId="{BA2AA0C1-68BF-4451-9D23-1916F88D6E4A}" dt="2024-06-10T19:35:34.589" v="249"/>
          <ac:spMkLst>
            <pc:docMk/>
            <pc:sldMk cId="691062962" sldId="314"/>
            <ac:spMk id="7" creationId="{9F3F087E-2FA2-9A79-3C97-E1539B3AAD0B}"/>
          </ac:spMkLst>
        </pc:spChg>
        <pc:spChg chg="mod">
          <ac:chgData name="Sahadat Islam" userId="35e6deae422b808f" providerId="LiveId" clId="{BA2AA0C1-68BF-4451-9D23-1916F88D6E4A}" dt="2024-06-10T19:35:34.589" v="249"/>
          <ac:spMkLst>
            <pc:docMk/>
            <pc:sldMk cId="691062962" sldId="314"/>
            <ac:spMk id="9" creationId="{45517207-7BC2-0D39-7111-048BCAA9D3BF}"/>
          </ac:spMkLst>
        </pc:spChg>
        <pc:spChg chg="mod">
          <ac:chgData name="Sahadat Islam" userId="35e6deae422b808f" providerId="LiveId" clId="{BA2AA0C1-68BF-4451-9D23-1916F88D6E4A}" dt="2024-06-10T19:35:34.589" v="249"/>
          <ac:spMkLst>
            <pc:docMk/>
            <pc:sldMk cId="691062962" sldId="314"/>
            <ac:spMk id="10" creationId="{8BC0ABE1-8615-2009-5571-17F56EB6C9C3}"/>
          </ac:spMkLst>
        </pc:spChg>
        <pc:spChg chg="mod">
          <ac:chgData name="Sahadat Islam" userId="35e6deae422b808f" providerId="LiveId" clId="{BA2AA0C1-68BF-4451-9D23-1916F88D6E4A}" dt="2024-06-10T19:35:34.589" v="249"/>
          <ac:spMkLst>
            <pc:docMk/>
            <pc:sldMk cId="691062962" sldId="314"/>
            <ac:spMk id="12" creationId="{A2C10CA8-4C80-1237-2E77-73E7A8F85CF0}"/>
          </ac:spMkLst>
        </pc:spChg>
        <pc:spChg chg="mod">
          <ac:chgData name="Sahadat Islam" userId="35e6deae422b808f" providerId="LiveId" clId="{BA2AA0C1-68BF-4451-9D23-1916F88D6E4A}" dt="2024-06-10T19:35:34.589" v="249"/>
          <ac:spMkLst>
            <pc:docMk/>
            <pc:sldMk cId="691062962" sldId="314"/>
            <ac:spMk id="13" creationId="{58BF365A-DBB7-2D59-8F58-385CB3AAB6D8}"/>
          </ac:spMkLst>
        </pc:spChg>
        <pc:spChg chg="mod">
          <ac:chgData name="Sahadat Islam" userId="35e6deae422b808f" providerId="LiveId" clId="{BA2AA0C1-68BF-4451-9D23-1916F88D6E4A}" dt="2024-06-10T19:35:34.589" v="249"/>
          <ac:spMkLst>
            <pc:docMk/>
            <pc:sldMk cId="691062962" sldId="314"/>
            <ac:spMk id="16" creationId="{08E18523-D7B5-0B02-1791-A4B857D92689}"/>
          </ac:spMkLst>
        </pc:spChg>
        <pc:spChg chg="mod">
          <ac:chgData name="Sahadat Islam" userId="35e6deae422b808f" providerId="LiveId" clId="{BA2AA0C1-68BF-4451-9D23-1916F88D6E4A}" dt="2024-06-10T19:35:34.589" v="249"/>
          <ac:spMkLst>
            <pc:docMk/>
            <pc:sldMk cId="691062962" sldId="314"/>
            <ac:spMk id="17" creationId="{FFC79016-6037-42D2-5099-E5D46CAABA35}"/>
          </ac:spMkLst>
        </pc:spChg>
        <pc:spChg chg="mod">
          <ac:chgData name="Sahadat Islam" userId="35e6deae422b808f" providerId="LiveId" clId="{BA2AA0C1-68BF-4451-9D23-1916F88D6E4A}" dt="2024-06-10T19:36:18.005" v="254"/>
          <ac:spMkLst>
            <pc:docMk/>
            <pc:sldMk cId="691062962" sldId="314"/>
            <ac:spMk id="19" creationId="{A1080126-456E-F38F-BFB4-EE2090800E49}"/>
          </ac:spMkLst>
        </pc:spChg>
        <pc:spChg chg="mod">
          <ac:chgData name="Sahadat Islam" userId="35e6deae422b808f" providerId="LiveId" clId="{BA2AA0C1-68BF-4451-9D23-1916F88D6E4A}" dt="2024-06-10T19:36:18.005" v="254"/>
          <ac:spMkLst>
            <pc:docMk/>
            <pc:sldMk cId="691062962" sldId="314"/>
            <ac:spMk id="20" creationId="{D72BCBD0-9F5B-309C-90BD-61A61049DD59}"/>
          </ac:spMkLst>
        </pc:spChg>
        <pc:spChg chg="mod">
          <ac:chgData name="Sahadat Islam" userId="35e6deae422b808f" providerId="LiveId" clId="{BA2AA0C1-68BF-4451-9D23-1916F88D6E4A}" dt="2024-06-10T19:36:18.005" v="254"/>
          <ac:spMkLst>
            <pc:docMk/>
            <pc:sldMk cId="691062962" sldId="314"/>
            <ac:spMk id="22" creationId="{09E53947-9DF2-B1BB-FF68-1B9E9B973044}"/>
          </ac:spMkLst>
        </pc:spChg>
        <pc:spChg chg="mod">
          <ac:chgData name="Sahadat Islam" userId="35e6deae422b808f" providerId="LiveId" clId="{BA2AA0C1-68BF-4451-9D23-1916F88D6E4A}" dt="2024-06-10T19:36:18.005" v="254"/>
          <ac:spMkLst>
            <pc:docMk/>
            <pc:sldMk cId="691062962" sldId="314"/>
            <ac:spMk id="23" creationId="{448C0685-6EFD-2607-AB6A-BF532D200305}"/>
          </ac:spMkLst>
        </pc:spChg>
        <pc:grpChg chg="add mod">
          <ac:chgData name="Sahadat Islam" userId="35e6deae422b808f" providerId="LiveId" clId="{BA2AA0C1-68BF-4451-9D23-1916F88D6E4A}" dt="2024-06-10T19:35:34.589" v="249"/>
          <ac:grpSpMkLst>
            <pc:docMk/>
            <pc:sldMk cId="691062962" sldId="314"/>
            <ac:grpSpMk id="5" creationId="{3021D89E-F4C6-726F-7A20-2C2ED828D3F3}"/>
          </ac:grpSpMkLst>
        </pc:grpChg>
        <pc:grpChg chg="add mod">
          <ac:chgData name="Sahadat Islam" userId="35e6deae422b808f" providerId="LiveId" clId="{BA2AA0C1-68BF-4451-9D23-1916F88D6E4A}" dt="2024-06-10T19:35:34.589" v="249"/>
          <ac:grpSpMkLst>
            <pc:docMk/>
            <pc:sldMk cId="691062962" sldId="314"/>
            <ac:grpSpMk id="8" creationId="{092F3732-4B69-3720-36C5-421C5E53D86B}"/>
          </ac:grpSpMkLst>
        </pc:grpChg>
        <pc:grpChg chg="add mod">
          <ac:chgData name="Sahadat Islam" userId="35e6deae422b808f" providerId="LiveId" clId="{BA2AA0C1-68BF-4451-9D23-1916F88D6E4A}" dt="2024-06-10T19:35:34.589" v="249"/>
          <ac:grpSpMkLst>
            <pc:docMk/>
            <pc:sldMk cId="691062962" sldId="314"/>
            <ac:grpSpMk id="11" creationId="{477C7E8B-B42D-1B4C-1809-201EA486118F}"/>
          </ac:grpSpMkLst>
        </pc:grpChg>
        <pc:grpChg chg="add mod">
          <ac:chgData name="Sahadat Islam" userId="35e6deae422b808f" providerId="LiveId" clId="{BA2AA0C1-68BF-4451-9D23-1916F88D6E4A}" dt="2024-06-10T19:35:34.589" v="249"/>
          <ac:grpSpMkLst>
            <pc:docMk/>
            <pc:sldMk cId="691062962" sldId="314"/>
            <ac:grpSpMk id="15" creationId="{3918CEBF-D9CD-F18D-69B4-620992BEA40D}"/>
          </ac:grpSpMkLst>
        </pc:grpChg>
        <pc:grpChg chg="add mod">
          <ac:chgData name="Sahadat Islam" userId="35e6deae422b808f" providerId="LiveId" clId="{BA2AA0C1-68BF-4451-9D23-1916F88D6E4A}" dt="2024-06-10T19:36:18.005" v="254"/>
          <ac:grpSpMkLst>
            <pc:docMk/>
            <pc:sldMk cId="691062962" sldId="314"/>
            <ac:grpSpMk id="18" creationId="{082C2D27-48F2-DDF8-B22A-4BFDE613F2F6}"/>
          </ac:grpSpMkLst>
        </pc:grpChg>
        <pc:grpChg chg="add mod">
          <ac:chgData name="Sahadat Islam" userId="35e6deae422b808f" providerId="LiveId" clId="{BA2AA0C1-68BF-4451-9D23-1916F88D6E4A}" dt="2024-06-10T19:36:18.005" v="254"/>
          <ac:grpSpMkLst>
            <pc:docMk/>
            <pc:sldMk cId="691062962" sldId="314"/>
            <ac:grpSpMk id="21" creationId="{D2D69B4F-E619-035F-C6A9-0CE0AC3648C8}"/>
          </ac:grpSpMkLst>
        </pc:grpChg>
      </pc:sldChg>
      <pc:sldChg chg="addSp modSp modTransition">
        <pc:chgData name="Sahadat Islam" userId="35e6deae422b808f" providerId="LiveId" clId="{BA2AA0C1-68BF-4451-9D23-1916F88D6E4A}" dt="2024-06-10T19:36:25.289" v="257"/>
        <pc:sldMkLst>
          <pc:docMk/>
          <pc:sldMk cId="1895434835" sldId="315"/>
        </pc:sldMkLst>
        <pc:spChg chg="mod">
          <ac:chgData name="Sahadat Islam" userId="35e6deae422b808f" providerId="LiveId" clId="{BA2AA0C1-68BF-4451-9D23-1916F88D6E4A}" dt="2024-06-10T19:36:25.289" v="257"/>
          <ac:spMkLst>
            <pc:docMk/>
            <pc:sldMk cId="1895434835" sldId="315"/>
            <ac:spMk id="11" creationId="{09719848-53E1-450E-A015-6CC6458E21E3}"/>
          </ac:spMkLst>
        </pc:spChg>
        <pc:spChg chg="mod">
          <ac:chgData name="Sahadat Islam" userId="35e6deae422b808f" providerId="LiveId" clId="{BA2AA0C1-68BF-4451-9D23-1916F88D6E4A}" dt="2024-06-10T19:36:25.289" v="257"/>
          <ac:spMkLst>
            <pc:docMk/>
            <pc:sldMk cId="1895434835" sldId="315"/>
            <ac:spMk id="12" creationId="{AF8240CF-7315-D5E2-2824-2D69E1EA8DAD}"/>
          </ac:spMkLst>
        </pc:spChg>
        <pc:spChg chg="mod">
          <ac:chgData name="Sahadat Islam" userId="35e6deae422b808f" providerId="LiveId" clId="{BA2AA0C1-68BF-4451-9D23-1916F88D6E4A}" dt="2024-06-10T19:36:25.289" v="257"/>
          <ac:spMkLst>
            <pc:docMk/>
            <pc:sldMk cId="1895434835" sldId="315"/>
            <ac:spMk id="14" creationId="{14F35A7D-F8CB-517A-562B-B63AA9F608D5}"/>
          </ac:spMkLst>
        </pc:spChg>
        <pc:spChg chg="mod">
          <ac:chgData name="Sahadat Islam" userId="35e6deae422b808f" providerId="LiveId" clId="{BA2AA0C1-68BF-4451-9D23-1916F88D6E4A}" dt="2024-06-10T19:36:25.289" v="257"/>
          <ac:spMkLst>
            <pc:docMk/>
            <pc:sldMk cId="1895434835" sldId="315"/>
            <ac:spMk id="15" creationId="{CAE4845A-2106-9CBE-DECF-01C46D134FFE}"/>
          </ac:spMkLst>
        </pc:spChg>
        <pc:grpChg chg="add mod">
          <ac:chgData name="Sahadat Islam" userId="35e6deae422b808f" providerId="LiveId" clId="{BA2AA0C1-68BF-4451-9D23-1916F88D6E4A}" dt="2024-06-10T19:36:25.289" v="257"/>
          <ac:grpSpMkLst>
            <pc:docMk/>
            <pc:sldMk cId="1895434835" sldId="315"/>
            <ac:grpSpMk id="5" creationId="{5E981BC6-F5B6-3D24-63BA-28F7C8B5459C}"/>
          </ac:grpSpMkLst>
        </pc:grpChg>
        <pc:grpChg chg="add mod">
          <ac:chgData name="Sahadat Islam" userId="35e6deae422b808f" providerId="LiveId" clId="{BA2AA0C1-68BF-4451-9D23-1916F88D6E4A}" dt="2024-06-10T19:36:25.289" v="257"/>
          <ac:grpSpMkLst>
            <pc:docMk/>
            <pc:sldMk cId="1895434835" sldId="315"/>
            <ac:grpSpMk id="13" creationId="{B751994D-13E5-1F28-5FF6-81A0A554D037}"/>
          </ac:grpSpMkLst>
        </pc:grpChg>
      </pc:sldChg>
      <pc:sldChg chg="addSp modSp mod modTransition">
        <pc:chgData name="Sahadat Islam" userId="35e6deae422b808f" providerId="LiveId" clId="{BA2AA0C1-68BF-4451-9D23-1916F88D6E4A}" dt="2024-06-10T19:36:27.169" v="258"/>
        <pc:sldMkLst>
          <pc:docMk/>
          <pc:sldMk cId="730060921" sldId="316"/>
        </pc:sldMkLst>
        <pc:spChg chg="mod">
          <ac:chgData name="Sahadat Islam" userId="35e6deae422b808f" providerId="LiveId" clId="{BA2AA0C1-68BF-4451-9D23-1916F88D6E4A}" dt="2024-06-10T18:50:39.340" v="0"/>
          <ac:spMkLst>
            <pc:docMk/>
            <pc:sldMk cId="730060921" sldId="316"/>
            <ac:spMk id="2" creationId="{F286EED1-CA51-7D90-023F-DC44867EE65C}"/>
          </ac:spMkLst>
        </pc:spChg>
        <pc:spChg chg="mod">
          <ac:chgData name="Sahadat Islam" userId="35e6deae422b808f" providerId="LiveId" clId="{BA2AA0C1-68BF-4451-9D23-1916F88D6E4A}" dt="2024-06-10T18:53:46.918" v="29" actId="14100"/>
          <ac:spMkLst>
            <pc:docMk/>
            <pc:sldMk cId="730060921" sldId="316"/>
            <ac:spMk id="3" creationId="{8761F7D1-42EF-C5F7-D9AD-B3D8CD01BC12}"/>
          </ac:spMkLst>
        </pc:spChg>
        <pc:spChg chg="mod">
          <ac:chgData name="Sahadat Islam" userId="35e6deae422b808f" providerId="LiveId" clId="{BA2AA0C1-68BF-4451-9D23-1916F88D6E4A}" dt="2024-06-10T19:36:27.169" v="258"/>
          <ac:spMkLst>
            <pc:docMk/>
            <pc:sldMk cId="730060921" sldId="316"/>
            <ac:spMk id="5" creationId="{6C1E020C-38FD-3AA9-FBB9-AC7E74B9FFEA}"/>
          </ac:spMkLst>
        </pc:spChg>
        <pc:spChg chg="mod">
          <ac:chgData name="Sahadat Islam" userId="35e6deae422b808f" providerId="LiveId" clId="{BA2AA0C1-68BF-4451-9D23-1916F88D6E4A}" dt="2024-06-10T19:36:27.169" v="258"/>
          <ac:spMkLst>
            <pc:docMk/>
            <pc:sldMk cId="730060921" sldId="316"/>
            <ac:spMk id="6" creationId="{0ED9D782-53C9-121B-3E78-3FF6F7C871C3}"/>
          </ac:spMkLst>
        </pc:spChg>
        <pc:spChg chg="mod">
          <ac:chgData name="Sahadat Islam" userId="35e6deae422b808f" providerId="LiveId" clId="{BA2AA0C1-68BF-4451-9D23-1916F88D6E4A}" dt="2024-06-10T19:36:27.169" v="258"/>
          <ac:spMkLst>
            <pc:docMk/>
            <pc:sldMk cId="730060921" sldId="316"/>
            <ac:spMk id="8" creationId="{6B227239-D633-0E71-71BD-A0A675BDDE0A}"/>
          </ac:spMkLst>
        </pc:spChg>
        <pc:spChg chg="mod">
          <ac:chgData name="Sahadat Islam" userId="35e6deae422b808f" providerId="LiveId" clId="{BA2AA0C1-68BF-4451-9D23-1916F88D6E4A}" dt="2024-06-10T19:36:27.169" v="258"/>
          <ac:spMkLst>
            <pc:docMk/>
            <pc:sldMk cId="730060921" sldId="316"/>
            <ac:spMk id="9" creationId="{870DF9B8-55B8-8E32-3B7B-D229A70E688C}"/>
          </ac:spMkLst>
        </pc:spChg>
        <pc:grpChg chg="add mod">
          <ac:chgData name="Sahadat Islam" userId="35e6deae422b808f" providerId="LiveId" clId="{BA2AA0C1-68BF-4451-9D23-1916F88D6E4A}" dt="2024-06-10T19:36:27.169" v="258"/>
          <ac:grpSpMkLst>
            <pc:docMk/>
            <pc:sldMk cId="730060921" sldId="316"/>
            <ac:grpSpMk id="4" creationId="{708B0B81-BB3F-8014-6F3B-B607F75BDBB7}"/>
          </ac:grpSpMkLst>
        </pc:grpChg>
        <pc:grpChg chg="add mod">
          <ac:chgData name="Sahadat Islam" userId="35e6deae422b808f" providerId="LiveId" clId="{BA2AA0C1-68BF-4451-9D23-1916F88D6E4A}" dt="2024-06-10T19:36:27.169" v="258"/>
          <ac:grpSpMkLst>
            <pc:docMk/>
            <pc:sldMk cId="730060921" sldId="316"/>
            <ac:grpSpMk id="7" creationId="{2E2842E7-D965-47F2-0173-7935BCAD94A5}"/>
          </ac:grpSpMkLst>
        </pc:grpChg>
      </pc:sldChg>
      <pc:sldChg chg="addSp modSp new mod modTransition">
        <pc:chgData name="Sahadat Islam" userId="35e6deae422b808f" providerId="LiveId" clId="{BA2AA0C1-68BF-4451-9D23-1916F88D6E4A}" dt="2024-06-10T19:36:31.209" v="259"/>
        <pc:sldMkLst>
          <pc:docMk/>
          <pc:sldMk cId="3770246222" sldId="317"/>
        </pc:sldMkLst>
        <pc:spChg chg="mod">
          <ac:chgData name="Sahadat Islam" userId="35e6deae422b808f" providerId="LiveId" clId="{BA2AA0C1-68BF-4451-9D23-1916F88D6E4A}" dt="2024-06-10T18:54:09.307" v="31"/>
          <ac:spMkLst>
            <pc:docMk/>
            <pc:sldMk cId="3770246222" sldId="317"/>
            <ac:spMk id="2" creationId="{CED01EED-0378-69AD-8A66-8B86FBE5E2DD}"/>
          </ac:spMkLst>
        </pc:spChg>
        <pc:spChg chg="mod">
          <ac:chgData name="Sahadat Islam" userId="35e6deae422b808f" providerId="LiveId" clId="{BA2AA0C1-68BF-4451-9D23-1916F88D6E4A}" dt="2024-06-10T18:56:17.657" v="56" actId="255"/>
          <ac:spMkLst>
            <pc:docMk/>
            <pc:sldMk cId="3770246222" sldId="317"/>
            <ac:spMk id="3" creationId="{326B11EB-5DDB-2A08-176B-5F7B75D57CCA}"/>
          </ac:spMkLst>
        </pc:spChg>
        <pc:spChg chg="mod">
          <ac:chgData name="Sahadat Islam" userId="35e6deae422b808f" providerId="LiveId" clId="{BA2AA0C1-68BF-4451-9D23-1916F88D6E4A}" dt="2024-06-10T19:36:31.209" v="259"/>
          <ac:spMkLst>
            <pc:docMk/>
            <pc:sldMk cId="3770246222" sldId="317"/>
            <ac:spMk id="5" creationId="{9059EA81-53F1-B191-48F2-F296066DE8B8}"/>
          </ac:spMkLst>
        </pc:spChg>
        <pc:spChg chg="mod">
          <ac:chgData name="Sahadat Islam" userId="35e6deae422b808f" providerId="LiveId" clId="{BA2AA0C1-68BF-4451-9D23-1916F88D6E4A}" dt="2024-06-10T19:36:31.209" v="259"/>
          <ac:spMkLst>
            <pc:docMk/>
            <pc:sldMk cId="3770246222" sldId="317"/>
            <ac:spMk id="6" creationId="{8141EA3B-F4BC-7D5B-A9E3-92352D4A5605}"/>
          </ac:spMkLst>
        </pc:spChg>
        <pc:spChg chg="mod">
          <ac:chgData name="Sahadat Islam" userId="35e6deae422b808f" providerId="LiveId" clId="{BA2AA0C1-68BF-4451-9D23-1916F88D6E4A}" dt="2024-06-10T19:36:31.209" v="259"/>
          <ac:spMkLst>
            <pc:docMk/>
            <pc:sldMk cId="3770246222" sldId="317"/>
            <ac:spMk id="8" creationId="{B2497D19-DACF-D96D-6211-AD3B1051A882}"/>
          </ac:spMkLst>
        </pc:spChg>
        <pc:spChg chg="mod">
          <ac:chgData name="Sahadat Islam" userId="35e6deae422b808f" providerId="LiveId" clId="{BA2AA0C1-68BF-4451-9D23-1916F88D6E4A}" dt="2024-06-10T19:36:31.209" v="259"/>
          <ac:spMkLst>
            <pc:docMk/>
            <pc:sldMk cId="3770246222" sldId="317"/>
            <ac:spMk id="9" creationId="{F9AC1F69-FCF1-98C9-6B58-A685F2D4A3C7}"/>
          </ac:spMkLst>
        </pc:spChg>
        <pc:grpChg chg="add mod">
          <ac:chgData name="Sahadat Islam" userId="35e6deae422b808f" providerId="LiveId" clId="{BA2AA0C1-68BF-4451-9D23-1916F88D6E4A}" dt="2024-06-10T19:36:31.209" v="259"/>
          <ac:grpSpMkLst>
            <pc:docMk/>
            <pc:sldMk cId="3770246222" sldId="317"/>
            <ac:grpSpMk id="4" creationId="{E024473D-015F-0064-B252-9180B87C88FF}"/>
          </ac:grpSpMkLst>
        </pc:grpChg>
        <pc:grpChg chg="add mod">
          <ac:chgData name="Sahadat Islam" userId="35e6deae422b808f" providerId="LiveId" clId="{BA2AA0C1-68BF-4451-9D23-1916F88D6E4A}" dt="2024-06-10T19:36:31.209" v="259"/>
          <ac:grpSpMkLst>
            <pc:docMk/>
            <pc:sldMk cId="3770246222" sldId="317"/>
            <ac:grpSpMk id="7" creationId="{F6C4A204-6AB9-5F93-4E4F-1A398172FEC6}"/>
          </ac:grpSpMkLst>
        </pc:grpChg>
      </pc:sldChg>
      <pc:sldChg chg="addSp modSp new mod modTransition">
        <pc:chgData name="Sahadat Islam" userId="35e6deae422b808f" providerId="LiveId" clId="{BA2AA0C1-68BF-4451-9D23-1916F88D6E4A}" dt="2024-06-10T19:36:33.439" v="260"/>
        <pc:sldMkLst>
          <pc:docMk/>
          <pc:sldMk cId="1939860768" sldId="318"/>
        </pc:sldMkLst>
        <pc:spChg chg="mod">
          <ac:chgData name="Sahadat Islam" userId="35e6deae422b808f" providerId="LiveId" clId="{BA2AA0C1-68BF-4451-9D23-1916F88D6E4A}" dt="2024-06-10T18:56:47.767" v="58"/>
          <ac:spMkLst>
            <pc:docMk/>
            <pc:sldMk cId="1939860768" sldId="318"/>
            <ac:spMk id="2" creationId="{685EC40B-0CCB-56DA-22A7-43C0DE0DBFAE}"/>
          </ac:spMkLst>
        </pc:spChg>
        <pc:spChg chg="mod">
          <ac:chgData name="Sahadat Islam" userId="35e6deae422b808f" providerId="LiveId" clId="{BA2AA0C1-68BF-4451-9D23-1916F88D6E4A}" dt="2024-06-10T19:27:52.629" v="188" actId="1076"/>
          <ac:spMkLst>
            <pc:docMk/>
            <pc:sldMk cId="1939860768" sldId="318"/>
            <ac:spMk id="3" creationId="{20E683EB-1124-25C1-DCF6-DE8EA807042D}"/>
          </ac:spMkLst>
        </pc:spChg>
        <pc:spChg chg="mod">
          <ac:chgData name="Sahadat Islam" userId="35e6deae422b808f" providerId="LiveId" clId="{BA2AA0C1-68BF-4451-9D23-1916F88D6E4A}" dt="2024-06-10T19:36:33.439" v="260"/>
          <ac:spMkLst>
            <pc:docMk/>
            <pc:sldMk cId="1939860768" sldId="318"/>
            <ac:spMk id="5" creationId="{8774372D-3413-91E0-0607-34190D8119A3}"/>
          </ac:spMkLst>
        </pc:spChg>
        <pc:spChg chg="mod">
          <ac:chgData name="Sahadat Islam" userId="35e6deae422b808f" providerId="LiveId" clId="{BA2AA0C1-68BF-4451-9D23-1916F88D6E4A}" dt="2024-06-10T19:36:33.439" v="260"/>
          <ac:spMkLst>
            <pc:docMk/>
            <pc:sldMk cId="1939860768" sldId="318"/>
            <ac:spMk id="6" creationId="{E4141038-8E07-D48F-CA57-7C4204439687}"/>
          </ac:spMkLst>
        </pc:spChg>
        <pc:spChg chg="mod">
          <ac:chgData name="Sahadat Islam" userId="35e6deae422b808f" providerId="LiveId" clId="{BA2AA0C1-68BF-4451-9D23-1916F88D6E4A}" dt="2024-06-10T19:36:33.439" v="260"/>
          <ac:spMkLst>
            <pc:docMk/>
            <pc:sldMk cId="1939860768" sldId="318"/>
            <ac:spMk id="8" creationId="{7895EEB3-3F87-743D-D451-C62966FACBEA}"/>
          </ac:spMkLst>
        </pc:spChg>
        <pc:spChg chg="mod">
          <ac:chgData name="Sahadat Islam" userId="35e6deae422b808f" providerId="LiveId" clId="{BA2AA0C1-68BF-4451-9D23-1916F88D6E4A}" dt="2024-06-10T19:36:33.439" v="260"/>
          <ac:spMkLst>
            <pc:docMk/>
            <pc:sldMk cId="1939860768" sldId="318"/>
            <ac:spMk id="9" creationId="{F10591C9-7B75-6274-2D99-1E3489465325}"/>
          </ac:spMkLst>
        </pc:spChg>
        <pc:grpChg chg="add mod">
          <ac:chgData name="Sahadat Islam" userId="35e6deae422b808f" providerId="LiveId" clId="{BA2AA0C1-68BF-4451-9D23-1916F88D6E4A}" dt="2024-06-10T19:36:33.439" v="260"/>
          <ac:grpSpMkLst>
            <pc:docMk/>
            <pc:sldMk cId="1939860768" sldId="318"/>
            <ac:grpSpMk id="4" creationId="{AA740C95-327D-1A72-63DF-149BAD1CEF37}"/>
          </ac:grpSpMkLst>
        </pc:grpChg>
        <pc:grpChg chg="add mod">
          <ac:chgData name="Sahadat Islam" userId="35e6deae422b808f" providerId="LiveId" clId="{BA2AA0C1-68BF-4451-9D23-1916F88D6E4A}" dt="2024-06-10T19:36:33.439" v="260"/>
          <ac:grpSpMkLst>
            <pc:docMk/>
            <pc:sldMk cId="1939860768" sldId="318"/>
            <ac:grpSpMk id="7" creationId="{26CE4EBC-C884-BA76-49A0-BC4D0500571B}"/>
          </ac:grpSpMkLst>
        </pc:grpChg>
      </pc:sldChg>
      <pc:sldChg chg="addSp modSp new mod modTransition">
        <pc:chgData name="Sahadat Islam" userId="35e6deae422b808f" providerId="LiveId" clId="{BA2AA0C1-68BF-4451-9D23-1916F88D6E4A}" dt="2024-06-10T19:36:35.632" v="261"/>
        <pc:sldMkLst>
          <pc:docMk/>
          <pc:sldMk cId="1804855709" sldId="319"/>
        </pc:sldMkLst>
        <pc:spChg chg="mod">
          <ac:chgData name="Sahadat Islam" userId="35e6deae422b808f" providerId="LiveId" clId="{BA2AA0C1-68BF-4451-9D23-1916F88D6E4A}" dt="2024-06-10T19:28:21.020" v="195" actId="113"/>
          <ac:spMkLst>
            <pc:docMk/>
            <pc:sldMk cId="1804855709" sldId="319"/>
            <ac:spMk id="2" creationId="{8DC4C752-AB16-17AA-3BE0-F9C083D6F369}"/>
          </ac:spMkLst>
        </pc:spChg>
        <pc:spChg chg="mod">
          <ac:chgData name="Sahadat Islam" userId="35e6deae422b808f" providerId="LiveId" clId="{BA2AA0C1-68BF-4451-9D23-1916F88D6E4A}" dt="2024-06-10T19:01:12.256" v="141" actId="14100"/>
          <ac:spMkLst>
            <pc:docMk/>
            <pc:sldMk cId="1804855709" sldId="319"/>
            <ac:spMk id="3" creationId="{78F56495-C852-DCDD-5D59-9DD74FDE6610}"/>
          </ac:spMkLst>
        </pc:spChg>
        <pc:spChg chg="mod">
          <ac:chgData name="Sahadat Islam" userId="35e6deae422b808f" providerId="LiveId" clId="{BA2AA0C1-68BF-4451-9D23-1916F88D6E4A}" dt="2024-06-10T19:36:35.632" v="261"/>
          <ac:spMkLst>
            <pc:docMk/>
            <pc:sldMk cId="1804855709" sldId="319"/>
            <ac:spMk id="5" creationId="{F6B7655D-80B4-C05C-F86E-D997A65098B9}"/>
          </ac:spMkLst>
        </pc:spChg>
        <pc:spChg chg="mod">
          <ac:chgData name="Sahadat Islam" userId="35e6deae422b808f" providerId="LiveId" clId="{BA2AA0C1-68BF-4451-9D23-1916F88D6E4A}" dt="2024-06-10T19:36:35.632" v="261"/>
          <ac:spMkLst>
            <pc:docMk/>
            <pc:sldMk cId="1804855709" sldId="319"/>
            <ac:spMk id="6" creationId="{4613F1DE-0B4F-B4C7-0879-5D0BF518AB08}"/>
          </ac:spMkLst>
        </pc:spChg>
        <pc:spChg chg="mod">
          <ac:chgData name="Sahadat Islam" userId="35e6deae422b808f" providerId="LiveId" clId="{BA2AA0C1-68BF-4451-9D23-1916F88D6E4A}" dt="2024-06-10T19:36:35.632" v="261"/>
          <ac:spMkLst>
            <pc:docMk/>
            <pc:sldMk cId="1804855709" sldId="319"/>
            <ac:spMk id="8" creationId="{E1848AC9-149C-2851-CB9A-C751C39C2FE4}"/>
          </ac:spMkLst>
        </pc:spChg>
        <pc:spChg chg="mod">
          <ac:chgData name="Sahadat Islam" userId="35e6deae422b808f" providerId="LiveId" clId="{BA2AA0C1-68BF-4451-9D23-1916F88D6E4A}" dt="2024-06-10T19:36:35.632" v="261"/>
          <ac:spMkLst>
            <pc:docMk/>
            <pc:sldMk cId="1804855709" sldId="319"/>
            <ac:spMk id="9" creationId="{FB0F32C3-F517-EF2D-15D2-85E9566B7343}"/>
          </ac:spMkLst>
        </pc:spChg>
        <pc:grpChg chg="add mod">
          <ac:chgData name="Sahadat Islam" userId="35e6deae422b808f" providerId="LiveId" clId="{BA2AA0C1-68BF-4451-9D23-1916F88D6E4A}" dt="2024-06-10T19:36:35.632" v="261"/>
          <ac:grpSpMkLst>
            <pc:docMk/>
            <pc:sldMk cId="1804855709" sldId="319"/>
            <ac:grpSpMk id="4" creationId="{08D80B3C-8EAC-75BA-899F-F4F87A8328DA}"/>
          </ac:grpSpMkLst>
        </pc:grpChg>
        <pc:grpChg chg="add mod">
          <ac:chgData name="Sahadat Islam" userId="35e6deae422b808f" providerId="LiveId" clId="{BA2AA0C1-68BF-4451-9D23-1916F88D6E4A}" dt="2024-06-10T19:36:35.632" v="261"/>
          <ac:grpSpMkLst>
            <pc:docMk/>
            <pc:sldMk cId="1804855709" sldId="319"/>
            <ac:grpSpMk id="7" creationId="{DB7096D2-9601-3B00-3654-6672D8935E24}"/>
          </ac:grpSpMkLst>
        </pc:grpChg>
      </pc:sldChg>
      <pc:sldChg chg="addSp modSp">
        <pc:chgData name="Sahadat Islam" userId="35e6deae422b808f" providerId="LiveId" clId="{BA2AA0C1-68BF-4451-9D23-1916F88D6E4A}" dt="2024-06-10T19:39:24.798" v="262"/>
        <pc:sldMkLst>
          <pc:docMk/>
          <pc:sldMk cId="2780569747" sldId="320"/>
        </pc:sldMkLst>
        <pc:spChg chg="mod">
          <ac:chgData name="Sahadat Islam" userId="35e6deae422b808f" providerId="LiveId" clId="{BA2AA0C1-68BF-4451-9D23-1916F88D6E4A}" dt="2024-06-10T19:39:24.798" v="262"/>
          <ac:spMkLst>
            <pc:docMk/>
            <pc:sldMk cId="2780569747" sldId="320"/>
            <ac:spMk id="4" creationId="{F8FC91B3-A966-71C8-32FD-37724645398F}"/>
          </ac:spMkLst>
        </pc:spChg>
        <pc:spChg chg="mod">
          <ac:chgData name="Sahadat Islam" userId="35e6deae422b808f" providerId="LiveId" clId="{BA2AA0C1-68BF-4451-9D23-1916F88D6E4A}" dt="2024-06-10T19:39:24.798" v="262"/>
          <ac:spMkLst>
            <pc:docMk/>
            <pc:sldMk cId="2780569747" sldId="320"/>
            <ac:spMk id="5" creationId="{27208281-658B-A6AD-6336-262C4899F908}"/>
          </ac:spMkLst>
        </pc:spChg>
        <pc:spChg chg="mod">
          <ac:chgData name="Sahadat Islam" userId="35e6deae422b808f" providerId="LiveId" clId="{BA2AA0C1-68BF-4451-9D23-1916F88D6E4A}" dt="2024-06-10T19:39:24.798" v="262"/>
          <ac:spMkLst>
            <pc:docMk/>
            <pc:sldMk cId="2780569747" sldId="320"/>
            <ac:spMk id="8" creationId="{191AC778-3A0F-7114-85BD-209E93D677CF}"/>
          </ac:spMkLst>
        </pc:spChg>
        <pc:spChg chg="mod">
          <ac:chgData name="Sahadat Islam" userId="35e6deae422b808f" providerId="LiveId" clId="{BA2AA0C1-68BF-4451-9D23-1916F88D6E4A}" dt="2024-06-10T19:39:24.798" v="262"/>
          <ac:spMkLst>
            <pc:docMk/>
            <pc:sldMk cId="2780569747" sldId="320"/>
            <ac:spMk id="10" creationId="{DAD46161-A1F5-206B-88F1-62A510E7CBCC}"/>
          </ac:spMkLst>
        </pc:spChg>
        <pc:grpChg chg="add mod">
          <ac:chgData name="Sahadat Islam" userId="35e6deae422b808f" providerId="LiveId" clId="{BA2AA0C1-68BF-4451-9D23-1916F88D6E4A}" dt="2024-06-10T19:39:24.798" v="262"/>
          <ac:grpSpMkLst>
            <pc:docMk/>
            <pc:sldMk cId="2780569747" sldId="320"/>
            <ac:grpSpMk id="3" creationId="{186BD201-6099-9D7C-3820-7489709BB98E}"/>
          </ac:grpSpMkLst>
        </pc:grpChg>
        <pc:grpChg chg="add mod">
          <ac:chgData name="Sahadat Islam" userId="35e6deae422b808f" providerId="LiveId" clId="{BA2AA0C1-68BF-4451-9D23-1916F88D6E4A}" dt="2024-06-10T19:39:24.798" v="262"/>
          <ac:grpSpMkLst>
            <pc:docMk/>
            <pc:sldMk cId="2780569747" sldId="320"/>
            <ac:grpSpMk id="6" creationId="{DBB3A6CE-64D0-28F5-1811-F0D4DF0A5573}"/>
          </ac:grpSpMkLst>
        </pc:grpChg>
      </pc:sldChg>
      <pc:sldMasterChg chg="setBg modSldLayout">
        <pc:chgData name="Sahadat Islam" userId="35e6deae422b808f" providerId="LiveId" clId="{BA2AA0C1-68BF-4451-9D23-1916F88D6E4A}" dt="2024-06-10T19:25:25.840" v="164"/>
        <pc:sldMasterMkLst>
          <pc:docMk/>
          <pc:sldMasterMk cId="2479070856" sldId="2147483660"/>
        </pc:sldMasterMkLst>
        <pc:sldLayoutChg chg="setBg">
          <pc:chgData name="Sahadat Islam" userId="35e6deae422b808f" providerId="LiveId" clId="{BA2AA0C1-68BF-4451-9D23-1916F88D6E4A}" dt="2024-06-10T19:25:25.840" v="164"/>
          <pc:sldLayoutMkLst>
            <pc:docMk/>
            <pc:sldMasterMk cId="2479070856" sldId="2147483660"/>
            <pc:sldLayoutMk cId="227225117" sldId="2147483661"/>
          </pc:sldLayoutMkLst>
        </pc:sldLayoutChg>
        <pc:sldLayoutChg chg="setBg">
          <pc:chgData name="Sahadat Islam" userId="35e6deae422b808f" providerId="LiveId" clId="{BA2AA0C1-68BF-4451-9D23-1916F88D6E4A}" dt="2024-06-10T19:25:25.840" v="164"/>
          <pc:sldLayoutMkLst>
            <pc:docMk/>
            <pc:sldMasterMk cId="2479070856" sldId="2147483660"/>
            <pc:sldLayoutMk cId="3752010150" sldId="2147483662"/>
          </pc:sldLayoutMkLst>
        </pc:sldLayoutChg>
        <pc:sldLayoutChg chg="setBg">
          <pc:chgData name="Sahadat Islam" userId="35e6deae422b808f" providerId="LiveId" clId="{BA2AA0C1-68BF-4451-9D23-1916F88D6E4A}" dt="2024-06-10T19:25:25.840" v="164"/>
          <pc:sldLayoutMkLst>
            <pc:docMk/>
            <pc:sldMasterMk cId="2479070856" sldId="2147483660"/>
            <pc:sldLayoutMk cId="770401705" sldId="2147483663"/>
          </pc:sldLayoutMkLst>
        </pc:sldLayoutChg>
        <pc:sldLayoutChg chg="setBg">
          <pc:chgData name="Sahadat Islam" userId="35e6deae422b808f" providerId="LiveId" clId="{BA2AA0C1-68BF-4451-9D23-1916F88D6E4A}" dt="2024-06-10T19:25:25.840" v="164"/>
          <pc:sldLayoutMkLst>
            <pc:docMk/>
            <pc:sldMasterMk cId="2479070856" sldId="2147483660"/>
            <pc:sldLayoutMk cId="1152231341" sldId="2147483664"/>
          </pc:sldLayoutMkLst>
        </pc:sldLayoutChg>
        <pc:sldLayoutChg chg="setBg">
          <pc:chgData name="Sahadat Islam" userId="35e6deae422b808f" providerId="LiveId" clId="{BA2AA0C1-68BF-4451-9D23-1916F88D6E4A}" dt="2024-06-10T19:25:25.840" v="164"/>
          <pc:sldLayoutMkLst>
            <pc:docMk/>
            <pc:sldMasterMk cId="2479070856" sldId="2147483660"/>
            <pc:sldLayoutMk cId="3316775558" sldId="2147483665"/>
          </pc:sldLayoutMkLst>
        </pc:sldLayoutChg>
        <pc:sldLayoutChg chg="setBg">
          <pc:chgData name="Sahadat Islam" userId="35e6deae422b808f" providerId="LiveId" clId="{BA2AA0C1-68BF-4451-9D23-1916F88D6E4A}" dt="2024-06-10T19:25:25.840" v="164"/>
          <pc:sldLayoutMkLst>
            <pc:docMk/>
            <pc:sldMasterMk cId="2479070856" sldId="2147483660"/>
            <pc:sldLayoutMk cId="1042260156" sldId="2147483666"/>
          </pc:sldLayoutMkLst>
        </pc:sldLayoutChg>
        <pc:sldLayoutChg chg="setBg">
          <pc:chgData name="Sahadat Islam" userId="35e6deae422b808f" providerId="LiveId" clId="{BA2AA0C1-68BF-4451-9D23-1916F88D6E4A}" dt="2024-06-10T19:25:25.840" v="164"/>
          <pc:sldLayoutMkLst>
            <pc:docMk/>
            <pc:sldMasterMk cId="2479070856" sldId="2147483660"/>
            <pc:sldLayoutMk cId="3440723578" sldId="2147483667"/>
          </pc:sldLayoutMkLst>
        </pc:sldLayoutChg>
        <pc:sldLayoutChg chg="setBg">
          <pc:chgData name="Sahadat Islam" userId="35e6deae422b808f" providerId="LiveId" clId="{BA2AA0C1-68BF-4451-9D23-1916F88D6E4A}" dt="2024-06-10T19:25:25.840" v="164"/>
          <pc:sldLayoutMkLst>
            <pc:docMk/>
            <pc:sldMasterMk cId="2479070856" sldId="2147483660"/>
            <pc:sldLayoutMk cId="2411850497" sldId="2147483668"/>
          </pc:sldLayoutMkLst>
        </pc:sldLayoutChg>
        <pc:sldLayoutChg chg="setBg">
          <pc:chgData name="Sahadat Islam" userId="35e6deae422b808f" providerId="LiveId" clId="{BA2AA0C1-68BF-4451-9D23-1916F88D6E4A}" dt="2024-06-10T19:25:25.840" v="164"/>
          <pc:sldLayoutMkLst>
            <pc:docMk/>
            <pc:sldMasterMk cId="2479070856" sldId="2147483660"/>
            <pc:sldLayoutMk cId="2884398989" sldId="2147483669"/>
          </pc:sldLayoutMkLst>
        </pc:sldLayoutChg>
      </pc:sldMasterChg>
    </pc:docChg>
  </pc:docChgLst>
  <pc:docChgLst>
    <pc:chgData name="Guest User" providerId="Windows Live" clId="Web-{A532C3C3-A637-41DB-8E80-7CBB7DEB5617}"/>
    <pc:docChg chg="addSld delSld modSld">
      <pc:chgData name="Guest User" userId="" providerId="Windows Live" clId="Web-{A532C3C3-A637-41DB-8E80-7CBB7DEB5617}" dt="2024-06-10T19:50:47.944" v="754" actId="1076"/>
      <pc:docMkLst>
        <pc:docMk/>
      </pc:docMkLst>
      <pc:sldChg chg="addSp delSp modSp">
        <pc:chgData name="Guest User" userId="" providerId="Windows Live" clId="Web-{A532C3C3-A637-41DB-8E80-7CBB7DEB5617}" dt="2024-06-10T18:53:49.652" v="25" actId="1076"/>
        <pc:sldMkLst>
          <pc:docMk/>
          <pc:sldMk cId="3912747309" sldId="268"/>
        </pc:sldMkLst>
        <pc:spChg chg="mod">
          <ac:chgData name="Guest User" userId="" providerId="Windows Live" clId="Web-{A532C3C3-A637-41DB-8E80-7CBB7DEB5617}" dt="2024-06-10T18:53:40.245" v="24" actId="20577"/>
          <ac:spMkLst>
            <pc:docMk/>
            <pc:sldMk cId="3912747309" sldId="268"/>
            <ac:spMk id="2" creationId="{4010AF38-26DF-48B3-952C-4A9091D6863C}"/>
          </ac:spMkLst>
        </pc:spChg>
        <pc:spChg chg="mod">
          <ac:chgData name="Guest User" userId="" providerId="Windows Live" clId="Web-{A532C3C3-A637-41DB-8E80-7CBB7DEB5617}" dt="2024-06-10T18:53:29.667" v="22" actId="14100"/>
          <ac:spMkLst>
            <pc:docMk/>
            <pc:sldMk cId="3912747309" sldId="268"/>
            <ac:spMk id="3" creationId="{37FC2D8F-56D2-4ADF-B439-0E09E7C37894}"/>
          </ac:spMkLst>
        </pc:spChg>
        <pc:spChg chg="add del mod">
          <ac:chgData name="Guest User" userId="" providerId="Windows Live" clId="Web-{A532C3C3-A637-41DB-8E80-7CBB7DEB5617}" dt="2024-06-10T18:52:35.212" v="11"/>
          <ac:spMkLst>
            <pc:docMk/>
            <pc:sldMk cId="3912747309" sldId="268"/>
            <ac:spMk id="4" creationId="{FECAAB25-FF07-327B-61FA-6858295FDB5D}"/>
          </ac:spMkLst>
        </pc:spChg>
        <pc:picChg chg="add mod">
          <ac:chgData name="Guest User" userId="" providerId="Windows Live" clId="Web-{A532C3C3-A637-41DB-8E80-7CBB7DEB5617}" dt="2024-06-10T18:53:49.652" v="25" actId="1076"/>
          <ac:picMkLst>
            <pc:docMk/>
            <pc:sldMk cId="3912747309" sldId="268"/>
            <ac:picMk id="5" creationId="{C08D6F44-C11C-1157-A2BF-845878849094}"/>
          </ac:picMkLst>
        </pc:picChg>
        <pc:picChg chg="del">
          <ac:chgData name="Guest User" userId="" providerId="Windows Live" clId="Web-{A532C3C3-A637-41DB-8E80-7CBB7DEB5617}" dt="2024-06-10T18:51:32.367" v="0"/>
          <ac:picMkLst>
            <pc:docMk/>
            <pc:sldMk cId="3912747309" sldId="268"/>
            <ac:picMk id="6" creationId="{308AC96E-AA33-4309-B51D-072F59E6EC0B}"/>
          </ac:picMkLst>
        </pc:picChg>
      </pc:sldChg>
      <pc:sldChg chg="addSp delSp modSp">
        <pc:chgData name="Guest User" userId="" providerId="Windows Live" clId="Web-{A532C3C3-A637-41DB-8E80-7CBB7DEB5617}" dt="2024-06-10T19:50:47.944" v="754" actId="1076"/>
        <pc:sldMkLst>
          <pc:docMk/>
          <pc:sldMk cId="2482546811" sldId="310"/>
        </pc:sldMkLst>
        <pc:spChg chg="mod">
          <ac:chgData name="Guest User" userId="" providerId="Windows Live" clId="Web-{A532C3C3-A637-41DB-8E80-7CBB7DEB5617}" dt="2024-06-10T19:43:43.371" v="566" actId="20577"/>
          <ac:spMkLst>
            <pc:docMk/>
            <pc:sldMk cId="2482546811" sldId="310"/>
            <ac:spMk id="2" creationId="{4F76CB32-901A-4DA0-AA8A-9A7B5A88BFCD}"/>
          </ac:spMkLst>
        </pc:spChg>
        <pc:spChg chg="add del mod">
          <ac:chgData name="Guest User" userId="" providerId="Windows Live" clId="Web-{A532C3C3-A637-41DB-8E80-7CBB7DEB5617}" dt="2024-06-10T19:43:59.230" v="570"/>
          <ac:spMkLst>
            <pc:docMk/>
            <pc:sldMk cId="2482546811" sldId="310"/>
            <ac:spMk id="107" creationId="{5785AF3F-9D52-48A5-CBC1-6177645D96A4}"/>
          </ac:spMkLst>
        </pc:spChg>
        <pc:spChg chg="add del">
          <ac:chgData name="Guest User" userId="" providerId="Windows Live" clId="Web-{A532C3C3-A637-41DB-8E80-7CBB7DEB5617}" dt="2024-06-10T19:43:57.308" v="569"/>
          <ac:spMkLst>
            <pc:docMk/>
            <pc:sldMk cId="2482546811" sldId="310"/>
            <ac:spMk id="108" creationId="{191429E3-143C-48EE-6C1E-FA4CA1374E06}"/>
          </ac:spMkLst>
        </pc:spChg>
        <pc:spChg chg="add mod">
          <ac:chgData name="Guest User" userId="" providerId="Windows Live" clId="Web-{A532C3C3-A637-41DB-8E80-7CBB7DEB5617}" dt="2024-06-10T19:47:04.516" v="604" actId="20577"/>
          <ac:spMkLst>
            <pc:docMk/>
            <pc:sldMk cId="2482546811" sldId="310"/>
            <ac:spMk id="109" creationId="{B500230D-BFAB-99FC-1358-AC9249639923}"/>
          </ac:spMkLst>
        </pc:spChg>
        <pc:spChg chg="add mod">
          <ac:chgData name="Guest User" userId="" providerId="Windows Live" clId="Web-{A532C3C3-A637-41DB-8E80-7CBB7DEB5617}" dt="2024-06-10T19:50:47.928" v="752" actId="1076"/>
          <ac:spMkLst>
            <pc:docMk/>
            <pc:sldMk cId="2482546811" sldId="310"/>
            <ac:spMk id="110" creationId="{27309D35-D0E4-E900-0ED5-DDDB66FCAEE3}"/>
          </ac:spMkLst>
        </pc:spChg>
        <pc:spChg chg="add mod">
          <ac:chgData name="Guest User" userId="" providerId="Windows Live" clId="Web-{A532C3C3-A637-41DB-8E80-7CBB7DEB5617}" dt="2024-06-10T19:50:47.944" v="754" actId="1076"/>
          <ac:spMkLst>
            <pc:docMk/>
            <pc:sldMk cId="2482546811" sldId="310"/>
            <ac:spMk id="111" creationId="{63BB4405-36EE-B598-8648-85B3F72E41FC}"/>
          </ac:spMkLst>
        </pc:spChg>
        <pc:spChg chg="add mod">
          <ac:chgData name="Guest User" userId="" providerId="Windows Live" clId="Web-{A532C3C3-A637-41DB-8E80-7CBB7DEB5617}" dt="2024-06-10T19:50:28.678" v="748" actId="20577"/>
          <ac:spMkLst>
            <pc:docMk/>
            <pc:sldMk cId="2482546811" sldId="310"/>
            <ac:spMk id="112" creationId="{781034CB-BA2E-F40A-5882-47A165D87EC7}"/>
          </ac:spMkLst>
        </pc:spChg>
        <pc:spChg chg="add mod">
          <ac:chgData name="Guest User" userId="" providerId="Windows Live" clId="Web-{A532C3C3-A637-41DB-8E80-7CBB7DEB5617}" dt="2024-06-10T19:50:33.115" v="749" actId="1076"/>
          <ac:spMkLst>
            <pc:docMk/>
            <pc:sldMk cId="2482546811" sldId="310"/>
            <ac:spMk id="113" creationId="{C1D3B087-453B-A15C-A5CB-8B295D6F8AC0}"/>
          </ac:spMkLst>
        </pc:spChg>
        <pc:spChg chg="add mod">
          <ac:chgData name="Guest User" userId="" providerId="Windows Live" clId="Web-{A532C3C3-A637-41DB-8E80-7CBB7DEB5617}" dt="2024-06-10T19:50:47.944" v="753" actId="1076"/>
          <ac:spMkLst>
            <pc:docMk/>
            <pc:sldMk cId="2482546811" sldId="310"/>
            <ac:spMk id="114" creationId="{46501F8C-0710-D370-586A-5AD4514522AF}"/>
          </ac:spMkLst>
        </pc:spChg>
        <pc:graphicFrameChg chg="del">
          <ac:chgData name="Guest User" userId="" providerId="Windows Live" clId="Web-{A532C3C3-A637-41DB-8E80-7CBB7DEB5617}" dt="2024-06-10T19:43:46.199" v="567"/>
          <ac:graphicFrameMkLst>
            <pc:docMk/>
            <pc:sldMk cId="2482546811" sldId="310"/>
            <ac:graphicFrameMk id="14" creationId="{62612D72-5A4E-430E-8505-B2C209DA7C74}"/>
          </ac:graphicFrameMkLst>
        </pc:graphicFrameChg>
      </pc:sldChg>
      <pc:sldChg chg="addSp delSp modSp mod setBg">
        <pc:chgData name="Guest User" userId="" providerId="Windows Live" clId="Web-{A532C3C3-A637-41DB-8E80-7CBB7DEB5617}" dt="2024-06-10T19:03:46.979" v="190" actId="1076"/>
        <pc:sldMkLst>
          <pc:docMk/>
          <pc:sldMk cId="3649751074" sldId="311"/>
        </pc:sldMkLst>
        <pc:spChg chg="mod">
          <ac:chgData name="Guest User" userId="" providerId="Windows Live" clId="Web-{A532C3C3-A637-41DB-8E80-7CBB7DEB5617}" dt="2024-06-10T18:58:40.487" v="67" actId="14100"/>
          <ac:spMkLst>
            <pc:docMk/>
            <pc:sldMk cId="3649751074" sldId="311"/>
            <ac:spMk id="2" creationId="{4F76CB32-901A-4DA0-AA8A-9A7B5A88BFCD}"/>
          </ac:spMkLst>
        </pc:spChg>
        <pc:spChg chg="mod">
          <ac:chgData name="Guest User" userId="" providerId="Windows Live" clId="Web-{A532C3C3-A637-41DB-8E80-7CBB7DEB5617}" dt="2024-06-10T19:02:12.836" v="155" actId="20577"/>
          <ac:spMkLst>
            <pc:docMk/>
            <pc:sldMk cId="3649751074" sldId="311"/>
            <ac:spMk id="4" creationId="{4ABD0400-A75B-ADE9-D79E-36F84A07E871}"/>
          </ac:spMkLst>
        </pc:spChg>
        <pc:spChg chg="add del mod">
          <ac:chgData name="Guest User" userId="" providerId="Windows Live" clId="Web-{A532C3C3-A637-41DB-8E80-7CBB7DEB5617}" dt="2024-06-10T18:56:59.969" v="38"/>
          <ac:spMkLst>
            <pc:docMk/>
            <pc:sldMk cId="3649751074" sldId="311"/>
            <ac:spMk id="6" creationId="{0BCD89D1-14CB-F53A-9C26-0D0E56286984}"/>
          </ac:spMkLst>
        </pc:spChg>
        <pc:spChg chg="add mod">
          <ac:chgData name="Guest User" userId="" providerId="Windows Live" clId="Web-{A532C3C3-A637-41DB-8E80-7CBB7DEB5617}" dt="2024-06-10T19:02:00.554" v="152" actId="1076"/>
          <ac:spMkLst>
            <pc:docMk/>
            <pc:sldMk cId="3649751074" sldId="311"/>
            <ac:spMk id="10" creationId="{CC169CC4-EC15-9A1E-AF5B-B43CF36B7765}"/>
          </ac:spMkLst>
        </pc:spChg>
        <pc:spChg chg="add mod">
          <ac:chgData name="Guest User" userId="" providerId="Windows Live" clId="Web-{A532C3C3-A637-41DB-8E80-7CBB7DEB5617}" dt="2024-06-10T19:02:48.040" v="178" actId="1076"/>
          <ac:spMkLst>
            <pc:docMk/>
            <pc:sldMk cId="3649751074" sldId="311"/>
            <ac:spMk id="11" creationId="{95D860EE-CBC7-9B32-9A7C-049673FBFE43}"/>
          </ac:spMkLst>
        </pc:spChg>
        <pc:spChg chg="add del">
          <ac:chgData name="Guest User" userId="" providerId="Windows Live" clId="Web-{A532C3C3-A637-41DB-8E80-7CBB7DEB5617}" dt="2024-06-10T18:57:24.954" v="41"/>
          <ac:spMkLst>
            <pc:docMk/>
            <pc:sldMk cId="3649751074" sldId="311"/>
            <ac:spMk id="12" creationId="{0A913F90-4522-4E66-98B7-DC02FD8BBE9F}"/>
          </ac:spMkLst>
        </pc:spChg>
        <pc:spChg chg="add mod">
          <ac:chgData name="Guest User" userId="" providerId="Windows Live" clId="Web-{A532C3C3-A637-41DB-8E80-7CBB7DEB5617}" dt="2024-06-10T19:03:46.979" v="190" actId="1076"/>
          <ac:spMkLst>
            <pc:docMk/>
            <pc:sldMk cId="3649751074" sldId="311"/>
            <ac:spMk id="13" creationId="{75723FAB-164F-434F-AF5C-2B30C930E010}"/>
          </ac:spMkLst>
        </pc:spChg>
        <pc:spChg chg="add del">
          <ac:chgData name="Guest User" userId="" providerId="Windows Live" clId="Web-{A532C3C3-A637-41DB-8E80-7CBB7DEB5617}" dt="2024-06-10T18:57:24.954" v="41"/>
          <ac:spMkLst>
            <pc:docMk/>
            <pc:sldMk cId="3649751074" sldId="311"/>
            <ac:spMk id="16" creationId="{6344C6FC-AA4A-4CB4-835E-C976EBC08E63}"/>
          </ac:spMkLst>
        </pc:spChg>
        <pc:spChg chg="add">
          <ac:chgData name="Guest User" userId="" providerId="Windows Live" clId="Web-{A532C3C3-A637-41DB-8E80-7CBB7DEB5617}" dt="2024-06-10T18:57:24.954" v="42"/>
          <ac:spMkLst>
            <pc:docMk/>
            <pc:sldMk cId="3649751074" sldId="311"/>
            <ac:spMk id="18" creationId="{D40791F6-715D-481A-9C4A-3645AECFD5A0}"/>
          </ac:spMkLst>
        </pc:spChg>
        <pc:spChg chg="add">
          <ac:chgData name="Guest User" userId="" providerId="Windows Live" clId="Web-{A532C3C3-A637-41DB-8E80-7CBB7DEB5617}" dt="2024-06-10T18:57:24.954" v="42"/>
          <ac:spMkLst>
            <pc:docMk/>
            <pc:sldMk cId="3649751074" sldId="311"/>
            <ac:spMk id="20" creationId="{811CBAFA-D7E0-40A7-BB94-2C05304B407B}"/>
          </ac:spMkLst>
        </pc:spChg>
        <pc:picChg chg="add del mod ord">
          <ac:chgData name="Guest User" userId="" providerId="Windows Live" clId="Web-{A532C3C3-A637-41DB-8E80-7CBB7DEB5617}" dt="2024-06-10T19:02:54.305" v="180" actId="1076"/>
          <ac:picMkLst>
            <pc:docMk/>
            <pc:sldMk cId="3649751074" sldId="311"/>
            <ac:picMk id="3" creationId="{F4A0D699-2EF1-BEB6-DC0A-A9FA6E9C3591}"/>
          </ac:picMkLst>
        </pc:picChg>
        <pc:picChg chg="add del mod ord">
          <ac:chgData name="Guest User" userId="" providerId="Windows Live" clId="Web-{A532C3C3-A637-41DB-8E80-7CBB7DEB5617}" dt="2024-06-10T19:02:50.618" v="179" actId="1076"/>
          <ac:picMkLst>
            <pc:docMk/>
            <pc:sldMk cId="3649751074" sldId="311"/>
            <ac:picMk id="5" creationId="{BB437E30-3CEA-7FF1-7CDB-A62F5DE3D082}"/>
          </ac:picMkLst>
        </pc:picChg>
        <pc:picChg chg="add del mod">
          <ac:chgData name="Guest User" userId="" providerId="Windows Live" clId="Web-{A532C3C3-A637-41DB-8E80-7CBB7DEB5617}" dt="2024-06-10T19:02:56.102" v="181" actId="1076"/>
          <ac:picMkLst>
            <pc:docMk/>
            <pc:sldMk cId="3649751074" sldId="311"/>
            <ac:picMk id="7" creationId="{497D75F4-963B-5286-B2CA-1B8B77F64881}"/>
          </ac:picMkLst>
        </pc:picChg>
        <pc:picChg chg="add del mod">
          <ac:chgData name="Guest User" userId="" providerId="Windows Live" clId="Web-{A532C3C3-A637-41DB-8E80-7CBB7DEB5617}" dt="2024-06-10T18:58:39.674" v="66"/>
          <ac:picMkLst>
            <pc:docMk/>
            <pc:sldMk cId="3649751074" sldId="311"/>
            <ac:picMk id="8" creationId="{4C0983D9-F155-2928-48AA-6EC31B5383D6}"/>
          </ac:picMkLst>
        </pc:picChg>
        <pc:picChg chg="add del mod">
          <ac:chgData name="Guest User" userId="" providerId="Windows Live" clId="Web-{A532C3C3-A637-41DB-8E80-7CBB7DEB5617}" dt="2024-06-10T18:59:13.425" v="96"/>
          <ac:picMkLst>
            <pc:docMk/>
            <pc:sldMk cId="3649751074" sldId="311"/>
            <ac:picMk id="9" creationId="{A06D704C-FB45-2556-FCA8-A5351E6DEC7F}"/>
          </ac:picMkLst>
        </pc:picChg>
        <pc:cxnChg chg="add del">
          <ac:chgData name="Guest User" userId="" providerId="Windows Live" clId="Web-{A532C3C3-A637-41DB-8E80-7CBB7DEB5617}" dt="2024-06-10T18:57:24.954" v="41"/>
          <ac:cxnSpMkLst>
            <pc:docMk/>
            <pc:sldMk cId="3649751074" sldId="311"/>
            <ac:cxnSpMk id="14" creationId="{6B55B8CC-0F92-4837-A535-00875F255E11}"/>
          </ac:cxnSpMkLst>
        </pc:cxnChg>
        <pc:cxnChg chg="add">
          <ac:chgData name="Guest User" userId="" providerId="Windows Live" clId="Web-{A532C3C3-A637-41DB-8E80-7CBB7DEB5617}" dt="2024-06-10T18:57:24.954" v="42"/>
          <ac:cxnSpMkLst>
            <pc:docMk/>
            <pc:sldMk cId="3649751074" sldId="311"/>
            <ac:cxnSpMk id="19" creationId="{740F83A4-FAC4-4867-95A5-BBFD280C7BF5}"/>
          </ac:cxnSpMkLst>
        </pc:cxnChg>
      </pc:sldChg>
      <pc:sldChg chg="modSp">
        <pc:chgData name="Guest User" userId="" providerId="Windows Live" clId="Web-{A532C3C3-A637-41DB-8E80-7CBB7DEB5617}" dt="2024-06-10T19:12:28.569" v="220" actId="20577"/>
        <pc:sldMkLst>
          <pc:docMk/>
          <pc:sldMk cId="2205157008" sldId="312"/>
        </pc:sldMkLst>
        <pc:spChg chg="mod">
          <ac:chgData name="Guest User" userId="" providerId="Windows Live" clId="Web-{A532C3C3-A637-41DB-8E80-7CBB7DEB5617}" dt="2024-06-10T19:12:00.162" v="218" actId="14100"/>
          <ac:spMkLst>
            <pc:docMk/>
            <pc:sldMk cId="2205157008" sldId="312"/>
            <ac:spMk id="2" creationId="{4F76CB32-901A-4DA0-AA8A-9A7B5A88BFCD}"/>
          </ac:spMkLst>
        </pc:spChg>
        <pc:spChg chg="mod">
          <ac:chgData name="Guest User" userId="" providerId="Windows Live" clId="Web-{A532C3C3-A637-41DB-8E80-7CBB7DEB5617}" dt="2024-06-10T19:12:28.569" v="220" actId="20577"/>
          <ac:spMkLst>
            <pc:docMk/>
            <pc:sldMk cId="2205157008" sldId="312"/>
            <ac:spMk id="4" creationId="{A6DB8561-1946-F6B9-4A45-31598CD481DA}"/>
          </ac:spMkLst>
        </pc:spChg>
      </pc:sldChg>
      <pc:sldChg chg="addSp delSp modSp">
        <pc:chgData name="Guest User" userId="" providerId="Windows Live" clId="Web-{A532C3C3-A637-41DB-8E80-7CBB7DEB5617}" dt="2024-06-10T19:20:28.628" v="291" actId="20577"/>
        <pc:sldMkLst>
          <pc:docMk/>
          <pc:sldMk cId="73415759" sldId="313"/>
        </pc:sldMkLst>
        <pc:spChg chg="mod">
          <ac:chgData name="Guest User" userId="" providerId="Windows Live" clId="Web-{A532C3C3-A637-41DB-8E80-7CBB7DEB5617}" dt="2024-06-10T19:20:28.628" v="291" actId="20577"/>
          <ac:spMkLst>
            <pc:docMk/>
            <pc:sldMk cId="73415759" sldId="313"/>
            <ac:spMk id="4" creationId="{AA759270-1B4C-2D47-1353-E966C22C4CB2}"/>
          </ac:spMkLst>
        </pc:spChg>
        <pc:spChg chg="add mod">
          <ac:chgData name="Guest User" userId="" providerId="Windows Live" clId="Web-{A532C3C3-A637-41DB-8E80-7CBB7DEB5617}" dt="2024-06-10T19:17:57.577" v="274" actId="1076"/>
          <ac:spMkLst>
            <pc:docMk/>
            <pc:sldMk cId="73415759" sldId="313"/>
            <ac:spMk id="7" creationId="{019980BE-5168-D464-1A04-7574071671E0}"/>
          </ac:spMkLst>
        </pc:spChg>
        <pc:spChg chg="add mod">
          <ac:chgData name="Guest User" userId="" providerId="Windows Live" clId="Web-{A532C3C3-A637-41DB-8E80-7CBB7DEB5617}" dt="2024-06-10T19:18:24.984" v="282" actId="1076"/>
          <ac:spMkLst>
            <pc:docMk/>
            <pc:sldMk cId="73415759" sldId="313"/>
            <ac:spMk id="8" creationId="{34B20597-A3CE-FA57-30F4-7B2EB337E5D7}"/>
          </ac:spMkLst>
        </pc:spChg>
        <pc:spChg chg="add del">
          <ac:chgData name="Guest User" userId="" providerId="Windows Live" clId="Web-{A532C3C3-A637-41DB-8E80-7CBB7DEB5617}" dt="2024-06-10T19:18:35.859" v="284"/>
          <ac:spMkLst>
            <pc:docMk/>
            <pc:sldMk cId="73415759" sldId="313"/>
            <ac:spMk id="9" creationId="{E5043BE5-0510-2E5C-3E72-B1049680B265}"/>
          </ac:spMkLst>
        </pc:spChg>
        <pc:spChg chg="add mod">
          <ac:chgData name="Guest User" userId="" providerId="Windows Live" clId="Web-{A532C3C3-A637-41DB-8E80-7CBB7DEB5617}" dt="2024-06-10T19:18:48.188" v="289" actId="1076"/>
          <ac:spMkLst>
            <pc:docMk/>
            <pc:sldMk cId="73415759" sldId="313"/>
            <ac:spMk id="10" creationId="{13B4647D-A4DD-E203-9703-260C4FC7A5CD}"/>
          </ac:spMkLst>
        </pc:spChg>
        <pc:picChg chg="add mod">
          <ac:chgData name="Guest User" userId="" providerId="Windows Live" clId="Web-{A532C3C3-A637-41DB-8E80-7CBB7DEB5617}" dt="2024-06-10T19:17:12.092" v="261" actId="1076"/>
          <ac:picMkLst>
            <pc:docMk/>
            <pc:sldMk cId="73415759" sldId="313"/>
            <ac:picMk id="3" creationId="{E9240B66-A68B-05AC-8F9A-8D4E3DB680C0}"/>
          </ac:picMkLst>
        </pc:picChg>
        <pc:picChg chg="add mod">
          <ac:chgData name="Guest User" userId="" providerId="Windows Live" clId="Web-{A532C3C3-A637-41DB-8E80-7CBB7DEB5617}" dt="2024-06-10T19:17:05.810" v="259" actId="1076"/>
          <ac:picMkLst>
            <pc:docMk/>
            <pc:sldMk cId="73415759" sldId="313"/>
            <ac:picMk id="5" creationId="{48249991-F231-9288-452D-30779790AE6C}"/>
          </ac:picMkLst>
        </pc:picChg>
        <pc:picChg chg="add mod">
          <ac:chgData name="Guest User" userId="" providerId="Windows Live" clId="Web-{A532C3C3-A637-41DB-8E80-7CBB7DEB5617}" dt="2024-06-10T19:17:28.045" v="266" actId="1076"/>
          <ac:picMkLst>
            <pc:docMk/>
            <pc:sldMk cId="73415759" sldId="313"/>
            <ac:picMk id="6" creationId="{42C24714-B17C-AA27-A6A0-C251AA5C6C91}"/>
          </ac:picMkLst>
        </pc:picChg>
      </pc:sldChg>
      <pc:sldChg chg="modSp">
        <pc:chgData name="Guest User" userId="" providerId="Windows Live" clId="Web-{A532C3C3-A637-41DB-8E80-7CBB7DEB5617}" dt="2024-06-10T19:11:00.833" v="208" actId="20577"/>
        <pc:sldMkLst>
          <pc:docMk/>
          <pc:sldMk cId="691062962" sldId="314"/>
        </pc:sldMkLst>
        <pc:spChg chg="mod">
          <ac:chgData name="Guest User" userId="" providerId="Windows Live" clId="Web-{A532C3C3-A637-41DB-8E80-7CBB7DEB5617}" dt="2024-06-10T19:11:00.833" v="208" actId="20577"/>
          <ac:spMkLst>
            <pc:docMk/>
            <pc:sldMk cId="691062962" sldId="314"/>
            <ac:spMk id="4" creationId="{5FD99E6D-4531-88D2-B33D-8AB40D43BB82}"/>
          </ac:spMkLst>
        </pc:spChg>
      </pc:sldChg>
      <pc:sldChg chg="addSp delSp modSp">
        <pc:chgData name="Guest User" userId="" providerId="Windows Live" clId="Web-{A532C3C3-A637-41DB-8E80-7CBB7DEB5617}" dt="2024-06-10T19:24:57.065" v="337" actId="1076"/>
        <pc:sldMkLst>
          <pc:docMk/>
          <pc:sldMk cId="1895434835" sldId="315"/>
        </pc:sldMkLst>
        <pc:spChg chg="mod">
          <ac:chgData name="Guest User" userId="" providerId="Windows Live" clId="Web-{A532C3C3-A637-41DB-8E80-7CBB7DEB5617}" dt="2024-06-10T19:21:56.849" v="305" actId="1076"/>
          <ac:spMkLst>
            <pc:docMk/>
            <pc:sldMk cId="1895434835" sldId="315"/>
            <ac:spMk id="3" creationId="{379BC293-AB46-494D-178F-BCF991076686}"/>
          </ac:spMkLst>
        </pc:spChg>
        <pc:spChg chg="add mod">
          <ac:chgData name="Guest User" userId="" providerId="Windows Live" clId="Web-{A532C3C3-A637-41DB-8E80-7CBB7DEB5617}" dt="2024-06-10T19:22:24.928" v="316" actId="20577"/>
          <ac:spMkLst>
            <pc:docMk/>
            <pc:sldMk cId="1895434835" sldId="315"/>
            <ac:spMk id="4" creationId="{632504CC-B6BF-8017-8848-8744D3BD69E3}"/>
          </ac:spMkLst>
        </pc:spChg>
        <pc:spChg chg="add del">
          <ac:chgData name="Guest User" userId="" providerId="Windows Live" clId="Web-{A532C3C3-A637-41DB-8E80-7CBB7DEB5617}" dt="2024-06-10T19:22:05.209" v="308"/>
          <ac:spMkLst>
            <pc:docMk/>
            <pc:sldMk cId="1895434835" sldId="315"/>
            <ac:spMk id="5" creationId="{A5B2E7F7-9023-5B04-516F-89BAB820C251}"/>
          </ac:spMkLst>
        </pc:spChg>
        <pc:spChg chg="add mod">
          <ac:chgData name="Guest User" userId="" providerId="Windows Live" clId="Web-{A532C3C3-A637-41DB-8E80-7CBB7DEB5617}" dt="2024-06-10T19:22:19.131" v="313" actId="1076"/>
          <ac:spMkLst>
            <pc:docMk/>
            <pc:sldMk cId="1895434835" sldId="315"/>
            <ac:spMk id="6" creationId="{AE850E6C-BA86-64CB-3C76-28ACCBD9C235}"/>
          </ac:spMkLst>
        </pc:spChg>
        <pc:picChg chg="add mod">
          <ac:chgData name="Guest User" userId="" providerId="Windows Live" clId="Web-{A532C3C3-A637-41DB-8E80-7CBB7DEB5617}" dt="2024-06-10T19:22:44.132" v="319" actId="1076"/>
          <ac:picMkLst>
            <pc:docMk/>
            <pc:sldMk cId="1895434835" sldId="315"/>
            <ac:picMk id="7" creationId="{82D3C912-923C-8BCB-8A91-DF87F6A9A722}"/>
          </ac:picMkLst>
        </pc:picChg>
        <pc:picChg chg="add mod">
          <ac:chgData name="Guest User" userId="" providerId="Windows Live" clId="Web-{A532C3C3-A637-41DB-8E80-7CBB7DEB5617}" dt="2024-06-10T19:24:00.089" v="324" actId="1076"/>
          <ac:picMkLst>
            <pc:docMk/>
            <pc:sldMk cId="1895434835" sldId="315"/>
            <ac:picMk id="8" creationId="{49770C4E-5D2E-1A04-2AB1-D4B1B2D2948D}"/>
          </ac:picMkLst>
        </pc:picChg>
        <pc:picChg chg="add mod">
          <ac:chgData name="Guest User" userId="" providerId="Windows Live" clId="Web-{A532C3C3-A637-41DB-8E80-7CBB7DEB5617}" dt="2024-06-10T19:24:57.065" v="337" actId="1076"/>
          <ac:picMkLst>
            <pc:docMk/>
            <pc:sldMk cId="1895434835" sldId="315"/>
            <ac:picMk id="9" creationId="{8FCB7EC0-9EB1-5F76-94FC-4991CB3216FA}"/>
          </ac:picMkLst>
        </pc:picChg>
        <pc:picChg chg="add mod">
          <ac:chgData name="Guest User" userId="" providerId="Windows Live" clId="Web-{A532C3C3-A637-41DB-8E80-7CBB7DEB5617}" dt="2024-06-10T19:24:44.918" v="336" actId="1076"/>
          <ac:picMkLst>
            <pc:docMk/>
            <pc:sldMk cId="1895434835" sldId="315"/>
            <ac:picMk id="10" creationId="{D962C265-090D-6CAA-C956-28C2B958B00F}"/>
          </ac:picMkLst>
        </pc:picChg>
      </pc:sldChg>
      <pc:sldChg chg="addSp delSp modSp">
        <pc:chgData name="Guest User" userId="" providerId="Windows Live" clId="Web-{A532C3C3-A637-41DB-8E80-7CBB7DEB5617}" dt="2024-06-10T19:40:55.335" v="492" actId="14100"/>
        <pc:sldMkLst>
          <pc:docMk/>
          <pc:sldMk cId="730060921" sldId="316"/>
        </pc:sldMkLst>
        <pc:spChg chg="del mod">
          <ac:chgData name="Guest User" userId="" providerId="Windows Live" clId="Web-{A532C3C3-A637-41DB-8E80-7CBB7DEB5617}" dt="2024-06-10T19:25:18.409" v="339"/>
          <ac:spMkLst>
            <pc:docMk/>
            <pc:sldMk cId="730060921" sldId="316"/>
            <ac:spMk id="3" creationId="{8761F7D1-42EF-C5F7-D9AD-B3D8CD01BC12}"/>
          </ac:spMkLst>
        </pc:spChg>
        <pc:spChg chg="add mod">
          <ac:chgData name="Guest User" userId="" providerId="Windows Live" clId="Web-{A532C3C3-A637-41DB-8E80-7CBB7DEB5617}" dt="2024-06-10T19:28:05.038" v="368" actId="20577"/>
          <ac:spMkLst>
            <pc:docMk/>
            <pc:sldMk cId="730060921" sldId="316"/>
            <ac:spMk id="7" creationId="{3B97FFC9-FBA5-0965-07F0-650DC762CDE0}"/>
          </ac:spMkLst>
        </pc:spChg>
        <pc:spChg chg="add mod">
          <ac:chgData name="Guest User" userId="" providerId="Windows Live" clId="Web-{A532C3C3-A637-41DB-8E80-7CBB7DEB5617}" dt="2024-06-10T19:29:17.946" v="384" actId="14100"/>
          <ac:spMkLst>
            <pc:docMk/>
            <pc:sldMk cId="730060921" sldId="316"/>
            <ac:spMk id="9" creationId="{BA7B03ED-769B-D52E-9737-219C17964BA8}"/>
          </ac:spMkLst>
        </pc:spChg>
        <pc:spChg chg="add mod">
          <ac:chgData name="Guest User" userId="" providerId="Windows Live" clId="Web-{A532C3C3-A637-41DB-8E80-7CBB7DEB5617}" dt="2024-06-10T19:30:32.831" v="424" actId="1076"/>
          <ac:spMkLst>
            <pc:docMk/>
            <pc:sldMk cId="730060921" sldId="316"/>
            <ac:spMk id="11" creationId="{98C53D0F-CEF5-1D2F-5AC8-94619922B02A}"/>
          </ac:spMkLst>
        </pc:spChg>
        <pc:spChg chg="add">
          <ac:chgData name="Guest User" userId="" providerId="Windows Live" clId="Web-{A532C3C3-A637-41DB-8E80-7CBB7DEB5617}" dt="2024-06-10T19:30:53.488" v="425"/>
          <ac:spMkLst>
            <pc:docMk/>
            <pc:sldMk cId="730060921" sldId="316"/>
            <ac:spMk id="12" creationId="{8A9624A0-37F6-0344-4406-007167CE0E66}"/>
          </ac:spMkLst>
        </pc:spChg>
        <pc:spChg chg="add del">
          <ac:chgData name="Guest User" userId="" providerId="Windows Live" clId="Web-{A532C3C3-A637-41DB-8E80-7CBB7DEB5617}" dt="2024-06-10T19:40:01.537" v="476"/>
          <ac:spMkLst>
            <pc:docMk/>
            <pc:sldMk cId="730060921" sldId="316"/>
            <ac:spMk id="19" creationId="{E48336A6-F877-6DD3-B206-C428FC7B3E88}"/>
          </ac:spMkLst>
        </pc:spChg>
        <pc:spChg chg="add mod">
          <ac:chgData name="Guest User" userId="" providerId="Windows Live" clId="Web-{A532C3C3-A637-41DB-8E80-7CBB7DEB5617}" dt="2024-06-10T19:40:12.506" v="483" actId="1076"/>
          <ac:spMkLst>
            <pc:docMk/>
            <pc:sldMk cId="730060921" sldId="316"/>
            <ac:spMk id="20" creationId="{CD5532C3-B761-74DF-D5BC-8860DE9A7928}"/>
          </ac:spMkLst>
        </pc:spChg>
        <pc:spChg chg="add del">
          <ac:chgData name="Guest User" userId="" providerId="Windows Live" clId="Web-{A532C3C3-A637-41DB-8E80-7CBB7DEB5617}" dt="2024-06-10T19:40:41.726" v="485"/>
          <ac:spMkLst>
            <pc:docMk/>
            <pc:sldMk cId="730060921" sldId="316"/>
            <ac:spMk id="21" creationId="{2CF9E224-77A2-71B0-47AC-FB476D95B84C}"/>
          </ac:spMkLst>
        </pc:spChg>
        <pc:spChg chg="add del">
          <ac:chgData name="Guest User" userId="" providerId="Windows Live" clId="Web-{A532C3C3-A637-41DB-8E80-7CBB7DEB5617}" dt="2024-06-10T19:40:45.976" v="487"/>
          <ac:spMkLst>
            <pc:docMk/>
            <pc:sldMk cId="730060921" sldId="316"/>
            <ac:spMk id="22" creationId="{AD5D3461-8999-6407-32BD-82C47361591D}"/>
          </ac:spMkLst>
        </pc:spChg>
        <pc:spChg chg="add mod">
          <ac:chgData name="Guest User" userId="" providerId="Windows Live" clId="Web-{A532C3C3-A637-41DB-8E80-7CBB7DEB5617}" dt="2024-06-10T19:40:55.335" v="492" actId="14100"/>
          <ac:spMkLst>
            <pc:docMk/>
            <pc:sldMk cId="730060921" sldId="316"/>
            <ac:spMk id="23" creationId="{569F440F-0AD6-3F79-5813-4D2FEDF22743}"/>
          </ac:spMkLst>
        </pc:spChg>
        <pc:picChg chg="add del mod">
          <ac:chgData name="Guest User" userId="" providerId="Windows Live" clId="Web-{A532C3C3-A637-41DB-8E80-7CBB7DEB5617}" dt="2024-06-10T19:26:53.005" v="342"/>
          <ac:picMkLst>
            <pc:docMk/>
            <pc:sldMk cId="730060921" sldId="316"/>
            <ac:picMk id="4" creationId="{0D8829E8-FEAB-2367-5DE4-440AB82F7347}"/>
          </ac:picMkLst>
        </pc:picChg>
        <pc:picChg chg="add del mod">
          <ac:chgData name="Guest User" userId="" providerId="Windows Live" clId="Web-{A532C3C3-A637-41DB-8E80-7CBB7DEB5617}" dt="2024-06-10T19:27:09.927" v="345"/>
          <ac:picMkLst>
            <pc:docMk/>
            <pc:sldMk cId="730060921" sldId="316"/>
            <ac:picMk id="5" creationId="{BC17CFD3-3DFD-CA11-C75F-3CC06A22A55E}"/>
          </ac:picMkLst>
        </pc:picChg>
        <pc:picChg chg="add mod">
          <ac:chgData name="Guest User" userId="" providerId="Windows Live" clId="Web-{A532C3C3-A637-41DB-8E80-7CBB7DEB5617}" dt="2024-06-10T19:27:41.756" v="349" actId="1076"/>
          <ac:picMkLst>
            <pc:docMk/>
            <pc:sldMk cId="730060921" sldId="316"/>
            <ac:picMk id="6" creationId="{4E25C5EC-AA59-78D1-E2E3-2342E67108B0}"/>
          </ac:picMkLst>
        </pc:picChg>
        <pc:picChg chg="add mod">
          <ac:chgData name="Guest User" userId="" providerId="Windows Live" clId="Web-{A532C3C3-A637-41DB-8E80-7CBB7DEB5617}" dt="2024-06-10T19:34:38.931" v="443" actId="1076"/>
          <ac:picMkLst>
            <pc:docMk/>
            <pc:sldMk cId="730060921" sldId="316"/>
            <ac:picMk id="8" creationId="{078239DB-26B6-59A9-10AD-AEB60864A937}"/>
          </ac:picMkLst>
        </pc:picChg>
        <pc:picChg chg="add mod">
          <ac:chgData name="Guest User" userId="" providerId="Windows Live" clId="Web-{A532C3C3-A637-41DB-8E80-7CBB7DEB5617}" dt="2024-06-10T19:30:02.119" v="391" actId="1076"/>
          <ac:picMkLst>
            <pc:docMk/>
            <pc:sldMk cId="730060921" sldId="316"/>
            <ac:picMk id="10" creationId="{9592741E-16A3-0B1E-431E-2C2DA5676AD5}"/>
          </ac:picMkLst>
        </pc:picChg>
        <pc:picChg chg="add mod">
          <ac:chgData name="Guest User" userId="" providerId="Windows Live" clId="Web-{A532C3C3-A637-41DB-8E80-7CBB7DEB5617}" dt="2024-06-10T19:31:59.599" v="430" actId="1076"/>
          <ac:picMkLst>
            <pc:docMk/>
            <pc:sldMk cId="730060921" sldId="316"/>
            <ac:picMk id="13" creationId="{7F0500C9-770B-C9BA-9655-CA3C259E38FC}"/>
          </ac:picMkLst>
        </pc:picChg>
        <pc:picChg chg="add mod">
          <ac:chgData name="Guest User" userId="" providerId="Windows Live" clId="Web-{A532C3C3-A637-41DB-8E80-7CBB7DEB5617}" dt="2024-06-10T19:33:29.820" v="434" actId="1076"/>
          <ac:picMkLst>
            <pc:docMk/>
            <pc:sldMk cId="730060921" sldId="316"/>
            <ac:picMk id="14" creationId="{79F86A24-2696-1226-9B34-90C6C9C75343}"/>
          </ac:picMkLst>
        </pc:picChg>
      </pc:sldChg>
      <pc:sldChg chg="del">
        <pc:chgData name="Guest User" userId="" providerId="Windows Live" clId="Web-{A532C3C3-A637-41DB-8E80-7CBB7DEB5617}" dt="2024-06-10T19:38:38.983" v="473"/>
        <pc:sldMkLst>
          <pc:docMk/>
          <pc:sldMk cId="3770246222" sldId="317"/>
        </pc:sldMkLst>
      </pc:sldChg>
      <pc:sldChg chg="modSp">
        <pc:chgData name="Guest User" userId="" providerId="Windows Live" clId="Web-{A532C3C3-A637-41DB-8E80-7CBB7DEB5617}" dt="2024-06-10T19:38:47.327" v="474" actId="14100"/>
        <pc:sldMkLst>
          <pc:docMk/>
          <pc:sldMk cId="1939860768" sldId="318"/>
        </pc:sldMkLst>
        <pc:spChg chg="mod">
          <ac:chgData name="Guest User" userId="" providerId="Windows Live" clId="Web-{A532C3C3-A637-41DB-8E80-7CBB7DEB5617}" dt="2024-06-10T19:38:47.327" v="474" actId="14100"/>
          <ac:spMkLst>
            <pc:docMk/>
            <pc:sldMk cId="1939860768" sldId="318"/>
            <ac:spMk id="3" creationId="{20E683EB-1124-25C1-DCF6-DE8EA807042D}"/>
          </ac:spMkLst>
        </pc:spChg>
      </pc:sldChg>
      <pc:sldChg chg="addSp delSp modSp new">
        <pc:chgData name="Guest User" userId="" providerId="Windows Live" clId="Web-{A532C3C3-A637-41DB-8E80-7CBB7DEB5617}" dt="2024-06-10T19:42:54.651" v="553" actId="20577"/>
        <pc:sldMkLst>
          <pc:docMk/>
          <pc:sldMk cId="2780569747" sldId="320"/>
        </pc:sldMkLst>
        <pc:spChg chg="mod">
          <ac:chgData name="Guest User" userId="" providerId="Windows Live" clId="Web-{A532C3C3-A637-41DB-8E80-7CBB7DEB5617}" dt="2024-06-10T19:34:32.181" v="440" actId="1076"/>
          <ac:spMkLst>
            <pc:docMk/>
            <pc:sldMk cId="2780569747" sldId="320"/>
            <ac:spMk id="2" creationId="{B8CA89CC-FE5E-B965-029E-11F1C26D7C00}"/>
          </ac:spMkLst>
        </pc:spChg>
        <pc:spChg chg="del">
          <ac:chgData name="Guest User" userId="" providerId="Windows Live" clId="Web-{A532C3C3-A637-41DB-8E80-7CBB7DEB5617}" dt="2024-06-10T19:34:35.196" v="441"/>
          <ac:spMkLst>
            <pc:docMk/>
            <pc:sldMk cId="2780569747" sldId="320"/>
            <ac:spMk id="3" creationId="{3417CEEE-8D29-0BB8-F7FB-9BD901EF83D1}"/>
          </ac:spMkLst>
        </pc:spChg>
        <pc:spChg chg="add del">
          <ac:chgData name="Guest User" userId="" providerId="Windows Live" clId="Web-{A532C3C3-A637-41DB-8E80-7CBB7DEB5617}" dt="2024-06-10T19:34:51.681" v="454"/>
          <ac:spMkLst>
            <pc:docMk/>
            <pc:sldMk cId="2780569747" sldId="320"/>
            <ac:spMk id="5" creationId="{A3FFE112-8A5E-49AA-0F57-1440B29F011F}"/>
          </ac:spMkLst>
        </pc:spChg>
        <pc:spChg chg="add">
          <ac:chgData name="Guest User" userId="" providerId="Windows Live" clId="Web-{A532C3C3-A637-41DB-8E80-7CBB7DEB5617}" dt="2024-06-10T19:34:45.572" v="446"/>
          <ac:spMkLst>
            <pc:docMk/>
            <pc:sldMk cId="2780569747" sldId="320"/>
            <ac:spMk id="9" creationId="{AA59828C-8CF4-1CBC-E71A-9C7A326B9978}"/>
          </ac:spMkLst>
        </pc:spChg>
        <pc:spChg chg="add">
          <ac:chgData name="Guest User" userId="" providerId="Windows Live" clId="Web-{A532C3C3-A637-41DB-8E80-7CBB7DEB5617}" dt="2024-06-10T19:34:45.587" v="448"/>
          <ac:spMkLst>
            <pc:docMk/>
            <pc:sldMk cId="2780569747" sldId="320"/>
            <ac:spMk id="13" creationId="{61394874-4375-EE9E-489D-3AE38FB7ACC7}"/>
          </ac:spMkLst>
        </pc:spChg>
        <pc:spChg chg="add">
          <ac:chgData name="Guest User" userId="" providerId="Windows Live" clId="Web-{A532C3C3-A637-41DB-8E80-7CBB7DEB5617}" dt="2024-06-10T19:34:45.603" v="450"/>
          <ac:spMkLst>
            <pc:docMk/>
            <pc:sldMk cId="2780569747" sldId="320"/>
            <ac:spMk id="17" creationId="{9E351070-8E54-DF87-0A2D-9DB1954427C4}"/>
          </ac:spMkLst>
        </pc:spChg>
        <pc:spChg chg="add">
          <ac:chgData name="Guest User" userId="" providerId="Windows Live" clId="Web-{A532C3C3-A637-41DB-8E80-7CBB7DEB5617}" dt="2024-06-10T19:34:45.618" v="451"/>
          <ac:spMkLst>
            <pc:docMk/>
            <pc:sldMk cId="2780569747" sldId="320"/>
            <ac:spMk id="19" creationId="{9980A014-6BC7-3685-1F91-5870BCE1916F}"/>
          </ac:spMkLst>
        </pc:spChg>
        <pc:spChg chg="add mod">
          <ac:chgData name="Guest User" userId="" providerId="Windows Live" clId="Web-{A532C3C3-A637-41DB-8E80-7CBB7DEB5617}" dt="2024-06-10T19:42:10.947" v="527" actId="20577"/>
          <ac:spMkLst>
            <pc:docMk/>
            <pc:sldMk cId="2780569747" sldId="320"/>
            <ac:spMk id="27" creationId="{49376B7F-A8A5-CCB1-7932-E61E03780FE3}"/>
          </ac:spMkLst>
        </pc:spChg>
        <pc:spChg chg="add mod">
          <ac:chgData name="Guest User" userId="" providerId="Windows Live" clId="Web-{A532C3C3-A637-41DB-8E80-7CBB7DEB5617}" dt="2024-06-10T19:42:06.759" v="522" actId="14100"/>
          <ac:spMkLst>
            <pc:docMk/>
            <pc:sldMk cId="2780569747" sldId="320"/>
            <ac:spMk id="28" creationId="{1A2B25C8-A4E8-7D2A-3A1F-F45DE9A11E7B}"/>
          </ac:spMkLst>
        </pc:spChg>
        <pc:spChg chg="add del">
          <ac:chgData name="Guest User" userId="" providerId="Windows Live" clId="Web-{A532C3C3-A637-41DB-8E80-7CBB7DEB5617}" dt="2024-06-10T19:42:20.009" v="529"/>
          <ac:spMkLst>
            <pc:docMk/>
            <pc:sldMk cId="2780569747" sldId="320"/>
            <ac:spMk id="29" creationId="{0A172CCD-EA7F-3DA8-7172-780C0343FD70}"/>
          </ac:spMkLst>
        </pc:spChg>
        <pc:spChg chg="add del">
          <ac:chgData name="Guest User" userId="" providerId="Windows Live" clId="Web-{A532C3C3-A637-41DB-8E80-7CBB7DEB5617}" dt="2024-06-10T19:42:25.212" v="531"/>
          <ac:spMkLst>
            <pc:docMk/>
            <pc:sldMk cId="2780569747" sldId="320"/>
            <ac:spMk id="30" creationId="{A92D8FCA-80E9-D548-9EFC-E8C92C8F3611}"/>
          </ac:spMkLst>
        </pc:spChg>
        <pc:spChg chg="add mod">
          <ac:chgData name="Guest User" userId="" providerId="Windows Live" clId="Web-{A532C3C3-A637-41DB-8E80-7CBB7DEB5617}" dt="2024-06-10T19:42:54.651" v="553" actId="20577"/>
          <ac:spMkLst>
            <pc:docMk/>
            <pc:sldMk cId="2780569747" sldId="320"/>
            <ac:spMk id="31" creationId="{17C0714E-DBFC-572A-08AB-CDA796155093}"/>
          </ac:spMkLst>
        </pc:spChg>
        <pc:picChg chg="add">
          <ac:chgData name="Guest User" userId="" providerId="Windows Live" clId="Web-{A532C3C3-A637-41DB-8E80-7CBB7DEB5617}" dt="2024-06-10T19:34:45.572" v="445"/>
          <ac:picMkLst>
            <pc:docMk/>
            <pc:sldMk cId="2780569747" sldId="320"/>
            <ac:picMk id="7" creationId="{DA3CD018-ACC1-A80E-F1E2-D2089A227A89}"/>
          </ac:picMkLst>
        </pc:picChg>
        <pc:picChg chg="add">
          <ac:chgData name="Guest User" userId="" providerId="Windows Live" clId="Web-{A532C3C3-A637-41DB-8E80-7CBB7DEB5617}" dt="2024-06-10T19:34:45.572" v="447"/>
          <ac:picMkLst>
            <pc:docMk/>
            <pc:sldMk cId="2780569747" sldId="320"/>
            <ac:picMk id="11" creationId="{7257CE0E-6D51-4435-4440-631E163ECE63}"/>
          </ac:picMkLst>
        </pc:picChg>
        <pc:picChg chg="add">
          <ac:chgData name="Guest User" userId="" providerId="Windows Live" clId="Web-{A532C3C3-A637-41DB-8E80-7CBB7DEB5617}" dt="2024-06-10T19:34:45.603" v="449"/>
          <ac:picMkLst>
            <pc:docMk/>
            <pc:sldMk cId="2780569747" sldId="320"/>
            <ac:picMk id="15" creationId="{192D9716-F365-D5EB-5432-4D59DB1ED4BE}"/>
          </ac:picMkLst>
        </pc:picChg>
        <pc:picChg chg="add del">
          <ac:chgData name="Guest User" userId="" providerId="Windows Live" clId="Web-{A532C3C3-A637-41DB-8E80-7CBB7DEB5617}" dt="2024-06-10T19:35:33.057" v="455"/>
          <ac:picMkLst>
            <pc:docMk/>
            <pc:sldMk cId="2780569747" sldId="320"/>
            <ac:picMk id="21" creationId="{9CB7FF8A-E7F9-6BDB-10F5-79EB3E2064B9}"/>
          </ac:picMkLst>
        </pc:picChg>
        <pc:picChg chg="add del">
          <ac:chgData name="Guest User" userId="" providerId="Windows Live" clId="Web-{A532C3C3-A637-41DB-8E80-7CBB7DEB5617}" dt="2024-06-10T19:36:11.402" v="458"/>
          <ac:picMkLst>
            <pc:docMk/>
            <pc:sldMk cId="2780569747" sldId="320"/>
            <ac:picMk id="23" creationId="{91F93797-8834-1643-17BE-D58F2FCEC4E4}"/>
          </ac:picMkLst>
        </pc:picChg>
        <pc:picChg chg="add mod">
          <ac:chgData name="Guest User" userId="" providerId="Windows Live" clId="Web-{A532C3C3-A637-41DB-8E80-7CBB7DEB5617}" dt="2024-06-10T19:36:24.277" v="467" actId="14100"/>
          <ac:picMkLst>
            <pc:docMk/>
            <pc:sldMk cId="2780569747" sldId="320"/>
            <ac:picMk id="24" creationId="{F0FF2AE8-0423-408D-55A4-A48F2246596D}"/>
          </ac:picMkLst>
        </pc:picChg>
        <pc:picChg chg="add mod">
          <ac:chgData name="Guest User" userId="" providerId="Windows Live" clId="Web-{A532C3C3-A637-41DB-8E80-7CBB7DEB5617}" dt="2024-06-10T19:38:30.952" v="472" actId="1076"/>
          <ac:picMkLst>
            <pc:docMk/>
            <pc:sldMk cId="2780569747" sldId="320"/>
            <ac:picMk id="25" creationId="{85B43CDE-F3D3-52CF-2B81-D506D73A328C}"/>
          </ac:picMkLst>
        </pc:picChg>
        <pc:picChg chg="add mod">
          <ac:chgData name="Guest User" userId="" providerId="Windows Live" clId="Web-{A532C3C3-A637-41DB-8E80-7CBB7DEB5617}" dt="2024-06-10T19:38:28.780" v="471" actId="1076"/>
          <ac:picMkLst>
            <pc:docMk/>
            <pc:sldMk cId="2780569747" sldId="320"/>
            <ac:picMk id="26" creationId="{45244827-9F72-E79C-6D5B-1E795A77A5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C2D75-4A3E-40D2-9511-D989E0BDD0B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565EF-DFF0-451D-98B7-91986641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565EF-DFF0-451D-98B7-91986641C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922" y="889695"/>
            <a:ext cx="11065948" cy="311923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b="1"/>
              <a:t>Application of Machine Learning for Big Data Analytics in Smart Cities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179" y="4708123"/>
            <a:ext cx="7953768" cy="10214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Addressing Complex Engineering Challenges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data and a cloud&#10;&#10;Description automatically generated">
            <a:extLst>
              <a:ext uri="{FF2B5EF4-FFF2-40B4-BE49-F238E27FC236}">
                <a16:creationId xmlns:a16="http://schemas.microsoft.com/office/drawing/2014/main" id="{C08D6F44-C11C-1157-A2BF-845878849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654" y="3858125"/>
            <a:ext cx="2440406" cy="244040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CAF3ACF-2B52-ADB0-562B-A8D3B75F09CC}"/>
              </a:ext>
            </a:extLst>
          </p:cNvPr>
          <p:cNvGrpSpPr/>
          <p:nvPr/>
        </p:nvGrpSpPr>
        <p:grpSpPr>
          <a:xfrm>
            <a:off x="11455189" y="0"/>
            <a:ext cx="736811" cy="740331"/>
            <a:chOff x="11648848" y="328082"/>
            <a:chExt cx="736811" cy="740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DF83E9-A2D8-1836-23A3-8C3F9B5B359A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81C159-05E8-D103-2314-1F53F45610DC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ECD97F-E1F1-4282-8E6A-E4F28C5159B8}"/>
              </a:ext>
            </a:extLst>
          </p:cNvPr>
          <p:cNvGrpSpPr/>
          <p:nvPr/>
        </p:nvGrpSpPr>
        <p:grpSpPr>
          <a:xfrm rot="16200000">
            <a:off x="3351" y="-4169"/>
            <a:ext cx="736811" cy="740331"/>
            <a:chOff x="11648848" y="328082"/>
            <a:chExt cx="736811" cy="740331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FEE87DB3-F4FC-6C65-514C-996DECE4E165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F32DA63-D46C-2E08-225B-3B9FA4897D2C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6ADB27-02C6-F2A9-D1A4-57828AF16348}"/>
              </a:ext>
            </a:extLst>
          </p:cNvPr>
          <p:cNvGrpSpPr/>
          <p:nvPr/>
        </p:nvGrpSpPr>
        <p:grpSpPr>
          <a:xfrm rot="5400000">
            <a:off x="11456949" y="6122949"/>
            <a:ext cx="736811" cy="740331"/>
            <a:chOff x="11648848" y="328082"/>
            <a:chExt cx="736811" cy="740331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4B40D9E5-72BE-4BCE-30B4-8A8302984DCE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88B8FA-5E26-5B17-B87A-BA52FDA70C49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EFBEAB-515D-9AC3-C412-42D692D65123}"/>
              </a:ext>
            </a:extLst>
          </p:cNvPr>
          <p:cNvGrpSpPr/>
          <p:nvPr/>
        </p:nvGrpSpPr>
        <p:grpSpPr>
          <a:xfrm rot="10800000">
            <a:off x="0" y="6124709"/>
            <a:ext cx="736811" cy="740331"/>
            <a:chOff x="11648848" y="328082"/>
            <a:chExt cx="736811" cy="740331"/>
          </a:xfrm>
        </p:grpSpPr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8EE1689E-CB23-4A3C-4F90-60EF9813D16F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8819E1-FD94-60EF-93C3-6BB3A91F2233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C40B-0CCB-56DA-22A7-43C0DE0D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83EB-1124-25C1-DCF6-DE8EA807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2001"/>
            <a:ext cx="9952944" cy="3760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 Summary :</a:t>
            </a:r>
          </a:p>
          <a:p>
            <a:r>
              <a:rPr lang="en-US" sz="2000" dirty="0"/>
              <a:t>Implementing ML for big data analytics in smart cities requires deep engineering knowledge, addressing conflicting requirements, innovative analysis, and handling novel issues.</a:t>
            </a:r>
          </a:p>
          <a:p>
            <a:r>
              <a:rPr lang="en-US" sz="2000" dirty="0"/>
              <a:t>Effective solutions can significantly improve urban living, resource management, and overall city efficiency.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 Future Directions :</a:t>
            </a:r>
          </a:p>
          <a:p>
            <a:r>
              <a:rPr lang="en-US" sz="2000" dirty="0"/>
              <a:t>Continued research and development in ML and big data analytics. Greater collaboration between technologists, city planners, and policymakers.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740C95-327D-1A72-63DF-149BAD1CEF37}"/>
              </a:ext>
            </a:extLst>
          </p:cNvPr>
          <p:cNvGrpSpPr/>
          <p:nvPr/>
        </p:nvGrpSpPr>
        <p:grpSpPr>
          <a:xfrm>
            <a:off x="11455189" y="0"/>
            <a:ext cx="736811" cy="740331"/>
            <a:chOff x="11648848" y="328082"/>
            <a:chExt cx="736811" cy="740331"/>
          </a:xfrm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8774372D-3413-91E0-0607-34190D8119A3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141038-8E07-D48F-CA57-7C4204439687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6CE4EBC-C884-BA76-49A0-BC4D0500571B}"/>
              </a:ext>
            </a:extLst>
          </p:cNvPr>
          <p:cNvGrpSpPr/>
          <p:nvPr/>
        </p:nvGrpSpPr>
        <p:grpSpPr>
          <a:xfrm rot="16200000">
            <a:off x="3351" y="-4169"/>
            <a:ext cx="736811" cy="740331"/>
            <a:chOff x="11648848" y="328082"/>
            <a:chExt cx="736811" cy="740331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7895EEB3-3F87-743D-D451-C62966FACBEA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10591C9-7B75-6274-2D99-1E3489465325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860768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C752-AB16-17AA-3BE0-F9C083D6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6495-C852-DCDD-5D59-9DD74FDE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63900"/>
            <a:ext cx="10058400" cy="260519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Feel free to ask any questions ☺️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D80B3C-8EAC-75BA-899F-F4F87A8328DA}"/>
              </a:ext>
            </a:extLst>
          </p:cNvPr>
          <p:cNvGrpSpPr/>
          <p:nvPr/>
        </p:nvGrpSpPr>
        <p:grpSpPr>
          <a:xfrm>
            <a:off x="11455189" y="0"/>
            <a:ext cx="736811" cy="740331"/>
            <a:chOff x="11648848" y="328082"/>
            <a:chExt cx="736811" cy="740331"/>
          </a:xfrm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F6B7655D-80B4-C05C-F86E-D997A65098B9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13F1DE-0B4F-B4C7-0879-5D0BF518AB08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7096D2-9601-3B00-3654-6672D8935E24}"/>
              </a:ext>
            </a:extLst>
          </p:cNvPr>
          <p:cNvGrpSpPr/>
          <p:nvPr/>
        </p:nvGrpSpPr>
        <p:grpSpPr>
          <a:xfrm rot="16200000">
            <a:off x="3351" y="-4169"/>
            <a:ext cx="736811" cy="740331"/>
            <a:chOff x="11648848" y="328082"/>
            <a:chExt cx="736811" cy="740331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E1848AC9-149C-2851-CB9A-C751C39C2FE4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0F32C3-F517-EF2D-15D2-85E9566B7343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85570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Contributors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3849D0-A97B-3A49-2FA1-21B931C23C1F}"/>
              </a:ext>
            </a:extLst>
          </p:cNvPr>
          <p:cNvGrpSpPr/>
          <p:nvPr/>
        </p:nvGrpSpPr>
        <p:grpSpPr>
          <a:xfrm>
            <a:off x="11455189" y="0"/>
            <a:ext cx="736811" cy="740331"/>
            <a:chOff x="11648848" y="328082"/>
            <a:chExt cx="736811" cy="740331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A68EB624-F23A-71BA-1B8F-3EE41099D7E2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01E1FD-9F53-4694-25EA-431F63DF97D0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E33475-8AD4-EF37-E6BC-DEA17B9E131F}"/>
              </a:ext>
            </a:extLst>
          </p:cNvPr>
          <p:cNvGrpSpPr/>
          <p:nvPr/>
        </p:nvGrpSpPr>
        <p:grpSpPr>
          <a:xfrm rot="16200000">
            <a:off x="3351" y="-4169"/>
            <a:ext cx="736811" cy="740331"/>
            <a:chOff x="11648848" y="328082"/>
            <a:chExt cx="736811" cy="740331"/>
          </a:xfrm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BC5D0B08-DC4E-6711-5159-4FBD8FF497BA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0D3521-1124-62C1-37C3-79442E376874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B500230D-BFAB-99FC-1358-AC9249639923}"/>
              </a:ext>
            </a:extLst>
          </p:cNvPr>
          <p:cNvSpPr txBox="1"/>
          <p:nvPr/>
        </p:nvSpPr>
        <p:spPr>
          <a:xfrm>
            <a:off x="1353552" y="2396289"/>
            <a:ext cx="34089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/>
              <a:t>Sahadat</a:t>
            </a:r>
            <a:r>
              <a:rPr lang="en-US" b="1"/>
              <a:t> Islam Evan </a:t>
            </a:r>
          </a:p>
          <a:p>
            <a:r>
              <a:rPr lang="en-US" b="1"/>
              <a:t>011203030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7309D35-D0E4-E900-0ED5-DDDB66FCAEE3}"/>
              </a:ext>
            </a:extLst>
          </p:cNvPr>
          <p:cNvSpPr txBox="1"/>
          <p:nvPr/>
        </p:nvSpPr>
        <p:spPr>
          <a:xfrm>
            <a:off x="4750419" y="2433011"/>
            <a:ext cx="34089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Saif Ahmed</a:t>
            </a:r>
            <a:endParaRPr lang="en-US"/>
          </a:p>
          <a:p>
            <a:r>
              <a:rPr lang="en-US" b="1"/>
              <a:t>011192078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3BB4405-36EE-B598-8648-85B3F72E41FC}"/>
              </a:ext>
            </a:extLst>
          </p:cNvPr>
          <p:cNvSpPr txBox="1"/>
          <p:nvPr/>
        </p:nvSpPr>
        <p:spPr>
          <a:xfrm>
            <a:off x="4750420" y="3672408"/>
            <a:ext cx="34089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Taseen Tahmeed</a:t>
            </a:r>
            <a:endParaRPr lang="en-US"/>
          </a:p>
          <a:p>
            <a:r>
              <a:rPr lang="en-US" b="1"/>
              <a:t>011201220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81034CB-BA2E-F40A-5882-47A165D87EC7}"/>
              </a:ext>
            </a:extLst>
          </p:cNvPr>
          <p:cNvSpPr txBox="1"/>
          <p:nvPr/>
        </p:nvSpPr>
        <p:spPr>
          <a:xfrm>
            <a:off x="1353551" y="3764216"/>
            <a:ext cx="34089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Rabbi Islam Yeasin</a:t>
            </a:r>
            <a:r>
              <a:rPr lang="en-US"/>
              <a:t> </a:t>
            </a:r>
          </a:p>
          <a:p>
            <a:r>
              <a:rPr lang="en-US" b="1"/>
              <a:t>011201067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1D3B087-453B-A15C-A5CB-8B295D6F8AC0}"/>
              </a:ext>
            </a:extLst>
          </p:cNvPr>
          <p:cNvSpPr txBox="1"/>
          <p:nvPr/>
        </p:nvSpPr>
        <p:spPr>
          <a:xfrm>
            <a:off x="1270923" y="5021974"/>
            <a:ext cx="34089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Dipankar </a:t>
            </a:r>
            <a:r>
              <a:rPr lang="en-US" b="1" dirty="0" err="1"/>
              <a:t>Howlader</a:t>
            </a:r>
            <a:r>
              <a:rPr lang="en-US" b="1" dirty="0"/>
              <a:t> </a:t>
            </a:r>
            <a:r>
              <a:rPr lang="en-US" b="1" dirty="0" err="1"/>
              <a:t>Tutul</a:t>
            </a:r>
            <a:endParaRPr lang="en-US" dirty="0"/>
          </a:p>
          <a:p>
            <a:r>
              <a:rPr lang="en-US" b="1" dirty="0"/>
              <a:t>011171318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6501F8C-0710-D370-586A-5AD4514522AF}"/>
              </a:ext>
            </a:extLst>
          </p:cNvPr>
          <p:cNvSpPr txBox="1"/>
          <p:nvPr/>
        </p:nvSpPr>
        <p:spPr>
          <a:xfrm>
            <a:off x="4750418" y="4966890"/>
            <a:ext cx="34089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Kaniz Fatema Nishi</a:t>
            </a:r>
            <a:endParaRPr lang="en-US"/>
          </a:p>
          <a:p>
            <a:r>
              <a:rPr lang="en-US" b="1"/>
              <a:t>011202234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5453741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553" y="2267421"/>
            <a:ext cx="4846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D0400-A75B-ADE9-D79E-36F84A07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6" y="2535966"/>
            <a:ext cx="10925449" cy="3525923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The integration of machine learning (ML) for big data analytics in smart cities aims to improve 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This presentation will cover the depth of knowledge required, range of conflicting requirements, depth of analysis, and familiarity of issues involved.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D75F4-963B-5286-B2CA-1B8B77F6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817" y="3251453"/>
            <a:ext cx="1206193" cy="1178651"/>
          </a:xfrm>
          <a:prstGeom prst="rect">
            <a:avLst/>
          </a:prstGeom>
        </p:spPr>
      </p:pic>
      <p:pic>
        <p:nvPicPr>
          <p:cNvPr id="5" name="Picture 4" descr="It Services icons for free download | Freepik">
            <a:extLst>
              <a:ext uri="{FF2B5EF4-FFF2-40B4-BE49-F238E27FC236}">
                <a16:creationId xmlns:a16="http://schemas.microsoft.com/office/drawing/2014/main" id="{BB437E30-3CEA-7FF1-7CDB-A62F5DE3D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785" y="3172468"/>
            <a:ext cx="1128958" cy="1128959"/>
          </a:xfrm>
          <a:prstGeom prst="rect">
            <a:avLst/>
          </a:prstGeom>
        </p:spPr>
      </p:pic>
      <p:pic>
        <p:nvPicPr>
          <p:cNvPr id="3" name="Picture 2" descr="Infrastructure icons for free download | Freepik">
            <a:extLst>
              <a:ext uri="{FF2B5EF4-FFF2-40B4-BE49-F238E27FC236}">
                <a16:creationId xmlns:a16="http://schemas.microsoft.com/office/drawing/2014/main" id="{F4A0D699-2EF1-BEB6-DC0A-A9FA6E9C3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068" y="3252356"/>
            <a:ext cx="1064694" cy="112895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69CC4-EC15-9A1E-AF5B-B43CF36B7765}"/>
              </a:ext>
            </a:extLst>
          </p:cNvPr>
          <p:cNvSpPr txBox="1"/>
          <p:nvPr/>
        </p:nvSpPr>
        <p:spPr>
          <a:xfrm>
            <a:off x="7641744" y="4576108"/>
            <a:ext cx="28436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+mn-lt"/>
                <a:cs typeface="+mn-lt"/>
              </a:rPr>
              <a:t>Urban management </a:t>
            </a:r>
            <a:endParaRPr 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860EE-CBC7-9B32-9A7C-049673FBFE43}"/>
              </a:ext>
            </a:extLst>
          </p:cNvPr>
          <p:cNvSpPr txBox="1"/>
          <p:nvPr/>
        </p:nvSpPr>
        <p:spPr>
          <a:xfrm>
            <a:off x="5338952" y="4515828"/>
            <a:ext cx="1136115" cy="7166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1900" b="1">
                <a:solidFill>
                  <a:srgbClr val="404040"/>
                </a:solidFill>
              </a:rPr>
              <a:t>Services </a:t>
            </a:r>
            <a:endParaRPr lang="en-US" b="1"/>
          </a:p>
          <a:p>
            <a:pPr algn="l"/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23FAB-164F-434F-AF5C-2B30C930E010}"/>
              </a:ext>
            </a:extLst>
          </p:cNvPr>
          <p:cNvSpPr txBox="1"/>
          <p:nvPr/>
        </p:nvSpPr>
        <p:spPr>
          <a:xfrm>
            <a:off x="2474567" y="4515828"/>
            <a:ext cx="1962379" cy="1147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infrastructure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endParaRPr lang="en-US" sz="1900" b="1">
              <a:solidFill>
                <a:srgbClr val="404040"/>
              </a:solidFill>
            </a:endParaRPr>
          </a:p>
          <a:p>
            <a:pPr algn="l"/>
            <a:endParaRPr lang="en-US" b="1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36534D-894F-559C-D6F8-DA30D84789C2}"/>
              </a:ext>
            </a:extLst>
          </p:cNvPr>
          <p:cNvGrpSpPr/>
          <p:nvPr/>
        </p:nvGrpSpPr>
        <p:grpSpPr>
          <a:xfrm>
            <a:off x="11455189" y="0"/>
            <a:ext cx="736811" cy="740331"/>
            <a:chOff x="11648848" y="328082"/>
            <a:chExt cx="736811" cy="740331"/>
          </a:xfrm>
        </p:grpSpPr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57BC9688-27F5-BCCE-9B08-03CD7C6C98AF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00C437-F326-6FFF-EB32-C937A1DA7656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44F7A1-7CBE-9CB5-F44E-E5132B0214DF}"/>
              </a:ext>
            </a:extLst>
          </p:cNvPr>
          <p:cNvGrpSpPr/>
          <p:nvPr/>
        </p:nvGrpSpPr>
        <p:grpSpPr>
          <a:xfrm rot="16200000">
            <a:off x="3351" y="-4169"/>
            <a:ext cx="736811" cy="740331"/>
            <a:chOff x="11648848" y="328082"/>
            <a:chExt cx="736811" cy="740331"/>
          </a:xfrm>
        </p:grpSpPr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5467A132-3A92-28E5-9D7E-C0150471F64F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B866718-8D27-ADE3-130C-234347231E2C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9751074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Depth of Knowledge Required (P1)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99E6D-4531-88D2-B33D-8AB40D43B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721676" cy="4162233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Problems in this domain cannot be resolved without in-depth engineering </a:t>
            </a:r>
            <a:r>
              <a:rPr lang="en-US" sz="2000"/>
              <a:t>knowledge. </a:t>
            </a:r>
            <a:endParaRPr lang="en-US"/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Requires</a:t>
            </a:r>
            <a:r>
              <a:rPr lang="en-US" sz="2000" dirty="0"/>
              <a:t> expertise at the level of </a:t>
            </a:r>
            <a:r>
              <a:rPr lang="en-US" sz="2000" b="1"/>
              <a:t>K3, K4, K5, K6, or K8.</a:t>
            </a:r>
            <a:endParaRPr lang="en-US" b="1"/>
          </a:p>
          <a:p>
            <a:pPr marL="0" indent="0">
              <a:lnSpc>
                <a:spcPct val="80000"/>
              </a:lnSpc>
              <a:buNone/>
            </a:pPr>
            <a:r>
              <a:rPr lang="en-US" sz="2000" b="1" u="sng"/>
              <a:t>Key Knowledge Areas: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K3: </a:t>
            </a:r>
            <a:r>
              <a:rPr lang="en-US" sz="2000" b="1"/>
              <a:t>Thermodynamics</a:t>
            </a:r>
            <a:r>
              <a:rPr lang="en-US" sz="2000" dirty="0"/>
              <a:t> (e.g., environmental monitoring)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K4: </a:t>
            </a:r>
            <a:r>
              <a:rPr lang="en-US" sz="2000" b="1"/>
              <a:t>Fluid Dynamics</a:t>
            </a:r>
            <a:r>
              <a:rPr lang="en-US" sz="2000" dirty="0"/>
              <a:t> (e.g., traffic management)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K5: </a:t>
            </a:r>
            <a:r>
              <a:rPr lang="en-US" sz="2000" b="1"/>
              <a:t>Materials Science</a:t>
            </a:r>
            <a:r>
              <a:rPr lang="en-US" sz="2000" dirty="0"/>
              <a:t> (e.g., smart infrastructure)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K6: </a:t>
            </a:r>
            <a:r>
              <a:rPr lang="en-US" sz="2000" b="1"/>
              <a:t>Electrical Engineering</a:t>
            </a:r>
            <a:r>
              <a:rPr lang="en-US" sz="2000" dirty="0"/>
              <a:t> (e.g., energy systems)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K8: </a:t>
            </a:r>
            <a:r>
              <a:rPr lang="en-US" sz="2000" b="1"/>
              <a:t>Control Systems</a:t>
            </a:r>
            <a:r>
              <a:rPr lang="en-US" sz="2000" dirty="0"/>
              <a:t> (e.g., automated resource management)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u="sng"/>
              <a:t>Approach: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/>
              <a:t>Solutions must be based on first principles and fundamentals-based analytical approaches.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2C2D27-48F2-DDF8-B22A-4BFDE613F2F6}"/>
              </a:ext>
            </a:extLst>
          </p:cNvPr>
          <p:cNvGrpSpPr/>
          <p:nvPr/>
        </p:nvGrpSpPr>
        <p:grpSpPr>
          <a:xfrm>
            <a:off x="11455189" y="0"/>
            <a:ext cx="736811" cy="740331"/>
            <a:chOff x="11648848" y="328082"/>
            <a:chExt cx="736811" cy="740331"/>
          </a:xfrm>
        </p:grpSpPr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A1080126-456E-F38F-BFB4-EE2090800E49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2BCBD0-9F5B-309C-90BD-61A61049DD59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D69B4F-E619-035F-C6A9-0CE0AC3648C8}"/>
              </a:ext>
            </a:extLst>
          </p:cNvPr>
          <p:cNvGrpSpPr/>
          <p:nvPr/>
        </p:nvGrpSpPr>
        <p:grpSpPr>
          <a:xfrm rot="16200000">
            <a:off x="3351" y="-4169"/>
            <a:ext cx="736811" cy="740331"/>
            <a:chOff x="11648848" y="328082"/>
            <a:chExt cx="736811" cy="740331"/>
          </a:xfrm>
        </p:grpSpPr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09E53947-9DF2-B1BB-FF68-1B9E9B973044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8C0685-6EFD-2607-AB6A-BF532D200305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106296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79725" cy="1432396"/>
          </a:xfrm>
        </p:spPr>
        <p:txBody>
          <a:bodyPr>
            <a:normAutofit/>
          </a:bodyPr>
          <a:lstStyle/>
          <a:p>
            <a:r>
              <a:rPr lang="en-US" dirty="0"/>
              <a:t>Range of Conflicting Requirements (P2)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B8561-1946-F6B9-4A45-31598CD4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11" y="2099020"/>
            <a:ext cx="10488180" cy="3760891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Involves wide-ranging or conflicting technical, engineering, and other issues.</a:t>
            </a:r>
            <a:endParaRPr lang="en-US"/>
          </a:p>
          <a:p>
            <a:pPr marL="0" indent="0">
              <a:buNone/>
            </a:pPr>
            <a:r>
              <a:rPr lang="en-US" sz="2000" b="1" dirty="0"/>
              <a:t>Examples:</a:t>
            </a: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Balancing energy efficiency with data processing speed.</a:t>
            </a:r>
            <a:endParaRPr lang="en-US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Managing privacy concerns while collecting comprehensive data.</a:t>
            </a:r>
            <a:endParaRPr lang="en-US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Integrating diverse data sources with varying formats and accuracy.</a:t>
            </a:r>
            <a:endParaRPr lang="en-US" sz="2000"/>
          </a:p>
          <a:p>
            <a:pPr marL="0" indent="0">
              <a:buNone/>
            </a:pPr>
            <a:r>
              <a:rPr lang="en-US" sz="2000" b="1" u="sng"/>
              <a:t>Challenges:</a:t>
            </a:r>
          </a:p>
          <a:p>
            <a:pPr marL="0" indent="0">
              <a:buNone/>
            </a:pPr>
            <a:r>
              <a:rPr lang="en-US" sz="2000" b="1"/>
              <a:t>Coordinating multiple stakeholders with different objectives. Ensuring interoperability among different systems and technologies.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653D6D-B509-3404-E697-E491B86D7FC0}"/>
              </a:ext>
            </a:extLst>
          </p:cNvPr>
          <p:cNvGrpSpPr/>
          <p:nvPr/>
        </p:nvGrpSpPr>
        <p:grpSpPr>
          <a:xfrm>
            <a:off x="11455189" y="0"/>
            <a:ext cx="736811" cy="740331"/>
            <a:chOff x="11648848" y="328082"/>
            <a:chExt cx="736811" cy="740331"/>
          </a:xfrm>
        </p:grpSpPr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77273FFF-01D5-D53B-4EC9-0E9D509E86D1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333BD5-1052-B800-3F98-BE7678EFAD1C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E522E9-2A8F-4317-507E-3D23A4127202}"/>
              </a:ext>
            </a:extLst>
          </p:cNvPr>
          <p:cNvGrpSpPr/>
          <p:nvPr/>
        </p:nvGrpSpPr>
        <p:grpSpPr>
          <a:xfrm rot="16200000">
            <a:off x="3351" y="-4169"/>
            <a:ext cx="736811" cy="740331"/>
            <a:chOff x="11648848" y="328082"/>
            <a:chExt cx="736811" cy="740331"/>
          </a:xfrm>
        </p:grpSpPr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2A298629-0225-5D11-1A52-63A3B3855BA1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D7CBAF2-53D1-9606-0E20-826A29E061F5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515700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Depth of Analysis Required (P3)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59270-1B4C-2D47-1353-E966C22C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85" y="2089840"/>
            <a:ext cx="10445336" cy="3823006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Problems have no obvious solutions and require abstract thinking and originality. Analytical Approaches:</a:t>
            </a:r>
            <a:endParaRPr lang="en-US" dirty="0"/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sz="2000" b="1" u="sng" dirty="0"/>
              <a:t>Innovative Solutions : 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Utilizing reinforcement learning for dynamic traffic signal </a:t>
            </a:r>
            <a:r>
              <a:rPr lang="en-US" sz="2000"/>
              <a:t>control. Applying</a:t>
            </a:r>
            <a:r>
              <a:rPr lang="en-US" sz="2000" dirty="0"/>
              <a:t> unsupervised learning to detect anomalies in utility usage.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40B66-A68B-05AC-8F9A-8D4E3DB6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38" y="2754023"/>
            <a:ext cx="1562560" cy="1571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49991-F231-9288-452D-30779790A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958" y="2756318"/>
            <a:ext cx="1388127" cy="1351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C24714-B17C-AA27-A6A0-C251AA5C6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39" y="2656781"/>
            <a:ext cx="1516656" cy="1535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980BE-5168-D464-1A04-7574071671E0}"/>
              </a:ext>
            </a:extLst>
          </p:cNvPr>
          <p:cNvSpPr txBox="1"/>
          <p:nvPr/>
        </p:nvSpPr>
        <p:spPr>
          <a:xfrm>
            <a:off x="2785384" y="4323033"/>
            <a:ext cx="23418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Model Development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20597-A3CE-FA57-30F4-7B2EB337E5D7}"/>
              </a:ext>
            </a:extLst>
          </p:cNvPr>
          <p:cNvSpPr txBox="1"/>
          <p:nvPr/>
        </p:nvSpPr>
        <p:spPr>
          <a:xfrm>
            <a:off x="5554580" y="4321462"/>
            <a:ext cx="17533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Data Mining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4647D-A4DD-E203-9703-260C4FC7A5CD}"/>
              </a:ext>
            </a:extLst>
          </p:cNvPr>
          <p:cNvSpPr txBox="1"/>
          <p:nvPr/>
        </p:nvSpPr>
        <p:spPr>
          <a:xfrm>
            <a:off x="7749374" y="4327261"/>
            <a:ext cx="1754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Simulation </a:t>
            </a:r>
            <a:endParaRPr lang="en-US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64EA60-C305-5EC7-C6EE-F0ABCFC0C7F0}"/>
              </a:ext>
            </a:extLst>
          </p:cNvPr>
          <p:cNvGrpSpPr/>
          <p:nvPr/>
        </p:nvGrpSpPr>
        <p:grpSpPr>
          <a:xfrm>
            <a:off x="11455189" y="0"/>
            <a:ext cx="736811" cy="740331"/>
            <a:chOff x="11648848" y="328082"/>
            <a:chExt cx="736811" cy="740331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EC123817-F414-F636-4055-B4289A32E553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A24D8C-4D9D-C650-FC2F-83E02289489E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DC935B-0604-7CDE-0704-9E9C566C7C4B}"/>
              </a:ext>
            </a:extLst>
          </p:cNvPr>
          <p:cNvGrpSpPr/>
          <p:nvPr/>
        </p:nvGrpSpPr>
        <p:grpSpPr>
          <a:xfrm rot="16200000">
            <a:off x="3351" y="-4169"/>
            <a:ext cx="736811" cy="740331"/>
            <a:chOff x="11648848" y="328082"/>
            <a:chExt cx="736811" cy="740331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41DEB3CE-39C8-2951-9E36-D51450F2319E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5A70D9-E563-1868-0E7B-D508AAFC7E08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41575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73AB-3600-E0FE-B0C6-2E0CD1FA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Familiarity of Issues (P4)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C293-AB46-494D-178F-BCF99107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521" y="2668225"/>
            <a:ext cx="4420947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b="1"/>
              <a:t> </a:t>
            </a:r>
            <a:r>
              <a:rPr lang="en-US" sz="2000" b="1" dirty="0"/>
              <a:t>Challenges :</a:t>
            </a:r>
            <a:endParaRPr lang="en-US" sz="2000"/>
          </a:p>
          <a:p>
            <a:pPr algn="just"/>
            <a:r>
              <a:rPr lang="en-US" sz="2000" dirty="0"/>
              <a:t>Dealing with novel problems unique to smart city environments. Developing solutions without established precedents.</a:t>
            </a:r>
            <a:endParaRPr lang="en-US" sz="200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504CC-B6BF-8017-8848-8744D3BD69E3}"/>
              </a:ext>
            </a:extLst>
          </p:cNvPr>
          <p:cNvSpPr txBox="1"/>
          <p:nvPr/>
        </p:nvSpPr>
        <p:spPr>
          <a:xfrm>
            <a:off x="6123541" y="2663979"/>
            <a:ext cx="5063289" cy="18610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1900" b="1">
                <a:solidFill>
                  <a:srgbClr val="404040"/>
                </a:solidFill>
              </a:rPr>
              <a:t>Examples :</a:t>
            </a:r>
            <a:endParaRPr lang="en-US" sz="1900"/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1900">
                <a:solidFill>
                  <a:srgbClr val="404040"/>
                </a:solidFill>
              </a:rPr>
              <a:t>Integrating autonomous vehicles into existing traffic systems. Real-time adaptation to sudden urban changes (e.g., emergencies, events).</a:t>
            </a:r>
            <a:endParaRPr lang="en-US" sz="1900"/>
          </a:p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50E6C-BA86-64CB-3C76-28ACCBD9C235}"/>
              </a:ext>
            </a:extLst>
          </p:cNvPr>
          <p:cNvSpPr txBox="1"/>
          <p:nvPr/>
        </p:nvSpPr>
        <p:spPr>
          <a:xfrm>
            <a:off x="1363578" y="2022899"/>
            <a:ext cx="90738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404040"/>
                </a:solidFill>
              </a:rPr>
              <a:t>Involves infrequently encountered issues.</a:t>
            </a:r>
            <a:endParaRPr lang="en-US" b="1"/>
          </a:p>
        </p:txBody>
      </p:sp>
      <p:pic>
        <p:nvPicPr>
          <p:cNvPr id="7" name="Picture 6" descr="A brain with light bulbs and a black background&#10;&#10;Description automatically generated">
            <a:extLst>
              <a:ext uri="{FF2B5EF4-FFF2-40B4-BE49-F238E27FC236}">
                <a16:creationId xmlns:a16="http://schemas.microsoft.com/office/drawing/2014/main" id="{82D3C912-923C-8BCB-8A91-DF87F6A9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54" y="4310277"/>
            <a:ext cx="1883885" cy="1865523"/>
          </a:xfrm>
          <a:prstGeom prst="rect">
            <a:avLst/>
          </a:prstGeom>
        </p:spPr>
      </p:pic>
      <p:pic>
        <p:nvPicPr>
          <p:cNvPr id="8" name="Picture 7" descr="Fleet ">
            <a:extLst>
              <a:ext uri="{FF2B5EF4-FFF2-40B4-BE49-F238E27FC236}">
                <a16:creationId xmlns:a16="http://schemas.microsoft.com/office/drawing/2014/main" id="{49770C4E-5D2E-1A04-2AB1-D4B1B2D29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645" y="4528851"/>
            <a:ext cx="1169624" cy="1197165"/>
          </a:xfrm>
          <a:prstGeom prst="rect">
            <a:avLst/>
          </a:prstGeom>
        </p:spPr>
      </p:pic>
      <p:pic>
        <p:nvPicPr>
          <p:cNvPr id="9" name="Picture 8" descr="Traffic ">
            <a:extLst>
              <a:ext uri="{FF2B5EF4-FFF2-40B4-BE49-F238E27FC236}">
                <a16:creationId xmlns:a16="http://schemas.microsoft.com/office/drawing/2014/main" id="{8FCB7EC0-9EB1-5F76-94FC-4991CB321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454" y="4381958"/>
            <a:ext cx="1417503" cy="1490949"/>
          </a:xfrm>
          <a:prstGeom prst="rect">
            <a:avLst/>
          </a:prstGeom>
        </p:spPr>
      </p:pic>
      <p:pic>
        <p:nvPicPr>
          <p:cNvPr id="10" name="Picture 9" descr="Speed camera ">
            <a:extLst>
              <a:ext uri="{FF2B5EF4-FFF2-40B4-BE49-F238E27FC236}">
                <a16:creationId xmlns:a16="http://schemas.microsoft.com/office/drawing/2014/main" id="{D962C265-090D-6CAA-C956-28C2B958B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8599" y="4666562"/>
            <a:ext cx="1114539" cy="105945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E981BC6-F5B6-3D24-63BA-28F7C8B5459C}"/>
              </a:ext>
            </a:extLst>
          </p:cNvPr>
          <p:cNvGrpSpPr/>
          <p:nvPr/>
        </p:nvGrpSpPr>
        <p:grpSpPr>
          <a:xfrm>
            <a:off x="11455189" y="0"/>
            <a:ext cx="736811" cy="740331"/>
            <a:chOff x="11648848" y="328082"/>
            <a:chExt cx="736811" cy="740331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9719848-53E1-450E-A015-6CC6458E21E3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8240CF-7315-D5E2-2824-2D69E1EA8DAD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51994D-13E5-1F28-5FF6-81A0A554D037}"/>
              </a:ext>
            </a:extLst>
          </p:cNvPr>
          <p:cNvGrpSpPr/>
          <p:nvPr/>
        </p:nvGrpSpPr>
        <p:grpSpPr>
          <a:xfrm rot="16200000">
            <a:off x="3351" y="-4169"/>
            <a:ext cx="736811" cy="740331"/>
            <a:chOff x="11648848" y="328082"/>
            <a:chExt cx="736811" cy="740331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14F35A7D-F8CB-517A-562B-B63AA9F608D5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AE4845A-2106-9CBE-DECF-01C46D134FFE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434835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EED1-CA51-7D90-023F-DC44867E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Traffic Management System</a:t>
            </a:r>
          </a:p>
        </p:txBody>
      </p:sp>
      <p:pic>
        <p:nvPicPr>
          <p:cNvPr id="6" name="Picture 5" descr="Data collection ">
            <a:extLst>
              <a:ext uri="{FF2B5EF4-FFF2-40B4-BE49-F238E27FC236}">
                <a16:creationId xmlns:a16="http://schemas.microsoft.com/office/drawing/2014/main" id="{4E25C5EC-AA59-78D1-E2E3-2342E671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11" y="2600899"/>
            <a:ext cx="995190" cy="995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97FFC9-FBA5-0965-07F0-650DC762CDE0}"/>
              </a:ext>
            </a:extLst>
          </p:cNvPr>
          <p:cNvSpPr txBox="1"/>
          <p:nvPr/>
        </p:nvSpPr>
        <p:spPr>
          <a:xfrm>
            <a:off x="1092988" y="4040605"/>
            <a:ext cx="1733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 Collection</a:t>
            </a:r>
          </a:p>
        </p:txBody>
      </p:sp>
      <p:pic>
        <p:nvPicPr>
          <p:cNvPr id="8" name="Picture 7" descr="Filtering ">
            <a:extLst>
              <a:ext uri="{FF2B5EF4-FFF2-40B4-BE49-F238E27FC236}">
                <a16:creationId xmlns:a16="http://schemas.microsoft.com/office/drawing/2014/main" id="{078239DB-26B6-59A9-10AD-AEB60864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30" y="2600899"/>
            <a:ext cx="1086997" cy="1096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7B03ED-769B-D52E-9737-219C17964BA8}"/>
              </a:ext>
            </a:extLst>
          </p:cNvPr>
          <p:cNvSpPr txBox="1"/>
          <p:nvPr/>
        </p:nvSpPr>
        <p:spPr>
          <a:xfrm>
            <a:off x="3305542" y="4040604"/>
            <a:ext cx="18893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 Processing</a:t>
            </a:r>
          </a:p>
        </p:txBody>
      </p:sp>
      <p:pic>
        <p:nvPicPr>
          <p:cNvPr id="10" name="Picture 9" descr="Deep learning ">
            <a:extLst>
              <a:ext uri="{FF2B5EF4-FFF2-40B4-BE49-F238E27FC236}">
                <a16:creationId xmlns:a16="http://schemas.microsoft.com/office/drawing/2014/main" id="{9592741E-16A3-0B1E-431E-2C2DA5676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730" y="2545814"/>
            <a:ext cx="1086998" cy="1206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53D0F-CEF5-1D2F-5AC8-94619922B02A}"/>
              </a:ext>
            </a:extLst>
          </p:cNvPr>
          <p:cNvSpPr txBox="1"/>
          <p:nvPr/>
        </p:nvSpPr>
        <p:spPr>
          <a:xfrm>
            <a:off x="5518095" y="4040603"/>
            <a:ext cx="18893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Machine </a:t>
            </a:r>
            <a:endParaRPr lang="en-US"/>
          </a:p>
          <a:p>
            <a:pPr algn="ctr"/>
            <a:r>
              <a:rPr lang="en-US" b="1"/>
              <a:t>Learning</a:t>
            </a:r>
          </a:p>
          <a:p>
            <a:pPr algn="ctr"/>
            <a:r>
              <a:rPr lang="en-US" b="1"/>
              <a:t>Application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9624A0-37F6-0344-4406-007167CE0E66}"/>
              </a:ext>
            </a:extLst>
          </p:cNvPr>
          <p:cNvSpPr/>
          <p:nvPr/>
        </p:nvSpPr>
        <p:spPr>
          <a:xfrm>
            <a:off x="7640052" y="2927683"/>
            <a:ext cx="1450554" cy="5233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ar parking ">
            <a:extLst>
              <a:ext uri="{FF2B5EF4-FFF2-40B4-BE49-F238E27FC236}">
                <a16:creationId xmlns:a16="http://schemas.microsoft.com/office/drawing/2014/main" id="{7F0500C9-770B-C9BA-9655-CA3C259E3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4332" y="2141862"/>
            <a:ext cx="1004371" cy="1004371"/>
          </a:xfrm>
          <a:prstGeom prst="rect">
            <a:avLst/>
          </a:prstGeom>
        </p:spPr>
      </p:pic>
      <p:pic>
        <p:nvPicPr>
          <p:cNvPr id="14" name="Picture 13" descr="Traffic jam ">
            <a:extLst>
              <a:ext uri="{FF2B5EF4-FFF2-40B4-BE49-F238E27FC236}">
                <a16:creationId xmlns:a16="http://schemas.microsoft.com/office/drawing/2014/main" id="{79F86A24-2696-1226-9B34-90C6C9C75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9586" y="4042273"/>
            <a:ext cx="1086997" cy="110535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08B0B81-BB3F-8014-6F3B-B607F75BDBB7}"/>
              </a:ext>
            </a:extLst>
          </p:cNvPr>
          <p:cNvGrpSpPr/>
          <p:nvPr/>
        </p:nvGrpSpPr>
        <p:grpSpPr>
          <a:xfrm>
            <a:off x="11455189" y="0"/>
            <a:ext cx="736811" cy="740331"/>
            <a:chOff x="11648848" y="328082"/>
            <a:chExt cx="736811" cy="740331"/>
          </a:xfrm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6C1E020C-38FD-3AA9-FBB9-AC7E74B9FFEA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D9D782-53C9-121B-3E78-3FF6F7C871C3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2842E7-D965-47F2-0173-7935BCAD94A5}"/>
              </a:ext>
            </a:extLst>
          </p:cNvPr>
          <p:cNvGrpSpPr/>
          <p:nvPr/>
        </p:nvGrpSpPr>
        <p:grpSpPr>
          <a:xfrm rot="16200000">
            <a:off x="3351" y="-4169"/>
            <a:ext cx="736811" cy="740331"/>
            <a:chOff x="11648848" y="328082"/>
            <a:chExt cx="736811" cy="740331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B227239-D633-0E71-71BD-A0A675BDDE0A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70DF9B8-55B8-8E32-3B7B-D229A70E688C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D5532C3-B761-74DF-D5BC-8860DE9A7928}"/>
              </a:ext>
            </a:extLst>
          </p:cNvPr>
          <p:cNvSpPr txBox="1"/>
          <p:nvPr/>
        </p:nvSpPr>
        <p:spPr>
          <a:xfrm>
            <a:off x="9774207" y="3272081"/>
            <a:ext cx="18925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Improved traffic flow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9F440F-0AD6-3F79-5813-4D2FEDF22743}"/>
              </a:ext>
            </a:extLst>
          </p:cNvPr>
          <p:cNvSpPr txBox="1"/>
          <p:nvPr/>
        </p:nvSpPr>
        <p:spPr>
          <a:xfrm>
            <a:off x="10012060" y="5158600"/>
            <a:ext cx="16559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reduced congestion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30060921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89CC-FE5E-B965-029E-11F1C26D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92" y="1250579"/>
            <a:ext cx="10058400" cy="9274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Case Study: Energy Management</a:t>
            </a:r>
          </a:p>
          <a:p>
            <a:endParaRPr lang="en-US"/>
          </a:p>
        </p:txBody>
      </p:sp>
      <p:pic>
        <p:nvPicPr>
          <p:cNvPr id="7" name="Picture 6" descr="Data collection ">
            <a:extLst>
              <a:ext uri="{FF2B5EF4-FFF2-40B4-BE49-F238E27FC236}">
                <a16:creationId xmlns:a16="http://schemas.microsoft.com/office/drawing/2014/main" id="{DA3CD018-ACC1-A80E-F1E2-D2089A227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11" y="2600899"/>
            <a:ext cx="995190" cy="995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59828C-8CF4-1CBC-E71A-9C7A326B9978}"/>
              </a:ext>
            </a:extLst>
          </p:cNvPr>
          <p:cNvSpPr txBox="1"/>
          <p:nvPr/>
        </p:nvSpPr>
        <p:spPr>
          <a:xfrm>
            <a:off x="1092988" y="4040605"/>
            <a:ext cx="1733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 Collection</a:t>
            </a:r>
          </a:p>
        </p:txBody>
      </p:sp>
      <p:pic>
        <p:nvPicPr>
          <p:cNvPr id="11" name="Picture 10" descr="Filtering ">
            <a:extLst>
              <a:ext uri="{FF2B5EF4-FFF2-40B4-BE49-F238E27FC236}">
                <a16:creationId xmlns:a16="http://schemas.microsoft.com/office/drawing/2014/main" id="{7257CE0E-6D51-4435-4440-631E163EC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30" y="2600899"/>
            <a:ext cx="1086997" cy="1096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394874-4375-EE9E-489D-3AE38FB7ACC7}"/>
              </a:ext>
            </a:extLst>
          </p:cNvPr>
          <p:cNvSpPr txBox="1"/>
          <p:nvPr/>
        </p:nvSpPr>
        <p:spPr>
          <a:xfrm>
            <a:off x="3305542" y="4040604"/>
            <a:ext cx="18893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 Processing</a:t>
            </a:r>
          </a:p>
        </p:txBody>
      </p:sp>
      <p:pic>
        <p:nvPicPr>
          <p:cNvPr id="15" name="Picture 14" descr="Deep learning ">
            <a:extLst>
              <a:ext uri="{FF2B5EF4-FFF2-40B4-BE49-F238E27FC236}">
                <a16:creationId xmlns:a16="http://schemas.microsoft.com/office/drawing/2014/main" id="{192D9716-F365-D5EB-5432-4D59DB1ED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730" y="2545814"/>
            <a:ext cx="1086998" cy="12063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351070-8E54-DF87-0A2D-9DB1954427C4}"/>
              </a:ext>
            </a:extLst>
          </p:cNvPr>
          <p:cNvSpPr txBox="1"/>
          <p:nvPr/>
        </p:nvSpPr>
        <p:spPr>
          <a:xfrm>
            <a:off x="5518095" y="4040603"/>
            <a:ext cx="18893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Machine </a:t>
            </a:r>
            <a:endParaRPr lang="en-US"/>
          </a:p>
          <a:p>
            <a:pPr algn="ctr"/>
            <a:r>
              <a:rPr lang="en-US" b="1"/>
              <a:t>Learning</a:t>
            </a:r>
          </a:p>
          <a:p>
            <a:pPr algn="ctr"/>
            <a:r>
              <a:rPr lang="en-US" b="1"/>
              <a:t>Application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80A014-6BC7-3685-1F91-5870BCE1916F}"/>
              </a:ext>
            </a:extLst>
          </p:cNvPr>
          <p:cNvSpPr/>
          <p:nvPr/>
        </p:nvSpPr>
        <p:spPr>
          <a:xfrm>
            <a:off x="7640052" y="2927683"/>
            <a:ext cx="1450554" cy="5233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Save energy ">
            <a:extLst>
              <a:ext uri="{FF2B5EF4-FFF2-40B4-BE49-F238E27FC236}">
                <a16:creationId xmlns:a16="http://schemas.microsoft.com/office/drawing/2014/main" id="{F0FF2AE8-0423-408D-55A4-A48F22465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8284" y="2178586"/>
            <a:ext cx="930925" cy="912563"/>
          </a:xfrm>
          <a:prstGeom prst="rect">
            <a:avLst/>
          </a:prstGeom>
        </p:spPr>
      </p:pic>
      <p:pic>
        <p:nvPicPr>
          <p:cNvPr id="25" name="Picture 24" descr="Piggy bank ">
            <a:extLst>
              <a:ext uri="{FF2B5EF4-FFF2-40B4-BE49-F238E27FC236}">
                <a16:creationId xmlns:a16="http://schemas.microsoft.com/office/drawing/2014/main" id="{85B43CDE-F3D3-52CF-2B81-D506D73A3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8285" y="3601598"/>
            <a:ext cx="930926" cy="1013551"/>
          </a:xfrm>
          <a:prstGeom prst="rect">
            <a:avLst/>
          </a:prstGeom>
        </p:spPr>
      </p:pic>
      <p:pic>
        <p:nvPicPr>
          <p:cNvPr id="26" name="Picture 25" descr="Environmental protection ">
            <a:extLst>
              <a:ext uri="{FF2B5EF4-FFF2-40B4-BE49-F238E27FC236}">
                <a16:creationId xmlns:a16="http://schemas.microsoft.com/office/drawing/2014/main" id="{45244827-9F72-E79C-6D5B-1E795A77A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6814" y="5318393"/>
            <a:ext cx="802395" cy="8023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9376B7F-A8A5-CCB1-7932-E61E03780FE3}"/>
              </a:ext>
            </a:extLst>
          </p:cNvPr>
          <p:cNvSpPr txBox="1"/>
          <p:nvPr/>
        </p:nvSpPr>
        <p:spPr>
          <a:xfrm>
            <a:off x="10266947" y="4732420"/>
            <a:ext cx="1622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Cost Saving</a:t>
            </a:r>
            <a:endParaRPr 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2B25C8-A4E8-7D2A-3A1F-F45DE9A11E7B}"/>
              </a:ext>
            </a:extLst>
          </p:cNvPr>
          <p:cNvSpPr txBox="1"/>
          <p:nvPr/>
        </p:nvSpPr>
        <p:spPr>
          <a:xfrm>
            <a:off x="10156658" y="3150800"/>
            <a:ext cx="1845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Efficient Energy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C0714E-DBFC-572A-08AB-CDA796155093}"/>
              </a:ext>
            </a:extLst>
          </p:cNvPr>
          <p:cNvSpPr txBox="1"/>
          <p:nvPr/>
        </p:nvSpPr>
        <p:spPr>
          <a:xfrm>
            <a:off x="9626834" y="6055894"/>
            <a:ext cx="23704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Enviromental Impact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6BD201-6099-9D7C-3820-7489709BB98E}"/>
              </a:ext>
            </a:extLst>
          </p:cNvPr>
          <p:cNvGrpSpPr/>
          <p:nvPr/>
        </p:nvGrpSpPr>
        <p:grpSpPr>
          <a:xfrm>
            <a:off x="11455189" y="0"/>
            <a:ext cx="736811" cy="740331"/>
            <a:chOff x="11648848" y="328082"/>
            <a:chExt cx="736811" cy="740331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F8FC91B3-A966-71C8-32FD-37724645398F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7208281-658B-A6AD-6336-262C4899F908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BB3A6CE-64D0-28F5-1811-F0D4DF0A5573}"/>
              </a:ext>
            </a:extLst>
          </p:cNvPr>
          <p:cNvGrpSpPr/>
          <p:nvPr/>
        </p:nvGrpSpPr>
        <p:grpSpPr>
          <a:xfrm rot="16200000">
            <a:off x="3351" y="-4169"/>
            <a:ext cx="736811" cy="740331"/>
            <a:chOff x="11648848" y="328082"/>
            <a:chExt cx="736811" cy="740331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191AC778-3A0F-7114-85BD-209E93D677CF}"/>
                </a:ext>
              </a:extLst>
            </p:cNvPr>
            <p:cNvSpPr/>
            <p:nvPr/>
          </p:nvSpPr>
          <p:spPr>
            <a:xfrm rot="16200000">
              <a:off x="11997305" y="330462"/>
              <a:ext cx="390733" cy="385974"/>
            </a:xfrm>
            <a:custGeom>
              <a:avLst/>
              <a:gdLst>
                <a:gd name="connsiteX0" fmla="*/ 0 w 736810"/>
                <a:gd name="connsiteY0" fmla="*/ 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0 w 736810"/>
                <a:gd name="connsiteY4" fmla="*/ 0 h 736810"/>
                <a:gd name="connsiteX0" fmla="*/ 607483 w 736810"/>
                <a:gd name="connsiteY0" fmla="*/ 654050 h 736810"/>
                <a:gd name="connsiteX1" fmla="*/ 736810 w 736810"/>
                <a:gd name="connsiteY1" fmla="*/ 0 h 736810"/>
                <a:gd name="connsiteX2" fmla="*/ 736810 w 736810"/>
                <a:gd name="connsiteY2" fmla="*/ 736810 h 736810"/>
                <a:gd name="connsiteX3" fmla="*/ 0 w 736810"/>
                <a:gd name="connsiteY3" fmla="*/ 736810 h 736810"/>
                <a:gd name="connsiteX4" fmla="*/ 607483 w 736810"/>
                <a:gd name="connsiteY4" fmla="*/ 654050 h 736810"/>
                <a:gd name="connsiteX0" fmla="*/ 199496 w 328823"/>
                <a:gd name="connsiteY0" fmla="*/ 654050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199496 w 328823"/>
                <a:gd name="connsiteY4" fmla="*/ 654050 h 738397"/>
                <a:gd name="connsiteX0" fmla="*/ 256646 w 328823"/>
                <a:gd name="connsiteY0" fmla="*/ 595313 h 738397"/>
                <a:gd name="connsiteX1" fmla="*/ 328823 w 328823"/>
                <a:gd name="connsiteY1" fmla="*/ 0 h 738397"/>
                <a:gd name="connsiteX2" fmla="*/ 328823 w 328823"/>
                <a:gd name="connsiteY2" fmla="*/ 736810 h 738397"/>
                <a:gd name="connsiteX3" fmla="*/ 0 w 328823"/>
                <a:gd name="connsiteY3" fmla="*/ 738397 h 738397"/>
                <a:gd name="connsiteX4" fmla="*/ 256646 w 328823"/>
                <a:gd name="connsiteY4" fmla="*/ 595313 h 738397"/>
                <a:gd name="connsiteX0" fmla="*/ 256646 w 328823"/>
                <a:gd name="connsiteY0" fmla="*/ 206376 h 349460"/>
                <a:gd name="connsiteX1" fmla="*/ 327235 w 328823"/>
                <a:gd name="connsiteY1" fmla="*/ 0 h 349460"/>
                <a:gd name="connsiteX2" fmla="*/ 328823 w 328823"/>
                <a:gd name="connsiteY2" fmla="*/ 347873 h 349460"/>
                <a:gd name="connsiteX3" fmla="*/ 0 w 328823"/>
                <a:gd name="connsiteY3" fmla="*/ 349460 h 349460"/>
                <a:gd name="connsiteX4" fmla="*/ 256646 w 328823"/>
                <a:gd name="connsiteY4" fmla="*/ 206376 h 349460"/>
                <a:gd name="connsiteX0" fmla="*/ 256646 w 328823"/>
                <a:gd name="connsiteY0" fmla="*/ 244474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256646 w 328823"/>
                <a:gd name="connsiteY4" fmla="*/ 244474 h 387558"/>
                <a:gd name="connsiteX0" fmla="*/ 180445 w 328823"/>
                <a:gd name="connsiteY0" fmla="*/ 209552 h 387558"/>
                <a:gd name="connsiteX1" fmla="*/ 327235 w 328823"/>
                <a:gd name="connsiteY1" fmla="*/ 0 h 387558"/>
                <a:gd name="connsiteX2" fmla="*/ 328823 w 328823"/>
                <a:gd name="connsiteY2" fmla="*/ 385971 h 387558"/>
                <a:gd name="connsiteX3" fmla="*/ 0 w 328823"/>
                <a:gd name="connsiteY3" fmla="*/ 387558 h 387558"/>
                <a:gd name="connsiteX4" fmla="*/ 180445 w 328823"/>
                <a:gd name="connsiteY4" fmla="*/ 209552 h 387558"/>
                <a:gd name="connsiteX0" fmla="*/ 242355 w 390733"/>
                <a:gd name="connsiteY0" fmla="*/ 209552 h 387561"/>
                <a:gd name="connsiteX1" fmla="*/ 389145 w 390733"/>
                <a:gd name="connsiteY1" fmla="*/ 0 h 387561"/>
                <a:gd name="connsiteX2" fmla="*/ 390733 w 390733"/>
                <a:gd name="connsiteY2" fmla="*/ 385971 h 387561"/>
                <a:gd name="connsiteX3" fmla="*/ 0 w 390733"/>
                <a:gd name="connsiteY3" fmla="*/ 387561 h 387561"/>
                <a:gd name="connsiteX4" fmla="*/ 242355 w 390733"/>
                <a:gd name="connsiteY4" fmla="*/ 209552 h 387561"/>
                <a:gd name="connsiteX0" fmla="*/ 242355 w 390733"/>
                <a:gd name="connsiteY0" fmla="*/ 207965 h 385974"/>
                <a:gd name="connsiteX1" fmla="*/ 385970 w 390733"/>
                <a:gd name="connsiteY1" fmla="*/ 0 h 385974"/>
                <a:gd name="connsiteX2" fmla="*/ 390733 w 390733"/>
                <a:gd name="connsiteY2" fmla="*/ 384384 h 385974"/>
                <a:gd name="connsiteX3" fmla="*/ 0 w 390733"/>
                <a:gd name="connsiteY3" fmla="*/ 385974 h 385974"/>
                <a:gd name="connsiteX4" fmla="*/ 242355 w 390733"/>
                <a:gd name="connsiteY4" fmla="*/ 207965 h 38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33" h="385974">
                  <a:moveTo>
                    <a:pt x="242355" y="207965"/>
                  </a:moveTo>
                  <a:lnTo>
                    <a:pt x="385970" y="0"/>
                  </a:lnTo>
                  <a:cubicBezTo>
                    <a:pt x="386499" y="115958"/>
                    <a:pt x="390204" y="268426"/>
                    <a:pt x="390733" y="384384"/>
                  </a:cubicBezTo>
                  <a:lnTo>
                    <a:pt x="0" y="385974"/>
                  </a:lnTo>
                  <a:lnTo>
                    <a:pt x="242355" y="2079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46161-A1F5-206B-88F1-62A510E7CBCC}"/>
                </a:ext>
              </a:extLst>
            </p:cNvPr>
            <p:cNvSpPr/>
            <p:nvPr/>
          </p:nvSpPr>
          <p:spPr>
            <a:xfrm rot="16200000">
              <a:off x="11648848" y="331603"/>
              <a:ext cx="736810" cy="736810"/>
            </a:xfrm>
            <a:prstGeom prst="ellipse">
              <a:avLst/>
            </a:prstGeom>
            <a:solidFill>
              <a:srgbClr val="EFF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05697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{E45E3554-679B-421B-A9CD-BFCE5BC7A7DC}tf33845126_win32</Template>
  <TotalTime>146</TotalTime>
  <Words>486</Words>
  <Application>Microsoft Office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Bookman Old Style</vt:lpstr>
      <vt:lpstr>Calibri</vt:lpstr>
      <vt:lpstr>Franklin Gothic Book</vt:lpstr>
      <vt:lpstr>Wingdings</vt:lpstr>
      <vt:lpstr>1_RetrospectVTI</vt:lpstr>
      <vt:lpstr>Application of Machine Learning for Big Data Analytics in Smart Cities</vt:lpstr>
      <vt:lpstr>Contributors</vt:lpstr>
      <vt:lpstr>Introduction</vt:lpstr>
      <vt:lpstr>Depth of Knowledge Required (P1)</vt:lpstr>
      <vt:lpstr>Range of Conflicting Requirements (P2)</vt:lpstr>
      <vt:lpstr>Depth of Analysis Required (P3)</vt:lpstr>
      <vt:lpstr>Familiarity of Issues (P4)</vt:lpstr>
      <vt:lpstr>Case Study: Traffic Management System</vt:lpstr>
      <vt:lpstr>Case Study: Energy Management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Machine Learning for Big Data Analytics in Smart Cities</dc:title>
  <dc:creator>Sahadat Islam</dc:creator>
  <cp:lastModifiedBy>Sahadat Islam</cp:lastModifiedBy>
  <cp:revision>12</cp:revision>
  <dcterms:created xsi:type="dcterms:W3CDTF">2024-06-10T18:17:08Z</dcterms:created>
  <dcterms:modified xsi:type="dcterms:W3CDTF">2024-06-11T06:19:42Z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