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18" r:id="rId2"/>
    <p:sldId id="257" r:id="rId3"/>
    <p:sldId id="322" r:id="rId4"/>
    <p:sldId id="258" r:id="rId5"/>
    <p:sldId id="329" r:id="rId6"/>
    <p:sldId id="326" r:id="rId7"/>
    <p:sldId id="331" r:id="rId8"/>
    <p:sldId id="332" r:id="rId9"/>
    <p:sldId id="319" r:id="rId10"/>
    <p:sldId id="321" r:id="rId11"/>
    <p:sldId id="323" r:id="rId12"/>
    <p:sldId id="260" r:id="rId13"/>
    <p:sldId id="261" r:id="rId14"/>
    <p:sldId id="263" r:id="rId15"/>
    <p:sldId id="312" r:id="rId16"/>
    <p:sldId id="264" r:id="rId17"/>
    <p:sldId id="265" r:id="rId18"/>
    <p:sldId id="266" r:id="rId19"/>
    <p:sldId id="267" r:id="rId20"/>
    <p:sldId id="268" r:id="rId21"/>
    <p:sldId id="269" r:id="rId22"/>
    <p:sldId id="315" r:id="rId23"/>
    <p:sldId id="270" r:id="rId24"/>
    <p:sldId id="271" r:id="rId25"/>
    <p:sldId id="316" r:id="rId26"/>
    <p:sldId id="272" r:id="rId27"/>
    <p:sldId id="317" r:id="rId28"/>
    <p:sldId id="273" r:id="rId29"/>
    <p:sldId id="274" r:id="rId30"/>
    <p:sldId id="313" r:id="rId31"/>
    <p:sldId id="277" r:id="rId32"/>
    <p:sldId id="314" r:id="rId33"/>
    <p:sldId id="320" r:id="rId34"/>
  </p:sldIdLst>
  <p:sldSz cx="10728325" cy="6034088"/>
  <p:notesSz cx="6797675" cy="9926638"/>
  <p:defaultTextStyle>
    <a:defPPr>
      <a:defRPr lang="de-DE"/>
    </a:defPPr>
    <a:lvl1pPr marL="0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90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581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871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161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451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742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6032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322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Ueltzhoffer" initials="JU" lastIdx="59" clrIdx="0">
    <p:extLst>
      <p:ext uri="{19B8F6BF-5375-455C-9EA6-DF929625EA0E}">
        <p15:presenceInfo xmlns:p15="http://schemas.microsoft.com/office/powerpoint/2012/main" userId="S::jonathan.ueltzhoffer1@united-it.net::81f8c84b-1561-4659-8a1e-5581acaf6c48" providerId="AD"/>
      </p:ext>
    </p:extLst>
  </p:cmAuthor>
  <p:cmAuthor id="2" name="Fabian Ellersiek" initials="FE" lastIdx="1" clrIdx="1">
    <p:extLst>
      <p:ext uri="{19B8F6BF-5375-455C-9EA6-DF929625EA0E}">
        <p15:presenceInfo xmlns:p15="http://schemas.microsoft.com/office/powerpoint/2012/main" userId="S::fabian.ellersiek@united-it.net::2390a157-d111-4df2-b0b9-0ffb9ffa9e6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556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84" autoAdjust="0"/>
    <p:restoredTop sz="96327" autoAdjust="0"/>
  </p:normalViewPr>
  <p:slideViewPr>
    <p:cSldViewPr showGuides="1">
      <p:cViewPr varScale="1">
        <p:scale>
          <a:sx n="135" d="100"/>
          <a:sy n="135" d="100"/>
        </p:scale>
        <p:origin x="906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12" d="100"/>
          <a:sy n="112" d="100"/>
        </p:scale>
        <p:origin x="516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37E0B93-BA14-4836-A0C1-4504AF3314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319A94-965C-47FF-9B96-1BAB2F8935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ECD7F-E5B6-4B40-9E0B-628FCC195BC8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726ECF-A882-4FB8-A516-36BCC07FF1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A88AC3-AD15-445F-9FFA-ED2AF02E6D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F6A95-CC10-4109-BE20-552F51C647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714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BC527-A945-41A0-A295-3A1AFDBBE427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94A0B-B183-45F9-8022-C2EDCC55F51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62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573740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76031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8321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80611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11451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6pPr>
    <a:lvl7pPr marL="2413742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7pPr>
    <a:lvl8pPr marL="2816032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8pPr>
    <a:lvl9pPr marL="3218322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Blick auf die Gebäude der KfW in Frankfurt. Im Hintergrund die Frankfurter Skyline">
            <a:extLst>
              <a:ext uri="{FF2B5EF4-FFF2-40B4-BE49-F238E27FC236}">
                <a16:creationId xmlns:a16="http://schemas.microsoft.com/office/drawing/2014/main" id="{7E00EA9F-C91D-42E9-B8DD-903EA565D8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" t="10407" r="1248" b="10245"/>
          <a:stretch/>
        </p:blipFill>
        <p:spPr>
          <a:xfrm>
            <a:off x="0" y="0"/>
            <a:ext cx="10728325" cy="6034088"/>
          </a:xfrm>
          <a:prstGeom prst="rect">
            <a:avLst/>
          </a:prstGeom>
        </p:spPr>
      </p:pic>
      <p:sp>
        <p:nvSpPr>
          <p:cNvPr id="16" name="Grafik 5">
            <a:extLst>
              <a:ext uri="{FF2B5EF4-FFF2-40B4-BE49-F238E27FC236}">
                <a16:creationId xmlns:a16="http://schemas.microsoft.com/office/drawing/2014/main" id="{C0D7F2F8-4A41-4A19-A5E7-43913E773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94902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753127-A316-4DEA-A243-37CD08025AE0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60363" y="2610396"/>
            <a:ext cx="6047915" cy="1471737"/>
          </a:xfrm>
        </p:spPr>
        <p:txBody>
          <a:bodyPr anchor="t"/>
          <a:lstStyle>
            <a:lvl1pPr marL="0" indent="648000" algn="l">
              <a:defRPr sz="3600" b="1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D01F54-E3E9-4D6D-94DD-FB59793205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60364" y="4236347"/>
            <a:ext cx="4895850" cy="548909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Name, Abteilung</a:t>
            </a:r>
            <a:br>
              <a:rPr lang="de-DE" dirty="0"/>
            </a:br>
            <a:r>
              <a:rPr lang="de-DE" dirty="0"/>
              <a:t>Ort, xx. Monat Jahr</a:t>
            </a:r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78F1F926-E649-454F-8984-7C0E0A440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gray">
          <a:xfrm>
            <a:off x="363537" y="2683668"/>
            <a:ext cx="572613" cy="357823"/>
          </a:xfrm>
          <a:custGeom>
            <a:avLst/>
            <a:gdLst>
              <a:gd name="connsiteX0" fmla="*/ 379031 w 541108"/>
              <a:gd name="connsiteY0" fmla="*/ 0 h 338136"/>
              <a:gd name="connsiteX1" fmla="*/ 412688 w 541108"/>
              <a:gd name="connsiteY1" fmla="*/ 0 h 338136"/>
              <a:gd name="connsiteX2" fmla="*/ 442287 w 541108"/>
              <a:gd name="connsiteY2" fmla="*/ 13855 h 338136"/>
              <a:gd name="connsiteX3" fmla="*/ 527264 w 541108"/>
              <a:gd name="connsiteY3" fmla="*/ 132460 h 338136"/>
              <a:gd name="connsiteX4" fmla="*/ 541108 w 541108"/>
              <a:gd name="connsiteY4" fmla="*/ 170083 h 338136"/>
              <a:gd name="connsiteX5" fmla="*/ 527264 w 541108"/>
              <a:gd name="connsiteY5" fmla="*/ 204602 h 338136"/>
              <a:gd name="connsiteX6" fmla="*/ 439303 w 541108"/>
              <a:gd name="connsiteY6" fmla="*/ 323326 h 338136"/>
              <a:gd name="connsiteX7" fmla="*/ 409704 w 541108"/>
              <a:gd name="connsiteY7" fmla="*/ 338136 h 338136"/>
              <a:gd name="connsiteX8" fmla="*/ 372228 w 541108"/>
              <a:gd name="connsiteY8" fmla="*/ 338136 h 338136"/>
              <a:gd name="connsiteX9" fmla="*/ 355400 w 541108"/>
              <a:gd name="connsiteY9" fmla="*/ 326312 h 338136"/>
              <a:gd name="connsiteX10" fmla="*/ 361248 w 541108"/>
              <a:gd name="connsiteY10" fmla="*/ 310426 h 338136"/>
              <a:gd name="connsiteX11" fmla="*/ 464008 w 541108"/>
              <a:gd name="connsiteY11" fmla="*/ 171039 h 338136"/>
              <a:gd name="connsiteX12" fmla="*/ 464008 w 541108"/>
              <a:gd name="connsiteY12" fmla="*/ 163156 h 338136"/>
              <a:gd name="connsiteX13" fmla="*/ 369245 w 541108"/>
              <a:gd name="connsiteY13" fmla="*/ 28666 h 338136"/>
              <a:gd name="connsiteX14" fmla="*/ 361248 w 541108"/>
              <a:gd name="connsiteY14" fmla="*/ 12900 h 338136"/>
              <a:gd name="connsiteX15" fmla="*/ 379031 w 541108"/>
              <a:gd name="connsiteY15" fmla="*/ 0 h 338136"/>
              <a:gd name="connsiteX16" fmla="*/ 204120 w 541108"/>
              <a:gd name="connsiteY16" fmla="*/ 0 h 338136"/>
              <a:gd name="connsiteX17" fmla="*/ 237657 w 541108"/>
              <a:gd name="connsiteY17" fmla="*/ 0 h 338136"/>
              <a:gd name="connsiteX18" fmla="*/ 267256 w 541108"/>
              <a:gd name="connsiteY18" fmla="*/ 13855 h 338136"/>
              <a:gd name="connsiteX19" fmla="*/ 352233 w 541108"/>
              <a:gd name="connsiteY19" fmla="*/ 132460 h 338136"/>
              <a:gd name="connsiteX20" fmla="*/ 366077 w 541108"/>
              <a:gd name="connsiteY20" fmla="*/ 170083 h 338136"/>
              <a:gd name="connsiteX21" fmla="*/ 352233 w 541108"/>
              <a:gd name="connsiteY21" fmla="*/ 204602 h 338136"/>
              <a:gd name="connsiteX22" fmla="*/ 264272 w 541108"/>
              <a:gd name="connsiteY22" fmla="*/ 323326 h 338136"/>
              <a:gd name="connsiteX23" fmla="*/ 234673 w 541108"/>
              <a:gd name="connsiteY23" fmla="*/ 338136 h 338136"/>
              <a:gd name="connsiteX24" fmla="*/ 197197 w 541108"/>
              <a:gd name="connsiteY24" fmla="*/ 338136 h 338136"/>
              <a:gd name="connsiteX25" fmla="*/ 180369 w 541108"/>
              <a:gd name="connsiteY25" fmla="*/ 326312 h 338136"/>
              <a:gd name="connsiteX26" fmla="*/ 186337 w 541108"/>
              <a:gd name="connsiteY26" fmla="*/ 310426 h 338136"/>
              <a:gd name="connsiteX27" fmla="*/ 288977 w 541108"/>
              <a:gd name="connsiteY27" fmla="*/ 171039 h 338136"/>
              <a:gd name="connsiteX28" fmla="*/ 288977 w 541108"/>
              <a:gd name="connsiteY28" fmla="*/ 163156 h 338136"/>
              <a:gd name="connsiteX29" fmla="*/ 194214 w 541108"/>
              <a:gd name="connsiteY29" fmla="*/ 28666 h 338136"/>
              <a:gd name="connsiteX30" fmla="*/ 186337 w 541108"/>
              <a:gd name="connsiteY30" fmla="*/ 12900 h 338136"/>
              <a:gd name="connsiteX31" fmla="*/ 204120 w 541108"/>
              <a:gd name="connsiteY31" fmla="*/ 0 h 338136"/>
              <a:gd name="connsiteX32" fmla="*/ 23620 w 541108"/>
              <a:gd name="connsiteY32" fmla="*/ 0 h 338136"/>
              <a:gd name="connsiteX33" fmla="*/ 57260 w 541108"/>
              <a:gd name="connsiteY33" fmla="*/ 0 h 338136"/>
              <a:gd name="connsiteX34" fmla="*/ 86845 w 541108"/>
              <a:gd name="connsiteY34" fmla="*/ 13855 h 338136"/>
              <a:gd name="connsiteX35" fmla="*/ 171781 w 541108"/>
              <a:gd name="connsiteY35" fmla="*/ 132460 h 338136"/>
              <a:gd name="connsiteX36" fmla="*/ 185619 w 541108"/>
              <a:gd name="connsiteY36" fmla="*/ 170083 h 338136"/>
              <a:gd name="connsiteX37" fmla="*/ 171781 w 541108"/>
              <a:gd name="connsiteY37" fmla="*/ 204602 h 338136"/>
              <a:gd name="connsiteX38" fmla="*/ 83863 w 541108"/>
              <a:gd name="connsiteY38" fmla="*/ 323326 h 338136"/>
              <a:gd name="connsiteX39" fmla="*/ 54278 w 541108"/>
              <a:gd name="connsiteY39" fmla="*/ 338136 h 338136"/>
              <a:gd name="connsiteX40" fmla="*/ 16701 w 541108"/>
              <a:gd name="connsiteY40" fmla="*/ 338136 h 338136"/>
              <a:gd name="connsiteX41" fmla="*/ 0 w 541108"/>
              <a:gd name="connsiteY41" fmla="*/ 326312 h 338136"/>
              <a:gd name="connsiteX42" fmla="*/ 5845 w 541108"/>
              <a:gd name="connsiteY42" fmla="*/ 310426 h 338136"/>
              <a:gd name="connsiteX43" fmla="*/ 108556 w 541108"/>
              <a:gd name="connsiteY43" fmla="*/ 171039 h 338136"/>
              <a:gd name="connsiteX44" fmla="*/ 108556 w 541108"/>
              <a:gd name="connsiteY44" fmla="*/ 163156 h 338136"/>
              <a:gd name="connsiteX45" fmla="*/ 13719 w 541108"/>
              <a:gd name="connsiteY45" fmla="*/ 28666 h 338136"/>
              <a:gd name="connsiteX46" fmla="*/ 5845 w 541108"/>
              <a:gd name="connsiteY46" fmla="*/ 12900 h 338136"/>
              <a:gd name="connsiteX47" fmla="*/ 23620 w 541108"/>
              <a:gd name="connsiteY47" fmla="*/ 0 h 33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41108" h="338136">
                <a:moveTo>
                  <a:pt x="379031" y="0"/>
                </a:moveTo>
                <a:lnTo>
                  <a:pt x="412688" y="0"/>
                </a:lnTo>
                <a:cubicBezTo>
                  <a:pt x="426532" y="0"/>
                  <a:pt x="433455" y="2031"/>
                  <a:pt x="442287" y="13855"/>
                </a:cubicBezTo>
                <a:cubicBezTo>
                  <a:pt x="442287" y="13855"/>
                  <a:pt x="442287" y="13855"/>
                  <a:pt x="527264" y="132460"/>
                </a:cubicBezTo>
                <a:cubicBezTo>
                  <a:pt x="539079" y="149301"/>
                  <a:pt x="541108" y="155273"/>
                  <a:pt x="541108" y="170083"/>
                </a:cubicBezTo>
                <a:cubicBezTo>
                  <a:pt x="541108" y="182864"/>
                  <a:pt x="537170" y="191822"/>
                  <a:pt x="527264" y="204602"/>
                </a:cubicBezTo>
                <a:cubicBezTo>
                  <a:pt x="527264" y="204602"/>
                  <a:pt x="527264" y="204602"/>
                  <a:pt x="439303" y="323326"/>
                </a:cubicBezTo>
                <a:cubicBezTo>
                  <a:pt x="431426" y="334195"/>
                  <a:pt x="426532" y="338136"/>
                  <a:pt x="409704" y="338136"/>
                </a:cubicBezTo>
                <a:cubicBezTo>
                  <a:pt x="409704" y="338136"/>
                  <a:pt x="409704" y="338136"/>
                  <a:pt x="372228" y="338136"/>
                </a:cubicBezTo>
                <a:cubicBezTo>
                  <a:pt x="360293" y="338136"/>
                  <a:pt x="355400" y="333120"/>
                  <a:pt x="355400" y="326312"/>
                </a:cubicBezTo>
                <a:cubicBezTo>
                  <a:pt x="355400" y="321295"/>
                  <a:pt x="356355" y="316398"/>
                  <a:pt x="361248" y="310426"/>
                </a:cubicBezTo>
                <a:cubicBezTo>
                  <a:pt x="361248" y="310426"/>
                  <a:pt x="361248" y="310426"/>
                  <a:pt x="464008" y="171039"/>
                </a:cubicBezTo>
                <a:cubicBezTo>
                  <a:pt x="466037" y="168053"/>
                  <a:pt x="466992" y="167097"/>
                  <a:pt x="464008" y="163156"/>
                </a:cubicBezTo>
                <a:cubicBezTo>
                  <a:pt x="464008" y="163156"/>
                  <a:pt x="464008" y="163156"/>
                  <a:pt x="369245" y="28666"/>
                </a:cubicBezTo>
                <a:cubicBezTo>
                  <a:pt x="364232" y="20783"/>
                  <a:pt x="361248" y="15766"/>
                  <a:pt x="361248" y="12900"/>
                </a:cubicBezTo>
                <a:cubicBezTo>
                  <a:pt x="361248" y="3942"/>
                  <a:pt x="367216" y="0"/>
                  <a:pt x="379031" y="0"/>
                </a:cubicBezTo>
                <a:close/>
                <a:moveTo>
                  <a:pt x="204120" y="0"/>
                </a:moveTo>
                <a:lnTo>
                  <a:pt x="237657" y="0"/>
                </a:lnTo>
                <a:cubicBezTo>
                  <a:pt x="251501" y="0"/>
                  <a:pt x="258424" y="2031"/>
                  <a:pt x="267256" y="13855"/>
                </a:cubicBezTo>
                <a:cubicBezTo>
                  <a:pt x="267256" y="13855"/>
                  <a:pt x="267256" y="13855"/>
                  <a:pt x="352233" y="132460"/>
                </a:cubicBezTo>
                <a:cubicBezTo>
                  <a:pt x="364048" y="149301"/>
                  <a:pt x="366077" y="155273"/>
                  <a:pt x="366077" y="170083"/>
                </a:cubicBezTo>
                <a:cubicBezTo>
                  <a:pt x="366077" y="182864"/>
                  <a:pt x="362139" y="191822"/>
                  <a:pt x="352233" y="204602"/>
                </a:cubicBezTo>
                <a:cubicBezTo>
                  <a:pt x="352233" y="204602"/>
                  <a:pt x="352233" y="204602"/>
                  <a:pt x="264272" y="323326"/>
                </a:cubicBezTo>
                <a:cubicBezTo>
                  <a:pt x="256395" y="334195"/>
                  <a:pt x="251501" y="338136"/>
                  <a:pt x="234673" y="338136"/>
                </a:cubicBezTo>
                <a:cubicBezTo>
                  <a:pt x="234673" y="338136"/>
                  <a:pt x="234673" y="338136"/>
                  <a:pt x="197197" y="338136"/>
                </a:cubicBezTo>
                <a:cubicBezTo>
                  <a:pt x="185262" y="338136"/>
                  <a:pt x="180369" y="333120"/>
                  <a:pt x="180369" y="326312"/>
                </a:cubicBezTo>
                <a:cubicBezTo>
                  <a:pt x="180369" y="321295"/>
                  <a:pt x="181324" y="316398"/>
                  <a:pt x="186337" y="310426"/>
                </a:cubicBezTo>
                <a:cubicBezTo>
                  <a:pt x="186337" y="310426"/>
                  <a:pt x="186337" y="310426"/>
                  <a:pt x="288977" y="171039"/>
                </a:cubicBezTo>
                <a:cubicBezTo>
                  <a:pt x="291006" y="168053"/>
                  <a:pt x="291961" y="167097"/>
                  <a:pt x="288977" y="163156"/>
                </a:cubicBezTo>
                <a:cubicBezTo>
                  <a:pt x="288977" y="163156"/>
                  <a:pt x="288977" y="163156"/>
                  <a:pt x="194214" y="28666"/>
                </a:cubicBezTo>
                <a:cubicBezTo>
                  <a:pt x="189201" y="20783"/>
                  <a:pt x="186337" y="15766"/>
                  <a:pt x="186337" y="12900"/>
                </a:cubicBezTo>
                <a:cubicBezTo>
                  <a:pt x="186337" y="3942"/>
                  <a:pt x="192185" y="0"/>
                  <a:pt x="204120" y="0"/>
                </a:cubicBezTo>
                <a:close/>
                <a:moveTo>
                  <a:pt x="23620" y="0"/>
                </a:moveTo>
                <a:lnTo>
                  <a:pt x="57260" y="0"/>
                </a:lnTo>
                <a:cubicBezTo>
                  <a:pt x="70979" y="0"/>
                  <a:pt x="78017" y="2031"/>
                  <a:pt x="86845" y="13855"/>
                </a:cubicBezTo>
                <a:cubicBezTo>
                  <a:pt x="86845" y="13855"/>
                  <a:pt x="86845" y="13855"/>
                  <a:pt x="171781" y="132460"/>
                </a:cubicBezTo>
                <a:cubicBezTo>
                  <a:pt x="183591" y="149301"/>
                  <a:pt x="185619" y="155273"/>
                  <a:pt x="185619" y="170083"/>
                </a:cubicBezTo>
                <a:cubicBezTo>
                  <a:pt x="185619" y="182864"/>
                  <a:pt x="181682" y="191822"/>
                  <a:pt x="171781" y="204602"/>
                </a:cubicBezTo>
                <a:cubicBezTo>
                  <a:pt x="171781" y="204602"/>
                  <a:pt x="171781" y="204602"/>
                  <a:pt x="83863" y="323326"/>
                </a:cubicBezTo>
                <a:cubicBezTo>
                  <a:pt x="75989" y="334195"/>
                  <a:pt x="70979" y="338136"/>
                  <a:pt x="54278" y="338136"/>
                </a:cubicBezTo>
                <a:cubicBezTo>
                  <a:pt x="54278" y="338136"/>
                  <a:pt x="54278" y="338136"/>
                  <a:pt x="16701" y="338136"/>
                </a:cubicBezTo>
                <a:cubicBezTo>
                  <a:pt x="4891" y="338136"/>
                  <a:pt x="0" y="333120"/>
                  <a:pt x="0" y="326312"/>
                </a:cubicBezTo>
                <a:cubicBezTo>
                  <a:pt x="0" y="321295"/>
                  <a:pt x="954" y="316398"/>
                  <a:pt x="5845" y="310426"/>
                </a:cubicBezTo>
                <a:cubicBezTo>
                  <a:pt x="5845" y="310426"/>
                  <a:pt x="5845" y="310426"/>
                  <a:pt x="108556" y="171039"/>
                </a:cubicBezTo>
                <a:cubicBezTo>
                  <a:pt x="110584" y="168053"/>
                  <a:pt x="111539" y="167097"/>
                  <a:pt x="108556" y="163156"/>
                </a:cubicBezTo>
                <a:cubicBezTo>
                  <a:pt x="108556" y="163156"/>
                  <a:pt x="108556" y="163156"/>
                  <a:pt x="13719" y="28666"/>
                </a:cubicBezTo>
                <a:cubicBezTo>
                  <a:pt x="8828" y="20783"/>
                  <a:pt x="5845" y="15766"/>
                  <a:pt x="5845" y="12900"/>
                </a:cubicBezTo>
                <a:cubicBezTo>
                  <a:pt x="5845" y="3942"/>
                  <a:pt x="11810" y="0"/>
                  <a:pt x="23620" y="0"/>
                </a:cubicBezTo>
                <a:close/>
              </a:path>
            </a:pathLst>
          </a:custGeom>
          <a:solidFill>
            <a:srgbClr val="A4B4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19" name="Grafik 18" descr="Logo KfW">
            <a:extLst>
              <a:ext uri="{FF2B5EF4-FFF2-40B4-BE49-F238E27FC236}">
                <a16:creationId xmlns:a16="http://schemas.microsoft.com/office/drawing/2014/main" id="{71D629DE-C909-49C2-9C76-258C38938D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" y="-7292"/>
            <a:ext cx="1758700" cy="13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Textplatzhalter 8">
            <a:extLst>
              <a:ext uri="{FF2B5EF4-FFF2-40B4-BE49-F238E27FC236}">
                <a16:creationId xmlns:a16="http://schemas.microsoft.com/office/drawing/2014/main" id="{DFAD501C-EF85-4FDB-9C84-740225F3EF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C1AD9F2A-0B80-47A0-A099-2BC51A092E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994001D1-51A5-4FF9-BD7A-04F5A6202D1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25EC88C-AAE9-4698-8F4A-11A3774E49E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B51FA49-3FF9-4E0A-B074-1107EACE6791}" type="datetime4">
              <a:rPr lang="de-DE" smtClean="0"/>
              <a:t>30. Januar 2024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AE0F3F3-A859-4BD3-B78A-A4C7AD5ED1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512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Diagramm (rech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ACE7E-5DDD-409D-AD8A-5094FF34F21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67520C0-AAA4-402A-8FBD-17EB522D6B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3B47911E-77BB-4D51-A61C-C871CA9E3E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396864"/>
            <a:ext cx="4679768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6E864D0F-04D7-4FDF-A535-BB4EF6D693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90605" y="1395720"/>
            <a:ext cx="4677358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0075A301-588F-4631-985E-9497F0E5FA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5690605" y="1648892"/>
            <a:ext cx="4677358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6ABC4813-76FE-4861-8656-EA02F0D8E2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FCF692-93DD-4449-A665-1402E1F364A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2CEF76-FBCB-42A4-A460-D31F4C46FC30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78A5973E-B742-4B73-8471-753A894B93F2}" type="datetime4">
              <a:rPr lang="de-DE" smtClean="0"/>
              <a:t>30. Januar 2024</a:t>
            </a:fld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3AD31FF-D1A8-4383-9269-EBD8D8F506B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1018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Diagramm (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ACE7E-5DDD-409D-AD8A-5094FF34F21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67520C0-AAA4-402A-8FBD-17EB522D6B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6E864D0F-04D7-4FDF-A535-BB4EF6D693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363" y="1395720"/>
            <a:ext cx="4679767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0075A301-588F-4631-985E-9497F0E5FA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360363" y="1648892"/>
            <a:ext cx="4679767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3B47911E-77BB-4D51-A61C-C871CA9E3E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88195" y="1396864"/>
            <a:ext cx="4679767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6ABC4813-76FE-4861-8656-EA02F0D8E2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60456F-E36B-4FAD-A254-CB92F5933FF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9DDD1E-681B-4F25-A739-59AF6D7F62B7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583D041-DB01-424D-B8E1-DBA227AC4DDB}" type="datetime4">
              <a:rPr lang="de-DE" smtClean="0"/>
              <a:t>30. Januar 2024</a:t>
            </a:fld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A6BEC02-E7A1-4838-8DDA-30560626CA1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287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7D97AADF-437A-4900-B8E7-081F5D878D9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A5DEAF36-B708-449D-BF50-903D616031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362" y="1395720"/>
            <a:ext cx="10007601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9" name="Diagrammplatzhalter 8" descr="Diagrammplatzhalter">
            <a:extLst>
              <a:ext uri="{FF2B5EF4-FFF2-40B4-BE49-F238E27FC236}">
                <a16:creationId xmlns:a16="http://schemas.microsoft.com/office/drawing/2014/main" id="{115567A0-B703-407E-B054-5AB21564A2F6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 bwMode="gray">
          <a:xfrm>
            <a:off x="360362" y="1648892"/>
            <a:ext cx="10007601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D4A89282-8B33-45B9-8BD4-5C1BE0F60C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10906DB-B533-4FB8-9512-6B0E52E4D02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144A123-0523-4A1B-83A9-9245E5F15BE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225EA31-1B36-4A2E-AE0A-0E1E9B0416B8}" type="datetime4">
              <a:rPr lang="de-DE" smtClean="0"/>
              <a:t>30.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640BF4C-202B-4A5D-AF99-40C929AB9EF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2399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556C389-B714-47EE-9D21-BE82CC21CF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68B61E78-AF51-4675-BACD-74BC50875F0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362" y="1395720"/>
            <a:ext cx="4895851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9" name="Diagrammplatzhalter 8" descr="Diagrammplatzhalter">
            <a:extLst>
              <a:ext uri="{FF2B5EF4-FFF2-40B4-BE49-F238E27FC236}">
                <a16:creationId xmlns:a16="http://schemas.microsoft.com/office/drawing/2014/main" id="{115567A0-B703-407E-B054-5AB21564A2F6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 bwMode="gray">
          <a:xfrm>
            <a:off x="360362" y="1648892"/>
            <a:ext cx="4895851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D9AED4B9-F4C2-48D8-A92C-2F82B5C38B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72113" y="1395720"/>
            <a:ext cx="4895850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5ADB3075-37BC-4DE7-8F88-AA8B185EB080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5472113" y="1648892"/>
            <a:ext cx="4895850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1EA0F3E1-D742-4DA0-B74B-A037A9673E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025E2A7-587B-4ED0-8D8F-8A7F921D196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3A45A1B-434B-40E5-BA3A-067672AA616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C5024EDB-38A8-4ECD-AA39-F570D1CE0899}" type="datetime4">
              <a:rPr lang="de-DE" smtClean="0"/>
              <a:t>30.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3B54F76-6526-459C-BA8B-15E568B16AFA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5419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agramme (mit Faz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556C389-B714-47EE-9D21-BE82CC21CF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68B61E78-AF51-4675-BACD-74BC50875F0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363" y="1395720"/>
            <a:ext cx="4679768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9" name="Diagrammplatzhalter 8" descr="Diagrammplatzhalter">
            <a:extLst>
              <a:ext uri="{FF2B5EF4-FFF2-40B4-BE49-F238E27FC236}">
                <a16:creationId xmlns:a16="http://schemas.microsoft.com/office/drawing/2014/main" id="{115567A0-B703-407E-B054-5AB21564A2F6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 bwMode="gray">
          <a:xfrm>
            <a:off x="360363" y="1648893"/>
            <a:ext cx="4679768" cy="248427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4B6DBF-09D2-4914-83A0-6FF9425B93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4640102"/>
            <a:ext cx="467976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D9AED4B9-F4C2-48D8-A92C-2F82B5C38B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88193" y="1395720"/>
            <a:ext cx="4679769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5ADB3075-37BC-4DE7-8F88-AA8B185EB080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5688193" y="1648893"/>
            <a:ext cx="4679769" cy="248427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76A033FD-C895-47CE-A4A7-928CA2C982E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88104" y="4640102"/>
            <a:ext cx="467976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1EA0F3E1-D742-4DA0-B74B-A037A9673E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025E2A7-587B-4ED0-8D8F-8A7F921D196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3A45A1B-434B-40E5-BA3A-067672AA616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31BBE6F-7B96-4B5E-9072-A368A11B9C86}" type="datetime4">
              <a:rPr lang="de-DE" smtClean="0"/>
              <a:t>30.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3B54F76-6526-459C-BA8B-15E568B16AFA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3188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8">
            <a:extLst>
              <a:ext uri="{FF2B5EF4-FFF2-40B4-BE49-F238E27FC236}">
                <a16:creationId xmlns:a16="http://schemas.microsoft.com/office/drawing/2014/main" id="{CD6655E5-0992-40D0-8FA0-9157664AC06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ECDAC40F-D27B-49C7-98F7-75AAB5B887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1395720"/>
            <a:ext cx="4895851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9" name="Diagrammplatzhalter 8" descr="Diagrammplatzhalter">
            <a:extLst>
              <a:ext uri="{FF2B5EF4-FFF2-40B4-BE49-F238E27FC236}">
                <a16:creationId xmlns:a16="http://schemas.microsoft.com/office/drawing/2014/main" id="{115567A0-B703-407E-B054-5AB21564A2F6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 bwMode="gray">
          <a:xfrm>
            <a:off x="360362" y="1648892"/>
            <a:ext cx="4895851" cy="168262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2C277437-7B64-4A17-B527-9BA8E9CDD6C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72113" y="1395720"/>
            <a:ext cx="4895850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5ADB3075-37BC-4DE7-8F88-AA8B185EB080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5472113" y="1648892"/>
            <a:ext cx="4895850" cy="168262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402B411A-C88C-430C-A64D-2CC4DCC737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2" y="3413088"/>
            <a:ext cx="4895851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7" name="Diagrammplatzhalter 8" descr="Diagrammplatzhalter">
            <a:extLst>
              <a:ext uri="{FF2B5EF4-FFF2-40B4-BE49-F238E27FC236}">
                <a16:creationId xmlns:a16="http://schemas.microsoft.com/office/drawing/2014/main" id="{E6EBF416-55D6-4AA1-A000-4EA1500328C5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 bwMode="gray">
          <a:xfrm>
            <a:off x="360362" y="3666260"/>
            <a:ext cx="4895851" cy="16995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D2237C74-3717-4FC6-BB89-754621C3D4D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72113" y="3413088"/>
            <a:ext cx="4895850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9" name="Diagrammplatzhalter 8" descr="Diagrammplatzhalter">
            <a:extLst>
              <a:ext uri="{FF2B5EF4-FFF2-40B4-BE49-F238E27FC236}">
                <a16:creationId xmlns:a16="http://schemas.microsoft.com/office/drawing/2014/main" id="{2D9E13FC-C3BE-4880-95FF-E8F557742CCD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 bwMode="gray">
          <a:xfrm>
            <a:off x="5472113" y="3666260"/>
            <a:ext cx="4895850" cy="16995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21" name="Textplatzhalter 8">
            <a:extLst>
              <a:ext uri="{FF2B5EF4-FFF2-40B4-BE49-F238E27FC236}">
                <a16:creationId xmlns:a16="http://schemas.microsoft.com/office/drawing/2014/main" id="{049BA0BF-C18F-4DB1-B409-7AA3355CE0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8B9912-D07C-4824-816F-309FE0486B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EBC3C02-A9AC-4732-83B8-1C56CB6A93D5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6F8D7054-24D4-449E-B4BF-68C22247C436}" type="datetime4">
              <a:rPr lang="de-DE" smtClean="0"/>
              <a:t>30.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7EFA324-A950-48C7-96E2-D9C822FEE8CC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103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3053DD3E-BA21-43CE-8D7C-B63AA84DA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D72DF1C-D128-4BAA-8B1C-BFC5B0B35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211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43DACF10-9353-4A29-AFA5-EA422CC9802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1849107"/>
            <a:ext cx="4895851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547211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72113" y="1849107"/>
            <a:ext cx="4895850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0C295676-06C3-4B7D-A2E7-3C55DC277F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874011-2DE5-4642-9EC3-A87E7AFD222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5EE1303-1CE0-478B-8A71-B50FCBFE181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514B242-AD5C-4B41-BF93-F916DF434DAD}" type="datetime4">
              <a:rPr lang="de-DE" smtClean="0"/>
              <a:t>30. Januar 2024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CFCA79-4A0E-4543-988E-FDE5C87A5C7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9130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felder (mit Faz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3053DD3E-BA21-43CE-8D7C-B63AA84DA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D72DF1C-D128-4BAA-8B1C-BFC5B0B35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211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43DACF10-9353-4A29-AFA5-EA422CC9802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1849108"/>
            <a:ext cx="4895851" cy="2284062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859C2FE6-0EF6-425F-A39C-ED9F3E245B3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4640102"/>
            <a:ext cx="4895850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547211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72113" y="1849108"/>
            <a:ext cx="4895850" cy="2284062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9F29EAF6-1BE3-424E-8632-5BFA7F9EF9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72114" y="4640102"/>
            <a:ext cx="4895758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0C295676-06C3-4B7D-A2E7-3C55DC277F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874011-2DE5-4642-9EC3-A87E7AFD222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5EE1303-1CE0-478B-8A71-B50FCBFE181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EB1A2E2-C2F3-4DC3-9EFA-1B027E1DB9EF}" type="datetime4">
              <a:rPr lang="de-DE" smtClean="0"/>
              <a:t>30. Januar 2024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CFCA79-4A0E-4543-988E-FDE5C87A5C7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9095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42651CB7-D930-4853-B8B8-C7D1BBC9F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8C3FBC4-A840-45DD-B2F2-8E5E29957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2201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D92563F-8B00-4402-9B6D-912E0221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64046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A6F5B586-8F75-475C-984D-1DAA5C3AC1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0362" y="677577"/>
            <a:ext cx="10007601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3203918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10AD9F27-6901-4908-874B-42E9642156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3772201" y="1433513"/>
            <a:ext cx="3203917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7164046" y="1433513"/>
            <a:ext cx="3203917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E359570D-9F33-45EF-BD5B-914B9D7D12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1849107"/>
            <a:ext cx="3203918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05FBB124-C4A9-42B4-9A81-C861B74F84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72201" y="1849107"/>
            <a:ext cx="3203917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64046" y="1849107"/>
            <a:ext cx="3203917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EF3CFD5-2F2E-49A4-9D2B-E854D1743B3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2932E9EA-6FD5-4064-BBAE-3D2161987AAD}" type="datetime4">
              <a:rPr lang="de-DE" smtClean="0"/>
              <a:t>30. Januar 2024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C5100A-423A-4458-8FCA-8854933A155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F54999-8DEE-4C7C-8E2A-9897CE00390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985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608AE62-84CB-4996-80B3-21AF3496AA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C2D0EC3-A95E-4954-92ED-7BCE700AF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60363" y="1381140"/>
            <a:ext cx="10007600" cy="4156060"/>
          </a:xfrm>
        </p:spPr>
        <p:txBody>
          <a:bodyPr/>
          <a:lstStyle>
            <a:lvl1pPr marL="266700" indent="-266700">
              <a:spcBef>
                <a:spcPts val="0"/>
              </a:spcBef>
              <a:buSzPct val="100000"/>
              <a:buFont typeface="+mj-lt"/>
              <a:buAutoNum type="arabicPeriod"/>
              <a:defRPr sz="2000">
                <a:solidFill>
                  <a:schemeClr val="accent1"/>
                </a:solidFill>
              </a:defRPr>
            </a:lvl1pPr>
            <a:lvl2pPr marL="563563" indent="-296863">
              <a:spcBef>
                <a:spcPts val="0"/>
              </a:spcBef>
              <a:buSzPct val="100000"/>
              <a:buFont typeface="+mj-lt"/>
              <a:buAutoNum type="alphaLcParenR"/>
              <a:defRPr sz="2000">
                <a:solidFill>
                  <a:schemeClr val="accent1"/>
                </a:solidFill>
              </a:defRPr>
            </a:lvl2pPr>
            <a:lvl3pPr marL="987425" indent="-266700">
              <a:spcBef>
                <a:spcPts val="0"/>
              </a:spcBef>
              <a:defRPr sz="2000">
                <a:solidFill>
                  <a:schemeClr val="accent1"/>
                </a:solidFill>
              </a:defRPr>
            </a:lvl3pPr>
            <a:lvl4pPr marL="1344613" indent="-266700">
              <a:spcBef>
                <a:spcPts val="0"/>
              </a:spcBef>
              <a:defRPr sz="2000">
                <a:solidFill>
                  <a:schemeClr val="accent1"/>
                </a:solidFill>
              </a:defRPr>
            </a:lvl4pPr>
            <a:lvl5pPr marL="1703388" indent="-269875">
              <a:spcBef>
                <a:spcPts val="0"/>
              </a:spcBef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540AD42-2C59-4EC1-A9D6-0EF13ABB8A9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897E226-2C40-4DD5-9F5A-A5F23BF3DFB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2CC42AE-C3EF-4B0E-BCB7-CF3979B15172}" type="datetime4">
              <a:rPr lang="de-DE" smtClean="0"/>
              <a:t>30. Januar 2024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B3D4B00-95A3-4D63-9C9F-81773C8CEB0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762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felder (mit Faz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42651CB7-D930-4853-B8B8-C7D1BBC9F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8C3FBC4-A840-45DD-B2F2-8E5E29957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2201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D92563F-8B00-4402-9B6D-912E0221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64046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A6F5B586-8F75-475C-984D-1DAA5C3AC1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0362" y="677577"/>
            <a:ext cx="10007601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3203918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1849107"/>
            <a:ext cx="3203918" cy="2284063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60EAE2EB-8252-4963-A8F6-014B49F7B1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4640102"/>
            <a:ext cx="320391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10AD9F27-6901-4908-874B-42E9642156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3772201" y="1433513"/>
            <a:ext cx="3203917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05FBB124-C4A9-42B4-9A81-C861B74F84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72201" y="1849107"/>
            <a:ext cx="3203917" cy="2284063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platzhalter 3">
            <a:extLst>
              <a:ext uri="{FF2B5EF4-FFF2-40B4-BE49-F238E27FC236}">
                <a16:creationId xmlns:a16="http://schemas.microsoft.com/office/drawing/2014/main" id="{58163F8C-8E25-43EE-A84C-9ABEA28E47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774039" y="4640102"/>
            <a:ext cx="320391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7164046" y="1433513"/>
            <a:ext cx="3203917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64046" y="1849107"/>
            <a:ext cx="3203917" cy="2284063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platzhalter 3">
            <a:extLst>
              <a:ext uri="{FF2B5EF4-FFF2-40B4-BE49-F238E27FC236}">
                <a16:creationId xmlns:a16="http://schemas.microsoft.com/office/drawing/2014/main" id="{A3661B8E-3570-476B-A289-D7C87CCFCDA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61264" y="4640102"/>
            <a:ext cx="320391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E359570D-9F33-45EF-BD5B-914B9D7D12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C5100A-423A-4458-8FCA-8854933A155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EF3CFD5-2F2E-49A4-9D2B-E854D1743B3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5EC70606-3E17-47E8-A27C-EB7AAD2A44FE}" type="datetime4">
              <a:rPr lang="de-DE" smtClean="0"/>
              <a:t>30. Januar 2024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F54999-8DEE-4C7C-8E2A-9897CE00390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829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:a16="http://schemas.microsoft.com/office/drawing/2014/main" id="{025AF0E9-EB6B-4198-9422-AF8599A3B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3477361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DBA1B89-4757-4A65-B7D3-1CFCAD926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6E332F1-39AD-4FAB-8216-893EDAC10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2112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2D23596-23A3-4BFD-B854-A093E2DFA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2112" y="3477361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22" name="Textplatzhalter 8">
            <a:extLst>
              <a:ext uri="{FF2B5EF4-FFF2-40B4-BE49-F238E27FC236}">
                <a16:creationId xmlns:a16="http://schemas.microsoft.com/office/drawing/2014/main" id="{4C3C337B-20B9-4837-87BA-C498361AE6F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849108"/>
            <a:ext cx="4895850" cy="1455834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5472112" y="1433513"/>
            <a:ext cx="4895851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72112" y="1849108"/>
            <a:ext cx="4895851" cy="1455834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platzhalter 11">
            <a:extLst>
              <a:ext uri="{FF2B5EF4-FFF2-40B4-BE49-F238E27FC236}">
                <a16:creationId xmlns:a16="http://schemas.microsoft.com/office/drawing/2014/main" id="{C6245A26-34FE-4E41-AD20-0A9373AD577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360363" y="3477361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platzhalter 14">
            <a:extLst>
              <a:ext uri="{FF2B5EF4-FFF2-40B4-BE49-F238E27FC236}">
                <a16:creationId xmlns:a16="http://schemas.microsoft.com/office/drawing/2014/main" id="{0195286A-1085-48E9-8CE3-B3865EA1F9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0361" y="3892955"/>
            <a:ext cx="4895852" cy="1478461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platzhalter 11">
            <a:extLst>
              <a:ext uri="{FF2B5EF4-FFF2-40B4-BE49-F238E27FC236}">
                <a16:creationId xmlns:a16="http://schemas.microsoft.com/office/drawing/2014/main" id="{B532B0FE-57F7-4670-B9D2-7ADB2B6487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>
          <a:xfrm>
            <a:off x="5472112" y="3477361"/>
            <a:ext cx="4895851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platzhalter 14">
            <a:extLst>
              <a:ext uri="{FF2B5EF4-FFF2-40B4-BE49-F238E27FC236}">
                <a16:creationId xmlns:a16="http://schemas.microsoft.com/office/drawing/2014/main" id="{1B9710D1-7B7B-4F60-8727-4E59EED1128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72112" y="3892955"/>
            <a:ext cx="4895851" cy="1478461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0AC01A1E-6BAF-4C91-BB04-8E2B9F69F2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EB550F-7656-4107-A0D2-33247C15699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03A4112-CFAE-4CD4-8862-257E724FCBE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F2B62418-7FCA-4AF1-8FA2-6395ED1B651A}" type="datetime4">
              <a:rPr lang="de-DE" smtClean="0"/>
              <a:t>30. Januar 2024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FF7BCB-17E0-4A6A-B99F-F484106DBB4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46341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Petro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 5">
            <a:extLst>
              <a:ext uri="{FF2B5EF4-FFF2-40B4-BE49-F238E27FC236}">
                <a16:creationId xmlns:a16="http://schemas.microsoft.com/office/drawing/2014/main" id="{2E78AE49-BAA5-4E3C-B599-D5A78CA86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3000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4F7032-AABC-4803-803E-26E912B5BD2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907779" y="2405176"/>
            <a:ext cx="8460184" cy="1619980"/>
          </a:xfrm>
        </p:spPr>
        <p:txBody>
          <a:bodyPr wrap="square" anchor="t" anchorCtr="0"/>
          <a:lstStyle>
            <a:lvl1pPr marL="0" indent="0" algn="l">
              <a:lnSpc>
                <a:spcPct val="90000"/>
              </a:lnSpc>
              <a:defRPr sz="4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0D9DD61F-5E60-4E05-916D-E4E10BC5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gray">
          <a:xfrm>
            <a:off x="1014426" y="2452687"/>
            <a:ext cx="719116" cy="449373"/>
          </a:xfrm>
          <a:custGeom>
            <a:avLst/>
            <a:gdLst>
              <a:gd name="connsiteX0" fmla="*/ 474079 w 676800"/>
              <a:gd name="connsiteY0" fmla="*/ 0 h 422930"/>
              <a:gd name="connsiteX1" fmla="*/ 516176 w 676800"/>
              <a:gd name="connsiteY1" fmla="*/ 0 h 422930"/>
              <a:gd name="connsiteX2" fmla="*/ 553197 w 676800"/>
              <a:gd name="connsiteY2" fmla="*/ 17330 h 422930"/>
              <a:gd name="connsiteX3" fmla="*/ 659484 w 676800"/>
              <a:gd name="connsiteY3" fmla="*/ 165676 h 422930"/>
              <a:gd name="connsiteX4" fmla="*/ 676800 w 676800"/>
              <a:gd name="connsiteY4" fmla="*/ 212735 h 422930"/>
              <a:gd name="connsiteX5" fmla="*/ 659484 w 676800"/>
              <a:gd name="connsiteY5" fmla="*/ 255909 h 422930"/>
              <a:gd name="connsiteX6" fmla="*/ 549465 w 676800"/>
              <a:gd name="connsiteY6" fmla="*/ 404405 h 422930"/>
              <a:gd name="connsiteX7" fmla="*/ 512444 w 676800"/>
              <a:gd name="connsiteY7" fmla="*/ 422930 h 422930"/>
              <a:gd name="connsiteX8" fmla="*/ 465570 w 676800"/>
              <a:gd name="connsiteY8" fmla="*/ 422930 h 422930"/>
              <a:gd name="connsiteX9" fmla="*/ 444522 w 676800"/>
              <a:gd name="connsiteY9" fmla="*/ 408140 h 422930"/>
              <a:gd name="connsiteX10" fmla="*/ 451837 w 676800"/>
              <a:gd name="connsiteY10" fmla="*/ 388271 h 422930"/>
              <a:gd name="connsiteX11" fmla="*/ 580366 w 676800"/>
              <a:gd name="connsiteY11" fmla="*/ 213930 h 422930"/>
              <a:gd name="connsiteX12" fmla="*/ 580366 w 676800"/>
              <a:gd name="connsiteY12" fmla="*/ 204070 h 422930"/>
              <a:gd name="connsiteX13" fmla="*/ 461838 w 676800"/>
              <a:gd name="connsiteY13" fmla="*/ 35854 h 422930"/>
              <a:gd name="connsiteX14" fmla="*/ 451837 w 676800"/>
              <a:gd name="connsiteY14" fmla="*/ 16135 h 422930"/>
              <a:gd name="connsiteX15" fmla="*/ 474079 w 676800"/>
              <a:gd name="connsiteY15" fmla="*/ 0 h 422930"/>
              <a:gd name="connsiteX16" fmla="*/ 255307 w 676800"/>
              <a:gd name="connsiteY16" fmla="*/ 0 h 422930"/>
              <a:gd name="connsiteX17" fmla="*/ 297254 w 676800"/>
              <a:gd name="connsiteY17" fmla="*/ 0 h 422930"/>
              <a:gd name="connsiteX18" fmla="*/ 334275 w 676800"/>
              <a:gd name="connsiteY18" fmla="*/ 17330 h 422930"/>
              <a:gd name="connsiteX19" fmla="*/ 440562 w 676800"/>
              <a:gd name="connsiteY19" fmla="*/ 165676 h 422930"/>
              <a:gd name="connsiteX20" fmla="*/ 457878 w 676800"/>
              <a:gd name="connsiteY20" fmla="*/ 212735 h 422930"/>
              <a:gd name="connsiteX21" fmla="*/ 440562 w 676800"/>
              <a:gd name="connsiteY21" fmla="*/ 255909 h 422930"/>
              <a:gd name="connsiteX22" fmla="*/ 330543 w 676800"/>
              <a:gd name="connsiteY22" fmla="*/ 404405 h 422930"/>
              <a:gd name="connsiteX23" fmla="*/ 293522 w 676800"/>
              <a:gd name="connsiteY23" fmla="*/ 422930 h 422930"/>
              <a:gd name="connsiteX24" fmla="*/ 246648 w 676800"/>
              <a:gd name="connsiteY24" fmla="*/ 422930 h 422930"/>
              <a:gd name="connsiteX25" fmla="*/ 225600 w 676800"/>
              <a:gd name="connsiteY25" fmla="*/ 408140 h 422930"/>
              <a:gd name="connsiteX26" fmla="*/ 233064 w 676800"/>
              <a:gd name="connsiteY26" fmla="*/ 388271 h 422930"/>
              <a:gd name="connsiteX27" fmla="*/ 361444 w 676800"/>
              <a:gd name="connsiteY27" fmla="*/ 213930 h 422930"/>
              <a:gd name="connsiteX28" fmla="*/ 361444 w 676800"/>
              <a:gd name="connsiteY28" fmla="*/ 204070 h 422930"/>
              <a:gd name="connsiteX29" fmla="*/ 242916 w 676800"/>
              <a:gd name="connsiteY29" fmla="*/ 35854 h 422930"/>
              <a:gd name="connsiteX30" fmla="*/ 233064 w 676800"/>
              <a:gd name="connsiteY30" fmla="*/ 16135 h 422930"/>
              <a:gd name="connsiteX31" fmla="*/ 255307 w 676800"/>
              <a:gd name="connsiteY31" fmla="*/ 0 h 422930"/>
              <a:gd name="connsiteX32" fmla="*/ 29543 w 676800"/>
              <a:gd name="connsiteY32" fmla="*/ 0 h 422930"/>
              <a:gd name="connsiteX33" fmla="*/ 71620 w 676800"/>
              <a:gd name="connsiteY33" fmla="*/ 0 h 422930"/>
              <a:gd name="connsiteX34" fmla="*/ 108623 w 676800"/>
              <a:gd name="connsiteY34" fmla="*/ 17330 h 422930"/>
              <a:gd name="connsiteX35" fmla="*/ 214859 w 676800"/>
              <a:gd name="connsiteY35" fmla="*/ 165676 h 422930"/>
              <a:gd name="connsiteX36" fmla="*/ 232167 w 676800"/>
              <a:gd name="connsiteY36" fmla="*/ 212735 h 422930"/>
              <a:gd name="connsiteX37" fmla="*/ 214859 w 676800"/>
              <a:gd name="connsiteY37" fmla="*/ 255909 h 422930"/>
              <a:gd name="connsiteX38" fmla="*/ 104893 w 676800"/>
              <a:gd name="connsiteY38" fmla="*/ 404405 h 422930"/>
              <a:gd name="connsiteX39" fmla="*/ 67889 w 676800"/>
              <a:gd name="connsiteY39" fmla="*/ 422930 h 422930"/>
              <a:gd name="connsiteX40" fmla="*/ 20889 w 676800"/>
              <a:gd name="connsiteY40" fmla="*/ 422930 h 422930"/>
              <a:gd name="connsiteX41" fmla="*/ 0 w 676800"/>
              <a:gd name="connsiteY41" fmla="*/ 408140 h 422930"/>
              <a:gd name="connsiteX42" fmla="*/ 7311 w 676800"/>
              <a:gd name="connsiteY42" fmla="*/ 388271 h 422930"/>
              <a:gd name="connsiteX43" fmla="*/ 135779 w 676800"/>
              <a:gd name="connsiteY43" fmla="*/ 213930 h 422930"/>
              <a:gd name="connsiteX44" fmla="*/ 135779 w 676800"/>
              <a:gd name="connsiteY44" fmla="*/ 204070 h 422930"/>
              <a:gd name="connsiteX45" fmla="*/ 17159 w 676800"/>
              <a:gd name="connsiteY45" fmla="*/ 35854 h 422930"/>
              <a:gd name="connsiteX46" fmla="*/ 7311 w 676800"/>
              <a:gd name="connsiteY46" fmla="*/ 16135 h 422930"/>
              <a:gd name="connsiteX47" fmla="*/ 29543 w 676800"/>
              <a:gd name="connsiteY47" fmla="*/ 0 h 42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76800" h="422930">
                <a:moveTo>
                  <a:pt x="474079" y="0"/>
                </a:moveTo>
                <a:lnTo>
                  <a:pt x="516176" y="0"/>
                </a:lnTo>
                <a:cubicBezTo>
                  <a:pt x="533492" y="0"/>
                  <a:pt x="542150" y="2540"/>
                  <a:pt x="553197" y="17330"/>
                </a:cubicBezTo>
                <a:cubicBezTo>
                  <a:pt x="553197" y="17330"/>
                  <a:pt x="553197" y="17330"/>
                  <a:pt x="659484" y="165676"/>
                </a:cubicBezTo>
                <a:cubicBezTo>
                  <a:pt x="674262" y="186741"/>
                  <a:pt x="676800" y="194210"/>
                  <a:pt x="676800" y="212735"/>
                </a:cubicBezTo>
                <a:cubicBezTo>
                  <a:pt x="676800" y="228720"/>
                  <a:pt x="671874" y="239924"/>
                  <a:pt x="659484" y="255909"/>
                </a:cubicBezTo>
                <a:cubicBezTo>
                  <a:pt x="659484" y="255909"/>
                  <a:pt x="659484" y="255909"/>
                  <a:pt x="549465" y="404405"/>
                </a:cubicBezTo>
                <a:cubicBezTo>
                  <a:pt x="539613" y="418000"/>
                  <a:pt x="533492" y="422930"/>
                  <a:pt x="512444" y="422930"/>
                </a:cubicBezTo>
                <a:cubicBezTo>
                  <a:pt x="512444" y="422930"/>
                  <a:pt x="512444" y="422930"/>
                  <a:pt x="465570" y="422930"/>
                </a:cubicBezTo>
                <a:cubicBezTo>
                  <a:pt x="450642" y="422930"/>
                  <a:pt x="444522" y="416656"/>
                  <a:pt x="444522" y="408140"/>
                </a:cubicBezTo>
                <a:cubicBezTo>
                  <a:pt x="444522" y="401866"/>
                  <a:pt x="445716" y="395741"/>
                  <a:pt x="451837" y="388271"/>
                </a:cubicBezTo>
                <a:cubicBezTo>
                  <a:pt x="451837" y="388271"/>
                  <a:pt x="451837" y="388271"/>
                  <a:pt x="580366" y="213930"/>
                </a:cubicBezTo>
                <a:cubicBezTo>
                  <a:pt x="582904" y="210195"/>
                  <a:pt x="584098" y="209000"/>
                  <a:pt x="580366" y="204070"/>
                </a:cubicBezTo>
                <a:cubicBezTo>
                  <a:pt x="580366" y="204070"/>
                  <a:pt x="580366" y="204070"/>
                  <a:pt x="461838" y="35854"/>
                </a:cubicBezTo>
                <a:cubicBezTo>
                  <a:pt x="455569" y="25994"/>
                  <a:pt x="451837" y="19720"/>
                  <a:pt x="451837" y="16135"/>
                </a:cubicBezTo>
                <a:cubicBezTo>
                  <a:pt x="451837" y="4930"/>
                  <a:pt x="459301" y="0"/>
                  <a:pt x="474079" y="0"/>
                </a:cubicBezTo>
                <a:close/>
                <a:moveTo>
                  <a:pt x="255307" y="0"/>
                </a:moveTo>
                <a:lnTo>
                  <a:pt x="297254" y="0"/>
                </a:lnTo>
                <a:cubicBezTo>
                  <a:pt x="314570" y="0"/>
                  <a:pt x="323228" y="2540"/>
                  <a:pt x="334275" y="17330"/>
                </a:cubicBezTo>
                <a:cubicBezTo>
                  <a:pt x="334275" y="17330"/>
                  <a:pt x="334275" y="17330"/>
                  <a:pt x="440562" y="165676"/>
                </a:cubicBezTo>
                <a:cubicBezTo>
                  <a:pt x="455340" y="186741"/>
                  <a:pt x="457878" y="194210"/>
                  <a:pt x="457878" y="212735"/>
                </a:cubicBezTo>
                <a:cubicBezTo>
                  <a:pt x="457878" y="228720"/>
                  <a:pt x="452952" y="239924"/>
                  <a:pt x="440562" y="255909"/>
                </a:cubicBezTo>
                <a:cubicBezTo>
                  <a:pt x="440562" y="255909"/>
                  <a:pt x="440562" y="255909"/>
                  <a:pt x="330543" y="404405"/>
                </a:cubicBezTo>
                <a:cubicBezTo>
                  <a:pt x="320691" y="418000"/>
                  <a:pt x="314570" y="422930"/>
                  <a:pt x="293522" y="422930"/>
                </a:cubicBezTo>
                <a:cubicBezTo>
                  <a:pt x="293522" y="422930"/>
                  <a:pt x="293522" y="422930"/>
                  <a:pt x="246648" y="422930"/>
                </a:cubicBezTo>
                <a:cubicBezTo>
                  <a:pt x="231720" y="422930"/>
                  <a:pt x="225600" y="416656"/>
                  <a:pt x="225600" y="408140"/>
                </a:cubicBezTo>
                <a:cubicBezTo>
                  <a:pt x="225600" y="401866"/>
                  <a:pt x="226794" y="395741"/>
                  <a:pt x="233064" y="388271"/>
                </a:cubicBezTo>
                <a:cubicBezTo>
                  <a:pt x="233064" y="388271"/>
                  <a:pt x="233064" y="388271"/>
                  <a:pt x="361444" y="213930"/>
                </a:cubicBezTo>
                <a:cubicBezTo>
                  <a:pt x="363982" y="210195"/>
                  <a:pt x="365176" y="209000"/>
                  <a:pt x="361444" y="204070"/>
                </a:cubicBezTo>
                <a:cubicBezTo>
                  <a:pt x="361444" y="204070"/>
                  <a:pt x="361444" y="204070"/>
                  <a:pt x="242916" y="35854"/>
                </a:cubicBezTo>
                <a:cubicBezTo>
                  <a:pt x="236647" y="25994"/>
                  <a:pt x="233064" y="19720"/>
                  <a:pt x="233064" y="16135"/>
                </a:cubicBezTo>
                <a:cubicBezTo>
                  <a:pt x="233064" y="4930"/>
                  <a:pt x="240379" y="0"/>
                  <a:pt x="255307" y="0"/>
                </a:cubicBezTo>
                <a:close/>
                <a:moveTo>
                  <a:pt x="29543" y="0"/>
                </a:moveTo>
                <a:lnTo>
                  <a:pt x="71620" y="0"/>
                </a:lnTo>
                <a:cubicBezTo>
                  <a:pt x="88779" y="0"/>
                  <a:pt x="97582" y="2540"/>
                  <a:pt x="108623" y="17330"/>
                </a:cubicBezTo>
                <a:cubicBezTo>
                  <a:pt x="108623" y="17330"/>
                  <a:pt x="108623" y="17330"/>
                  <a:pt x="214859" y="165676"/>
                </a:cubicBezTo>
                <a:cubicBezTo>
                  <a:pt x="229631" y="186741"/>
                  <a:pt x="232167" y="194210"/>
                  <a:pt x="232167" y="212735"/>
                </a:cubicBezTo>
                <a:cubicBezTo>
                  <a:pt x="232167" y="228720"/>
                  <a:pt x="227243" y="239924"/>
                  <a:pt x="214859" y="255909"/>
                </a:cubicBezTo>
                <a:cubicBezTo>
                  <a:pt x="214859" y="255909"/>
                  <a:pt x="214859" y="255909"/>
                  <a:pt x="104893" y="404405"/>
                </a:cubicBezTo>
                <a:cubicBezTo>
                  <a:pt x="95045" y="418000"/>
                  <a:pt x="88779" y="422930"/>
                  <a:pt x="67889" y="422930"/>
                </a:cubicBezTo>
                <a:cubicBezTo>
                  <a:pt x="67889" y="422930"/>
                  <a:pt x="67889" y="422930"/>
                  <a:pt x="20889" y="422930"/>
                </a:cubicBezTo>
                <a:cubicBezTo>
                  <a:pt x="6118" y="422930"/>
                  <a:pt x="0" y="416656"/>
                  <a:pt x="0" y="408140"/>
                </a:cubicBezTo>
                <a:cubicBezTo>
                  <a:pt x="0" y="401866"/>
                  <a:pt x="1194" y="395741"/>
                  <a:pt x="7311" y="388271"/>
                </a:cubicBezTo>
                <a:cubicBezTo>
                  <a:pt x="7311" y="388271"/>
                  <a:pt x="7311" y="388271"/>
                  <a:pt x="135779" y="213930"/>
                </a:cubicBezTo>
                <a:cubicBezTo>
                  <a:pt x="138315" y="210195"/>
                  <a:pt x="139509" y="209000"/>
                  <a:pt x="135779" y="204070"/>
                </a:cubicBezTo>
                <a:cubicBezTo>
                  <a:pt x="135779" y="204070"/>
                  <a:pt x="135779" y="204070"/>
                  <a:pt x="17159" y="35854"/>
                </a:cubicBezTo>
                <a:cubicBezTo>
                  <a:pt x="11041" y="25994"/>
                  <a:pt x="7311" y="19720"/>
                  <a:pt x="7311" y="16135"/>
                </a:cubicBezTo>
                <a:cubicBezTo>
                  <a:pt x="7311" y="4930"/>
                  <a:pt x="14772" y="0"/>
                  <a:pt x="29543" y="0"/>
                </a:cubicBezTo>
                <a:close/>
              </a:path>
            </a:pathLst>
          </a:custGeom>
          <a:solidFill>
            <a:srgbClr val="A4B4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6759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nkelgrün">
    <p:bg>
      <p:bgPr>
        <a:solidFill>
          <a:srgbClr val="507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 5">
            <a:extLst>
              <a:ext uri="{FF2B5EF4-FFF2-40B4-BE49-F238E27FC236}">
                <a16:creationId xmlns:a16="http://schemas.microsoft.com/office/drawing/2014/main" id="{2E78AE49-BAA5-4E3C-B599-D5A78CA86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3000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4F7032-AABC-4803-803E-26E912B5BD2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907779" y="2405176"/>
            <a:ext cx="8460184" cy="1619980"/>
          </a:xfrm>
        </p:spPr>
        <p:txBody>
          <a:bodyPr wrap="square" anchor="t" anchorCtr="0"/>
          <a:lstStyle>
            <a:lvl1pPr marL="0" indent="0" algn="l">
              <a:lnSpc>
                <a:spcPct val="90000"/>
              </a:lnSpc>
              <a:defRPr sz="4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0D9DD61F-5E60-4E05-916D-E4E10BC5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gray">
          <a:xfrm>
            <a:off x="1014426" y="2452687"/>
            <a:ext cx="719116" cy="449373"/>
          </a:xfrm>
          <a:custGeom>
            <a:avLst/>
            <a:gdLst>
              <a:gd name="connsiteX0" fmla="*/ 474079 w 676800"/>
              <a:gd name="connsiteY0" fmla="*/ 0 h 422930"/>
              <a:gd name="connsiteX1" fmla="*/ 516176 w 676800"/>
              <a:gd name="connsiteY1" fmla="*/ 0 h 422930"/>
              <a:gd name="connsiteX2" fmla="*/ 553197 w 676800"/>
              <a:gd name="connsiteY2" fmla="*/ 17330 h 422930"/>
              <a:gd name="connsiteX3" fmla="*/ 659484 w 676800"/>
              <a:gd name="connsiteY3" fmla="*/ 165676 h 422930"/>
              <a:gd name="connsiteX4" fmla="*/ 676800 w 676800"/>
              <a:gd name="connsiteY4" fmla="*/ 212735 h 422930"/>
              <a:gd name="connsiteX5" fmla="*/ 659484 w 676800"/>
              <a:gd name="connsiteY5" fmla="*/ 255909 h 422930"/>
              <a:gd name="connsiteX6" fmla="*/ 549465 w 676800"/>
              <a:gd name="connsiteY6" fmla="*/ 404405 h 422930"/>
              <a:gd name="connsiteX7" fmla="*/ 512444 w 676800"/>
              <a:gd name="connsiteY7" fmla="*/ 422930 h 422930"/>
              <a:gd name="connsiteX8" fmla="*/ 465570 w 676800"/>
              <a:gd name="connsiteY8" fmla="*/ 422930 h 422930"/>
              <a:gd name="connsiteX9" fmla="*/ 444522 w 676800"/>
              <a:gd name="connsiteY9" fmla="*/ 408140 h 422930"/>
              <a:gd name="connsiteX10" fmla="*/ 451837 w 676800"/>
              <a:gd name="connsiteY10" fmla="*/ 388271 h 422930"/>
              <a:gd name="connsiteX11" fmla="*/ 580366 w 676800"/>
              <a:gd name="connsiteY11" fmla="*/ 213930 h 422930"/>
              <a:gd name="connsiteX12" fmla="*/ 580366 w 676800"/>
              <a:gd name="connsiteY12" fmla="*/ 204070 h 422930"/>
              <a:gd name="connsiteX13" fmla="*/ 461838 w 676800"/>
              <a:gd name="connsiteY13" fmla="*/ 35854 h 422930"/>
              <a:gd name="connsiteX14" fmla="*/ 451837 w 676800"/>
              <a:gd name="connsiteY14" fmla="*/ 16135 h 422930"/>
              <a:gd name="connsiteX15" fmla="*/ 474079 w 676800"/>
              <a:gd name="connsiteY15" fmla="*/ 0 h 422930"/>
              <a:gd name="connsiteX16" fmla="*/ 255307 w 676800"/>
              <a:gd name="connsiteY16" fmla="*/ 0 h 422930"/>
              <a:gd name="connsiteX17" fmla="*/ 297254 w 676800"/>
              <a:gd name="connsiteY17" fmla="*/ 0 h 422930"/>
              <a:gd name="connsiteX18" fmla="*/ 334275 w 676800"/>
              <a:gd name="connsiteY18" fmla="*/ 17330 h 422930"/>
              <a:gd name="connsiteX19" fmla="*/ 440562 w 676800"/>
              <a:gd name="connsiteY19" fmla="*/ 165676 h 422930"/>
              <a:gd name="connsiteX20" fmla="*/ 457878 w 676800"/>
              <a:gd name="connsiteY20" fmla="*/ 212735 h 422930"/>
              <a:gd name="connsiteX21" fmla="*/ 440562 w 676800"/>
              <a:gd name="connsiteY21" fmla="*/ 255909 h 422930"/>
              <a:gd name="connsiteX22" fmla="*/ 330543 w 676800"/>
              <a:gd name="connsiteY22" fmla="*/ 404405 h 422930"/>
              <a:gd name="connsiteX23" fmla="*/ 293522 w 676800"/>
              <a:gd name="connsiteY23" fmla="*/ 422930 h 422930"/>
              <a:gd name="connsiteX24" fmla="*/ 246648 w 676800"/>
              <a:gd name="connsiteY24" fmla="*/ 422930 h 422930"/>
              <a:gd name="connsiteX25" fmla="*/ 225600 w 676800"/>
              <a:gd name="connsiteY25" fmla="*/ 408140 h 422930"/>
              <a:gd name="connsiteX26" fmla="*/ 233064 w 676800"/>
              <a:gd name="connsiteY26" fmla="*/ 388271 h 422930"/>
              <a:gd name="connsiteX27" fmla="*/ 361444 w 676800"/>
              <a:gd name="connsiteY27" fmla="*/ 213930 h 422930"/>
              <a:gd name="connsiteX28" fmla="*/ 361444 w 676800"/>
              <a:gd name="connsiteY28" fmla="*/ 204070 h 422930"/>
              <a:gd name="connsiteX29" fmla="*/ 242916 w 676800"/>
              <a:gd name="connsiteY29" fmla="*/ 35854 h 422930"/>
              <a:gd name="connsiteX30" fmla="*/ 233064 w 676800"/>
              <a:gd name="connsiteY30" fmla="*/ 16135 h 422930"/>
              <a:gd name="connsiteX31" fmla="*/ 255307 w 676800"/>
              <a:gd name="connsiteY31" fmla="*/ 0 h 422930"/>
              <a:gd name="connsiteX32" fmla="*/ 29543 w 676800"/>
              <a:gd name="connsiteY32" fmla="*/ 0 h 422930"/>
              <a:gd name="connsiteX33" fmla="*/ 71620 w 676800"/>
              <a:gd name="connsiteY33" fmla="*/ 0 h 422930"/>
              <a:gd name="connsiteX34" fmla="*/ 108623 w 676800"/>
              <a:gd name="connsiteY34" fmla="*/ 17330 h 422930"/>
              <a:gd name="connsiteX35" fmla="*/ 214859 w 676800"/>
              <a:gd name="connsiteY35" fmla="*/ 165676 h 422930"/>
              <a:gd name="connsiteX36" fmla="*/ 232167 w 676800"/>
              <a:gd name="connsiteY36" fmla="*/ 212735 h 422930"/>
              <a:gd name="connsiteX37" fmla="*/ 214859 w 676800"/>
              <a:gd name="connsiteY37" fmla="*/ 255909 h 422930"/>
              <a:gd name="connsiteX38" fmla="*/ 104893 w 676800"/>
              <a:gd name="connsiteY38" fmla="*/ 404405 h 422930"/>
              <a:gd name="connsiteX39" fmla="*/ 67889 w 676800"/>
              <a:gd name="connsiteY39" fmla="*/ 422930 h 422930"/>
              <a:gd name="connsiteX40" fmla="*/ 20889 w 676800"/>
              <a:gd name="connsiteY40" fmla="*/ 422930 h 422930"/>
              <a:gd name="connsiteX41" fmla="*/ 0 w 676800"/>
              <a:gd name="connsiteY41" fmla="*/ 408140 h 422930"/>
              <a:gd name="connsiteX42" fmla="*/ 7311 w 676800"/>
              <a:gd name="connsiteY42" fmla="*/ 388271 h 422930"/>
              <a:gd name="connsiteX43" fmla="*/ 135779 w 676800"/>
              <a:gd name="connsiteY43" fmla="*/ 213930 h 422930"/>
              <a:gd name="connsiteX44" fmla="*/ 135779 w 676800"/>
              <a:gd name="connsiteY44" fmla="*/ 204070 h 422930"/>
              <a:gd name="connsiteX45" fmla="*/ 17159 w 676800"/>
              <a:gd name="connsiteY45" fmla="*/ 35854 h 422930"/>
              <a:gd name="connsiteX46" fmla="*/ 7311 w 676800"/>
              <a:gd name="connsiteY46" fmla="*/ 16135 h 422930"/>
              <a:gd name="connsiteX47" fmla="*/ 29543 w 676800"/>
              <a:gd name="connsiteY47" fmla="*/ 0 h 42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76800" h="422930">
                <a:moveTo>
                  <a:pt x="474079" y="0"/>
                </a:moveTo>
                <a:lnTo>
                  <a:pt x="516176" y="0"/>
                </a:lnTo>
                <a:cubicBezTo>
                  <a:pt x="533492" y="0"/>
                  <a:pt x="542150" y="2540"/>
                  <a:pt x="553197" y="17330"/>
                </a:cubicBezTo>
                <a:cubicBezTo>
                  <a:pt x="553197" y="17330"/>
                  <a:pt x="553197" y="17330"/>
                  <a:pt x="659484" y="165676"/>
                </a:cubicBezTo>
                <a:cubicBezTo>
                  <a:pt x="674262" y="186741"/>
                  <a:pt x="676800" y="194210"/>
                  <a:pt x="676800" y="212735"/>
                </a:cubicBezTo>
                <a:cubicBezTo>
                  <a:pt x="676800" y="228720"/>
                  <a:pt x="671874" y="239924"/>
                  <a:pt x="659484" y="255909"/>
                </a:cubicBezTo>
                <a:cubicBezTo>
                  <a:pt x="659484" y="255909"/>
                  <a:pt x="659484" y="255909"/>
                  <a:pt x="549465" y="404405"/>
                </a:cubicBezTo>
                <a:cubicBezTo>
                  <a:pt x="539613" y="418000"/>
                  <a:pt x="533492" y="422930"/>
                  <a:pt x="512444" y="422930"/>
                </a:cubicBezTo>
                <a:cubicBezTo>
                  <a:pt x="512444" y="422930"/>
                  <a:pt x="512444" y="422930"/>
                  <a:pt x="465570" y="422930"/>
                </a:cubicBezTo>
                <a:cubicBezTo>
                  <a:pt x="450642" y="422930"/>
                  <a:pt x="444522" y="416656"/>
                  <a:pt x="444522" y="408140"/>
                </a:cubicBezTo>
                <a:cubicBezTo>
                  <a:pt x="444522" y="401866"/>
                  <a:pt x="445716" y="395741"/>
                  <a:pt x="451837" y="388271"/>
                </a:cubicBezTo>
                <a:cubicBezTo>
                  <a:pt x="451837" y="388271"/>
                  <a:pt x="451837" y="388271"/>
                  <a:pt x="580366" y="213930"/>
                </a:cubicBezTo>
                <a:cubicBezTo>
                  <a:pt x="582904" y="210195"/>
                  <a:pt x="584098" y="209000"/>
                  <a:pt x="580366" y="204070"/>
                </a:cubicBezTo>
                <a:cubicBezTo>
                  <a:pt x="580366" y="204070"/>
                  <a:pt x="580366" y="204070"/>
                  <a:pt x="461838" y="35854"/>
                </a:cubicBezTo>
                <a:cubicBezTo>
                  <a:pt x="455569" y="25994"/>
                  <a:pt x="451837" y="19720"/>
                  <a:pt x="451837" y="16135"/>
                </a:cubicBezTo>
                <a:cubicBezTo>
                  <a:pt x="451837" y="4930"/>
                  <a:pt x="459301" y="0"/>
                  <a:pt x="474079" y="0"/>
                </a:cubicBezTo>
                <a:close/>
                <a:moveTo>
                  <a:pt x="255307" y="0"/>
                </a:moveTo>
                <a:lnTo>
                  <a:pt x="297254" y="0"/>
                </a:lnTo>
                <a:cubicBezTo>
                  <a:pt x="314570" y="0"/>
                  <a:pt x="323228" y="2540"/>
                  <a:pt x="334275" y="17330"/>
                </a:cubicBezTo>
                <a:cubicBezTo>
                  <a:pt x="334275" y="17330"/>
                  <a:pt x="334275" y="17330"/>
                  <a:pt x="440562" y="165676"/>
                </a:cubicBezTo>
                <a:cubicBezTo>
                  <a:pt x="455340" y="186741"/>
                  <a:pt x="457878" y="194210"/>
                  <a:pt x="457878" y="212735"/>
                </a:cubicBezTo>
                <a:cubicBezTo>
                  <a:pt x="457878" y="228720"/>
                  <a:pt x="452952" y="239924"/>
                  <a:pt x="440562" y="255909"/>
                </a:cubicBezTo>
                <a:cubicBezTo>
                  <a:pt x="440562" y="255909"/>
                  <a:pt x="440562" y="255909"/>
                  <a:pt x="330543" y="404405"/>
                </a:cubicBezTo>
                <a:cubicBezTo>
                  <a:pt x="320691" y="418000"/>
                  <a:pt x="314570" y="422930"/>
                  <a:pt x="293522" y="422930"/>
                </a:cubicBezTo>
                <a:cubicBezTo>
                  <a:pt x="293522" y="422930"/>
                  <a:pt x="293522" y="422930"/>
                  <a:pt x="246648" y="422930"/>
                </a:cubicBezTo>
                <a:cubicBezTo>
                  <a:pt x="231720" y="422930"/>
                  <a:pt x="225600" y="416656"/>
                  <a:pt x="225600" y="408140"/>
                </a:cubicBezTo>
                <a:cubicBezTo>
                  <a:pt x="225600" y="401866"/>
                  <a:pt x="226794" y="395741"/>
                  <a:pt x="233064" y="388271"/>
                </a:cubicBezTo>
                <a:cubicBezTo>
                  <a:pt x="233064" y="388271"/>
                  <a:pt x="233064" y="388271"/>
                  <a:pt x="361444" y="213930"/>
                </a:cubicBezTo>
                <a:cubicBezTo>
                  <a:pt x="363982" y="210195"/>
                  <a:pt x="365176" y="209000"/>
                  <a:pt x="361444" y="204070"/>
                </a:cubicBezTo>
                <a:cubicBezTo>
                  <a:pt x="361444" y="204070"/>
                  <a:pt x="361444" y="204070"/>
                  <a:pt x="242916" y="35854"/>
                </a:cubicBezTo>
                <a:cubicBezTo>
                  <a:pt x="236647" y="25994"/>
                  <a:pt x="233064" y="19720"/>
                  <a:pt x="233064" y="16135"/>
                </a:cubicBezTo>
                <a:cubicBezTo>
                  <a:pt x="233064" y="4930"/>
                  <a:pt x="240379" y="0"/>
                  <a:pt x="255307" y="0"/>
                </a:cubicBezTo>
                <a:close/>
                <a:moveTo>
                  <a:pt x="29543" y="0"/>
                </a:moveTo>
                <a:lnTo>
                  <a:pt x="71620" y="0"/>
                </a:lnTo>
                <a:cubicBezTo>
                  <a:pt x="88779" y="0"/>
                  <a:pt x="97582" y="2540"/>
                  <a:pt x="108623" y="17330"/>
                </a:cubicBezTo>
                <a:cubicBezTo>
                  <a:pt x="108623" y="17330"/>
                  <a:pt x="108623" y="17330"/>
                  <a:pt x="214859" y="165676"/>
                </a:cubicBezTo>
                <a:cubicBezTo>
                  <a:pt x="229631" y="186741"/>
                  <a:pt x="232167" y="194210"/>
                  <a:pt x="232167" y="212735"/>
                </a:cubicBezTo>
                <a:cubicBezTo>
                  <a:pt x="232167" y="228720"/>
                  <a:pt x="227243" y="239924"/>
                  <a:pt x="214859" y="255909"/>
                </a:cubicBezTo>
                <a:cubicBezTo>
                  <a:pt x="214859" y="255909"/>
                  <a:pt x="214859" y="255909"/>
                  <a:pt x="104893" y="404405"/>
                </a:cubicBezTo>
                <a:cubicBezTo>
                  <a:pt x="95045" y="418000"/>
                  <a:pt x="88779" y="422930"/>
                  <a:pt x="67889" y="422930"/>
                </a:cubicBezTo>
                <a:cubicBezTo>
                  <a:pt x="67889" y="422930"/>
                  <a:pt x="67889" y="422930"/>
                  <a:pt x="20889" y="422930"/>
                </a:cubicBezTo>
                <a:cubicBezTo>
                  <a:pt x="6118" y="422930"/>
                  <a:pt x="0" y="416656"/>
                  <a:pt x="0" y="408140"/>
                </a:cubicBezTo>
                <a:cubicBezTo>
                  <a:pt x="0" y="401866"/>
                  <a:pt x="1194" y="395741"/>
                  <a:pt x="7311" y="388271"/>
                </a:cubicBezTo>
                <a:cubicBezTo>
                  <a:pt x="7311" y="388271"/>
                  <a:pt x="7311" y="388271"/>
                  <a:pt x="135779" y="213930"/>
                </a:cubicBezTo>
                <a:cubicBezTo>
                  <a:pt x="138315" y="210195"/>
                  <a:pt x="139509" y="209000"/>
                  <a:pt x="135779" y="204070"/>
                </a:cubicBezTo>
                <a:cubicBezTo>
                  <a:pt x="135779" y="204070"/>
                  <a:pt x="135779" y="204070"/>
                  <a:pt x="17159" y="35854"/>
                </a:cubicBezTo>
                <a:cubicBezTo>
                  <a:pt x="11041" y="25994"/>
                  <a:pt x="7311" y="19720"/>
                  <a:pt x="7311" y="16135"/>
                </a:cubicBezTo>
                <a:cubicBezTo>
                  <a:pt x="7311" y="4930"/>
                  <a:pt x="14772" y="0"/>
                  <a:pt x="29543" y="0"/>
                </a:cubicBezTo>
                <a:close/>
              </a:path>
            </a:pathLst>
          </a:custGeom>
          <a:solidFill>
            <a:srgbClr val="A4B4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9069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zit Petro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 5">
            <a:extLst>
              <a:ext uri="{FF2B5EF4-FFF2-40B4-BE49-F238E27FC236}">
                <a16:creationId xmlns:a16="http://schemas.microsoft.com/office/drawing/2014/main" id="{91AB5D10-A941-4419-8B42-C3BEB3503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3000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4EFF810-C183-4BD1-A2B6-56734A61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1296243"/>
            <a:ext cx="10007600" cy="348642"/>
          </a:xfrm>
        </p:spPr>
        <p:txBody>
          <a:bodyPr/>
          <a:lstStyle>
            <a:lvl1pPr marL="0" indent="0">
              <a:lnSpc>
                <a:spcPct val="100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8AD22A90-224A-40DE-94F8-BC41FD6766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714636"/>
            <a:ext cx="10007600" cy="382256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3600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10656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zit Dunkelgrün">
    <p:bg>
      <p:bgPr>
        <a:solidFill>
          <a:srgbClr val="507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 5">
            <a:extLst>
              <a:ext uri="{FF2B5EF4-FFF2-40B4-BE49-F238E27FC236}">
                <a16:creationId xmlns:a16="http://schemas.microsoft.com/office/drawing/2014/main" id="{91AB5D10-A941-4419-8B42-C3BEB3503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3000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4EFF810-C183-4BD1-A2B6-56734A61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1296243"/>
            <a:ext cx="10007600" cy="348642"/>
          </a:xfrm>
        </p:spPr>
        <p:txBody>
          <a:bodyPr/>
          <a:lstStyle>
            <a:lvl1pPr marL="0" indent="0">
              <a:lnSpc>
                <a:spcPct val="100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8AD22A90-224A-40DE-94F8-BC41FD6766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714636"/>
            <a:ext cx="10007600" cy="382256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3600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02761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zit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3E6AEB6-4D8C-45CB-9AD4-7A9CCEA9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1296243"/>
            <a:ext cx="10007600" cy="348642"/>
          </a:xfrm>
        </p:spPr>
        <p:txBody>
          <a:bodyPr/>
          <a:lstStyle>
            <a:lvl1pPr marL="0" indent="0">
              <a:lnSpc>
                <a:spcPct val="100000"/>
              </a:lnSpc>
              <a:defRPr sz="1800" b="1">
                <a:solidFill>
                  <a:srgbClr val="5E72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8AD22A90-224A-40DE-94F8-BC41FD6766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714636"/>
            <a:ext cx="10007600" cy="382256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3600">
                <a:solidFill>
                  <a:schemeClr val="accent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724BF3F-E95C-44F3-B9CE-6BEECB570CF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16875FC-7435-4D7B-9721-1E153F8EC898}" type="datetime4">
              <a:rPr lang="de-DE" smtClean="0"/>
              <a:t>30. Januar 2024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88B7543-A691-435E-A149-92C533D1A66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EE0AB1B-D5E4-4DB5-B7BA-08384F7BD1E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80948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Blick auf die Gebäude der KfW in Frankfurt. Im Hintergrund die Frankfurter Skyline">
            <a:extLst>
              <a:ext uri="{FF2B5EF4-FFF2-40B4-BE49-F238E27FC236}">
                <a16:creationId xmlns:a16="http://schemas.microsoft.com/office/drawing/2014/main" id="{7E00EA9F-C91D-42E9-B8DD-903EA565D8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" t="10407" r="1248" b="10245"/>
          <a:stretch/>
        </p:blipFill>
        <p:spPr>
          <a:xfrm>
            <a:off x="0" y="0"/>
            <a:ext cx="10728325" cy="6034088"/>
          </a:xfrm>
          <a:prstGeom prst="rect">
            <a:avLst/>
          </a:prstGeom>
        </p:spPr>
      </p:pic>
      <p:sp>
        <p:nvSpPr>
          <p:cNvPr id="16" name="Grafik 5">
            <a:extLst>
              <a:ext uri="{FF2B5EF4-FFF2-40B4-BE49-F238E27FC236}">
                <a16:creationId xmlns:a16="http://schemas.microsoft.com/office/drawing/2014/main" id="{C0D7F2F8-4A41-4A19-A5E7-43913E773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94902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753127-A316-4DEA-A243-37CD08025AE0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60363" y="2776446"/>
            <a:ext cx="5723879" cy="1471737"/>
          </a:xfrm>
        </p:spPr>
        <p:txBody>
          <a:bodyPr anchor="t"/>
          <a:lstStyle>
            <a:lvl1pPr marL="0" indent="648000" algn="l">
              <a:defRPr sz="3600" b="1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78F1F926-E649-454F-8984-7C0E0A440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gray">
          <a:xfrm>
            <a:off x="363537" y="2849718"/>
            <a:ext cx="572613" cy="357823"/>
          </a:xfrm>
          <a:custGeom>
            <a:avLst/>
            <a:gdLst>
              <a:gd name="connsiteX0" fmla="*/ 379031 w 541108"/>
              <a:gd name="connsiteY0" fmla="*/ 0 h 338136"/>
              <a:gd name="connsiteX1" fmla="*/ 412688 w 541108"/>
              <a:gd name="connsiteY1" fmla="*/ 0 h 338136"/>
              <a:gd name="connsiteX2" fmla="*/ 442287 w 541108"/>
              <a:gd name="connsiteY2" fmla="*/ 13855 h 338136"/>
              <a:gd name="connsiteX3" fmla="*/ 527264 w 541108"/>
              <a:gd name="connsiteY3" fmla="*/ 132460 h 338136"/>
              <a:gd name="connsiteX4" fmla="*/ 541108 w 541108"/>
              <a:gd name="connsiteY4" fmla="*/ 170083 h 338136"/>
              <a:gd name="connsiteX5" fmla="*/ 527264 w 541108"/>
              <a:gd name="connsiteY5" fmla="*/ 204602 h 338136"/>
              <a:gd name="connsiteX6" fmla="*/ 439303 w 541108"/>
              <a:gd name="connsiteY6" fmla="*/ 323326 h 338136"/>
              <a:gd name="connsiteX7" fmla="*/ 409704 w 541108"/>
              <a:gd name="connsiteY7" fmla="*/ 338136 h 338136"/>
              <a:gd name="connsiteX8" fmla="*/ 372228 w 541108"/>
              <a:gd name="connsiteY8" fmla="*/ 338136 h 338136"/>
              <a:gd name="connsiteX9" fmla="*/ 355400 w 541108"/>
              <a:gd name="connsiteY9" fmla="*/ 326312 h 338136"/>
              <a:gd name="connsiteX10" fmla="*/ 361248 w 541108"/>
              <a:gd name="connsiteY10" fmla="*/ 310426 h 338136"/>
              <a:gd name="connsiteX11" fmla="*/ 464008 w 541108"/>
              <a:gd name="connsiteY11" fmla="*/ 171039 h 338136"/>
              <a:gd name="connsiteX12" fmla="*/ 464008 w 541108"/>
              <a:gd name="connsiteY12" fmla="*/ 163156 h 338136"/>
              <a:gd name="connsiteX13" fmla="*/ 369245 w 541108"/>
              <a:gd name="connsiteY13" fmla="*/ 28666 h 338136"/>
              <a:gd name="connsiteX14" fmla="*/ 361248 w 541108"/>
              <a:gd name="connsiteY14" fmla="*/ 12900 h 338136"/>
              <a:gd name="connsiteX15" fmla="*/ 379031 w 541108"/>
              <a:gd name="connsiteY15" fmla="*/ 0 h 338136"/>
              <a:gd name="connsiteX16" fmla="*/ 204120 w 541108"/>
              <a:gd name="connsiteY16" fmla="*/ 0 h 338136"/>
              <a:gd name="connsiteX17" fmla="*/ 237657 w 541108"/>
              <a:gd name="connsiteY17" fmla="*/ 0 h 338136"/>
              <a:gd name="connsiteX18" fmla="*/ 267256 w 541108"/>
              <a:gd name="connsiteY18" fmla="*/ 13855 h 338136"/>
              <a:gd name="connsiteX19" fmla="*/ 352233 w 541108"/>
              <a:gd name="connsiteY19" fmla="*/ 132460 h 338136"/>
              <a:gd name="connsiteX20" fmla="*/ 366077 w 541108"/>
              <a:gd name="connsiteY20" fmla="*/ 170083 h 338136"/>
              <a:gd name="connsiteX21" fmla="*/ 352233 w 541108"/>
              <a:gd name="connsiteY21" fmla="*/ 204602 h 338136"/>
              <a:gd name="connsiteX22" fmla="*/ 264272 w 541108"/>
              <a:gd name="connsiteY22" fmla="*/ 323326 h 338136"/>
              <a:gd name="connsiteX23" fmla="*/ 234673 w 541108"/>
              <a:gd name="connsiteY23" fmla="*/ 338136 h 338136"/>
              <a:gd name="connsiteX24" fmla="*/ 197197 w 541108"/>
              <a:gd name="connsiteY24" fmla="*/ 338136 h 338136"/>
              <a:gd name="connsiteX25" fmla="*/ 180369 w 541108"/>
              <a:gd name="connsiteY25" fmla="*/ 326312 h 338136"/>
              <a:gd name="connsiteX26" fmla="*/ 186337 w 541108"/>
              <a:gd name="connsiteY26" fmla="*/ 310426 h 338136"/>
              <a:gd name="connsiteX27" fmla="*/ 288977 w 541108"/>
              <a:gd name="connsiteY27" fmla="*/ 171039 h 338136"/>
              <a:gd name="connsiteX28" fmla="*/ 288977 w 541108"/>
              <a:gd name="connsiteY28" fmla="*/ 163156 h 338136"/>
              <a:gd name="connsiteX29" fmla="*/ 194214 w 541108"/>
              <a:gd name="connsiteY29" fmla="*/ 28666 h 338136"/>
              <a:gd name="connsiteX30" fmla="*/ 186337 w 541108"/>
              <a:gd name="connsiteY30" fmla="*/ 12900 h 338136"/>
              <a:gd name="connsiteX31" fmla="*/ 204120 w 541108"/>
              <a:gd name="connsiteY31" fmla="*/ 0 h 338136"/>
              <a:gd name="connsiteX32" fmla="*/ 23620 w 541108"/>
              <a:gd name="connsiteY32" fmla="*/ 0 h 338136"/>
              <a:gd name="connsiteX33" fmla="*/ 57260 w 541108"/>
              <a:gd name="connsiteY33" fmla="*/ 0 h 338136"/>
              <a:gd name="connsiteX34" fmla="*/ 86845 w 541108"/>
              <a:gd name="connsiteY34" fmla="*/ 13855 h 338136"/>
              <a:gd name="connsiteX35" fmla="*/ 171781 w 541108"/>
              <a:gd name="connsiteY35" fmla="*/ 132460 h 338136"/>
              <a:gd name="connsiteX36" fmla="*/ 185619 w 541108"/>
              <a:gd name="connsiteY36" fmla="*/ 170083 h 338136"/>
              <a:gd name="connsiteX37" fmla="*/ 171781 w 541108"/>
              <a:gd name="connsiteY37" fmla="*/ 204602 h 338136"/>
              <a:gd name="connsiteX38" fmla="*/ 83863 w 541108"/>
              <a:gd name="connsiteY38" fmla="*/ 323326 h 338136"/>
              <a:gd name="connsiteX39" fmla="*/ 54278 w 541108"/>
              <a:gd name="connsiteY39" fmla="*/ 338136 h 338136"/>
              <a:gd name="connsiteX40" fmla="*/ 16701 w 541108"/>
              <a:gd name="connsiteY40" fmla="*/ 338136 h 338136"/>
              <a:gd name="connsiteX41" fmla="*/ 0 w 541108"/>
              <a:gd name="connsiteY41" fmla="*/ 326312 h 338136"/>
              <a:gd name="connsiteX42" fmla="*/ 5845 w 541108"/>
              <a:gd name="connsiteY42" fmla="*/ 310426 h 338136"/>
              <a:gd name="connsiteX43" fmla="*/ 108556 w 541108"/>
              <a:gd name="connsiteY43" fmla="*/ 171039 h 338136"/>
              <a:gd name="connsiteX44" fmla="*/ 108556 w 541108"/>
              <a:gd name="connsiteY44" fmla="*/ 163156 h 338136"/>
              <a:gd name="connsiteX45" fmla="*/ 13719 w 541108"/>
              <a:gd name="connsiteY45" fmla="*/ 28666 h 338136"/>
              <a:gd name="connsiteX46" fmla="*/ 5845 w 541108"/>
              <a:gd name="connsiteY46" fmla="*/ 12900 h 338136"/>
              <a:gd name="connsiteX47" fmla="*/ 23620 w 541108"/>
              <a:gd name="connsiteY47" fmla="*/ 0 h 33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41108" h="338136">
                <a:moveTo>
                  <a:pt x="379031" y="0"/>
                </a:moveTo>
                <a:lnTo>
                  <a:pt x="412688" y="0"/>
                </a:lnTo>
                <a:cubicBezTo>
                  <a:pt x="426532" y="0"/>
                  <a:pt x="433455" y="2031"/>
                  <a:pt x="442287" y="13855"/>
                </a:cubicBezTo>
                <a:cubicBezTo>
                  <a:pt x="442287" y="13855"/>
                  <a:pt x="442287" y="13855"/>
                  <a:pt x="527264" y="132460"/>
                </a:cubicBezTo>
                <a:cubicBezTo>
                  <a:pt x="539079" y="149301"/>
                  <a:pt x="541108" y="155273"/>
                  <a:pt x="541108" y="170083"/>
                </a:cubicBezTo>
                <a:cubicBezTo>
                  <a:pt x="541108" y="182864"/>
                  <a:pt x="537170" y="191822"/>
                  <a:pt x="527264" y="204602"/>
                </a:cubicBezTo>
                <a:cubicBezTo>
                  <a:pt x="527264" y="204602"/>
                  <a:pt x="527264" y="204602"/>
                  <a:pt x="439303" y="323326"/>
                </a:cubicBezTo>
                <a:cubicBezTo>
                  <a:pt x="431426" y="334195"/>
                  <a:pt x="426532" y="338136"/>
                  <a:pt x="409704" y="338136"/>
                </a:cubicBezTo>
                <a:cubicBezTo>
                  <a:pt x="409704" y="338136"/>
                  <a:pt x="409704" y="338136"/>
                  <a:pt x="372228" y="338136"/>
                </a:cubicBezTo>
                <a:cubicBezTo>
                  <a:pt x="360293" y="338136"/>
                  <a:pt x="355400" y="333120"/>
                  <a:pt x="355400" y="326312"/>
                </a:cubicBezTo>
                <a:cubicBezTo>
                  <a:pt x="355400" y="321295"/>
                  <a:pt x="356355" y="316398"/>
                  <a:pt x="361248" y="310426"/>
                </a:cubicBezTo>
                <a:cubicBezTo>
                  <a:pt x="361248" y="310426"/>
                  <a:pt x="361248" y="310426"/>
                  <a:pt x="464008" y="171039"/>
                </a:cubicBezTo>
                <a:cubicBezTo>
                  <a:pt x="466037" y="168053"/>
                  <a:pt x="466992" y="167097"/>
                  <a:pt x="464008" y="163156"/>
                </a:cubicBezTo>
                <a:cubicBezTo>
                  <a:pt x="464008" y="163156"/>
                  <a:pt x="464008" y="163156"/>
                  <a:pt x="369245" y="28666"/>
                </a:cubicBezTo>
                <a:cubicBezTo>
                  <a:pt x="364232" y="20783"/>
                  <a:pt x="361248" y="15766"/>
                  <a:pt x="361248" y="12900"/>
                </a:cubicBezTo>
                <a:cubicBezTo>
                  <a:pt x="361248" y="3942"/>
                  <a:pt x="367216" y="0"/>
                  <a:pt x="379031" y="0"/>
                </a:cubicBezTo>
                <a:close/>
                <a:moveTo>
                  <a:pt x="204120" y="0"/>
                </a:moveTo>
                <a:lnTo>
                  <a:pt x="237657" y="0"/>
                </a:lnTo>
                <a:cubicBezTo>
                  <a:pt x="251501" y="0"/>
                  <a:pt x="258424" y="2031"/>
                  <a:pt x="267256" y="13855"/>
                </a:cubicBezTo>
                <a:cubicBezTo>
                  <a:pt x="267256" y="13855"/>
                  <a:pt x="267256" y="13855"/>
                  <a:pt x="352233" y="132460"/>
                </a:cubicBezTo>
                <a:cubicBezTo>
                  <a:pt x="364048" y="149301"/>
                  <a:pt x="366077" y="155273"/>
                  <a:pt x="366077" y="170083"/>
                </a:cubicBezTo>
                <a:cubicBezTo>
                  <a:pt x="366077" y="182864"/>
                  <a:pt x="362139" y="191822"/>
                  <a:pt x="352233" y="204602"/>
                </a:cubicBezTo>
                <a:cubicBezTo>
                  <a:pt x="352233" y="204602"/>
                  <a:pt x="352233" y="204602"/>
                  <a:pt x="264272" y="323326"/>
                </a:cubicBezTo>
                <a:cubicBezTo>
                  <a:pt x="256395" y="334195"/>
                  <a:pt x="251501" y="338136"/>
                  <a:pt x="234673" y="338136"/>
                </a:cubicBezTo>
                <a:cubicBezTo>
                  <a:pt x="234673" y="338136"/>
                  <a:pt x="234673" y="338136"/>
                  <a:pt x="197197" y="338136"/>
                </a:cubicBezTo>
                <a:cubicBezTo>
                  <a:pt x="185262" y="338136"/>
                  <a:pt x="180369" y="333120"/>
                  <a:pt x="180369" y="326312"/>
                </a:cubicBezTo>
                <a:cubicBezTo>
                  <a:pt x="180369" y="321295"/>
                  <a:pt x="181324" y="316398"/>
                  <a:pt x="186337" y="310426"/>
                </a:cubicBezTo>
                <a:cubicBezTo>
                  <a:pt x="186337" y="310426"/>
                  <a:pt x="186337" y="310426"/>
                  <a:pt x="288977" y="171039"/>
                </a:cubicBezTo>
                <a:cubicBezTo>
                  <a:pt x="291006" y="168053"/>
                  <a:pt x="291961" y="167097"/>
                  <a:pt x="288977" y="163156"/>
                </a:cubicBezTo>
                <a:cubicBezTo>
                  <a:pt x="288977" y="163156"/>
                  <a:pt x="288977" y="163156"/>
                  <a:pt x="194214" y="28666"/>
                </a:cubicBezTo>
                <a:cubicBezTo>
                  <a:pt x="189201" y="20783"/>
                  <a:pt x="186337" y="15766"/>
                  <a:pt x="186337" y="12900"/>
                </a:cubicBezTo>
                <a:cubicBezTo>
                  <a:pt x="186337" y="3942"/>
                  <a:pt x="192185" y="0"/>
                  <a:pt x="204120" y="0"/>
                </a:cubicBezTo>
                <a:close/>
                <a:moveTo>
                  <a:pt x="23620" y="0"/>
                </a:moveTo>
                <a:lnTo>
                  <a:pt x="57260" y="0"/>
                </a:lnTo>
                <a:cubicBezTo>
                  <a:pt x="70979" y="0"/>
                  <a:pt x="78017" y="2031"/>
                  <a:pt x="86845" y="13855"/>
                </a:cubicBezTo>
                <a:cubicBezTo>
                  <a:pt x="86845" y="13855"/>
                  <a:pt x="86845" y="13855"/>
                  <a:pt x="171781" y="132460"/>
                </a:cubicBezTo>
                <a:cubicBezTo>
                  <a:pt x="183591" y="149301"/>
                  <a:pt x="185619" y="155273"/>
                  <a:pt x="185619" y="170083"/>
                </a:cubicBezTo>
                <a:cubicBezTo>
                  <a:pt x="185619" y="182864"/>
                  <a:pt x="181682" y="191822"/>
                  <a:pt x="171781" y="204602"/>
                </a:cubicBezTo>
                <a:cubicBezTo>
                  <a:pt x="171781" y="204602"/>
                  <a:pt x="171781" y="204602"/>
                  <a:pt x="83863" y="323326"/>
                </a:cubicBezTo>
                <a:cubicBezTo>
                  <a:pt x="75989" y="334195"/>
                  <a:pt x="70979" y="338136"/>
                  <a:pt x="54278" y="338136"/>
                </a:cubicBezTo>
                <a:cubicBezTo>
                  <a:pt x="54278" y="338136"/>
                  <a:pt x="54278" y="338136"/>
                  <a:pt x="16701" y="338136"/>
                </a:cubicBezTo>
                <a:cubicBezTo>
                  <a:pt x="4891" y="338136"/>
                  <a:pt x="0" y="333120"/>
                  <a:pt x="0" y="326312"/>
                </a:cubicBezTo>
                <a:cubicBezTo>
                  <a:pt x="0" y="321295"/>
                  <a:pt x="954" y="316398"/>
                  <a:pt x="5845" y="310426"/>
                </a:cubicBezTo>
                <a:cubicBezTo>
                  <a:pt x="5845" y="310426"/>
                  <a:pt x="5845" y="310426"/>
                  <a:pt x="108556" y="171039"/>
                </a:cubicBezTo>
                <a:cubicBezTo>
                  <a:pt x="110584" y="168053"/>
                  <a:pt x="111539" y="167097"/>
                  <a:pt x="108556" y="163156"/>
                </a:cubicBezTo>
                <a:cubicBezTo>
                  <a:pt x="108556" y="163156"/>
                  <a:pt x="108556" y="163156"/>
                  <a:pt x="13719" y="28666"/>
                </a:cubicBezTo>
                <a:cubicBezTo>
                  <a:pt x="8828" y="20783"/>
                  <a:pt x="5845" y="15766"/>
                  <a:pt x="5845" y="12900"/>
                </a:cubicBezTo>
                <a:cubicBezTo>
                  <a:pt x="5845" y="3942"/>
                  <a:pt x="11810" y="0"/>
                  <a:pt x="23620" y="0"/>
                </a:cubicBezTo>
                <a:close/>
              </a:path>
            </a:pathLst>
          </a:custGeom>
          <a:solidFill>
            <a:srgbClr val="A4B4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19" name="Grafik 18" descr="Logo KfW">
            <a:extLst>
              <a:ext uri="{FF2B5EF4-FFF2-40B4-BE49-F238E27FC236}">
                <a16:creationId xmlns:a16="http://schemas.microsoft.com/office/drawing/2014/main" id="{71D629DE-C909-49C2-9C76-258C38938D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" y="-7292"/>
            <a:ext cx="1758700" cy="13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4E17B-02BE-4301-8401-FDD3F1C86DC8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35F30178-C4D7-4483-9585-7B605759D9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2B579BD-3C39-45EA-9C3E-D015E233DF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396864"/>
            <a:ext cx="10007600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8667513-964F-4F78-A439-2824559A4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7DAD922-E3B6-49FD-B543-2E411F3564E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D84640-0F1B-4979-B944-9A60A2BA250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FE5A654-3771-4CA6-8955-4121A07E80B3}" type="datetime4">
              <a:rPr lang="de-DE" smtClean="0"/>
              <a:t>30. Januar 2024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C81B257-7346-410F-9E71-AD5C8B9EFA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202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ACE7E-5DDD-409D-AD8A-5094FF34F21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67520C0-AAA4-402A-8FBD-17EB522D6B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2" y="677577"/>
            <a:ext cx="10007601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3B47911E-77BB-4D51-A61C-C871CA9E3E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396864"/>
            <a:ext cx="4686729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3CB7310F-5B72-4494-BE21-FB64CA65AA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88191" y="1396864"/>
            <a:ext cx="4679772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6ABC4813-76FE-4861-8656-EA02F0D8E2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41BE4A-9281-4C1E-AABC-8A0B10F2E2C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F3708A-2D89-447C-9FD4-87AE93E0347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E60A873-BD85-46A8-A1D2-B1261567B1D4}" type="datetime4">
              <a:rPr lang="de-DE" smtClean="0"/>
              <a:t>30. Januar 2024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29E0812-2C8E-47EC-9793-63E9DC96246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870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(rech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4E17B-02BE-4301-8401-FDD3F1C86DC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60363" y="334407"/>
            <a:ext cx="4895850" cy="3783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95AAB774-8EA4-4509-9EF3-010341A931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677577"/>
            <a:ext cx="489585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20B50DE5-E236-4AA1-BAAF-8151E8C184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0363" y="1396864"/>
            <a:ext cx="4895850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Bildplatzhalter 8" descr="Bildplatzhalter">
            <a:extLst>
              <a:ext uri="{FF2B5EF4-FFF2-40B4-BE49-F238E27FC236}">
                <a16:creationId xmlns:a16="http://schemas.microsoft.com/office/drawing/2014/main" id="{172016E4-A985-4759-B3E9-33B295AFBD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5364162" y="0"/>
            <a:ext cx="5364163" cy="6034087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0AE7C685-1059-44DB-9E3C-01DA0DF181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364" y="5409209"/>
            <a:ext cx="4895850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156A1E6-D82A-47D8-B40D-BA06E2BFD6E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93190" y="5645336"/>
            <a:ext cx="4363023" cy="208505"/>
          </a:xfrm>
        </p:spPr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113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(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4E17B-02BE-4301-8401-FDD3F1C86DC8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1D1C562-D211-4469-8BCE-F4C9C4C9EE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677577"/>
            <a:ext cx="10007601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Bildplatzhalter 8" descr="Bildplatzhalter">
            <a:extLst>
              <a:ext uri="{FF2B5EF4-FFF2-40B4-BE49-F238E27FC236}">
                <a16:creationId xmlns:a16="http://schemas.microsoft.com/office/drawing/2014/main" id="{172016E4-A985-4759-B3E9-33B295AFBD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360363" y="1433513"/>
            <a:ext cx="4895850" cy="393790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63CAAA68-A509-4AFC-977E-960A985302B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2113" y="1396864"/>
            <a:ext cx="4895850" cy="4140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30277B03-85B4-4F3B-A030-8A1FED7499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63FA9C9-D2E1-412D-A2B4-23461B2E23D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288930-7FFB-4DE9-8990-1DF973B3FB6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19132D-378A-4DFC-9C3D-609ADAA7B00C}" type="datetime4">
              <a:rPr lang="de-DE" smtClean="0"/>
              <a:t>30.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B866A2A-873A-42B8-9A52-9BBC9CFAE23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048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8" descr="Bildplatzhalter">
            <a:extLst>
              <a:ext uri="{FF2B5EF4-FFF2-40B4-BE49-F238E27FC236}">
                <a16:creationId xmlns:a16="http://schemas.microsoft.com/office/drawing/2014/main" id="{B993F3B1-9ADE-4F4D-A2D9-D3A154B43C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10728325" cy="6034087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27BBA4C-DD0E-48E0-A857-547F8DFE2A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81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27BBA4C-DD0E-48E0-A857-547F8DFE2A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Bildplatzhalter 8" descr="Bildplatzhalter">
            <a:extLst>
              <a:ext uri="{FF2B5EF4-FFF2-40B4-BE49-F238E27FC236}">
                <a16:creationId xmlns:a16="http://schemas.microsoft.com/office/drawing/2014/main" id="{B993F3B1-9ADE-4F4D-A2D9-D3A154B43C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360363" y="1433513"/>
            <a:ext cx="10007600" cy="393790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619DCFDF-CFF3-4C8F-8041-6BB6614A15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6CE8189-2A82-4995-9D09-19B8B7AF306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09D8E9-4859-4358-889D-4F6985413BF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3A435C0F-A96C-4B5C-A8EA-3F3550908014}" type="datetime4">
              <a:rPr lang="de-DE" smtClean="0"/>
              <a:t>30. Januar 2024</a:t>
            </a:fld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D09995A-B2B5-49A2-87F1-2553ACC4738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284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EBE10CD9-8859-463A-8368-BCE57284340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Bildplatzhalter 8" descr="Bildplatzhalter">
            <a:extLst>
              <a:ext uri="{FF2B5EF4-FFF2-40B4-BE49-F238E27FC236}">
                <a16:creationId xmlns:a16="http://schemas.microsoft.com/office/drawing/2014/main" id="{B993F3B1-9ADE-4F4D-A2D9-D3A154B43C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360363" y="1433513"/>
            <a:ext cx="4895850" cy="393790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Bildplatzhalter 8" descr="Bildplatzhalter">
            <a:extLst>
              <a:ext uri="{FF2B5EF4-FFF2-40B4-BE49-F238E27FC236}">
                <a16:creationId xmlns:a16="http://schemas.microsoft.com/office/drawing/2014/main" id="{F7895F72-12DE-43C1-A37A-EA75A21EA4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5472113" y="1433513"/>
            <a:ext cx="4895850" cy="393790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289CD2F-7262-4377-9CA8-410D53F1AA2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335E428C-405D-4C37-9D5D-8F42DAF0756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AC09F3-1E6F-496D-9C2F-E61DDD98A6F7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617C89-8FB8-4412-842F-3EA8591DD55C}" type="datetime4">
              <a:rPr lang="de-DE" smtClean="0"/>
              <a:t>30. Januar 2024</a:t>
            </a:fld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527B68E8-114E-4EA1-9C5B-6E15104B22E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779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AA927B-F252-4989-9C0C-AFB5E25820A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60363" y="334407"/>
            <a:ext cx="10007600" cy="37838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A95045-32A6-4026-8795-9B9110869B04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60363" y="1396864"/>
            <a:ext cx="10007600" cy="41362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D40614-4F92-4280-8AF1-FC5A08914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93190" y="5645336"/>
            <a:ext cx="8647437" cy="2085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lnSpc>
                <a:spcPct val="100000"/>
              </a:lnSpc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D0565C-15B7-439D-9819-AA6B975B4033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8772277" y="5645336"/>
            <a:ext cx="768350" cy="208505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r">
              <a:lnSpc>
                <a:spcPct val="100000"/>
              </a:lnSpc>
              <a:defRPr sz="700">
                <a:solidFill>
                  <a:schemeClr val="tx1"/>
                </a:solidFill>
              </a:defRPr>
            </a:lvl1pPr>
          </a:lstStyle>
          <a:p>
            <a:fld id="{175F7A26-1B74-4F7B-9BD9-144AFE365A1C}" type="datetime4">
              <a:rPr lang="de-DE" smtClean="0"/>
              <a:t>30. Januar 2024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0930E1-56A8-42B6-A6E6-0A1B3A49B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9599613" y="5645336"/>
            <a:ext cx="768350" cy="2085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lnSpc>
                <a:spcPct val="100000"/>
              </a:lnSpc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4" name="Grafik 13" descr="Logo KfW">
            <a:extLst>
              <a:ext uri="{FF2B5EF4-FFF2-40B4-BE49-F238E27FC236}">
                <a16:creationId xmlns:a16="http://schemas.microsoft.com/office/drawing/2014/main" id="{3BCD73DB-94C3-4608-8027-A1C9567CD82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1276" y="5695189"/>
            <a:ext cx="399600" cy="1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1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2" r:id="rId4"/>
    <p:sldLayoutId id="2147483657" r:id="rId5"/>
    <p:sldLayoutId id="2147483658" r:id="rId6"/>
    <p:sldLayoutId id="2147483683" r:id="rId7"/>
    <p:sldLayoutId id="2147483660" r:id="rId8"/>
    <p:sldLayoutId id="2147483662" r:id="rId9"/>
    <p:sldLayoutId id="2147483654" r:id="rId10"/>
    <p:sldLayoutId id="2147483680" r:id="rId11"/>
    <p:sldLayoutId id="2147483681" r:id="rId12"/>
    <p:sldLayoutId id="2147483668" r:id="rId13"/>
    <p:sldLayoutId id="2147483669" r:id="rId14"/>
    <p:sldLayoutId id="2147483686" r:id="rId15"/>
    <p:sldLayoutId id="2147483670" r:id="rId16"/>
    <p:sldLayoutId id="2147483674" r:id="rId17"/>
    <p:sldLayoutId id="2147483687" r:id="rId18"/>
    <p:sldLayoutId id="2147483675" r:id="rId19"/>
    <p:sldLayoutId id="2147483688" r:id="rId20"/>
    <p:sldLayoutId id="2147483676" r:id="rId21"/>
    <p:sldLayoutId id="2147483666" r:id="rId22"/>
    <p:sldLayoutId id="2147483684" r:id="rId23"/>
    <p:sldLayoutId id="2147483679" r:id="rId24"/>
    <p:sldLayoutId id="2147483685" r:id="rId25"/>
    <p:sldLayoutId id="2147483664" r:id="rId26"/>
    <p:sldLayoutId id="2147483689" r:id="rId27"/>
  </p:sldLayoutIdLst>
  <p:hf hdr="0"/>
  <p:txStyles>
    <p:titleStyle>
      <a:lvl1pPr marL="0" indent="0"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6213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182563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74625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11" userDrawn="1">
          <p15:clr>
            <a:srgbClr val="F26B43"/>
          </p15:clr>
        </p15:guide>
        <p15:guide id="2" pos="3447" userDrawn="1">
          <p15:clr>
            <a:srgbClr val="F26B43"/>
          </p15:clr>
        </p15:guide>
        <p15:guide id="3" pos="4921" userDrawn="1">
          <p15:clr>
            <a:srgbClr val="F26B43"/>
          </p15:clr>
        </p15:guide>
        <p15:guide id="4" pos="5057" userDrawn="1">
          <p15:clr>
            <a:srgbClr val="F26B43"/>
          </p15:clr>
        </p15:guide>
        <p15:guide id="5" pos="1701" userDrawn="1">
          <p15:clr>
            <a:srgbClr val="F26B43"/>
          </p15:clr>
        </p15:guide>
        <p15:guide id="6" pos="1837" userDrawn="1">
          <p15:clr>
            <a:srgbClr val="F26B43"/>
          </p15:clr>
        </p15:guide>
        <p15:guide id="7" pos="227" userDrawn="1">
          <p15:clr>
            <a:srgbClr val="F26B43"/>
          </p15:clr>
        </p15:guide>
        <p15:guide id="8" pos="6531" userDrawn="1">
          <p15:clr>
            <a:srgbClr val="F26B43"/>
          </p15:clr>
        </p15:guide>
        <p15:guide id="9" orient="horz" pos="903" userDrawn="1">
          <p15:clr>
            <a:srgbClr val="F26B43"/>
          </p15:clr>
        </p15:guide>
        <p15:guide id="10" orient="horz" pos="222" userDrawn="1">
          <p15:clr>
            <a:srgbClr val="F26B43"/>
          </p15:clr>
        </p15:guide>
        <p15:guide id="11" orient="horz" pos="3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8.svg"/><Relationship Id="rId3" Type="http://schemas.openxmlformats.org/officeDocument/2006/relationships/hyperlink" Target="https://brand-guide.kfw.de/document/55/?document_categories=27&amp;q=" TargetMode="External"/><Relationship Id="rId7" Type="http://schemas.openxmlformats.org/officeDocument/2006/relationships/image" Target="../media/image10.svg"/><Relationship Id="rId12" Type="http://schemas.openxmlformats.org/officeDocument/2006/relationships/image" Target="../media/image7.png"/><Relationship Id="rId2" Type="http://schemas.openxmlformats.org/officeDocument/2006/relationships/hyperlink" Target="https://brand-guide.kfw.de/document/7#/barrierefreiheit/grundlagen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6.sv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sible.com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" TargetMode="External"/><Relationship Id="rId2" Type="http://schemas.openxmlformats.org/officeDocument/2006/relationships/hyperlink" Target="https://www.redhat.com/" TargetMode="Externa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boompunksucht.atlassian.net/wiki/spaces/ITA12/pages/2752530/Ansible" TargetMode="External"/><Relationship Id="rId2" Type="http://schemas.openxmlformats.org/officeDocument/2006/relationships/hyperlink" Target="https://github.dev/comboomPunkTsucht/OSZIMT-repo-ITA12_aps/blob/main/Drites%20AusbildungsJahr/test.yml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BD040-26A0-44E9-B40A-CE1AD5102A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br>
              <a:rPr lang="de-DE" dirty="0"/>
            </a:br>
            <a:r>
              <a:rPr lang="de-DE" sz="2800" dirty="0"/>
              <a:t>Der Alleskönner der Systemverwaltung für jedermann?</a:t>
            </a:r>
            <a:endParaRPr lang="de-DE" b="0" dirty="0">
              <a:solidFill>
                <a:schemeClr val="accent3"/>
              </a:solidFill>
            </a:endParaRP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A03476EE-7DCF-44A6-B556-6C5E0C1D0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Aps, Fabian, ITA 12</a:t>
            </a:r>
          </a:p>
          <a:p>
            <a:fld id="{95BA66FC-D209-4C1F-8FFA-CD450F6CFB81}" type="datetime2">
              <a:rPr lang="de-DE"/>
              <a:t>Dienstag, 30. Januar 2024</a:t>
            </a:fld>
            <a:endParaRPr lang="de-DE" dirty="0"/>
          </a:p>
        </p:txBody>
      </p:sp>
      <p:sp>
        <p:nvSpPr>
          <p:cNvPr id="4" name="Freihandform: Form 3" descr="Hinweis:&#10;Diesen Hinweis vor Finalisierung der &#10;Präsentation löschen.&#10;Bitte beachten Sie:&#10;Um aus dieser Vorlage ein barrierefreies PDF zu generieren, müssen Sie es nach dem Abspeichern &#10;als PDF mit einem Benutzeragenten (z.B. „Nuance Power PDF Advanced“ oder „Adobe Acrobat Professional“) prüfen und nachbearbeiten.&#10;Es gelten die Anforderungen nach BITV 2.0">
            <a:extLst>
              <a:ext uri="{FF2B5EF4-FFF2-40B4-BE49-F238E27FC236}">
                <a16:creationId xmlns:a16="http://schemas.microsoft.com/office/drawing/2014/main" id="{C45588B9-22E2-404A-B104-63EA7B1D422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308378" y="351691"/>
            <a:ext cx="3060740" cy="2377331"/>
          </a:xfrm>
          <a:custGeom>
            <a:avLst/>
            <a:gdLst>
              <a:gd name="connsiteX0" fmla="*/ 2277146 w 3060740"/>
              <a:gd name="connsiteY0" fmla="*/ 2235615 h 2377331"/>
              <a:gd name="connsiteX1" fmla="*/ 2673566 w 3060740"/>
              <a:gd name="connsiteY1" fmla="*/ 2235615 h 2377331"/>
              <a:gd name="connsiteX2" fmla="*/ 2502313 w 3060740"/>
              <a:gd name="connsiteY2" fmla="*/ 2369055 h 2377331"/>
              <a:gd name="connsiteX3" fmla="*/ 2448399 w 3060740"/>
              <a:gd name="connsiteY3" fmla="*/ 2369055 h 2377331"/>
              <a:gd name="connsiteX4" fmla="*/ 0 w 3060740"/>
              <a:gd name="connsiteY4" fmla="*/ 0 h 2377331"/>
              <a:gd name="connsiteX5" fmla="*/ 3060740 w 3060740"/>
              <a:gd name="connsiteY5" fmla="*/ 0 h 2377331"/>
              <a:gd name="connsiteX6" fmla="*/ 3060740 w 3060740"/>
              <a:gd name="connsiteY6" fmla="*/ 2235614 h 2377331"/>
              <a:gd name="connsiteX7" fmla="*/ 0 w 3060740"/>
              <a:gd name="connsiteY7" fmla="*/ 2235614 h 237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0740" h="2377331">
                <a:moveTo>
                  <a:pt x="2277146" y="2235615"/>
                </a:moveTo>
                <a:lnTo>
                  <a:pt x="2673566" y="2235615"/>
                </a:lnTo>
                <a:lnTo>
                  <a:pt x="2502313" y="2369055"/>
                </a:lnTo>
                <a:cubicBezTo>
                  <a:pt x="2486139" y="2380090"/>
                  <a:pt x="2464573" y="2380090"/>
                  <a:pt x="2448399" y="2369055"/>
                </a:cubicBezTo>
                <a:close/>
                <a:moveTo>
                  <a:pt x="0" y="0"/>
                </a:moveTo>
                <a:lnTo>
                  <a:pt x="3060740" y="0"/>
                </a:lnTo>
                <a:lnTo>
                  <a:pt x="3060740" y="2235614"/>
                </a:lnTo>
                <a:lnTo>
                  <a:pt x="0" y="2235614"/>
                </a:lnTo>
                <a:close/>
              </a:path>
            </a:pathLst>
          </a:custGeom>
          <a:solidFill>
            <a:srgbClr val="5E7200"/>
          </a:solidFill>
          <a:ln>
            <a:noFill/>
          </a:ln>
          <a:effectLst/>
        </p:spPr>
        <p:txBody>
          <a:bodyPr wrap="square" lIns="108000" tIns="108000" rIns="108000" bIns="108000">
            <a:noAutofit/>
          </a:bodyPr>
          <a:lstStyle>
            <a:lvl1pPr marL="177800" indent="-1778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Hinweis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Diesen Hinweis vor Finalisierung der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Präsentation löschen.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Bitte beachten Sie: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Um aus dieser Vorlage ein barrierefreies PDF zu generieren, müssen Sie es nach dem Abspeichern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als PDF mit einem Benutzeragenten (z.B. „Nuance Power PDF </a:t>
            </a:r>
            <a:r>
              <a:rPr kumimoji="0" lang="de-DE" alt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Advanced</a:t>
            </a: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“ oder „Adobe Acrobat Professional“) prüfen und nachbearbeiten.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Es gelten die Anforderungen nach BITV 2.0</a:t>
            </a:r>
          </a:p>
        </p:txBody>
      </p:sp>
      <p:sp>
        <p:nvSpPr>
          <p:cNvPr id="5" name="Rechteck 4" descr="Hinweis:&#10;Diesen Hinweis vor Finalisierung der &#10;Präsentation löschen.&#10;&#10;Bibliothek Grafik-Elemente&#10;Auf der letzten Seite in diesem Dokument finden Sie eine Auswahl grafischer Elemente, die Sie zur Gestaltung verwenden können.&#10;&#10;">
            <a:extLst>
              <a:ext uri="{FF2B5EF4-FFF2-40B4-BE49-F238E27FC236}">
                <a16:creationId xmlns:a16="http://schemas.microsoft.com/office/drawing/2014/main" id="{E5BADC02-E7E1-4179-81AD-57C7125B3D96}"/>
              </a:ext>
            </a:extLst>
          </p:cNvPr>
          <p:cNvSpPr/>
          <p:nvPr/>
        </p:nvSpPr>
        <p:spPr>
          <a:xfrm>
            <a:off x="7308378" y="2873027"/>
            <a:ext cx="3059584" cy="12091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Diesen Hinweis vor Finalisierung der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Präsentation löschen.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Bibliothek Grafik-Elemente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Auf der letzten Seite in diesem Dokument finden Sie eine Auswahl grafischer Elemente, die Sie zur Gestaltung verwenden können.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001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19BDF-98D7-DE52-3EBC-6C91076F4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Bildnachweise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B6C588-54B7-F484-3784-15F7BA1CB9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8" name="Freihandform: Form 7" descr="Hinweis: Gemäß Fachinformation Nr. FFI023076 im KfW-Organisationshandbuch müssen bei der Verwendung von Bildern in Präsentationsunterlagen Bildnachweise angegeben werden. In der Regel besteht ein Bildnachweis aus der Nennung der Quellenangabe und der Nennung des Urhebers. &#10;Für Rückfragen zum Umgang mit audiovisuellen Medien (Film, Foto, Audio) steht die Bildredaktion der Kommunikations-abteilung zur Verfügung. Sie erreichen &#10;die Bildredaktion per E-Mail über Bildredaktion@kfw.de&#10;Bei Verwendung der Folie diese Hinweisbox bitte löschen.">
            <a:extLst>
              <a:ext uri="{FF2B5EF4-FFF2-40B4-BE49-F238E27FC236}">
                <a16:creationId xmlns:a16="http://schemas.microsoft.com/office/drawing/2014/main" id="{A214A5CC-B55F-A1D8-D1A1-A1CDB5F2342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812088" y="352425"/>
            <a:ext cx="2557030" cy="2743924"/>
          </a:xfrm>
          <a:custGeom>
            <a:avLst/>
            <a:gdLst>
              <a:gd name="connsiteX0" fmla="*/ 0 w 2557030"/>
              <a:gd name="connsiteY0" fmla="*/ 0 h 2743924"/>
              <a:gd name="connsiteX1" fmla="*/ 2557030 w 2557030"/>
              <a:gd name="connsiteY1" fmla="*/ 0 h 2743924"/>
              <a:gd name="connsiteX2" fmla="*/ 2557030 w 2557030"/>
              <a:gd name="connsiteY2" fmla="*/ 2592288 h 2743924"/>
              <a:gd name="connsiteX3" fmla="*/ 2185859 w 2557030"/>
              <a:gd name="connsiteY3" fmla="*/ 2592288 h 2743924"/>
              <a:gd name="connsiteX4" fmla="*/ 2018049 w 2557030"/>
              <a:gd name="connsiteY4" fmla="*/ 2734897 h 2743924"/>
              <a:gd name="connsiteX5" fmla="*/ 1964136 w 2557030"/>
              <a:gd name="connsiteY5" fmla="*/ 2734897 h 2743924"/>
              <a:gd name="connsiteX6" fmla="*/ 1796326 w 2557030"/>
              <a:gd name="connsiteY6" fmla="*/ 2592288 h 2743924"/>
              <a:gd name="connsiteX7" fmla="*/ 0 w 2557030"/>
              <a:gd name="connsiteY7" fmla="*/ 2592288 h 2743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7030" h="2743924">
                <a:moveTo>
                  <a:pt x="0" y="0"/>
                </a:moveTo>
                <a:lnTo>
                  <a:pt x="2557030" y="0"/>
                </a:lnTo>
                <a:lnTo>
                  <a:pt x="2557030" y="2592288"/>
                </a:lnTo>
                <a:lnTo>
                  <a:pt x="2185859" y="2592288"/>
                </a:lnTo>
                <a:lnTo>
                  <a:pt x="2018049" y="2734897"/>
                </a:lnTo>
                <a:cubicBezTo>
                  <a:pt x="2001875" y="2746933"/>
                  <a:pt x="1980310" y="2746933"/>
                  <a:pt x="1964136" y="2734897"/>
                </a:cubicBezTo>
                <a:lnTo>
                  <a:pt x="1796326" y="2592288"/>
                </a:lnTo>
                <a:lnTo>
                  <a:pt x="0" y="2592288"/>
                </a:lnTo>
                <a:close/>
              </a:path>
            </a:pathLst>
          </a:custGeom>
          <a:solidFill>
            <a:srgbClr val="5E7200"/>
          </a:solidFill>
          <a:ln>
            <a:noFill/>
          </a:ln>
          <a:effectLst/>
        </p:spPr>
        <p:txBody>
          <a:bodyPr wrap="square" lIns="108000" tIns="108000" rIns="108000" bIns="108000">
            <a:noAutofit/>
          </a:bodyPr>
          <a:lstStyle>
            <a:lvl1pPr marL="177800" indent="-1778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lvl="3" indent="0" fontAlgn="base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de-DE" altLang="de-DE" sz="1200" dirty="0">
                <a:solidFill>
                  <a:schemeClr val="bg1"/>
                </a:solidFill>
                <a:ea typeface="ＭＳ Ｐゴシック" charset="0"/>
              </a:rPr>
              <a:t>Hinweis</a:t>
            </a:r>
          </a:p>
          <a:p>
            <a:pPr marL="0" lvl="3" indent="0" fontAlgn="base">
              <a:lnSpc>
                <a:spcPct val="100000"/>
              </a:lnSpc>
              <a:spcAft>
                <a:spcPct val="0"/>
              </a:spcAft>
              <a:buNone/>
            </a:pPr>
            <a:r>
              <a:rPr lang="de-DE" altLang="de-DE" sz="900" dirty="0">
                <a:solidFill>
                  <a:schemeClr val="bg1"/>
                </a:solidFill>
                <a:ea typeface="ＭＳ Ｐゴシック" charset="0"/>
              </a:rPr>
              <a:t>Gemäß Fachinformation Nr. FFI023076 im KfW-Organisationshandbuch müssen bei der Verwendung von Bildern in Präsentations-unterlagen Bildnachweise angegeben werden. In der Regel besteht ein Bildnach-weis aus der Nennung der Quellenangabe und der Nennung des Urhebers. </a:t>
            </a:r>
            <a:br>
              <a:rPr lang="de-DE" altLang="de-DE" sz="900" dirty="0">
                <a:solidFill>
                  <a:schemeClr val="bg1"/>
                </a:solidFill>
                <a:ea typeface="ＭＳ Ｐゴシック" charset="0"/>
              </a:rPr>
            </a:br>
            <a:r>
              <a:rPr lang="de-DE" altLang="de-DE" sz="900" dirty="0">
                <a:solidFill>
                  <a:schemeClr val="bg1"/>
                </a:solidFill>
                <a:ea typeface="ＭＳ Ｐゴシック" charset="0"/>
              </a:rPr>
              <a:t>Für Rückfragen zum Umgang mit audio-visuellen Medien (Film, Foto, Audio) steht die Bildredaktion der Kommunikationsabteilung zur Verfügung. Sie erreichen die Bildredaktion per E-Mail über </a:t>
            </a:r>
            <a:r>
              <a:rPr lang="de-DE" altLang="de-DE" sz="900" b="1" dirty="0">
                <a:solidFill>
                  <a:schemeClr val="bg1"/>
                </a:solidFill>
                <a:ea typeface="ＭＳ Ｐゴシック" charset="0"/>
              </a:rPr>
              <a:t>Bildredaktion@kfw.de</a:t>
            </a:r>
          </a:p>
          <a:p>
            <a:pPr marL="0" lvl="3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br>
              <a:rPr lang="de-DE" altLang="de-DE" sz="900" dirty="0">
                <a:solidFill>
                  <a:schemeClr val="bg1"/>
                </a:solidFill>
                <a:ea typeface="ＭＳ Ｐゴシック" charset="0"/>
              </a:rPr>
            </a:br>
            <a:r>
              <a:rPr lang="de-DE" altLang="de-DE" sz="900" b="1" dirty="0">
                <a:solidFill>
                  <a:schemeClr val="bg1"/>
                </a:solidFill>
                <a:ea typeface="ＭＳ Ｐゴシック" charset="0"/>
              </a:rPr>
              <a:t>Bei Verwendung der Folie diese Hinweisbox bitte löschen.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59ABC2-C0AC-F33A-EB77-C0B2E1211C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000" b="1" dirty="0">
                <a:solidFill>
                  <a:schemeClr val="accent1"/>
                </a:solidFill>
              </a:rPr>
              <a:t>Folie 01</a:t>
            </a:r>
          </a:p>
          <a:p>
            <a:pPr marL="0" indent="0">
              <a:buNone/>
            </a:pPr>
            <a:r>
              <a:rPr lang="de-DE" sz="1000" b="1" dirty="0"/>
              <a:t>Bild 1: </a:t>
            </a:r>
            <a:r>
              <a:rPr lang="de-DE" sz="1000" dirty="0"/>
              <a:t>KfW / Alexander Habermehl</a:t>
            </a:r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r>
              <a:rPr lang="de-DE" sz="1000" b="1" dirty="0">
                <a:solidFill>
                  <a:schemeClr val="accent1"/>
                </a:solidFill>
              </a:rPr>
              <a:t>Folie 09</a:t>
            </a:r>
          </a:p>
          <a:p>
            <a:pPr marL="0" indent="0">
              <a:buNone/>
            </a:pPr>
            <a:r>
              <a:rPr lang="de-DE" sz="1000" b="1" dirty="0"/>
              <a:t>Bild 1: </a:t>
            </a:r>
            <a:r>
              <a:rPr lang="de-DE" sz="1000" dirty="0"/>
              <a:t>KfW / Alexander Habermehl</a:t>
            </a:r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r>
              <a:rPr lang="de-DE" sz="1000" b="1" dirty="0">
                <a:solidFill>
                  <a:schemeClr val="accent1"/>
                </a:solidFill>
              </a:rPr>
              <a:t>Folie XX</a:t>
            </a:r>
          </a:p>
          <a:p>
            <a:pPr marL="0" indent="0">
              <a:buNone/>
            </a:pPr>
            <a:r>
              <a:rPr lang="de-DE" sz="1000" b="1" dirty="0"/>
              <a:t>Bild XX: </a:t>
            </a:r>
            <a:r>
              <a:rPr lang="de-DE" sz="1000" dirty="0"/>
              <a:t>Quelle, Herausgeber / Urheber, Autor (z.B. KfW / Fotografenname)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4460BB-042B-51FA-70FB-4576DB1A0A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D90D1D-784F-2286-DE4A-19F7D2A536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4B683-0903-A352-BBDE-0C8CCFC1C43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C082AC4-0196-F681-64F4-FE7309BD7E7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9AEFFA7-63C7-4E87-8411-0997DBDC3538}" type="datetime4">
              <a:rPr lang="de-DE" smtClean="0"/>
              <a:t>30.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2616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090F55-DB41-4B4F-A245-9BA58D64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(1 Textfeld)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E7B44-8F3C-4A4C-AAC8-523AECB49F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98EC59D-9277-4EEE-A00D-57FE38B6D0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7968D60-BD2C-4296-9CFD-B32009B4E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8A0811D-E82C-E946-AB62-0C15EE6DCB2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07AADD-BE82-49B6-BBAD-2E4A7A4B3A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B1BA9-6225-0724-F51E-7D8CE4AAC75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2A065A-BC68-4449-AE0D-77E9CDAD919C}" type="datetime4">
              <a:rPr lang="de-DE" smtClean="0"/>
              <a:t>30.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907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230584E4-6E33-C74B-8212-29F8102F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(zweispaltige Textseite)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376D59B-1006-CE46-8D25-E942BA84FD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89727EF-ED5B-4133-AE89-D85FC6FDE2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BF28DB2-2C66-4A62-A6DC-3D40B9B754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F2E2A58-0E4F-470D-B9BC-46F6BCCD03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1DBACA-9E3E-D84E-B176-BC1E79F7FF3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8B32D43-750A-4869-A1E4-4AEB2F5AFF7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12</a:t>
            </a:fld>
            <a:endParaRPr lang="de-DE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C2C80B0F-E97F-AD71-D2D2-BBFB70185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365368" y="1433513"/>
            <a:ext cx="0" cy="3951631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03F19DBE-3F25-E51D-112F-C44758601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206230" y="3250191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467326D-6EAB-7BEF-7A6D-6ED8F313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54900" y="3295029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632A3-7323-5B66-C313-68D3DD58552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668B26B-C26D-4524-9B94-474A24591DBB}" type="datetime4">
              <a:rPr lang="de-DE" smtClean="0"/>
              <a:t>30.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3605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DE11A09C-8D45-944E-9298-B5502A32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(Text / Bild)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227F4BC-CE23-2344-9277-CE4D04C0B6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DE132AF-5407-44D2-A3D3-12BA697E7F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Bildplatzhalter 6" descr="Bildbeschreibung einfügen.">
            <a:extLst>
              <a:ext uri="{FF2B5EF4-FFF2-40B4-BE49-F238E27FC236}">
                <a16:creationId xmlns:a16="http://schemas.microsoft.com/office/drawing/2014/main" id="{46D73642-FE56-4518-B096-5567D4047B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4EA88C1-F848-4AB1-971F-FA49FE74AB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2F998BC-2E2B-1F41-A7AE-7C1BB3F89D2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0502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 descr="Bildbeschreibung einfügen.">
            <a:extLst>
              <a:ext uri="{FF2B5EF4-FFF2-40B4-BE49-F238E27FC236}">
                <a16:creationId xmlns:a16="http://schemas.microsoft.com/office/drawing/2014/main" id="{6B194E99-81C5-48FA-8A81-3CFB921BFC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5932BD9-B027-D141-BB64-DD428652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</a:t>
            </a:r>
            <a:r>
              <a:rPr lang="de-DE" dirty="0" err="1"/>
              <a:t>vollformatiges</a:t>
            </a:r>
            <a:r>
              <a:rPr lang="de-DE" dirty="0"/>
              <a:t> Bild)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5E897DD-5419-D443-8AE0-034E463D08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(Achtung Barrierefreiheit: Textfarbe) Subheadline</a:t>
            </a:r>
          </a:p>
        </p:txBody>
      </p:sp>
    </p:spTree>
    <p:extLst>
      <p:ext uri="{BB962C8B-B14F-4D97-AF65-F5344CB8AC3E}">
        <p14:creationId xmlns:p14="http://schemas.microsoft.com/office/powerpoint/2010/main" val="1576374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5932BD9-B027-D141-BB64-DD428652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(großes Bild)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5E897DD-5419-D443-8AE0-034E463D08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0" name="Bildplatzhalter 9" descr="Bildbeschreibung einfügen.">
            <a:extLst>
              <a:ext uri="{FF2B5EF4-FFF2-40B4-BE49-F238E27FC236}">
                <a16:creationId xmlns:a16="http://schemas.microsoft.com/office/drawing/2014/main" id="{FC1A6BCE-D65B-45DB-A9A1-8F03DCA1825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2523CD6C-C5B4-41C8-BB63-7445C48D88E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B9992F-5FCA-5148-895B-C1A0F389790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92C5C26-A65D-4C1E-999B-C41780FBFF1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CCD94-09C4-9CE2-0CAA-BB08794092C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814BCBE8-B89F-44A1-BF06-15278A2A07DC}" type="datetime4">
              <a:rPr lang="de-DE" smtClean="0"/>
              <a:t>30.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4611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EF34FE7E-00E5-5E44-BFD7-DC9DAFE9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(zweispaltige Bildseite)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110F4F2-3B32-5F49-A7C8-356ABC4A8FD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0" name="Bildplatzhalter 9" descr="Bildbeschreibung einfügen.">
            <a:extLst>
              <a:ext uri="{FF2B5EF4-FFF2-40B4-BE49-F238E27FC236}">
                <a16:creationId xmlns:a16="http://schemas.microsoft.com/office/drawing/2014/main" id="{5D7DC284-4A3E-477A-BCD3-B9D0AB7942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Bildplatzhalter 12" descr="Bildbeschreibung einfügen.">
            <a:extLst>
              <a:ext uri="{FF2B5EF4-FFF2-40B4-BE49-F238E27FC236}">
                <a16:creationId xmlns:a16="http://schemas.microsoft.com/office/drawing/2014/main" id="{2F893D00-DFD9-4694-A1D7-8E8B9A37ED5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D5D3B1FD-39AD-4A01-BC11-A4EBFC7E01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019D12-DDDC-A945-A5E7-57B95CFD7B6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8F0AB9C-7124-4D3A-8DA6-105DB640023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D12A-F468-2EB2-1A39-D1BA81CD705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7D9CE86-64A1-4352-97F7-5032232CA1F0}" type="datetime4">
              <a:rPr lang="de-DE" smtClean="0"/>
              <a:t>30.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2535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A4E324F-9A68-724C-BB77-1ABE4B36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(leere Seite)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7CB015-E198-1B41-A66E-EABA2938B4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2B36C22-70FD-4CC9-9067-0499392506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11ABA74-B90B-1445-B1D9-23BAA5EC9A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3C9B94-A5E2-4C31-8FC8-648BADF4A4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39D96-928F-D3AD-447E-CC91D8DB4D1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D933AF-1EB0-48A3-A9E5-8DBB12DC4B5A}" type="datetime4">
              <a:rPr lang="de-DE" smtClean="0"/>
              <a:t>30.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003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4E4B03B6-98BF-B848-8A35-59DAEA27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(Text / Diagramm (rechts))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7833922-0744-5443-9DD8-DD6A6AB9E7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8165982-A013-480C-80F8-2D1DAD7B6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F4B8B6B9-ECD6-4A9E-A319-761C02E1C6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Diagrammplatzhalter 11" descr="Beschreibung einfügen.">
            <a:extLst>
              <a:ext uri="{FF2B5EF4-FFF2-40B4-BE49-F238E27FC236}">
                <a16:creationId xmlns:a16="http://schemas.microsoft.com/office/drawing/2014/main" id="{F6C6BAD4-4947-41E2-BEE1-AF62C306FB8D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4DBA861-3A82-471D-AE51-F7078771C6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8C009D6-5507-7B4D-B746-A7ACAEC5FE8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CB6B562-619B-40AD-9F8F-C1CAC5CC39E9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18</a:t>
            </a:fld>
            <a:endParaRPr lang="de-DE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D13FE53-8A8F-4A44-59D4-8DFFE7B7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365368" y="1433513"/>
            <a:ext cx="0" cy="3951631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943A1F94-C6F9-5A09-5C0D-25CBE35E1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206230" y="3250191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A1385169-2F27-20D2-B548-EDE822A0A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54900" y="3295029"/>
            <a:ext cx="228600" cy="228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D0DC1-C984-72C7-1B64-0608AA00564F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05AAF74E-4A9E-4FA8-ABCD-ADE7FD2F4545}" type="datetime4">
              <a:rPr lang="de-DE" smtClean="0"/>
              <a:t>30.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3589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5365BC04-6654-BD47-918D-35D4BB028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(Text / Diagramm (links))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1C7331F-3CD8-E64E-B451-DD05A80A90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7DD046FD-37D5-44ED-BB04-186CF140108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Diagrammplatzhalter 14" descr="Beschreibung einfügen.">
            <a:extLst>
              <a:ext uri="{FF2B5EF4-FFF2-40B4-BE49-F238E27FC236}">
                <a16:creationId xmlns:a16="http://schemas.microsoft.com/office/drawing/2014/main" id="{D289F290-E52E-4A9A-A5CB-AC3B23D5005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8C5ADBD9-0F1D-452F-88DC-8534D5A9B5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9E434C7-46A8-4E86-8A72-5BD000B81D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127EF7-439E-6A49-8315-E9956ECEF20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7E732B6-C2CF-406E-9A3B-D74D714F99C3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19</a:t>
            </a:fld>
            <a:endParaRPr lang="de-DE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CF4325F-8A42-A57D-F0C7-22D7F52F8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365368" y="1433513"/>
            <a:ext cx="0" cy="3951631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71089C10-3647-D1B7-A92F-BBC785668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206230" y="3250191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46F60909-4520-CE1E-B641-CA1F9F029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54900" y="3295029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A3E861-19CD-F5AD-AD83-D2BDE2CDFFAE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F2F611EC-DDC3-4BA4-8513-4D9CE4B8BDD2}" type="datetime4">
              <a:rPr lang="de-DE" smtClean="0"/>
              <a:t>30.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6164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93A5511-C977-3148-A51C-4E36C7D8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CB2EA8C-BCF9-1B41-8A8D-173BE3CBB7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Alleskönner der Systemverwaltung für jedermann?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148C03E-248E-4EEA-82D7-BC68A6476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363" y="1216844"/>
            <a:ext cx="10007600" cy="4320356"/>
          </a:xfrm>
        </p:spPr>
        <p:txBody>
          <a:bodyPr/>
          <a:lstStyle/>
          <a:p>
            <a:r>
              <a:rPr lang="de-DE" dirty="0"/>
              <a:t>Einführung in </a:t>
            </a:r>
            <a:r>
              <a:rPr lang="de-DE" dirty="0" err="1"/>
              <a:t>Ansible</a:t>
            </a:r>
            <a:endParaRPr lang="de-DE" dirty="0"/>
          </a:p>
          <a:p>
            <a:pPr lvl="1"/>
            <a:r>
              <a:rPr lang="de-DE" dirty="0"/>
              <a:t>Was ist </a:t>
            </a:r>
            <a:r>
              <a:rPr lang="de-DE" dirty="0" err="1"/>
              <a:t>Ansible</a:t>
            </a:r>
            <a:endParaRPr lang="de-DE" dirty="0"/>
          </a:p>
          <a:p>
            <a:pPr lvl="1"/>
            <a:r>
              <a:rPr lang="de-DE" dirty="0"/>
              <a:t>Versionen(</a:t>
            </a:r>
            <a:r>
              <a:rPr lang="de-DE" dirty="0" err="1"/>
              <a:t>Comunity</a:t>
            </a:r>
            <a:r>
              <a:rPr lang="de-DE" dirty="0"/>
              <a:t>/</a:t>
            </a:r>
            <a:r>
              <a:rPr lang="de-DE" dirty="0" err="1"/>
              <a:t>RedHat</a:t>
            </a:r>
            <a:r>
              <a:rPr lang="de-DE" dirty="0"/>
              <a:t>) </a:t>
            </a:r>
          </a:p>
          <a:p>
            <a:r>
              <a:rPr lang="de-DE" dirty="0"/>
              <a:t>Projekt Mailskript Anpassung + Skripte (Anonymisiert)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17A931B-ADCC-2146-BB63-5669CD9467D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AF84A3-2738-4315-B3DA-995981BF5F3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7061C-D1EE-20C4-9F8F-BD3AE7E9653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49E6A69-81E3-4B25-A0C8-3084E7490330}" type="datetime4">
              <a:rPr lang="de-DE" smtClean="0"/>
              <a:t>30.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908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4DF0D90D-3F05-4949-A97D-11D9CD9A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(Diagramm)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658F160-F879-D541-A4FD-8275339043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AD27F9B7-6617-4C58-9EE5-E30834A7502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Diagrammplatzhalter 12" descr="Beschreibung einfügen.">
            <a:extLst>
              <a:ext uri="{FF2B5EF4-FFF2-40B4-BE49-F238E27FC236}">
                <a16:creationId xmlns:a16="http://schemas.microsoft.com/office/drawing/2014/main" id="{BCC37EEF-06ED-4FDA-AD95-DBE0975B055F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B302799-3536-4BEC-A6AB-EA10F925DD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4752BCA-C489-5D43-97A0-48A6A59990B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ADF3B4-B981-47DE-BA35-EF181DA422B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8008C-5FB4-D6CF-475F-F2C71AE0DF71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325E8D7-5BB2-471F-BF85-6A085EA8F56B}" type="datetime4">
              <a:rPr lang="de-DE" smtClean="0"/>
              <a:t>30.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7249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51C5B62D-E3C9-2843-811C-B7A2E10A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(2 Diagramme)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CAD89F5-4483-2E48-8954-07CFB694BD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6363EF90-FFEC-4224-9002-B4B91299F91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Diagrammplatzhalter 14" descr="Beschreibung einfügen.">
            <a:extLst>
              <a:ext uri="{FF2B5EF4-FFF2-40B4-BE49-F238E27FC236}">
                <a16:creationId xmlns:a16="http://schemas.microsoft.com/office/drawing/2014/main" id="{57329ED2-7CD3-47BD-AFC7-0337CCC7770F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849B2B49-E9F4-4A89-9E04-F55732CF0E9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Diagrammplatzhalter 15" descr="Beschreibung einfügen.">
            <a:extLst>
              <a:ext uri="{FF2B5EF4-FFF2-40B4-BE49-F238E27FC236}">
                <a16:creationId xmlns:a16="http://schemas.microsoft.com/office/drawing/2014/main" id="{F33B983A-F5EC-4D48-914D-9DF24A488338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F1D67AF1-6A9F-4BF9-97FA-58C32273C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1928474-42CE-DB42-BAD0-6E413E29E25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3D02C9-5DE0-43EF-A917-D6C4D66B549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EAEA1-77D1-12F2-2AE1-4908D9AB018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A20CFA1-143D-401B-8DB9-17BBF424B783}" type="datetime4">
              <a:rPr lang="de-DE" smtClean="0"/>
              <a:t>30.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9732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51C5B62D-E3C9-2843-811C-B7A2E10A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(2 Diagrammen / Fazit)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CAD89F5-4483-2E48-8954-07CFB694BD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772BA4AB-E076-4E1E-9D9F-323926F0601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0" name="Diagrammplatzhalter 19" descr="Beschreibung einfügen.">
            <a:extLst>
              <a:ext uri="{FF2B5EF4-FFF2-40B4-BE49-F238E27FC236}">
                <a16:creationId xmlns:a16="http://schemas.microsoft.com/office/drawing/2014/main" id="{0409F21A-73F4-479D-97BA-5D460239AE0D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FF3B2FC-82EA-4DE6-B589-630433927C4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/>
              <a:t>Diagramm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BDB454C0-86AC-4BFB-AB2C-94213C4752B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Diagrammplatzhalter 20" descr="Beschreibung einfügen.">
            <a:extLst>
              <a:ext uri="{FF2B5EF4-FFF2-40B4-BE49-F238E27FC236}">
                <a16:creationId xmlns:a16="http://schemas.microsoft.com/office/drawing/2014/main" id="{130463D7-90FA-4D60-9764-6666B3BAE42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10570BD7-AED8-400A-B95E-1B26F27152D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DE" dirty="0"/>
              <a:t>Diagramm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52F8AEFB-14DE-4E5F-88C4-0CAE347413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1928474-42CE-DB42-BAD0-6E413E29E25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3D02C9-5DE0-43EF-A917-D6C4D66B549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22</a:t>
            </a:fld>
            <a:endParaRPr lang="de-DE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E4B2483C-515B-BF42-B5CE-9A0A25BC9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0362" y="4329712"/>
            <a:ext cx="467976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49B64500-9166-C171-8086-4181637F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1107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C009BB20-C2EF-1AFD-D843-7AB0E5D7B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45" y="4215413"/>
            <a:ext cx="228600" cy="228600"/>
          </a:xfrm>
          <a:prstGeom prst="rect">
            <a:avLst/>
          </a:prstGeom>
        </p:spPr>
      </p:pic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B0F8F246-FD2B-0B77-317A-B4193E5A2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688104" y="4329712"/>
            <a:ext cx="4679767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4C7103A2-7A9B-8AEA-0ADE-945F87B0C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68849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CC3B4A55-2069-0D5E-7C4D-12650224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3687" y="4215413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B0D5DB-528B-59EB-DC91-81B7078A3254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E2B2F8DB-358E-48B2-9BC1-4D06D24D712F}" type="datetime4">
              <a:rPr lang="de-DE" smtClean="0"/>
              <a:t>30.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7095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1D030320-66D2-B441-B644-9CF289C0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(4 Diagramme)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2FA6E74-EDE1-CA46-9FCA-CF21083B336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Subheadline 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F5A31FFE-8F2E-472D-BDA2-CB622D041B6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Diagrammplatzhalter 18" descr="Beschreibung einfügen.">
            <a:extLst>
              <a:ext uri="{FF2B5EF4-FFF2-40B4-BE49-F238E27FC236}">
                <a16:creationId xmlns:a16="http://schemas.microsoft.com/office/drawing/2014/main" id="{D8684744-B50A-48F2-9DEA-E46DDF864AF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B4E77DC1-C839-4C9C-8EDD-2AA52F7E0A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Diagrammplatzhalter 19" descr="Beschreibung einfügen.">
            <a:extLst>
              <a:ext uri="{FF2B5EF4-FFF2-40B4-BE49-F238E27FC236}">
                <a16:creationId xmlns:a16="http://schemas.microsoft.com/office/drawing/2014/main" id="{08582DE9-08E9-4CE0-938E-6C0B574A752D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0064DB03-D780-4485-BB72-571546E161E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Diagrammplatzhalter 21" descr="Beschreibung einfügen.">
            <a:extLst>
              <a:ext uri="{FF2B5EF4-FFF2-40B4-BE49-F238E27FC236}">
                <a16:creationId xmlns:a16="http://schemas.microsoft.com/office/drawing/2014/main" id="{8DC3D246-9645-450C-A4A6-44D10596F5F5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015FFFAD-C631-4ADA-912D-441461155AF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Diagrammplatzhalter 22" descr="Beschreibung einfügen.">
            <a:extLst>
              <a:ext uri="{FF2B5EF4-FFF2-40B4-BE49-F238E27FC236}">
                <a16:creationId xmlns:a16="http://schemas.microsoft.com/office/drawing/2014/main" id="{BFB5F37A-5788-4A08-B0E4-B8DD1E398010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1116410-F9FE-483D-ABF7-9DF4793B6B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377F562-767A-0F44-B251-EF5B9C78D2FB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2F705C-10C3-440D-9B87-C1AC8AD7775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F5CCD3-660C-88FC-7461-5C0A71FF5419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BA5770AC-8DD4-4A02-8D38-83DA515050C4}" type="datetime4">
              <a:rPr lang="de-DE" smtClean="0"/>
              <a:t>30.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9949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E456FE49-480A-A04E-BBE4-4E03D825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(2 </a:t>
            </a:r>
            <a:r>
              <a:rPr lang="de-DE" dirty="0" err="1"/>
              <a:t>Textboxen</a:t>
            </a:r>
            <a:r>
              <a:rPr lang="de-DE" dirty="0"/>
              <a:t>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C0D7BA1-5B9B-E949-BEDB-8C62489B0A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/>
              <a:t>Subheadline</a:t>
            </a:r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D7B5FCD-3D4B-423F-909B-A9E0F9E898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CF82DEF-C8C0-4D1A-ADB3-FECC91F9B6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E1C6A461-FE87-4829-B240-85E9EE1A47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4B30B289-9CD3-4BDD-935E-B09FC3A23F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104517D-4750-4E9E-89F7-5A440E93F7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53A39CD-B037-1D46-9E7E-A2AF79F63C3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5783A6-2E91-46B3-9C0C-3058E387C20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FE037-4EDC-90A6-068B-B425491D267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67A473B-7F2F-4954-AB8C-3279C422133A}" type="datetime4">
              <a:rPr lang="de-DE" smtClean="0"/>
              <a:t>30.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5492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E456FE49-480A-A04E-BBE4-4E03D825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(2 </a:t>
            </a:r>
            <a:r>
              <a:rPr lang="de-DE" dirty="0" err="1"/>
              <a:t>Textboxen</a:t>
            </a:r>
            <a:r>
              <a:rPr lang="de-DE" dirty="0"/>
              <a:t> / Fazit)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C0D7BA1-5B9B-E949-BEDB-8C62489B0A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/>
              <a:t>Subheadline</a:t>
            </a:r>
            <a:endParaRPr lang="de-DE" dirty="0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59BB219-97F2-45D8-9C98-5BBCE228F1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3C6A3690-355D-49C9-991E-533935F239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6CB67978-E7D6-4CF7-A33F-B8539350A09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EF25B6D5-9610-42C9-A4D1-0D720968A9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A34BD44C-6F9B-4FF4-80B9-E690291100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A6C97DD2-DC63-4D91-9BF7-A8D169A9235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DD0B8DBB-30C9-43EC-B83C-DFAF3438B6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53A39CD-B037-1D46-9E7E-A2AF79F63C3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5783A6-2E91-46B3-9C0C-3058E387C20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25</a:t>
            </a:fld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EFC4DBC7-07F0-4C77-BD1F-156634C6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2133" y="1430360"/>
            <a:ext cx="367444" cy="367444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E4453A38-7B1A-45DE-9E8D-D6C3EA778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6670" y="1430360"/>
            <a:ext cx="367444" cy="367444"/>
          </a:xfrm>
          <a:prstGeom prst="rect">
            <a:avLst/>
          </a:prstGeom>
        </p:spPr>
      </p:pic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2B3D81A3-F9F4-A233-1DDC-E1B387995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0362" y="4329712"/>
            <a:ext cx="4895849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7443B1B1-E428-7009-32AD-AAC7D70F7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49148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47535481-C35E-A06C-525D-20884B887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3986" y="4215413"/>
            <a:ext cx="228600" cy="228600"/>
          </a:xfrm>
          <a:prstGeom prst="rect">
            <a:avLst/>
          </a:prstGeom>
        </p:spPr>
      </p:pic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397A2190-7B88-31F3-E5C8-EF56AFECC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472114" y="4329712"/>
            <a:ext cx="4895757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590F38B2-4C54-F6BE-CB4C-C3C87AF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60854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C35CA8F8-8BEE-14D6-91C3-3FA93B06F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5692" y="4215413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97375-C8C7-FC1B-207D-A26FB2EC816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C5174EB-F853-41DC-8974-5C62350681A4}" type="datetime4">
              <a:rPr lang="de-DE" smtClean="0"/>
              <a:t>30.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525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10B2702A-CE42-154A-984D-0D6D510E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(3 </a:t>
            </a:r>
            <a:r>
              <a:rPr lang="de-DE" dirty="0" err="1"/>
              <a:t>Textboxen</a:t>
            </a:r>
            <a:r>
              <a:rPr lang="de-DE" dirty="0"/>
              <a:t>)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B85E8EC-05E4-924F-B7E1-DABE862317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E96104B-EBCF-4CF8-80D0-1CBDA8B512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1DE9791-2ABC-4E78-89C1-B2DA317622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C725835-B7AC-48F4-8A55-BE54670504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B359225-AFE9-4C26-B798-EB778AF3B3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C7003AC-F3F3-461A-BB8D-3A4E3706AFF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43EFB70A-B1A5-417D-A427-CD080EAE78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2D3B2E7-9A0F-41BC-B87B-0435453F33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9BA7FDE-E684-1E4C-9195-0FAFDEBEDD44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6DE2E2-1310-4949-8349-96727D70768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32432-9073-8CD5-4CB4-D2D02F2AC1B1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02A52772-4B4C-4F02-AC21-EEE04BD2C59F}" type="datetime4">
              <a:rPr lang="de-DE" smtClean="0"/>
              <a:t>30.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8350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10B2702A-CE42-154A-984D-0D6D510E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(3 </a:t>
            </a:r>
            <a:r>
              <a:rPr lang="de-DE" dirty="0" err="1"/>
              <a:t>Textboxen</a:t>
            </a:r>
            <a:r>
              <a:rPr lang="de-DE" dirty="0"/>
              <a:t> / Fazit)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B85E8EC-05E4-924F-B7E1-DABE862317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41" name="Textplatzhalter 40">
            <a:extLst>
              <a:ext uri="{FF2B5EF4-FFF2-40B4-BE49-F238E27FC236}">
                <a16:creationId xmlns:a16="http://schemas.microsoft.com/office/drawing/2014/main" id="{8E6020CD-1200-4FBF-B02E-716A93F8CA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2" name="Textplatzhalter 41">
            <a:extLst>
              <a:ext uri="{FF2B5EF4-FFF2-40B4-BE49-F238E27FC236}">
                <a16:creationId xmlns:a16="http://schemas.microsoft.com/office/drawing/2014/main" id="{D0DDF911-5C0C-4A65-A06B-3E7AB68401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06E82C6F-0B28-4A8A-A023-FC0544EC32D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45" name="Textplatzhalter 44">
            <a:extLst>
              <a:ext uri="{FF2B5EF4-FFF2-40B4-BE49-F238E27FC236}">
                <a16:creationId xmlns:a16="http://schemas.microsoft.com/office/drawing/2014/main" id="{34ABFEC7-D9AF-4052-8FD0-8CAA61095C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6" name="Textplatzhalter 45">
            <a:extLst>
              <a:ext uri="{FF2B5EF4-FFF2-40B4-BE49-F238E27FC236}">
                <a16:creationId xmlns:a16="http://schemas.microsoft.com/office/drawing/2014/main" id="{A5EC6D7A-BA44-4F28-B993-BFB215DD4F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72201" y="1849107"/>
            <a:ext cx="3203917" cy="22840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D30E8F34-E2C7-434C-9392-694976A6652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43" name="Textplatzhalter 42">
            <a:extLst>
              <a:ext uri="{FF2B5EF4-FFF2-40B4-BE49-F238E27FC236}">
                <a16:creationId xmlns:a16="http://schemas.microsoft.com/office/drawing/2014/main" id="{338F7E28-60A0-4B1E-95D5-FF1811B547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4" name="Textplatzhalter 43">
            <a:extLst>
              <a:ext uri="{FF2B5EF4-FFF2-40B4-BE49-F238E27FC236}">
                <a16:creationId xmlns:a16="http://schemas.microsoft.com/office/drawing/2014/main" id="{D6E797A1-3792-4EF0-91BF-66903E67E16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64046" y="1849107"/>
            <a:ext cx="3203917" cy="22840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C03BD26-FB57-4FF6-B007-624F692E6A6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633FCFDA-7E3F-4235-BD6C-4C8171DE40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9BA7FDE-E684-1E4C-9195-0FAFDEBEDD44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6DE2E2-1310-4949-8349-96727D70768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27</a:t>
            </a:fld>
            <a:endParaRPr lang="de-DE" dirty="0"/>
          </a:p>
        </p:txBody>
      </p:sp>
      <p:pic>
        <p:nvPicPr>
          <p:cNvPr id="23" name="Grafik 22" descr="Dekorativ">
            <a:extLst>
              <a:ext uri="{FF2B5EF4-FFF2-40B4-BE49-F238E27FC236}">
                <a16:creationId xmlns:a16="http://schemas.microsoft.com/office/drawing/2014/main" id="{A3A62E1D-90F2-4089-8102-E58675013F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1914" y="1430360"/>
            <a:ext cx="367444" cy="367444"/>
          </a:xfrm>
          <a:prstGeom prst="rect">
            <a:avLst/>
          </a:prstGeom>
        </p:spPr>
      </p:pic>
      <p:pic>
        <p:nvPicPr>
          <p:cNvPr id="24" name="Grafik 23" descr="Dekorativ">
            <a:extLst>
              <a:ext uri="{FF2B5EF4-FFF2-40B4-BE49-F238E27FC236}">
                <a16:creationId xmlns:a16="http://schemas.microsoft.com/office/drawing/2014/main" id="{0D953026-1389-4CF2-90AB-831BAAC88BB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293" y="1430360"/>
            <a:ext cx="367444" cy="367444"/>
          </a:xfrm>
          <a:prstGeom prst="rect">
            <a:avLst/>
          </a:prstGeom>
        </p:spPr>
      </p:pic>
      <p:pic>
        <p:nvPicPr>
          <p:cNvPr id="25" name="Grafik 24" descr="Dekorativ">
            <a:extLst>
              <a:ext uri="{FF2B5EF4-FFF2-40B4-BE49-F238E27FC236}">
                <a16:creationId xmlns:a16="http://schemas.microsoft.com/office/drawing/2014/main" id="{A18C46EA-8132-4A3A-9C36-31B4292C084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1276" y="1430360"/>
            <a:ext cx="367444" cy="367444"/>
          </a:xfrm>
          <a:prstGeom prst="rect">
            <a:avLst/>
          </a:prstGeom>
        </p:spPr>
      </p:pic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92818183-FB4D-D348-D767-9D68C4332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0362" y="4329712"/>
            <a:ext cx="320391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DA00905E-CD7F-E17F-1376-866BC3EF8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3182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AC39CB1E-EF0B-3338-622D-443914F29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8020" y="4215413"/>
            <a:ext cx="228600" cy="228600"/>
          </a:xfrm>
          <a:prstGeom prst="rect">
            <a:avLst/>
          </a:prstGeom>
        </p:spPr>
      </p:pic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55FD1AC-ABDB-0BCC-96E4-9CA34BB86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72201" y="4329712"/>
            <a:ext cx="320391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07B89A74-872D-5EFB-6240-53CF07F06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15021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CB38E267-9458-C16D-3D8D-79A6EA44F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9859" y="4215413"/>
            <a:ext cx="228600" cy="228600"/>
          </a:xfrm>
          <a:prstGeom prst="rect">
            <a:avLst/>
          </a:prstGeom>
        </p:spPr>
      </p:pic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1E58BC0-CB0D-5A1C-F239-134D2407C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4046" y="4329712"/>
            <a:ext cx="320391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F89A30B3-E974-A57C-1EB6-B7EA8494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06866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E9FC5EC2-DD9D-6DE9-0E3A-0CFEC1E39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51704" y="4215413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BCBEF-452C-218A-5A48-729F17F776BE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5011940B-CE99-4471-945B-B1F32DD823C3}" type="datetime4">
              <a:rPr lang="de-DE" smtClean="0"/>
              <a:t>30.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6048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6F342275-665B-F443-87CD-67B0EF56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(4 </a:t>
            </a:r>
            <a:r>
              <a:rPr lang="de-DE" dirty="0" err="1"/>
              <a:t>Textboxen</a:t>
            </a:r>
            <a:r>
              <a:rPr lang="de-DE" dirty="0"/>
              <a:t>)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9DEA63C3-5765-7A47-A13A-2995708E3C5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EBB3133-7EAD-4A59-A2DE-6EF53607B2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AB82353-392E-451A-8EAC-7BBB7C85BD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E7D5197-9B9A-411B-B08A-D64937C4C5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A1975C4-9CB8-4A1C-89E8-73AED3A41D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E8A1167E-7615-402F-8332-D00C3AA9F7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9783B1B1-E528-4BEC-822D-D5FB4BCEBF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81993C82-543E-4892-84A7-AE857B8E6B8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1BA8423A-6B1C-4D47-829F-DFB60D3C0C8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EA28609-140D-435D-98DF-60D51C1923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FB1FF0A-1338-FD45-88E0-0725B70BDF4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377C0B-5503-4BED-A535-EE18C3F3FF9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673F9E-A796-A4EE-D9DF-22DE44DEDB5D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36841660-9727-42EF-AAE6-C191EA0F2D7C}" type="datetime4">
              <a:rPr lang="de-DE" smtClean="0"/>
              <a:t>30.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9778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Kapiteltrenner</a:t>
            </a:r>
            <a:br>
              <a:rPr lang="de-DE" dirty="0"/>
            </a:br>
            <a:r>
              <a:rPr lang="de-DE" b="0" dirty="0"/>
              <a:t>Petrol</a:t>
            </a:r>
          </a:p>
        </p:txBody>
      </p:sp>
    </p:spTree>
    <p:extLst>
      <p:ext uri="{BB962C8B-B14F-4D97-AF65-F5344CB8AC3E}">
        <p14:creationId xmlns:p14="http://schemas.microsoft.com/office/powerpoint/2010/main" val="1839747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de-DE" dirty="0"/>
              <a:t>Einführung in </a:t>
            </a:r>
            <a:r>
              <a:rPr lang="de-DE" dirty="0" err="1"/>
              <a:t>Ansible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808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Kapiteltrenner</a:t>
            </a:r>
            <a:br>
              <a:rPr lang="de-DE" dirty="0"/>
            </a:br>
            <a:r>
              <a:rPr lang="de-DE" b="0" dirty="0"/>
              <a:t>Dunkelgrün</a:t>
            </a:r>
          </a:p>
        </p:txBody>
      </p:sp>
    </p:spTree>
    <p:extLst>
      <p:ext uri="{BB962C8B-B14F-4D97-AF65-F5344CB8AC3E}">
        <p14:creationId xmlns:p14="http://schemas.microsoft.com/office/powerpoint/2010/main" val="621687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8094D4F-5F7C-4A22-A171-840C475A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 der Fazitseite (Weiß)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A64B940-FE9A-4400-AE33-62FEAADF5A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Text hinzufügen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DC1733-0262-BF45-B32B-E2DD05AC07D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ADBE401-BB27-4EC8-8697-113A05C71F6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DFAD4-BFDC-1D4B-5262-95485BE3596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EC39511-6F5A-4FB3-895B-04CC7B34195E}" type="datetime4">
              <a:rPr lang="de-DE" smtClean="0"/>
              <a:t>30.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1254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A0699E2A-4719-4C48-8DE1-9F280F233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 der Fazitseite (Dunkelgrün)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C1115A4-832D-45FA-9C27-778B7B2A59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2630423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E8895-AF67-4DED-A36C-E004883B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Bibliothek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AB075B-3814-4BE9-87C0-083DA00048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Grafikelemente zur freien Gestaltung</a:t>
            </a:r>
          </a:p>
        </p:txBody>
      </p:sp>
      <p:sp>
        <p:nvSpPr>
          <p:cNvPr id="8" name="Freihandform: Form 7" descr="Hinweis&#10;Diesen Hinweis vor Finalisierung der &#10;Präsentation löschen.&#10;&#10;Bitte beachten Sie:&#10;Um aus dieser Vorlage ein barrierefreies PDF zu generieren, müssen Sie die grafischen Elemente als „dekorativ“ kennzeichnen.&#10;&#10;Bitte beachten Sie auch alle anderen Vorgaben bezüglich Barrierefreiheit.&#10;Hilfe finden Sie auch unter:&#10;https://www.brand-guide.kfw.de">
            <a:extLst>
              <a:ext uri="{FF2B5EF4-FFF2-40B4-BE49-F238E27FC236}">
                <a16:creationId xmlns:a16="http://schemas.microsoft.com/office/drawing/2014/main" id="{C5D2E842-8185-43DA-BC87-29088D9868D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308378" y="351691"/>
            <a:ext cx="3060740" cy="2377331"/>
          </a:xfrm>
          <a:custGeom>
            <a:avLst/>
            <a:gdLst>
              <a:gd name="connsiteX0" fmla="*/ 2277146 w 3060740"/>
              <a:gd name="connsiteY0" fmla="*/ 2235615 h 2377331"/>
              <a:gd name="connsiteX1" fmla="*/ 2673566 w 3060740"/>
              <a:gd name="connsiteY1" fmla="*/ 2235615 h 2377331"/>
              <a:gd name="connsiteX2" fmla="*/ 2502313 w 3060740"/>
              <a:gd name="connsiteY2" fmla="*/ 2369055 h 2377331"/>
              <a:gd name="connsiteX3" fmla="*/ 2448399 w 3060740"/>
              <a:gd name="connsiteY3" fmla="*/ 2369055 h 2377331"/>
              <a:gd name="connsiteX4" fmla="*/ 0 w 3060740"/>
              <a:gd name="connsiteY4" fmla="*/ 0 h 2377331"/>
              <a:gd name="connsiteX5" fmla="*/ 3060740 w 3060740"/>
              <a:gd name="connsiteY5" fmla="*/ 0 h 2377331"/>
              <a:gd name="connsiteX6" fmla="*/ 3060740 w 3060740"/>
              <a:gd name="connsiteY6" fmla="*/ 2235614 h 2377331"/>
              <a:gd name="connsiteX7" fmla="*/ 0 w 3060740"/>
              <a:gd name="connsiteY7" fmla="*/ 2235614 h 237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0740" h="2377331">
                <a:moveTo>
                  <a:pt x="2277146" y="2235615"/>
                </a:moveTo>
                <a:lnTo>
                  <a:pt x="2673566" y="2235615"/>
                </a:lnTo>
                <a:lnTo>
                  <a:pt x="2502313" y="2369055"/>
                </a:lnTo>
                <a:cubicBezTo>
                  <a:pt x="2486139" y="2380090"/>
                  <a:pt x="2464573" y="2380090"/>
                  <a:pt x="2448399" y="2369055"/>
                </a:cubicBezTo>
                <a:close/>
                <a:moveTo>
                  <a:pt x="0" y="0"/>
                </a:moveTo>
                <a:lnTo>
                  <a:pt x="3060740" y="0"/>
                </a:lnTo>
                <a:lnTo>
                  <a:pt x="3060740" y="2235614"/>
                </a:lnTo>
                <a:lnTo>
                  <a:pt x="0" y="2235614"/>
                </a:lnTo>
                <a:close/>
              </a:path>
            </a:pathLst>
          </a:custGeom>
          <a:solidFill>
            <a:srgbClr val="5E7200"/>
          </a:solidFill>
          <a:ln>
            <a:noFill/>
          </a:ln>
          <a:effectLst/>
        </p:spPr>
        <p:txBody>
          <a:bodyPr wrap="square" lIns="108000" tIns="108000" rIns="108000" bIns="108000">
            <a:noAutofit/>
          </a:bodyPr>
          <a:lstStyle>
            <a:lvl1pPr marL="177800" indent="-1778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Hinweis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Diesen Hinweis vor Finalisierung der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Präsentation löschen.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Bitte beachten Sie: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Um aus dieser Vorlage ein barrierefreies PDF zu generieren, müssen Sie die grafischen Elemente als „dekorativ“ kennzeichnen.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Bitte beachten Sie auch alle anderen Vorgaben bezüglich Barrierefreiheit.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Hilfe finden Sie auch unter: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Grundlagen - Richtlinien - KfW Brand Guide</a:t>
            </a: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</p:txBody>
      </p:sp>
      <p:sp>
        <p:nvSpPr>
          <p:cNvPr id="40" name="Rechteck 39" descr="Hinweis:&#10;Diesen Hinweis vor Finalisierung der &#10;Präsentation löschen.&#10;&#10;Bibliothek Grafik-Elemente&#10;Auf der letzten Seite in diesem Dokument finden Sie eine Auswahl grafischer Elemente, die Sie zur Gestaltung verwenden können.&#10;&#10;">
            <a:extLst>
              <a:ext uri="{FF2B5EF4-FFF2-40B4-BE49-F238E27FC236}">
                <a16:creationId xmlns:a16="http://schemas.microsoft.com/office/drawing/2014/main" id="{87697EF7-1FE3-4C00-B382-73DF0724E24C}"/>
              </a:ext>
            </a:extLst>
          </p:cNvPr>
          <p:cNvSpPr/>
          <p:nvPr/>
        </p:nvSpPr>
        <p:spPr>
          <a:xfrm>
            <a:off x="7308378" y="2873027"/>
            <a:ext cx="3059584" cy="12091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Diesen Hinweis vor Finalisierung der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Präsentation löschen.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Weitere Gestaltungselemente finden Sie im </a:t>
            </a:r>
            <a:r>
              <a:rPr kumimoji="0" lang="de-DE" altLang="de-DE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Stylebook</a:t>
            </a:r>
            <a:r>
              <a:rPr kumimoji="0" lang="de-DE" altLang="de-DE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 im </a:t>
            </a:r>
            <a:r>
              <a:rPr kumimoji="0" lang="de-DE" altLang="de-DE" sz="900" b="1" i="0" u="sng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Brand-Guide</a:t>
            </a:r>
            <a:endParaRPr kumimoji="0" lang="de-DE" altLang="de-DE" sz="900" b="1" i="0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E069B2-68B8-48A5-929B-CD8CAD4EA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7CD65A-19FF-4F60-A957-668F41F1314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6CC3A6-E17A-4078-BD99-3C963F5182A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5678FFC5-4430-43BC-9807-D0C6EB405569}" type="slidenum">
              <a:rPr lang="de-DE" smtClean="0"/>
              <a:pPr/>
              <a:t>33</a:t>
            </a:fld>
            <a:endParaRPr lang="de-DE" dirty="0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E0532F97-F2BA-EC1D-54CD-12B871284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359207" y="1437386"/>
            <a:ext cx="4679950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E9530390-B895-145A-0104-C396995CD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2540308" y="1278248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2AAF335A-6CE2-029A-2ABA-26BAE0D47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gray">
          <a:xfrm>
            <a:off x="2585146" y="1326918"/>
            <a:ext cx="228600" cy="228600"/>
          </a:xfrm>
          <a:prstGeom prst="rect">
            <a:avLst/>
          </a:prstGeom>
        </p:spPr>
      </p:pic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4E054FC2-E050-D555-64DA-A5690BE68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359207" y="1974504"/>
            <a:ext cx="3191932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94BCF4FA-4A69-F82A-EFC0-61333F8C6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796035" y="1815366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46" name="Grafik 45">
            <a:extLst>
              <a:ext uri="{FF2B5EF4-FFF2-40B4-BE49-F238E27FC236}">
                <a16:creationId xmlns:a16="http://schemas.microsoft.com/office/drawing/2014/main" id="{5F0A10F1-3A4C-BEB0-2A92-5BD1C2E93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gray">
          <a:xfrm>
            <a:off x="1840873" y="1864036"/>
            <a:ext cx="228600" cy="228600"/>
          </a:xfrm>
          <a:prstGeom prst="rect">
            <a:avLst/>
          </a:prstGeom>
        </p:spPr>
      </p:pic>
      <p:sp>
        <p:nvSpPr>
          <p:cNvPr id="47" name="Ellipse 46">
            <a:extLst>
              <a:ext uri="{FF2B5EF4-FFF2-40B4-BE49-F238E27FC236}">
                <a16:creationId xmlns:a16="http://schemas.microsoft.com/office/drawing/2014/main" id="{66B51B3B-B820-1A86-2D8E-963808B55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365901" y="2529105"/>
            <a:ext cx="828000" cy="82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A97E115A-381D-51AF-BC8A-772882244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529694" y="2683007"/>
            <a:ext cx="500415" cy="500415"/>
          </a:xfrm>
          <a:prstGeom prst="rect">
            <a:avLst/>
          </a:prstGeom>
        </p:spPr>
      </p:pic>
      <p:sp>
        <p:nvSpPr>
          <p:cNvPr id="49" name="Ellipse 48">
            <a:extLst>
              <a:ext uri="{FF2B5EF4-FFF2-40B4-BE49-F238E27FC236}">
                <a16:creationId xmlns:a16="http://schemas.microsoft.com/office/drawing/2014/main" id="{FA7E9D6E-A437-904F-FFF9-0ED11916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307411" y="2547663"/>
            <a:ext cx="828000" cy="82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0F1D895D-4763-E95A-128F-22CCD929C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1471204" y="2701565"/>
            <a:ext cx="500415" cy="500415"/>
          </a:xfrm>
          <a:prstGeom prst="rect">
            <a:avLst/>
          </a:prstGeom>
        </p:spPr>
      </p:pic>
      <p:sp>
        <p:nvSpPr>
          <p:cNvPr id="51" name="Ellipse 50">
            <a:extLst>
              <a:ext uri="{FF2B5EF4-FFF2-40B4-BE49-F238E27FC236}">
                <a16:creationId xmlns:a16="http://schemas.microsoft.com/office/drawing/2014/main" id="{28FC0F7E-24DA-84A1-2653-2D36C8FC2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2264742" y="2537772"/>
            <a:ext cx="828000" cy="82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E4E5F34F-C225-3CC1-70C7-6880C22A6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2428535" y="2691674"/>
            <a:ext cx="500415" cy="500415"/>
          </a:xfrm>
          <a:prstGeom prst="rect">
            <a:avLst/>
          </a:prstGeom>
        </p:spPr>
      </p:pic>
      <p:sp>
        <p:nvSpPr>
          <p:cNvPr id="53" name="Ellipse 52">
            <a:extLst>
              <a:ext uri="{FF2B5EF4-FFF2-40B4-BE49-F238E27FC236}">
                <a16:creationId xmlns:a16="http://schemas.microsoft.com/office/drawing/2014/main" id="{29233C44-45DD-8B93-7B25-59260301C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3256535" y="2559986"/>
            <a:ext cx="828000" cy="82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54" name="Grafik 53">
            <a:extLst>
              <a:ext uri="{FF2B5EF4-FFF2-40B4-BE49-F238E27FC236}">
                <a16:creationId xmlns:a16="http://schemas.microsoft.com/office/drawing/2014/main" id="{2FF4A296-FD69-FB62-BEAA-D5F80C510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3420328" y="2713888"/>
            <a:ext cx="500415" cy="500415"/>
          </a:xfrm>
          <a:prstGeom prst="rect">
            <a:avLst/>
          </a:prstGeom>
        </p:spPr>
      </p:pic>
      <p:sp>
        <p:nvSpPr>
          <p:cNvPr id="55" name="Ellipse 54">
            <a:extLst>
              <a:ext uri="{FF2B5EF4-FFF2-40B4-BE49-F238E27FC236}">
                <a16:creationId xmlns:a16="http://schemas.microsoft.com/office/drawing/2014/main" id="{0791511B-BC2E-A347-F193-75CF8A4B6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4290663" y="2559986"/>
            <a:ext cx="828000" cy="828000"/>
          </a:xfrm>
          <a:prstGeom prst="ellipse">
            <a:avLst/>
          </a:prstGeom>
          <a:solidFill>
            <a:srgbClr val="507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56" name="Grafik 55">
            <a:extLst>
              <a:ext uri="{FF2B5EF4-FFF2-40B4-BE49-F238E27FC236}">
                <a16:creationId xmlns:a16="http://schemas.microsoft.com/office/drawing/2014/main" id="{B32DBF39-EDCF-8CDF-92C5-3A8B9FACE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4454456" y="2713888"/>
            <a:ext cx="500415" cy="500415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52CA7B35-D67E-E72D-34A6-7B3FD805D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29694" y="3589906"/>
            <a:ext cx="457200" cy="457200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6A630AD9-F54C-62BF-59BD-D7AFA7396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91308" y="3594161"/>
            <a:ext cx="457200" cy="457200"/>
          </a:xfrm>
          <a:prstGeom prst="rect">
            <a:avLst/>
          </a:prstGeom>
        </p:spPr>
      </p:pic>
      <p:sp>
        <p:nvSpPr>
          <p:cNvPr id="59" name="Rechteck 58">
            <a:extLst>
              <a:ext uri="{FF2B5EF4-FFF2-40B4-BE49-F238E27FC236}">
                <a16:creationId xmlns:a16="http://schemas.microsoft.com/office/drawing/2014/main" id="{86E515DF-65E5-AF64-2ECC-BC730B400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5901" y="4410545"/>
            <a:ext cx="3223912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0CE27DE5-15F0-E789-08F9-799157072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42734" y="4412860"/>
            <a:ext cx="367444" cy="36744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A2AE8-FF59-468E-DCCF-12CCB237021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CF4602C-3606-4E79-BDE8-74124BB20060}" type="datetime4">
              <a:rPr lang="de-DE" smtClean="0"/>
              <a:t>30.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3129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090F55-DB41-4B4F-A245-9BA58D64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1a). Was ist </a:t>
            </a:r>
            <a:r>
              <a:rPr lang="de-DE" dirty="0" err="1"/>
              <a:t>Ansible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E7B44-8F3C-4A4C-AAC8-523AECB49F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Alleskönner der Systemverwaltung für jedermann?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98EC59D-9277-4EEE-A00D-57FE38B6D0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Open-Source Automation </a:t>
            </a:r>
          </a:p>
          <a:p>
            <a:r>
              <a:rPr lang="de-DE" dirty="0"/>
              <a:t>Verringert Komplexität und Läuft überall</a:t>
            </a:r>
          </a:p>
          <a:p>
            <a:r>
              <a:rPr lang="de-DE" dirty="0"/>
              <a:t>Man kann alles atomisieren</a:t>
            </a:r>
          </a:p>
          <a:p>
            <a:endParaRPr lang="de-DE" dirty="0"/>
          </a:p>
          <a:p>
            <a:r>
              <a:rPr lang="de-DE" dirty="0"/>
              <a:t>Mögliche Anwendungsfälle:</a:t>
            </a:r>
          </a:p>
          <a:p>
            <a:pPr lvl="1"/>
            <a:r>
              <a:rPr lang="de-DE" dirty="0"/>
              <a:t>Verwalten und Pflegen der Systemkonfiguration</a:t>
            </a:r>
          </a:p>
          <a:p>
            <a:pPr lvl="1"/>
            <a:r>
              <a:rPr lang="de-DE" dirty="0"/>
              <a:t>Kontinuierliche Bereitstellung komplexer Software</a:t>
            </a:r>
          </a:p>
          <a:p>
            <a:pPr lvl="1"/>
            <a:r>
              <a:rPr lang="de-DE" dirty="0"/>
              <a:t>Rollende Aktualisierungen ohne Ausfallzeiten durchführen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7968D60-BD2C-4296-9CFD-B32009B4E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https://docs.ansible.com/</a:t>
            </a:r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8A0811D-E82C-E946-AB62-0C15EE6DCB2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07AADD-BE82-49B6-BBAD-2E4A7A4B3A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B1BA9-6225-0724-F51E-7D8CE4AAC75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2A065A-BC68-4449-AE0D-77E9CDAD919C}" type="datetime4">
              <a:rPr lang="de-DE" smtClean="0"/>
              <a:t>30.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7589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E456FE49-480A-A04E-BBE4-4E03D825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1d). Versionen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C0D7BA1-5B9B-E949-BEDB-8C62489B0A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Alleskönner der Systemverwaltung für jedermann?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D7B5FCD-3D4B-423F-909B-A9E0F9E898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Community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CF82DEF-C8C0-4D1A-ADB3-FECC91F9B6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CLI </a:t>
            </a:r>
            <a:r>
              <a:rPr lang="de-DE" dirty="0" err="1"/>
              <a:t>only</a:t>
            </a:r>
            <a:endParaRPr lang="de-DE" dirty="0"/>
          </a:p>
          <a:p>
            <a:r>
              <a:rPr lang="de-DE" dirty="0"/>
              <a:t>Einfache </a:t>
            </a:r>
            <a:r>
              <a:rPr lang="de-DE" dirty="0" err="1"/>
              <a:t>installation</a:t>
            </a:r>
            <a:endParaRPr lang="de-DE" dirty="0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E1C6A461-FE87-4829-B240-85E9EE1A47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ln>
            <a:solidFill>
              <a:srgbClr val="13556F"/>
            </a:solidFill>
          </a:ln>
        </p:spPr>
        <p:txBody>
          <a:bodyPr/>
          <a:lstStyle/>
          <a:p>
            <a:r>
              <a:rPr lang="de-DE" dirty="0" err="1"/>
              <a:t>RedHat</a:t>
            </a:r>
            <a:r>
              <a:rPr lang="de-DE" dirty="0"/>
              <a:t> (</a:t>
            </a:r>
            <a:r>
              <a:rPr lang="de-DE" dirty="0" err="1"/>
              <a:t>Ansible</a:t>
            </a:r>
            <a:r>
              <a:rPr lang="de-DE" dirty="0"/>
              <a:t> Automation </a:t>
            </a:r>
            <a:r>
              <a:rPr lang="de-DE" dirty="0" err="1"/>
              <a:t>Platform</a:t>
            </a:r>
            <a:r>
              <a:rPr lang="de-DE" dirty="0"/>
              <a:t>(AAP))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4B30B289-9CD3-4BDD-935E-B09FC3A23F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GUI </a:t>
            </a:r>
            <a:r>
              <a:rPr lang="de-DE" dirty="0" err="1"/>
              <a:t>only</a:t>
            </a:r>
            <a:endParaRPr lang="de-DE" dirty="0"/>
          </a:p>
          <a:p>
            <a:r>
              <a:rPr lang="de-DE" dirty="0"/>
              <a:t>Version hängt ein wenig hinterher -&gt; Stabilere Laufzeiten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104517D-4750-4E9E-89F7-5A440E93F7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https://www.redhat.com/</a:t>
            </a:r>
            <a:r>
              <a:rPr lang="de-DE" dirty="0"/>
              <a:t>, </a:t>
            </a:r>
            <a:r>
              <a:rPr lang="de-DE" dirty="0">
                <a:hlinkClick r:id="rId3"/>
              </a:rPr>
              <a:t>https://docs.ansible.com/</a:t>
            </a:r>
            <a:r>
              <a:rPr lang="de-DE" dirty="0"/>
              <a:t> 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53A39CD-B037-1D46-9E7E-A2AF79F63C3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5783A6-2E91-46B3-9C0C-3058E387C20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FE037-4EDC-90A6-068B-B425491D267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67A473B-7F2F-4954-AB8C-3279C422133A}" type="datetime4">
              <a:rPr lang="de-DE" smtClean="0"/>
              <a:t>30.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4427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Projekt Mailskript Anpassung + Skripte (Anonymisiert)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9300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F6696-3B0B-BEBE-05A5-155479794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F218934-3A45-E5ED-C14E-61AFDE61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Projekt Mailskript Anpassung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48C10A-6DDB-F57E-A797-B1CDA68837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Alleskönner der Systemverwaltung für jedermann?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00D1200-CE2B-7C88-C5D7-1EF47C4C23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Wie war der aktuelle Stand des alten Skripts</a:t>
            </a:r>
          </a:p>
          <a:p>
            <a:pPr lvl="1"/>
            <a:r>
              <a:rPr lang="de-DE" dirty="0"/>
              <a:t>1 Server </a:t>
            </a:r>
            <a:r>
              <a:rPr lang="de-DE" dirty="0" err="1"/>
              <a:t>only</a:t>
            </a:r>
            <a:r>
              <a:rPr lang="de-DE" dirty="0"/>
              <a:t> -&gt; Mehrfachausführung nötig, um zu vergleichen</a:t>
            </a:r>
          </a:p>
          <a:p>
            <a:r>
              <a:rPr lang="de-DE" dirty="0"/>
              <a:t>Was soll angepasst werden</a:t>
            </a:r>
          </a:p>
          <a:p>
            <a:pPr lvl="1"/>
            <a:r>
              <a:rPr lang="de-DE" dirty="0"/>
              <a:t>1 Ausführung soll Informationen von Mehreren Servern Sammeln und Verschicken, am liebsten </a:t>
            </a:r>
            <a:r>
              <a:rPr lang="de-DE" dirty="0" err="1"/>
              <a:t>NonPROD</a:t>
            </a:r>
            <a:r>
              <a:rPr lang="de-DE" dirty="0"/>
              <a:t> + PROD</a:t>
            </a:r>
          </a:p>
          <a:p>
            <a:r>
              <a:rPr lang="de-DE" dirty="0"/>
              <a:t>Welche Hindernisse sind im Weg:</a:t>
            </a:r>
          </a:p>
          <a:p>
            <a:pPr lvl="1"/>
            <a:r>
              <a:rPr lang="de-DE" dirty="0"/>
              <a:t>Benötigter Verfahrensuser(VU) nicht vorhanden -&gt; Angelegt</a:t>
            </a:r>
          </a:p>
          <a:p>
            <a:pPr lvl="1"/>
            <a:r>
              <a:rPr lang="de-DE" dirty="0"/>
              <a:t>Benötigte Berechtigungen für VU -&gt; Bestellt</a:t>
            </a:r>
          </a:p>
          <a:p>
            <a:pPr lvl="1"/>
            <a:r>
              <a:rPr lang="de-DE" dirty="0"/>
              <a:t>Netzwerkarchitektur -&gt; 3 Skripte aus 2</a:t>
            </a:r>
          </a:p>
          <a:p>
            <a:r>
              <a:rPr lang="de-DE" dirty="0"/>
              <a:t>Wie bekomme ich die daten von Mehreren Servern zu einem Punkt -&gt; Networkdrive(SMB(Samba)) -&gt; nicht Vorhanden -&gt; Berechtigung Bestellt + PS-Skript durch </a:t>
            </a:r>
            <a:r>
              <a:rPr lang="de-DE" dirty="0" err="1"/>
              <a:t>Ansible</a:t>
            </a:r>
            <a:r>
              <a:rPr lang="de-DE" dirty="0"/>
              <a:t> zur Sammlung der daten</a:t>
            </a:r>
          </a:p>
          <a:p>
            <a:r>
              <a:rPr lang="de-DE" dirty="0"/>
              <a:t>Wie formatiere ich die daten so das ich die neue Tabelle erstellen kann:</a:t>
            </a:r>
          </a:p>
          <a:p>
            <a:pPr lvl="1"/>
            <a:r>
              <a:rPr lang="de-DE" dirty="0"/>
              <a:t>File -&gt; File -&gt; </a:t>
            </a:r>
            <a:r>
              <a:rPr lang="de-DE" dirty="0" err="1"/>
              <a:t>DicVar</a:t>
            </a:r>
            <a:r>
              <a:rPr lang="de-DE" dirty="0"/>
              <a:t> -&gt; Var -&gt; Var -&gt; Liste -&gt; Liste -&gt; Var -&gt; </a:t>
            </a:r>
            <a:r>
              <a:rPr lang="de-DE" dirty="0" err="1"/>
              <a:t>shell</a:t>
            </a:r>
            <a:endParaRPr lang="de-DE" dirty="0"/>
          </a:p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C0C0957-7AA2-5477-BC5C-91D67849C1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KfW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04C0B5C-E2E0-BDE4-09FC-6B05118FA3A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CE27A7-F21B-8A63-4F27-32789D25880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52BF6-6C58-88F2-2996-925CADA2A57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2A065A-BC68-4449-AE0D-77E9CDAD919C}" type="datetime4">
              <a:rPr lang="de-DE" smtClean="0"/>
              <a:t>30.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8551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090F55-DB41-4B4F-A245-9BA58D64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Projekt Mailskript Anpassung - Skript (Anonymisiert)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E7B44-8F3C-4A4C-AAC8-523AECB49F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Alleskönner der Systemverwaltung für jedermann?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98EC59D-9277-4EEE-A00D-57FE38B6D0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hlinkClick r:id="rId2"/>
              </a:rPr>
              <a:t>https://github.dev/comboomPunkTsucht/OSZIMT-repo-ITA12_aps/blob/main/Drites%20AusbildungsJahr/test.yml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hlinkClick r:id="rId3"/>
              </a:rPr>
              <a:t>https://comboompunksucht.atlassian.net/wiki/spaces/ITA12/pages/2752530/Ansible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7968D60-BD2C-4296-9CFD-B32009B4E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KfW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8A0811D-E82C-E946-AB62-0C15EE6DCB2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07AADD-BE82-49B6-BBAD-2E4A7A4B3A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B1BA9-6225-0724-F51E-7D8CE4AAC75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2A065A-BC68-4449-AE0D-77E9CDAD919C}" type="datetime4">
              <a:rPr lang="de-DE" smtClean="0"/>
              <a:t>30.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4771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C9D503-10F2-4200-8E34-46DB3D95B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Dank.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3CBBBDB-4937-1CEF-F052-3640A400F0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078822"/>
              </p:ext>
            </p:extLst>
          </p:nvPr>
        </p:nvGraphicFramePr>
        <p:xfrm>
          <a:off x="-914400" y="409716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2" imgW="914400" imgH="771480" progId="Word.Document.12">
                  <p:embed/>
                </p:oleObj>
              </mc:Choice>
              <mc:Fallback>
                <p:oleObj name="Document" showAsIcon="1" r:id="rId2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914400" y="409716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1329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fW">
  <a:themeElements>
    <a:clrScheme name="_KfW 2021_schwarzer Text">
      <a:dk1>
        <a:srgbClr val="000000"/>
      </a:dk1>
      <a:lt1>
        <a:srgbClr val="FFFFFF"/>
      </a:lt1>
      <a:dk2>
        <a:srgbClr val="F0EEE1"/>
      </a:dk2>
      <a:lt2>
        <a:srgbClr val="13556F"/>
      </a:lt2>
      <a:accent1>
        <a:srgbClr val="005A8C"/>
      </a:accent1>
      <a:accent2>
        <a:srgbClr val="879900"/>
      </a:accent2>
      <a:accent3>
        <a:srgbClr val="519DC2"/>
      </a:accent3>
      <a:accent4>
        <a:srgbClr val="BDC0C2"/>
      </a:accent4>
      <a:accent5>
        <a:srgbClr val="5A6166"/>
      </a:accent5>
      <a:accent6>
        <a:srgbClr val="9CA0A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44000" tIns="108000" rIns="144000" bIns="108000" rtlCol="0" anchor="ctr"/>
      <a:lstStyle>
        <a:defPPr algn="l">
          <a:buSzPct val="110000"/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144000" tIns="108000" rIns="144000" bIns="108000" rtlCol="0">
        <a:spAutoFit/>
      </a:bodyPr>
      <a:lstStyle>
        <a:defPPr algn="l">
          <a:buSzPct val="110000"/>
          <a:defRPr sz="1400" dirty="0" err="1" smtClean="0"/>
        </a:defPPr>
      </a:lstStyle>
    </a:txDef>
  </a:objectDefaults>
  <a:extraClrSchemeLst/>
  <a:custClrLst>
    <a:custClr name="KfW-Dunkelgrün 100%">
      <a:srgbClr val="507666"/>
    </a:custClr>
    <a:custClr name="KfW-Dunkelgrün 40%">
      <a:srgbClr val="B9C8C2"/>
    </a:custClr>
    <a:custClr name="KfW-Magenta 100%">
      <a:srgbClr val="9D0C6A"/>
    </a:custClr>
    <a:custClr name="KfW-Magenta 20%">
      <a:srgbClr val="EBCEE1"/>
    </a:custClr>
    <a:custClr name="KfW-Violett 100%">
      <a:srgbClr val="5B2C6F"/>
    </a:custClr>
    <a:custClr name="KfW-Violett 20%">
      <a:srgbClr val="DED5E2"/>
    </a:custClr>
    <a:custClr name="KfW-Rot">
      <a:srgbClr val="C80538"/>
    </a:custClr>
    <a:custClr name="KfW-Grün Digital">
      <a:srgbClr val="5E7200"/>
    </a:custClr>
  </a:custClrLst>
  <a:extLst>
    <a:ext uri="{05A4C25C-085E-4340-85A3-A5531E510DB2}">
      <thm15:themeFamily xmlns:thm15="http://schemas.microsoft.com/office/thememl/2012/main" name="2022_KfW_PPT_Standard-Master_16x9_de.potx" id="{B94F4DC3-464E-40FD-8847-2EE0F3AC7A6F}" vid="{F206B10F-B599-422F-B0AF-BC4BCF12C996}"/>
    </a:ext>
  </a:extLst>
</a:theme>
</file>

<file path=ppt/theme/theme2.xml><?xml version="1.0" encoding="utf-8"?>
<a:theme xmlns:a="http://schemas.openxmlformats.org/drawingml/2006/main" name="Office">
  <a:themeElements>
    <a:clrScheme name="_KfW 2021_schwarzer Text">
      <a:dk1>
        <a:srgbClr val="000000"/>
      </a:dk1>
      <a:lt1>
        <a:srgbClr val="FFFFFF"/>
      </a:lt1>
      <a:dk2>
        <a:srgbClr val="F0EEE1"/>
      </a:dk2>
      <a:lt2>
        <a:srgbClr val="13556F"/>
      </a:lt2>
      <a:accent1>
        <a:srgbClr val="005A8C"/>
      </a:accent1>
      <a:accent2>
        <a:srgbClr val="879900"/>
      </a:accent2>
      <a:accent3>
        <a:srgbClr val="519DC2"/>
      </a:accent3>
      <a:accent4>
        <a:srgbClr val="BDC0C2"/>
      </a:accent4>
      <a:accent5>
        <a:srgbClr val="5A6166"/>
      </a:accent5>
      <a:accent6>
        <a:srgbClr val="9CA0A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_KfW 2021_schwarzer Text">
      <a:dk1>
        <a:srgbClr val="000000"/>
      </a:dk1>
      <a:lt1>
        <a:srgbClr val="FFFFFF"/>
      </a:lt1>
      <a:dk2>
        <a:srgbClr val="F0EEE1"/>
      </a:dk2>
      <a:lt2>
        <a:srgbClr val="13556F"/>
      </a:lt2>
      <a:accent1>
        <a:srgbClr val="005A8C"/>
      </a:accent1>
      <a:accent2>
        <a:srgbClr val="879900"/>
      </a:accent2>
      <a:accent3>
        <a:srgbClr val="519DC2"/>
      </a:accent3>
      <a:accent4>
        <a:srgbClr val="BDC0C2"/>
      </a:accent4>
      <a:accent5>
        <a:srgbClr val="5A6166"/>
      </a:accent5>
      <a:accent6>
        <a:srgbClr val="9CA0A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Vorlage_KfW_16_9_de</Template>
  <TotalTime>0</TotalTime>
  <Words>1105</Words>
  <Application>Microsoft Office PowerPoint</Application>
  <PresentationFormat>Custom</PresentationFormat>
  <Paragraphs>210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Symbol</vt:lpstr>
      <vt:lpstr>KfW</vt:lpstr>
      <vt:lpstr>Microsoft Word Document</vt:lpstr>
      <vt:lpstr>Ansible Der Alleskönner der Systemverwaltung für jedermann?</vt:lpstr>
      <vt:lpstr>Inhalt</vt:lpstr>
      <vt:lpstr>Einführung in Ansible</vt:lpstr>
      <vt:lpstr>1a). Was ist Ansible</vt:lpstr>
      <vt:lpstr>1d). Versionen</vt:lpstr>
      <vt:lpstr>2. Projekt Mailskript Anpassung + Skripte (Anonymisiert) </vt:lpstr>
      <vt:lpstr>2. Projekt Mailskript Anpassung</vt:lpstr>
      <vt:lpstr>2. Projekt Mailskript Anpassung - Skript (Anonymisiert)</vt:lpstr>
      <vt:lpstr>Vielen Dank.</vt:lpstr>
      <vt:lpstr>Bildnachweise</vt:lpstr>
      <vt:lpstr>Headline (1 Textfeld)</vt:lpstr>
      <vt:lpstr>Headline (zweispaltige Textseite)</vt:lpstr>
      <vt:lpstr>Headline (Text / Bild)</vt:lpstr>
      <vt:lpstr>Headline (vollformatiges Bild)</vt:lpstr>
      <vt:lpstr>Headline (großes Bild)</vt:lpstr>
      <vt:lpstr>Headline (zweispaltige Bildseite)</vt:lpstr>
      <vt:lpstr>Headline (leere Seite)</vt:lpstr>
      <vt:lpstr>Headline (Text / Diagramm (rechts))</vt:lpstr>
      <vt:lpstr>Headline (Text / Diagramm (links))</vt:lpstr>
      <vt:lpstr>Headline (Diagramm)</vt:lpstr>
      <vt:lpstr>Headline (2 Diagramme)</vt:lpstr>
      <vt:lpstr>Headline (2 Diagrammen / Fazit)</vt:lpstr>
      <vt:lpstr>Headline (4 Diagramme)</vt:lpstr>
      <vt:lpstr>Headline (2 Textboxen)</vt:lpstr>
      <vt:lpstr>Headline (2 Textboxen / Fazit)</vt:lpstr>
      <vt:lpstr>Headline (3 Textboxen)</vt:lpstr>
      <vt:lpstr>Headline (3 Textboxen / Fazit)</vt:lpstr>
      <vt:lpstr>Headline (4 Textboxen)</vt:lpstr>
      <vt:lpstr>Kapiteltrenner Petrol</vt:lpstr>
      <vt:lpstr>Kapiteltrenner Dunkelgrün</vt:lpstr>
      <vt:lpstr>Titel der Fazitseite (Weiß)</vt:lpstr>
      <vt:lpstr>Titel der Fazitseite (Dunkelgrün)</vt:lpstr>
      <vt:lpstr>Bibliothek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Der alles Könner der Systemverwaltung für jedermann?</dc:title>
  <dc:creator>Aps, Fabian (extern)</dc:creator>
  <cp:lastModifiedBy>Aps, Fabian (extern)</cp:lastModifiedBy>
  <cp:revision>14</cp:revision>
  <cp:lastPrinted>2018-04-27T07:26:33Z</cp:lastPrinted>
  <dcterms:created xsi:type="dcterms:W3CDTF">2024-01-22T11:27:58Z</dcterms:created>
  <dcterms:modified xsi:type="dcterms:W3CDTF">2024-01-30T10:02:29Z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2f3563-3bd8-4393-b1e8-731a3be905f9_Enabled">
    <vt:lpwstr>true</vt:lpwstr>
  </property>
  <property fmtid="{D5CDD505-2E9C-101B-9397-08002B2CF9AE}" pid="3" name="MSIP_Label_ac2f3563-3bd8-4393-b1e8-731a3be905f9_SetDate">
    <vt:lpwstr>2024-01-22T11:54:34Z</vt:lpwstr>
  </property>
  <property fmtid="{D5CDD505-2E9C-101B-9397-08002B2CF9AE}" pid="4" name="MSIP_Label_ac2f3563-3bd8-4393-b1e8-731a3be905f9_Method">
    <vt:lpwstr>Privileged</vt:lpwstr>
  </property>
  <property fmtid="{D5CDD505-2E9C-101B-9397-08002B2CF9AE}" pid="5" name="MSIP_Label_ac2f3563-3bd8-4393-b1e8-731a3be905f9_Name">
    <vt:lpwstr>public</vt:lpwstr>
  </property>
  <property fmtid="{D5CDD505-2E9C-101B-9397-08002B2CF9AE}" pid="6" name="MSIP_Label_ac2f3563-3bd8-4393-b1e8-731a3be905f9_SiteId">
    <vt:lpwstr>05ca8f81-10c4-490e-9c8b-77dad30ce21b</vt:lpwstr>
  </property>
  <property fmtid="{D5CDD505-2E9C-101B-9397-08002B2CF9AE}" pid="7" name="MSIP_Label_ac2f3563-3bd8-4393-b1e8-731a3be905f9_ActionId">
    <vt:lpwstr>12f39b00-e1b4-4351-ade0-1ff6b41f7e83</vt:lpwstr>
  </property>
  <property fmtid="{D5CDD505-2E9C-101B-9397-08002B2CF9AE}" pid="8" name="MSIP_Label_ac2f3563-3bd8-4393-b1e8-731a3be905f9_ContentBits">
    <vt:lpwstr>0</vt:lpwstr>
  </property>
</Properties>
</file>