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30" r:id="rId11"/>
    <p:sldId id="331" r:id="rId12"/>
    <p:sldId id="327" r:id="rId13"/>
    <p:sldId id="276" r:id="rId14"/>
    <p:sldId id="319" r:id="rId15"/>
    <p:sldId id="321" r:id="rId16"/>
    <p:sldId id="323" r:id="rId17"/>
    <p:sldId id="260" r:id="rId18"/>
    <p:sldId id="261" r:id="rId19"/>
    <p:sldId id="263" r:id="rId20"/>
    <p:sldId id="312" r:id="rId21"/>
    <p:sldId id="264" r:id="rId22"/>
    <p:sldId id="265" r:id="rId23"/>
    <p:sldId id="266" r:id="rId24"/>
    <p:sldId id="267" r:id="rId25"/>
    <p:sldId id="268" r:id="rId26"/>
    <p:sldId id="269" r:id="rId27"/>
    <p:sldId id="315" r:id="rId28"/>
    <p:sldId id="270" r:id="rId29"/>
    <p:sldId id="271" r:id="rId30"/>
    <p:sldId id="316" r:id="rId31"/>
    <p:sldId id="272" r:id="rId32"/>
    <p:sldId id="317" r:id="rId33"/>
    <p:sldId id="273" r:id="rId34"/>
    <p:sldId id="274" r:id="rId35"/>
    <p:sldId id="313" r:id="rId36"/>
    <p:sldId id="277" r:id="rId37"/>
    <p:sldId id="314" r:id="rId38"/>
    <p:sldId id="320" r:id="rId39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27" autoAdjust="0"/>
  </p:normalViewPr>
  <p:slideViewPr>
    <p:cSldViewPr showGuides="1">
      <p:cViewPr varScale="1">
        <p:scale>
          <a:sx n="264" d="100"/>
          <a:sy n="264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FFB9-3A25-A67E-CC66-DB36DD36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0BFDBC-5DC5-B56B-02F8-0D82B3AF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3a). Wofür wird es genutzt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61A08-2A25-B195-BF4F-248323A5D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1C8505-1668-5867-EF5E-99945C81B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Testautomatisierung</a:t>
            </a:r>
          </a:p>
          <a:p>
            <a:r>
              <a:rPr lang="de-DE" dirty="0"/>
              <a:t>Informationsabfrage</a:t>
            </a:r>
          </a:p>
          <a:p>
            <a:r>
              <a:rPr lang="de-DE" dirty="0" err="1"/>
              <a:t>Deployments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D6E310B-1288-67AC-5802-7774E2BE5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015277-0BBF-627D-C104-6068EF206DD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9D5F9-1541-689D-E2EF-6C86785E11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CE9B9-A505-1C30-F7FB-8EC7B6B638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7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6696-3B0B-BEBE-05A5-15547979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218934-3A45-E5ED-C14E-61AFDE6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Mailskript Anpassung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8C10A-6DDB-F57E-A797-B1CDA6883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00D1200-CE2B-7C88-C5D7-1EF47C4C2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 war der aktuelle Stand des alten Skripts</a:t>
            </a:r>
          </a:p>
          <a:p>
            <a:pPr lvl="1"/>
            <a:r>
              <a:rPr lang="de-DE" dirty="0"/>
              <a:t>1 Server </a:t>
            </a:r>
            <a:r>
              <a:rPr lang="de-DE" dirty="0" err="1"/>
              <a:t>only</a:t>
            </a:r>
            <a:r>
              <a:rPr lang="de-DE" dirty="0"/>
              <a:t> -&gt; Mehrfachausführung nötig, um zu vergleichen</a:t>
            </a:r>
          </a:p>
          <a:p>
            <a:r>
              <a:rPr lang="de-DE" dirty="0"/>
              <a:t>Was soll angepasst werden</a:t>
            </a:r>
          </a:p>
          <a:p>
            <a:pPr lvl="1"/>
            <a:r>
              <a:rPr lang="de-DE" dirty="0"/>
              <a:t>1 Ausführung soll Informationen von Mehreren Servern Sammeln und Verschicken, am liebsten </a:t>
            </a:r>
            <a:r>
              <a:rPr lang="de-DE" dirty="0" err="1"/>
              <a:t>NonPROD</a:t>
            </a:r>
            <a:r>
              <a:rPr lang="de-DE" dirty="0"/>
              <a:t> + PROD</a:t>
            </a:r>
          </a:p>
          <a:p>
            <a:r>
              <a:rPr lang="de-DE" dirty="0"/>
              <a:t>Welche Hindernisse sind im Weg:</a:t>
            </a:r>
          </a:p>
          <a:p>
            <a:pPr lvl="1"/>
            <a:r>
              <a:rPr lang="de-DE" dirty="0"/>
              <a:t>Benötigter Verfahrensuser(VU) nicht vorhanden -&gt; Angelegt</a:t>
            </a:r>
          </a:p>
          <a:p>
            <a:pPr lvl="1"/>
            <a:r>
              <a:rPr lang="de-DE" dirty="0"/>
              <a:t>Benötigte Berechtigungen für VU -&gt; Bestellt</a:t>
            </a:r>
          </a:p>
          <a:p>
            <a:pPr lvl="1"/>
            <a:r>
              <a:rPr lang="de-DE" dirty="0"/>
              <a:t>Netzwerkarchitektur -&gt; 3 Skripte aus 2</a:t>
            </a:r>
          </a:p>
          <a:p>
            <a:r>
              <a:rPr lang="de-DE" dirty="0"/>
              <a:t>Wie bekomme ich die daten von Mehreren Servern zu einem Punkt -&gt; Networkdrive(SMB(Samba)) -&gt; nicht Vorhanden -&gt; Berechtigung Bestellt + PS-Skript durch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/>
              <a:t>zur </a:t>
            </a:r>
            <a:r>
              <a:rPr lang="de-DE" dirty="0"/>
              <a:t>S</a:t>
            </a:r>
            <a:r>
              <a:rPr lang="de-DE"/>
              <a:t>ammlung </a:t>
            </a:r>
            <a:r>
              <a:rPr lang="de-DE" dirty="0"/>
              <a:t>der daten</a:t>
            </a:r>
          </a:p>
          <a:p>
            <a:r>
              <a:rPr lang="de-DE" dirty="0"/>
              <a:t>Wie formatiere ich die daten so das ich die neue Tabelle erstellen kann:</a:t>
            </a:r>
          </a:p>
          <a:p>
            <a:pPr lvl="1"/>
            <a:r>
              <a:rPr lang="de-DE" dirty="0"/>
              <a:t>File -&gt; File -&gt; </a:t>
            </a:r>
            <a:r>
              <a:rPr lang="de-DE" dirty="0" err="1"/>
              <a:t>DicVar</a:t>
            </a:r>
            <a:r>
              <a:rPr lang="de-DE" dirty="0"/>
              <a:t> -&gt; Var -&gt; Var -&gt; Liste -&gt; Liste</a:t>
            </a:r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0C0957-7AA2-5477-BC5C-91D67849C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4C0B5C-E2E0-BDE4-09FC-6B05118FA3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27A7-F21B-8A63-4F27-32789D2588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2BF6-6C58-88F2-2996-925CADA2A5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5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38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Open-Source Automation </a:t>
            </a:r>
          </a:p>
          <a:p>
            <a:r>
              <a:rPr lang="de-DE" dirty="0"/>
              <a:t>Verringert Komplexität und Läuft überall</a:t>
            </a:r>
          </a:p>
          <a:p>
            <a:r>
              <a:rPr lang="de-DE" dirty="0"/>
              <a:t>Man kann alles atomisieren</a:t>
            </a:r>
          </a:p>
          <a:p>
            <a:endParaRPr lang="de-DE" dirty="0"/>
          </a:p>
          <a:p>
            <a:r>
              <a:rPr lang="de-DE" dirty="0"/>
              <a:t>Mögliche Anwendungsfälle:</a:t>
            </a:r>
          </a:p>
          <a:p>
            <a:pPr lvl="1"/>
            <a:r>
              <a:rPr lang="de-DE" dirty="0"/>
              <a:t>Verwalten und Pflegen der Systemkonfiguration</a:t>
            </a:r>
          </a:p>
          <a:p>
            <a:pPr lvl="1"/>
            <a:r>
              <a:rPr lang="de-DE" dirty="0"/>
              <a:t>Kontinuierliche Bereitstellung komplexer Software</a:t>
            </a:r>
          </a:p>
          <a:p>
            <a:pPr lvl="1"/>
            <a:r>
              <a:rPr lang="de-DE" dirty="0"/>
              <a:t>Rollende Aktualisierungen ohne Ausfallzeiten durchführen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Benötigt &gt;=Python@3.10,homebrew(</a:t>
            </a:r>
            <a:r>
              <a:rPr lang="de-DE" dirty="0" err="1"/>
              <a:t>macOS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Linux/</a:t>
            </a:r>
            <a:r>
              <a:rPr lang="de-DE" dirty="0" err="1"/>
              <a:t>macOS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pip3.10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r>
              <a:rPr lang="de-DE" dirty="0" err="1"/>
              <a:t>macOS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brew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  <a:p>
            <a:r>
              <a:rPr lang="de-DE" dirty="0"/>
              <a:t>Windows:</a:t>
            </a:r>
          </a:p>
          <a:p>
            <a:pPr lvl="1"/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Entwicklung der Module erfolgt über Python</a:t>
            </a:r>
          </a:p>
          <a:p>
            <a:endParaRPr lang="de-DE" dirty="0"/>
          </a:p>
          <a:p>
            <a:r>
              <a:rPr lang="de-DE" dirty="0"/>
              <a:t>Module sind Skripte, die im Hintergrund laufen, die die Aufgaben erledigen</a:t>
            </a:r>
          </a:p>
          <a:p>
            <a:endParaRPr lang="de-DE" dirty="0"/>
          </a:p>
          <a:p>
            <a:r>
              <a:rPr lang="de-DE" dirty="0"/>
              <a:t>Pakete sind eine Ansammlung von Modulen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Einfache </a:t>
            </a:r>
            <a:r>
              <a:rPr lang="de-DE" dirty="0" err="1"/>
              <a:t>installation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Version hängt ein wenig hinterher -&gt; Stabilere Laufzeiten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62</TotalTime>
  <Words>1162</Words>
  <Application>Microsoft Macintosh PowerPoint</Application>
  <PresentationFormat>Custom</PresentationFormat>
  <Paragraphs>248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ＭＳ Ｐゴシック</vt:lpstr>
      <vt:lpstr>Arial</vt:lpstr>
      <vt:lpstr>Symbol</vt:lpstr>
      <vt:lpstr>KfW</vt:lpstr>
      <vt:lpstr>Ansible Der Alleskönner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3a). Wofür wird es genutzt</vt:lpstr>
      <vt:lpstr>Projekt Mailskript Anpassung</vt:lpstr>
      <vt:lpstr>4. Fazit</vt:lpstr>
      <vt:lpstr>Titel der Fazitseite (Petrol)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ITA 12 - Aps, Fabian</cp:lastModifiedBy>
  <cp:revision>7</cp:revision>
  <cp:lastPrinted>2018-04-27T07:26:33Z</cp:lastPrinted>
  <dcterms:created xsi:type="dcterms:W3CDTF">2024-01-22T11:27:58Z</dcterms:created>
  <dcterms:modified xsi:type="dcterms:W3CDTF">2024-01-22T17:37:08Z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