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0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1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1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0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6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8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0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6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96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ssen.de/innovativers-lernen-oder-alles-beim-alten-wie-sieht-schule-im-jahr-2030-au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704B0-1531-419E-92FF-CEFA37257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Cascadia Code PL" pitchFamily="1" charset="0"/>
                <a:ea typeface="Cascadia Code PL" pitchFamily="1" charset="0"/>
                <a:cs typeface="Cascadia Code PL" pitchFamily="1" charset="0"/>
              </a:rPr>
              <a:t>Schule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90EE5A-216F-4929-A8F0-B161A18DA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Cascadia Code PL" pitchFamily="1" charset="0"/>
                <a:ea typeface="Cascadia Code PL" pitchFamily="1" charset="0"/>
                <a:cs typeface="Cascadia Code PL" pitchFamily="1" charset="0"/>
              </a:rPr>
              <a:t>im Jahre 2030</a:t>
            </a:r>
          </a:p>
        </p:txBody>
      </p:sp>
    </p:spTree>
    <p:extLst>
      <p:ext uri="{BB962C8B-B14F-4D97-AF65-F5344CB8AC3E}">
        <p14:creationId xmlns:p14="http://schemas.microsoft.com/office/powerpoint/2010/main" val="23591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123BA-B49C-4D6A-B87F-01877CD7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scadia Code PL" pitchFamily="1" charset="0"/>
                <a:ea typeface="Cascadia Code PL" pitchFamily="1" charset="0"/>
                <a:cs typeface="Cascadia Code PL" pitchFamily="1" charset="0"/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CDA558-4B98-48C3-92CC-93B2D1701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de-DE" dirty="0">
                <a:latin typeface="Cascadia Code PL" pitchFamily="1" charset="0"/>
                <a:ea typeface="Cascadia Code PL" pitchFamily="1" charset="0"/>
                <a:cs typeface="Cascadia Code PL" pitchFamily="1" charset="0"/>
              </a:rPr>
              <a:t>IT-Technik</a:t>
            </a:r>
          </a:p>
          <a:p>
            <a:pPr marL="1028700" lvl="1" indent="-571500">
              <a:buFont typeface="+mj-lt"/>
              <a:buAutoNum type="alphaLcParenR"/>
            </a:pPr>
            <a:r>
              <a:rPr lang="de-DE" dirty="0">
                <a:latin typeface="Cascadia Code PL" pitchFamily="1" charset="0"/>
                <a:ea typeface="Cascadia Code PL" pitchFamily="1" charset="0"/>
                <a:cs typeface="Cascadia Code PL" pitchFamily="1" charset="0"/>
              </a:rPr>
              <a:t>Hardware</a:t>
            </a:r>
          </a:p>
          <a:p>
            <a:pPr marL="1028700" lvl="1" indent="-571500">
              <a:buFont typeface="+mj-lt"/>
              <a:buAutoNum type="alphaLcParenR"/>
            </a:pPr>
            <a:r>
              <a:rPr lang="de-DE" dirty="0">
                <a:latin typeface="Cascadia Code PL" pitchFamily="1" charset="0"/>
                <a:ea typeface="Cascadia Code PL" pitchFamily="1" charset="0"/>
                <a:cs typeface="Cascadia Code PL" pitchFamily="1" charset="0"/>
              </a:rPr>
              <a:t>Software | Internet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>
                <a:latin typeface="Cascadia Code PL" pitchFamily="1" charset="0"/>
                <a:ea typeface="Cascadia Code PL" pitchFamily="1" charset="0"/>
                <a:cs typeface="Cascadia Code PL" pitchFamily="1" charset="0"/>
              </a:rPr>
              <a:t>Lehrer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>
                <a:latin typeface="Cascadia Code PL" pitchFamily="1" charset="0"/>
                <a:ea typeface="Cascadia Code PL" pitchFamily="1" charset="0"/>
                <a:cs typeface="Cascadia Code PL" pitchFamily="1" charset="0"/>
              </a:rPr>
              <a:t>Wissensvermittlung und Aneignung</a:t>
            </a:r>
          </a:p>
        </p:txBody>
      </p:sp>
    </p:spTree>
    <p:extLst>
      <p:ext uri="{BB962C8B-B14F-4D97-AF65-F5344CB8AC3E}">
        <p14:creationId xmlns:p14="http://schemas.microsoft.com/office/powerpoint/2010/main" val="21237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C2103-009B-4B95-B38B-7E29A0B1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I. Hardware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1BB60F-0164-406D-80B1-0F14F2D0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Moderne Technologien &gt; herkömmliche Lernmittel</a:t>
            </a:r>
          </a:p>
          <a:p>
            <a:pPr lvl="1"/>
            <a:r>
              <a:rPr lang="de-DE" dirty="0"/>
              <a:t>z.B. Tablets -&gt; Bücher/ Hefter/Notizbücher</a:t>
            </a:r>
          </a:p>
          <a:p>
            <a:r>
              <a:rPr lang="de-DE" dirty="0"/>
              <a:t>Netzwerktechnik -&gt; WLAN(WIFI); Schulinterne Netzwerke </a:t>
            </a:r>
          </a:p>
        </p:txBody>
      </p:sp>
    </p:spTree>
    <p:extLst>
      <p:ext uri="{BB962C8B-B14F-4D97-AF65-F5344CB8AC3E}">
        <p14:creationId xmlns:p14="http://schemas.microsoft.com/office/powerpoint/2010/main" val="14135399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E2E1D-4DBE-4133-B590-167FB6D3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I. Software | Internet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8CE419-49FD-4DBE-A870-279BCFD15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Onlineplattformen z.B. moodle zur Wissensverbreitung und Verwaltung</a:t>
            </a:r>
          </a:p>
          <a:p>
            <a:r>
              <a:rPr lang="de-DE" dirty="0"/>
              <a:t>Klassenbuch bzw. Stundenplan z.B. Untis</a:t>
            </a:r>
          </a:p>
          <a:p>
            <a:r>
              <a:rPr lang="de-DE" dirty="0"/>
              <a:t>Lerninhalte im Internet anstatt in Lehrbücher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70166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D54B7-9C40-425C-99A5-DFF632F0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II. Lehrer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992C44-B172-416A-9B9D-F3DC8EF48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 Wissensvermittler sondern Mentor</a:t>
            </a:r>
          </a:p>
          <a:p>
            <a:r>
              <a:rPr lang="de-DE" dirty="0"/>
              <a:t>Koordinieren die Wissensvermittlung und regeln sie</a:t>
            </a:r>
          </a:p>
          <a:p>
            <a:pPr marL="457200" lvl="1" indent="0">
              <a:buNone/>
            </a:pPr>
            <a:r>
              <a:rPr lang="de-DE" dirty="0"/>
              <a:t>Aber nicht selber Verbreiten</a:t>
            </a:r>
          </a:p>
        </p:txBody>
      </p:sp>
    </p:spTree>
    <p:extLst>
      <p:ext uri="{BB962C8B-B14F-4D97-AF65-F5344CB8AC3E}">
        <p14:creationId xmlns:p14="http://schemas.microsoft.com/office/powerpoint/2010/main" val="11871105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93FAD-F957-4FE0-B836-232D05D4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III. Wissensvermittlung und Aneignung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71CDB2-2267-40CB-81A1-3B78A448E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Selbst Aneignung des Wissen</a:t>
            </a:r>
          </a:p>
          <a:p>
            <a:r>
              <a:rPr lang="de-DE" dirty="0"/>
              <a:t>Weniger akademisches Wissen, wenn gebraucht selbst Aneignung zur gewünschter Zeit</a:t>
            </a:r>
          </a:p>
          <a:p>
            <a:r>
              <a:rPr lang="de-DE" dirty="0"/>
              <a:t>Lehrer unterstützen Lernprozess</a:t>
            </a:r>
          </a:p>
        </p:txBody>
      </p:sp>
    </p:spTree>
    <p:extLst>
      <p:ext uri="{BB962C8B-B14F-4D97-AF65-F5344CB8AC3E}">
        <p14:creationId xmlns:p14="http://schemas.microsoft.com/office/powerpoint/2010/main" val="35068067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C57BF-7311-41BB-B5E9-A41ADEBC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30006-955A-4E6B-9E9A-1BBFA8AF2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https://www.wissen.de/innovativers-lernen-oder-alles-beim-alten-wie-sieht-schule-im-jahr-2030-aus</a:t>
            </a:r>
            <a:r>
              <a:rPr lang="de-DE" dirty="0"/>
              <a:t> , 21.05.2015 [zuletzt aufgerufen am 23.10.2021]</a:t>
            </a:r>
          </a:p>
        </p:txBody>
      </p:sp>
    </p:spTree>
    <p:extLst>
      <p:ext uri="{BB962C8B-B14F-4D97-AF65-F5344CB8AC3E}">
        <p14:creationId xmlns:p14="http://schemas.microsoft.com/office/powerpoint/2010/main" val="13138140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129</Words>
  <Application>Microsoft Office PowerPoint</Application>
  <PresentationFormat>Breitbild</PresentationFormat>
  <Paragraphs>26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Cascadia Code PL</vt:lpstr>
      <vt:lpstr>Office Theme</vt:lpstr>
      <vt:lpstr>Schule</vt:lpstr>
      <vt:lpstr>Inhalt</vt:lpstr>
      <vt:lpstr>I. Hardware</vt:lpstr>
      <vt:lpstr>I. Software | Internet</vt:lpstr>
      <vt:lpstr>II. Lehrer</vt:lpstr>
      <vt:lpstr>III. Wissensvermittlung und Aneignung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Schule</dc:title>
  <dc:creator>ITA 12 - Aps, Fabian</dc:creator>
  <cp:lastModifiedBy>ITA 12 - Aps, Fabian</cp:lastModifiedBy>
  <cp:revision>2</cp:revision>
  <dcterms:created xsi:type="dcterms:W3CDTF">2021-10-25T09:48:17Z</dcterms:created>
  <dcterms:modified xsi:type="dcterms:W3CDTF">2021-10-25T10:46:02Z</dcterms:modified>
</cp:coreProperties>
</file>