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8" r:id="rId2"/>
    <p:sldId id="257" r:id="rId3"/>
    <p:sldId id="322" r:id="rId4"/>
    <p:sldId id="258" r:id="rId5"/>
    <p:sldId id="324" r:id="rId6"/>
    <p:sldId id="328" r:id="rId7"/>
    <p:sldId id="329" r:id="rId8"/>
    <p:sldId id="326" r:id="rId9"/>
    <p:sldId id="330" r:id="rId10"/>
    <p:sldId id="331" r:id="rId11"/>
    <p:sldId id="332" r:id="rId12"/>
    <p:sldId id="327" r:id="rId13"/>
    <p:sldId id="276" r:id="rId14"/>
    <p:sldId id="319" r:id="rId15"/>
    <p:sldId id="321" r:id="rId16"/>
    <p:sldId id="323" r:id="rId17"/>
    <p:sldId id="260" r:id="rId18"/>
    <p:sldId id="261" r:id="rId19"/>
    <p:sldId id="263" r:id="rId20"/>
    <p:sldId id="312" r:id="rId21"/>
    <p:sldId id="264" r:id="rId22"/>
    <p:sldId id="265" r:id="rId23"/>
    <p:sldId id="266" r:id="rId24"/>
    <p:sldId id="267" r:id="rId25"/>
    <p:sldId id="268" r:id="rId26"/>
    <p:sldId id="269" r:id="rId27"/>
    <p:sldId id="315" r:id="rId28"/>
    <p:sldId id="270" r:id="rId29"/>
    <p:sldId id="271" r:id="rId30"/>
    <p:sldId id="316" r:id="rId31"/>
    <p:sldId id="272" r:id="rId32"/>
    <p:sldId id="317" r:id="rId33"/>
    <p:sldId id="273" r:id="rId34"/>
    <p:sldId id="274" r:id="rId35"/>
    <p:sldId id="313" r:id="rId36"/>
    <p:sldId id="277" r:id="rId37"/>
    <p:sldId id="314" r:id="rId38"/>
    <p:sldId id="320" r:id="rId39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6327" autoAdjust="0"/>
  </p:normalViewPr>
  <p:slideViewPr>
    <p:cSldViewPr showGuides="1">
      <p:cViewPr varScale="1">
        <p:scale>
          <a:sx n="130" d="100"/>
          <a:sy n="130" d="100"/>
        </p:scale>
        <p:origin x="75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51FA49-3FF9-4E0A-B074-1107EACE6791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A5973E-B742-4B73-8471-753A894B93F2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583D041-DB01-424D-B8E1-DBA227AC4DDB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25EA31-1B36-4A2E-AE0A-0E1E9B0416B8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5024EDB-38A8-4ECD-AA39-F570D1CE0899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31BBE6F-7B96-4B5E-9072-A368A11B9C86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8D7054-24D4-449E-B4BF-68C22247C436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14B242-AD5C-4B41-BF93-F916DF434DAD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EB1A2E2-C2F3-4DC3-9EFA-1B027E1DB9EF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32E9EA-6FD5-4064-BBAE-3D2161987AAD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C42AE-C3EF-4B0E-BCB7-CF3979B15172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EC70606-3E17-47E8-A27C-EB7AAD2A44FE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2B62418-7FCA-4AF1-8FA2-6395ED1B651A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6875FC-7435-4D7B-9721-1E153F8EC898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E5A654-3771-4CA6-8955-4121A07E80B3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E60A873-BD85-46A8-A1D2-B1261567B1D4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19132D-378A-4DFC-9C3D-609ADAA7B00C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435C0F-A96C-4B5C-A8EA-3F3550908014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617C89-8FB8-4412-842F-3EA8591DD55C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175F7A26-1B74-4F7B-9BD9-144AFE365A1C}" type="datetime4">
              <a:rPr lang="de-DE" smtClean="0"/>
              <a:t>23. Januar 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dev/comboomPunkTsucht/OSZIMT-repo-ITA12_aps/blob/main/Drites%20AusbildungsJahr/test.y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" TargetMode="External"/><Relationship Id="rId2" Type="http://schemas.openxmlformats.org/officeDocument/2006/relationships/hyperlink" Target="https://www.redhat.com/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Der Alleskönner der Systemverwaltung für jedermann?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Fabian, ITA 12</a:t>
            </a:r>
          </a:p>
          <a:p>
            <a:fld id="{95BA66FC-D209-4C1F-8FFA-CD450F6CFB81}" type="datetime2">
              <a:rPr lang="de-DE"/>
              <a:t>Dienstag, 23. Januar 2024</a:t>
            </a:fld>
            <a:endParaRPr lang="de-DE" dirty="0"/>
          </a:p>
        </p:txBody>
      </p:sp>
      <p:sp>
        <p:nvSpPr>
          <p:cNvPr id="4" name="Freihandform: Form 3" descr="Hinweis:&#10;Diesen Hinweis vor Finalisierung der &#10;Präsentation löschen.&#10;Bitte beachten Sie:&#10;Um aus dieser Vorlage ein barrierefreies PDF zu generieren, müssen Sie es nach dem Abspeichern &#10;als PDF mit einem Benutzeragenten (z.B. „Nuance Power PDF Advanced“ oder „Adobe Acrobat Professional“) prüfen und nachbearbeiten.&#10;Es gelten die Anforderungen nach BITV 2.0">
            <a:extLst>
              <a:ext uri="{FF2B5EF4-FFF2-40B4-BE49-F238E27FC236}">
                <a16:creationId xmlns:a16="http://schemas.microsoft.com/office/drawing/2014/main" id="{C45588B9-22E2-404A-B104-63EA7B1D42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es nach dem Abspeichern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als PDF mit einem Benutzeragenten (z.B. „Nuance Power PDF </a:t>
            </a:r>
            <a:r>
              <a:rPr kumimoji="0" lang="de-DE" alt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Advanced</a:t>
            </a: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“ oder „Adobe Acrobat Professional“) prüfen und nachbearbeiten.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Es gelten die Anforderungen nach BITV 2.0</a:t>
            </a:r>
          </a:p>
        </p:txBody>
      </p:sp>
      <p:sp>
        <p:nvSpPr>
          <p:cNvPr id="5" name="Rechteck 4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E5BADC02-E7E1-4179-81AD-57C7125B3D96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Bibliothek Grafik-Elemente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Auf der letzten Seite in diesem Dokument finden Sie eine Auswahl grafischer Elemente, die Sie zur Gestaltung verwenden können.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F6696-3B0B-BEBE-05A5-155479794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F218934-3A45-E5ED-C14E-61AFDE61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Mailskript Anpassung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48C10A-6DDB-F57E-A797-B1CDA68837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00D1200-CE2B-7C88-C5D7-1EF47C4C23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Wie war der aktuelle Stand des alten Skripts</a:t>
            </a:r>
          </a:p>
          <a:p>
            <a:pPr lvl="1"/>
            <a:r>
              <a:rPr lang="de-DE" dirty="0"/>
              <a:t>1 Server </a:t>
            </a:r>
            <a:r>
              <a:rPr lang="de-DE" dirty="0" err="1"/>
              <a:t>only</a:t>
            </a:r>
            <a:r>
              <a:rPr lang="de-DE" dirty="0"/>
              <a:t> -&gt; Mehrfachausführung nötig, um zu vergleichen</a:t>
            </a:r>
          </a:p>
          <a:p>
            <a:r>
              <a:rPr lang="de-DE" dirty="0"/>
              <a:t>Was soll angepasst werden</a:t>
            </a:r>
          </a:p>
          <a:p>
            <a:pPr lvl="1"/>
            <a:r>
              <a:rPr lang="de-DE" dirty="0"/>
              <a:t>1 Ausführung soll Informationen von Mehreren Servern Sammeln und Verschicken, am liebsten </a:t>
            </a:r>
            <a:r>
              <a:rPr lang="de-DE" dirty="0" err="1"/>
              <a:t>NonPROD</a:t>
            </a:r>
            <a:r>
              <a:rPr lang="de-DE" dirty="0"/>
              <a:t> + PROD</a:t>
            </a:r>
          </a:p>
          <a:p>
            <a:r>
              <a:rPr lang="de-DE" dirty="0"/>
              <a:t>Welche Hindernisse sind im Weg:</a:t>
            </a:r>
          </a:p>
          <a:p>
            <a:pPr lvl="1"/>
            <a:r>
              <a:rPr lang="de-DE" dirty="0"/>
              <a:t>Benötigter Verfahrensuser(VU) nicht vorhanden -&gt; Angelegt</a:t>
            </a:r>
          </a:p>
          <a:p>
            <a:pPr lvl="1"/>
            <a:r>
              <a:rPr lang="de-DE" dirty="0"/>
              <a:t>Benötigte Berechtigungen für VU -&gt; Bestellt</a:t>
            </a:r>
          </a:p>
          <a:p>
            <a:pPr lvl="1"/>
            <a:r>
              <a:rPr lang="de-DE" dirty="0"/>
              <a:t>Netzwerkarchitektur -&gt; 3 Skripte aus 2</a:t>
            </a:r>
          </a:p>
          <a:p>
            <a:r>
              <a:rPr lang="de-DE" dirty="0"/>
              <a:t>Wie bekomme ich die daten von Mehreren Servern zu einem Punkt -&gt; Networkdrive(SMB(Samba)) -&gt; nicht Vorhanden -&gt; Berechtigung Bestellt + PS-Skript durch </a:t>
            </a:r>
            <a:r>
              <a:rPr lang="de-DE" dirty="0" err="1"/>
              <a:t>Ansible</a:t>
            </a:r>
            <a:r>
              <a:rPr lang="de-DE" dirty="0"/>
              <a:t> zur Sammlung der daten</a:t>
            </a:r>
          </a:p>
          <a:p>
            <a:r>
              <a:rPr lang="de-DE" dirty="0"/>
              <a:t>Wie formatiere ich die daten so das ich die neue Tabelle erstellen kann:</a:t>
            </a:r>
          </a:p>
          <a:p>
            <a:pPr lvl="1"/>
            <a:r>
              <a:rPr lang="de-DE" dirty="0"/>
              <a:t>File -&gt; File -&gt; </a:t>
            </a:r>
            <a:r>
              <a:rPr lang="de-DE" dirty="0" err="1"/>
              <a:t>DicVar</a:t>
            </a:r>
            <a:r>
              <a:rPr lang="de-DE" dirty="0"/>
              <a:t> -&gt; Var -&gt; Var -&gt; Liste -&gt; Liste -&gt; Var -&gt; </a:t>
            </a:r>
            <a:r>
              <a:rPr lang="de-DE" dirty="0" err="1"/>
              <a:t>shell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0C0957-7AA2-5477-BC5C-91D67849C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KfW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4C0B5C-E2E0-BDE4-09FC-6B05118FA3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CE27A7-F21B-8A63-4F27-32789D2588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52BF6-6C58-88F2-2996-925CADA2A5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55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Mailskript Anpassung - Skript (Anonymisiert)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https://github.dev/comboomPunkTsucht/OSZIMT-repo-ITA12_aps/blob/main/Drites%20AusbildungsJahr/test.yml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KfW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771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Fazit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9429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(Petrol)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24090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Freihandform: Form 7" descr="Hinweis: Gemäß Fachinformation Nr. FFI023076 im KfW-Organisationshandbuch müssen bei der Verwendung von Bildern in Präsentationsunterlagen Bildnachweise angegeben werden. In der Regel besteht ein Bildnachweis aus der Nennung der Quellenangabe und der Nennung des Urhebers. &#10;Für Rückfragen zum Umgang mit audiovisuellen Medien (Film, Foto, Audio) steht die Bildredaktion der Kommunikations-abteilung zur Verfügung. Sie erreichen &#10;die Bildredaktion per E-Mail über Bildredaktion@kfw.de&#10;Bei Verwendung der Folie diese Hinweisbox bitte löschen.">
            <a:extLst>
              <a:ext uri="{FF2B5EF4-FFF2-40B4-BE49-F238E27FC236}">
                <a16:creationId xmlns:a16="http://schemas.microsoft.com/office/drawing/2014/main" id="{A214A5CC-B55F-A1D8-D1A1-A1CDB5F234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2088" y="352425"/>
            <a:ext cx="2557030" cy="2743924"/>
          </a:xfrm>
          <a:custGeom>
            <a:avLst/>
            <a:gdLst>
              <a:gd name="connsiteX0" fmla="*/ 0 w 2557030"/>
              <a:gd name="connsiteY0" fmla="*/ 0 h 2743924"/>
              <a:gd name="connsiteX1" fmla="*/ 2557030 w 2557030"/>
              <a:gd name="connsiteY1" fmla="*/ 0 h 2743924"/>
              <a:gd name="connsiteX2" fmla="*/ 2557030 w 2557030"/>
              <a:gd name="connsiteY2" fmla="*/ 2592288 h 2743924"/>
              <a:gd name="connsiteX3" fmla="*/ 2185859 w 2557030"/>
              <a:gd name="connsiteY3" fmla="*/ 2592288 h 2743924"/>
              <a:gd name="connsiteX4" fmla="*/ 2018049 w 2557030"/>
              <a:gd name="connsiteY4" fmla="*/ 2734897 h 2743924"/>
              <a:gd name="connsiteX5" fmla="*/ 1964136 w 2557030"/>
              <a:gd name="connsiteY5" fmla="*/ 2734897 h 2743924"/>
              <a:gd name="connsiteX6" fmla="*/ 1796326 w 2557030"/>
              <a:gd name="connsiteY6" fmla="*/ 2592288 h 2743924"/>
              <a:gd name="connsiteX7" fmla="*/ 0 w 2557030"/>
              <a:gd name="connsiteY7" fmla="*/ 2592288 h 27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030" h="2743924">
                <a:moveTo>
                  <a:pt x="0" y="0"/>
                </a:moveTo>
                <a:lnTo>
                  <a:pt x="2557030" y="0"/>
                </a:lnTo>
                <a:lnTo>
                  <a:pt x="2557030" y="2592288"/>
                </a:lnTo>
                <a:lnTo>
                  <a:pt x="2185859" y="2592288"/>
                </a:lnTo>
                <a:lnTo>
                  <a:pt x="2018049" y="2734897"/>
                </a:lnTo>
                <a:cubicBezTo>
                  <a:pt x="2001875" y="2746933"/>
                  <a:pt x="1980310" y="2746933"/>
                  <a:pt x="1964136" y="2734897"/>
                </a:cubicBezTo>
                <a:lnTo>
                  <a:pt x="1796326" y="2592288"/>
                </a:lnTo>
                <a:lnTo>
                  <a:pt x="0" y="2592288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de-DE" altLang="de-DE" sz="1200" dirty="0">
                <a:solidFill>
                  <a:schemeClr val="bg1"/>
                </a:solidFill>
                <a:ea typeface="ＭＳ Ｐゴシック" charset="0"/>
              </a:rPr>
              <a:t>Hinweis</a:t>
            </a:r>
          </a:p>
          <a:p>
            <a:pPr marL="0" lvl="3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Gemäß Fachinformation Nr. FFI023076 im KfW-Organisationshandbuch müssen bei der Verwendung von Bildern in Präsentations-unterlagen Bildnachweise angegeben werden. In der Regel besteht ein Bildnach-weis aus der Nennung der Quellenangabe und der Nennung des Urhebers. </a:t>
            </a: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Für Rückfragen zum Umgang mit audio-visuellen Medien (Film, Foto, Audio) steht die Bildredaktion der Kommunikationsabteilung zur Verfügung. Sie erreichen die Bildredaktion per E-Mail über </a:t>
            </a: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Bildredaktion@kfw.de</a:t>
            </a:r>
          </a:p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Bei Verwendung der Folie diese Hinweisbox bitte löschen.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2: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3: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26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XX: </a:t>
            </a:r>
            <a:r>
              <a:rPr lang="de-DE" sz="1000" dirty="0"/>
              <a:t>Quelle, Herausgeber / Urheber, Autor (z.B. KfW / Fotografenname)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AEFFA7-63C7-4E87-8411-0997DBDC3538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17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668B26B-C26D-4524-9B94-474A24591DBB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Was ist </a:t>
            </a:r>
            <a:r>
              <a:rPr lang="de-DE" dirty="0" err="1"/>
              <a:t>Ansible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/>
              <a:t>Module/Pakete</a:t>
            </a:r>
          </a:p>
          <a:p>
            <a:pPr lvl="1"/>
            <a:r>
              <a:rPr lang="de-DE" dirty="0"/>
              <a:t>Versionen(</a:t>
            </a:r>
            <a:r>
              <a:rPr lang="de-DE" dirty="0" err="1"/>
              <a:t>Comunity</a:t>
            </a:r>
            <a:r>
              <a:rPr lang="de-DE" dirty="0"/>
              <a:t>/</a:t>
            </a:r>
            <a:r>
              <a:rPr lang="de-DE" dirty="0" err="1"/>
              <a:t>RedHat</a:t>
            </a:r>
            <a:r>
              <a:rPr lang="de-DE" dirty="0"/>
              <a:t>) </a:t>
            </a:r>
          </a:p>
          <a:p>
            <a:r>
              <a:rPr lang="de-DE" dirty="0" err="1"/>
              <a:t>Ansible</a:t>
            </a:r>
            <a:r>
              <a:rPr lang="de-DE" dirty="0"/>
              <a:t> bei der KfW</a:t>
            </a:r>
          </a:p>
          <a:p>
            <a:pPr lvl="1"/>
            <a:r>
              <a:rPr lang="de-DE" dirty="0"/>
              <a:t>Wofür wird es Eingesetzt</a:t>
            </a:r>
          </a:p>
          <a:p>
            <a:pPr lvl="1"/>
            <a:r>
              <a:rPr lang="de-DE" dirty="0"/>
              <a:t>Projekt Mailskript Anpassung + Skripte (Anonymisiert)</a:t>
            </a:r>
          </a:p>
          <a:p>
            <a:r>
              <a:rPr lang="de-DE" dirty="0"/>
              <a:t>Fazit</a:t>
            </a:r>
          </a:p>
          <a:p>
            <a:pPr lvl="1"/>
            <a:r>
              <a:rPr lang="de-DE" dirty="0"/>
              <a:t>Zusammenfassung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9E6A69-81E3-4B25-A0C8-3084E7490330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4BCBE8-B89F-44A1-BF06-15278A2A07DC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D9CE86-64A1-4352-97F7-5032232CA1F0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D933AF-1EB0-48A3-A9E5-8DBB12DC4B5A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AAF74E-4A9E-4FA8-ABCD-ADE7FD2F4545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24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2F611EC-DDC3-4BA4-8513-4D9CE4B8BDD2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25E8D7-5BB2-471F-BF85-6A085EA8F56B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A20CFA1-143D-401B-8DB9-17BBF424B783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27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2B2F8DB-358E-48B2-9BC1-4D06D24D712F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A5770AC-8DD4-4A02-8D38-83DA515050C4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5174EB-F853-41DC-8974-5C62350681A4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A52772-4B4C-4F02-AC21-EEE04BD2C59F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11940B-CE99-4471-945B-B1F32DD823C3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6841660-9727-42EF-AAE6-C191EA0F2D7C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C39511-6F5A-4FB3-895B-04CC7B34195E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38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4602C-3606-4E79-BDE8-74124BB20060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1a). Was ist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Open-Source Automation </a:t>
            </a:r>
          </a:p>
          <a:p>
            <a:r>
              <a:rPr lang="de-DE" dirty="0"/>
              <a:t>Verringert Komplexität und Läuft überall</a:t>
            </a:r>
          </a:p>
          <a:p>
            <a:r>
              <a:rPr lang="de-DE" dirty="0"/>
              <a:t>Man kann alles atomisieren</a:t>
            </a:r>
          </a:p>
          <a:p>
            <a:endParaRPr lang="de-DE" dirty="0"/>
          </a:p>
          <a:p>
            <a:r>
              <a:rPr lang="de-DE" dirty="0"/>
              <a:t>Mögliche Anwendungsfälle:</a:t>
            </a:r>
          </a:p>
          <a:p>
            <a:pPr lvl="1"/>
            <a:r>
              <a:rPr lang="de-DE" dirty="0"/>
              <a:t>Verwalten und Pflegen der Systemkonfiguration</a:t>
            </a:r>
          </a:p>
          <a:p>
            <a:pPr lvl="1"/>
            <a:r>
              <a:rPr lang="de-DE" dirty="0"/>
              <a:t>Kontinuierliche Bereitstellung komplexer Software</a:t>
            </a:r>
          </a:p>
          <a:p>
            <a:pPr lvl="1"/>
            <a:r>
              <a:rPr lang="de-DE" dirty="0"/>
              <a:t>Rollende Aktualisierungen ohne Ausfallzeiten durchführen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https://docs.ansible.com/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1b). Installation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Benötigt &gt;=Python@3.10,homebrew(</a:t>
            </a:r>
            <a:r>
              <a:rPr lang="de-DE" dirty="0" err="1"/>
              <a:t>macOS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Linux/</a:t>
            </a:r>
            <a:r>
              <a:rPr lang="de-DE" dirty="0" err="1"/>
              <a:t>macOS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pip3.10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</a:p>
          <a:p>
            <a:r>
              <a:rPr lang="de-DE" dirty="0" err="1"/>
              <a:t>macOS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brew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ansible</a:t>
            </a:r>
            <a:endParaRPr lang="de-DE" dirty="0"/>
          </a:p>
          <a:p>
            <a:r>
              <a:rPr lang="de-DE" dirty="0"/>
              <a:t>Windows:</a:t>
            </a:r>
          </a:p>
          <a:p>
            <a:pPr lvl="1"/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https://docs.ansible.com/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85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1c). Module/Pakete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Entwicklung der Module erfolgt über Python</a:t>
            </a:r>
          </a:p>
          <a:p>
            <a:endParaRPr lang="de-DE" dirty="0"/>
          </a:p>
          <a:p>
            <a:r>
              <a:rPr lang="de-DE" dirty="0"/>
              <a:t>Module sind Skripte, die im Hintergrund laufen, die die Aufgaben erledigen</a:t>
            </a:r>
          </a:p>
          <a:p>
            <a:endParaRPr lang="de-DE" dirty="0"/>
          </a:p>
          <a:p>
            <a:r>
              <a:rPr lang="de-DE" dirty="0"/>
              <a:t>Pakete sind eine Ansammlung von Modulen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https://docs.ansible.com/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32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1d). Versionen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Community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CLI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Einfache </a:t>
            </a:r>
            <a:r>
              <a:rPr lang="de-DE" dirty="0" err="1"/>
              <a:t>installation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RedHat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 Automation </a:t>
            </a:r>
            <a:r>
              <a:rPr lang="de-DE" dirty="0" err="1"/>
              <a:t>Platform</a:t>
            </a:r>
            <a:r>
              <a:rPr lang="de-DE" dirty="0"/>
              <a:t>(AAP))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GUI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Version hängt ein wenig hinterher -&gt; Stabilere Laufzeiten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https://www.redhat.com/</a:t>
            </a:r>
            <a:r>
              <a:rPr lang="de-DE" dirty="0"/>
              <a:t>, </a:t>
            </a:r>
            <a:r>
              <a:rPr lang="de-DE" dirty="0">
                <a:hlinkClick r:id="rId3"/>
              </a:rPr>
              <a:t>https://docs.ansible.com/</a:t>
            </a:r>
            <a:r>
              <a:rPr lang="de-DE" dirty="0"/>
              <a:t>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427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Ansible</a:t>
            </a:r>
            <a:r>
              <a:rPr lang="de-DE" dirty="0"/>
              <a:t> bei der KfW</a:t>
            </a:r>
          </a:p>
        </p:txBody>
      </p:sp>
    </p:spTree>
    <p:extLst>
      <p:ext uri="{BB962C8B-B14F-4D97-AF65-F5344CB8AC3E}">
        <p14:creationId xmlns:p14="http://schemas.microsoft.com/office/powerpoint/2010/main" val="222930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0FFB9-3A25-A67E-CC66-DB36DD36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20BFDBC-5DC5-B56B-02F8-0D82B3AF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3a). Wofür wird es genutzt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361A08-2A25-B195-BF4F-248323A5D3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51C8505-1668-5867-EF5E-99945C81B8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Testautomatisierung</a:t>
            </a:r>
          </a:p>
          <a:p>
            <a:r>
              <a:rPr lang="de-DE" dirty="0"/>
              <a:t>Informationsabfrage</a:t>
            </a:r>
          </a:p>
          <a:p>
            <a:r>
              <a:rPr lang="de-DE" dirty="0" err="1"/>
              <a:t>Deployments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D6E310B-1288-67AC-5802-7774E2BE52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KfW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1015277-0BBF-627D-C104-6068EF206DD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C9D5F9-1541-689D-E2EF-6C86785E114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CE9B9-A505-1C30-F7FB-8EC7B6B638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23.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75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0</TotalTime>
  <Words>1268</Words>
  <Application>Microsoft Office PowerPoint</Application>
  <PresentationFormat>Custom</PresentationFormat>
  <Paragraphs>257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Symbol</vt:lpstr>
      <vt:lpstr>KfW</vt:lpstr>
      <vt:lpstr>Ansible Der Alleskönner der Systemverwaltung für jedermann?</vt:lpstr>
      <vt:lpstr>Inhalt</vt:lpstr>
      <vt:lpstr>Einführung in Ansible</vt:lpstr>
      <vt:lpstr>1a). Was ist Ansible</vt:lpstr>
      <vt:lpstr>1b). Installation</vt:lpstr>
      <vt:lpstr>1c). Module/Pakete</vt:lpstr>
      <vt:lpstr>1d). Versionen</vt:lpstr>
      <vt:lpstr>2. Ansible bei der KfW</vt:lpstr>
      <vt:lpstr>3a). Wofür wird es genutzt</vt:lpstr>
      <vt:lpstr>Projekt Mailskript Anpassung</vt:lpstr>
      <vt:lpstr>Projekt Mailskript Anpassung - Skript (Anonymisiert)</vt:lpstr>
      <vt:lpstr>4. Fazit</vt:lpstr>
      <vt:lpstr>Titel der Fazitseite (Petrol)</vt:lpstr>
      <vt:lpstr>Vielen Dank.</vt:lpstr>
      <vt:lpstr>Bildnachweise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(Dunkelgrün)</vt:lpstr>
      <vt:lpstr>Bibliothek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creator>Aps, Fabian (extern)</dc:creator>
  <cp:lastModifiedBy>Aps, Fabian (extern)</cp:lastModifiedBy>
  <cp:revision>10</cp:revision>
  <cp:lastPrinted>2018-04-27T07:26:33Z</cp:lastPrinted>
  <dcterms:created xsi:type="dcterms:W3CDTF">2024-01-22T11:27:58Z</dcterms:created>
  <dcterms:modified xsi:type="dcterms:W3CDTF">2024-01-23T15:59:44Z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